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76" r:id="rId5"/>
    <p:sldId id="280" r:id="rId6"/>
    <p:sldId id="258" r:id="rId7"/>
    <p:sldId id="259" r:id="rId8"/>
    <p:sldId id="265" r:id="rId9"/>
    <p:sldId id="271" r:id="rId10"/>
    <p:sldId id="277" r:id="rId11"/>
    <p:sldId id="272" r:id="rId12"/>
    <p:sldId id="273" r:id="rId13"/>
    <p:sldId id="267" r:id="rId14"/>
    <p:sldId id="268" r:id="rId15"/>
    <p:sldId id="260" r:id="rId16"/>
    <p:sldId id="270" r:id="rId17"/>
    <p:sldId id="262" r:id="rId18"/>
    <p:sldId id="261" r:id="rId19"/>
    <p:sldId id="274" r:id="rId20"/>
    <p:sldId id="275" r:id="rId21"/>
    <p:sldId id="281" r:id="rId22"/>
    <p:sldId id="279" r:id="rId23"/>
    <p:sldId id="282" r:id="rId24"/>
    <p:sldId id="278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&#269;a&#345;&#237;k\Downloads\hodnoty%20nam&#196;&#8250;&#313;&#8482;en&#258;&#169;%20PdF%202014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cs-CZ" sz="1800" b="1" i="0" baseline="0" dirty="0">
                <a:effectLst/>
              </a:rPr>
              <a:t>Koncentrace CO</a:t>
            </a:r>
            <a:r>
              <a:rPr lang="cs-CZ" sz="1800" b="1" i="0" baseline="-25000" dirty="0">
                <a:effectLst/>
              </a:rPr>
              <a:t>2</a:t>
            </a:r>
            <a:r>
              <a:rPr lang="cs-CZ" sz="1800" b="1" i="0" baseline="0" dirty="0">
                <a:effectLst/>
              </a:rPr>
              <a:t> (</a:t>
            </a:r>
            <a:r>
              <a:rPr lang="cs-CZ" sz="1800" b="1" i="0" baseline="0" dirty="0" err="1">
                <a:effectLst/>
              </a:rPr>
              <a:t>ppm</a:t>
            </a:r>
            <a:r>
              <a:rPr lang="cs-CZ" sz="1800" b="1" i="0" baseline="0" dirty="0">
                <a:effectLst/>
              </a:rPr>
              <a:t>) místnost </a:t>
            </a:r>
            <a:r>
              <a:rPr lang="cs-CZ" sz="1800" b="1" i="0" baseline="0" dirty="0" smtClean="0">
                <a:effectLst/>
              </a:rPr>
              <a:t>R318</a:t>
            </a:r>
            <a:r>
              <a:rPr lang="en-US" sz="1800" b="1" i="0" baseline="0" dirty="0" smtClean="0">
                <a:effectLst/>
              </a:rPr>
              <a:t> </a:t>
            </a:r>
            <a:endParaRPr lang="cs-CZ" dirty="0">
              <a:effectLst/>
            </a:endParaRPr>
          </a:p>
        </c:rich>
      </c:tx>
      <c:layout>
        <c:manualLayout>
          <c:xMode val="edge"/>
          <c:yMode val="edge"/>
          <c:x val="0.31512676404579926"/>
          <c:y val="1.7511854974263105E-2"/>
        </c:manualLayout>
      </c:layout>
    </c:title>
    <c:plotArea>
      <c:layout/>
      <c:lineChart>
        <c:grouping val="standard"/>
        <c:ser>
          <c:idx val="0"/>
          <c:order val="0"/>
          <c:tx>
            <c:v>místnost D</c:v>
          </c:tx>
          <c:marker>
            <c:symbol val="none"/>
          </c:marker>
          <c:cat>
            <c:numRef>
              <c:f>'[hodnoty namÄ›Ĺ™enĂ© PdF 2014-2015.xlsx]CO2'!$C$2:$C$41721</c:f>
              <c:numCache>
                <c:formatCode>d/m/yy\ h:mm;@</c:formatCode>
                <c:ptCount val="41720"/>
                <c:pt idx="0">
                  <c:v>41918.704756944448</c:v>
                </c:pt>
                <c:pt idx="1">
                  <c:v>41918.711701388886</c:v>
                </c:pt>
                <c:pt idx="2">
                  <c:v>41918.718645833324</c:v>
                </c:pt>
                <c:pt idx="3">
                  <c:v>41918.725590277776</c:v>
                </c:pt>
                <c:pt idx="4">
                  <c:v>41918.732534722221</c:v>
                </c:pt>
                <c:pt idx="5">
                  <c:v>41918.739479166616</c:v>
                </c:pt>
                <c:pt idx="6">
                  <c:v>41918.746423611017</c:v>
                </c:pt>
                <c:pt idx="7">
                  <c:v>41918.753368055557</c:v>
                </c:pt>
                <c:pt idx="8">
                  <c:v>41918.760312499995</c:v>
                </c:pt>
                <c:pt idx="9">
                  <c:v>41918.767256944448</c:v>
                </c:pt>
                <c:pt idx="10">
                  <c:v>41918.774201388893</c:v>
                </c:pt>
                <c:pt idx="11">
                  <c:v>41918.781145833222</c:v>
                </c:pt>
                <c:pt idx="12">
                  <c:v>41918.788090277783</c:v>
                </c:pt>
                <c:pt idx="13">
                  <c:v>41918.795034722185</c:v>
                </c:pt>
                <c:pt idx="14">
                  <c:v>41918.801979166667</c:v>
                </c:pt>
                <c:pt idx="15">
                  <c:v>41918.808923611105</c:v>
                </c:pt>
                <c:pt idx="16">
                  <c:v>41918.815868055593</c:v>
                </c:pt>
                <c:pt idx="17">
                  <c:v>41918.822812500002</c:v>
                </c:pt>
                <c:pt idx="18">
                  <c:v>41918.829756944448</c:v>
                </c:pt>
                <c:pt idx="19">
                  <c:v>41918.836701388893</c:v>
                </c:pt>
                <c:pt idx="20">
                  <c:v>41918.843645833324</c:v>
                </c:pt>
                <c:pt idx="21">
                  <c:v>41918.850590277856</c:v>
                </c:pt>
                <c:pt idx="22">
                  <c:v>41918.857534722243</c:v>
                </c:pt>
                <c:pt idx="23">
                  <c:v>41918.864479166667</c:v>
                </c:pt>
                <c:pt idx="24">
                  <c:v>41918.871423611017</c:v>
                </c:pt>
                <c:pt idx="25">
                  <c:v>41918.878368055593</c:v>
                </c:pt>
                <c:pt idx="26">
                  <c:v>41918.885312500002</c:v>
                </c:pt>
                <c:pt idx="27">
                  <c:v>41918.89225694452</c:v>
                </c:pt>
                <c:pt idx="28">
                  <c:v>41918.899201388893</c:v>
                </c:pt>
                <c:pt idx="29">
                  <c:v>41918.906145833324</c:v>
                </c:pt>
                <c:pt idx="30">
                  <c:v>41918.913090277783</c:v>
                </c:pt>
                <c:pt idx="31">
                  <c:v>41918.920034722221</c:v>
                </c:pt>
                <c:pt idx="32">
                  <c:v>41918.926979166667</c:v>
                </c:pt>
                <c:pt idx="33">
                  <c:v>41918.933923611017</c:v>
                </c:pt>
                <c:pt idx="34">
                  <c:v>41918.940868055593</c:v>
                </c:pt>
                <c:pt idx="35">
                  <c:v>41918.947812500002</c:v>
                </c:pt>
                <c:pt idx="36">
                  <c:v>41918.95475694452</c:v>
                </c:pt>
                <c:pt idx="37">
                  <c:v>41918.961701388886</c:v>
                </c:pt>
                <c:pt idx="38">
                  <c:v>41918.968645833324</c:v>
                </c:pt>
                <c:pt idx="39">
                  <c:v>41918.975590277783</c:v>
                </c:pt>
                <c:pt idx="40">
                  <c:v>41918.982534722243</c:v>
                </c:pt>
                <c:pt idx="41">
                  <c:v>41918.989479166667</c:v>
                </c:pt>
                <c:pt idx="42">
                  <c:v>41918.996423611017</c:v>
                </c:pt>
                <c:pt idx="43">
                  <c:v>41919.003368055557</c:v>
                </c:pt>
                <c:pt idx="44">
                  <c:v>41919.010312500002</c:v>
                </c:pt>
                <c:pt idx="45">
                  <c:v>41919.01725694452</c:v>
                </c:pt>
                <c:pt idx="46">
                  <c:v>41919.024201388893</c:v>
                </c:pt>
                <c:pt idx="47">
                  <c:v>41919.031145833222</c:v>
                </c:pt>
                <c:pt idx="48">
                  <c:v>41919.038090277783</c:v>
                </c:pt>
                <c:pt idx="49">
                  <c:v>41919.045034722221</c:v>
                </c:pt>
                <c:pt idx="50">
                  <c:v>41919.051979166667</c:v>
                </c:pt>
                <c:pt idx="51">
                  <c:v>41919.058923611105</c:v>
                </c:pt>
                <c:pt idx="52">
                  <c:v>41919.065868055557</c:v>
                </c:pt>
                <c:pt idx="53">
                  <c:v>41919.072812500002</c:v>
                </c:pt>
                <c:pt idx="54">
                  <c:v>41919.079756944448</c:v>
                </c:pt>
                <c:pt idx="55">
                  <c:v>41919.086701388893</c:v>
                </c:pt>
                <c:pt idx="56">
                  <c:v>41919.093645833222</c:v>
                </c:pt>
                <c:pt idx="57">
                  <c:v>41919.100590277783</c:v>
                </c:pt>
                <c:pt idx="58">
                  <c:v>41919.107534722221</c:v>
                </c:pt>
                <c:pt idx="59">
                  <c:v>41919.114479166667</c:v>
                </c:pt>
                <c:pt idx="60">
                  <c:v>41919.121423610974</c:v>
                </c:pt>
                <c:pt idx="61">
                  <c:v>41919.128368055557</c:v>
                </c:pt>
                <c:pt idx="62">
                  <c:v>41919.135312499995</c:v>
                </c:pt>
                <c:pt idx="63">
                  <c:v>41919.14225694452</c:v>
                </c:pt>
                <c:pt idx="64">
                  <c:v>41919.149201388893</c:v>
                </c:pt>
                <c:pt idx="65">
                  <c:v>41919.156145833324</c:v>
                </c:pt>
                <c:pt idx="66">
                  <c:v>41919.163090277776</c:v>
                </c:pt>
                <c:pt idx="67">
                  <c:v>41919.170034722221</c:v>
                </c:pt>
                <c:pt idx="68">
                  <c:v>41919.176979166667</c:v>
                </c:pt>
                <c:pt idx="69">
                  <c:v>41919.183923611017</c:v>
                </c:pt>
                <c:pt idx="70">
                  <c:v>41919.190868055557</c:v>
                </c:pt>
                <c:pt idx="71">
                  <c:v>41919.197812499995</c:v>
                </c:pt>
                <c:pt idx="72">
                  <c:v>41919.204756944448</c:v>
                </c:pt>
                <c:pt idx="73">
                  <c:v>41919.211701388886</c:v>
                </c:pt>
                <c:pt idx="74">
                  <c:v>41919.218645833324</c:v>
                </c:pt>
                <c:pt idx="75">
                  <c:v>41919.225590277776</c:v>
                </c:pt>
                <c:pt idx="76">
                  <c:v>41919.232534722221</c:v>
                </c:pt>
                <c:pt idx="77">
                  <c:v>41919.239479166616</c:v>
                </c:pt>
                <c:pt idx="78">
                  <c:v>41919.246423611017</c:v>
                </c:pt>
                <c:pt idx="79">
                  <c:v>41919.253368055557</c:v>
                </c:pt>
                <c:pt idx="80">
                  <c:v>41919.260312499995</c:v>
                </c:pt>
                <c:pt idx="81">
                  <c:v>41919.267256944448</c:v>
                </c:pt>
                <c:pt idx="82">
                  <c:v>41919.274201388893</c:v>
                </c:pt>
                <c:pt idx="83">
                  <c:v>41919.281145833222</c:v>
                </c:pt>
                <c:pt idx="84">
                  <c:v>41919.288090277783</c:v>
                </c:pt>
                <c:pt idx="85">
                  <c:v>41919.295034722185</c:v>
                </c:pt>
                <c:pt idx="86">
                  <c:v>41919.301979166667</c:v>
                </c:pt>
                <c:pt idx="87">
                  <c:v>41919.308923611105</c:v>
                </c:pt>
                <c:pt idx="88">
                  <c:v>41919.315868055593</c:v>
                </c:pt>
                <c:pt idx="89">
                  <c:v>41919.322812500002</c:v>
                </c:pt>
                <c:pt idx="90">
                  <c:v>41919.329756944448</c:v>
                </c:pt>
                <c:pt idx="91">
                  <c:v>41919.336701388893</c:v>
                </c:pt>
                <c:pt idx="92">
                  <c:v>41919.343645833324</c:v>
                </c:pt>
                <c:pt idx="93">
                  <c:v>41919.350590277856</c:v>
                </c:pt>
                <c:pt idx="94">
                  <c:v>41919.357534722243</c:v>
                </c:pt>
                <c:pt idx="95">
                  <c:v>41919.364479166667</c:v>
                </c:pt>
                <c:pt idx="96">
                  <c:v>41919.371423611017</c:v>
                </c:pt>
                <c:pt idx="97">
                  <c:v>41919.378368055593</c:v>
                </c:pt>
                <c:pt idx="98">
                  <c:v>41919.385312500002</c:v>
                </c:pt>
                <c:pt idx="99">
                  <c:v>41919.39225694452</c:v>
                </c:pt>
                <c:pt idx="100">
                  <c:v>41919.399201388893</c:v>
                </c:pt>
                <c:pt idx="101">
                  <c:v>41919.406145833324</c:v>
                </c:pt>
                <c:pt idx="102">
                  <c:v>41919.413090277783</c:v>
                </c:pt>
                <c:pt idx="103">
                  <c:v>41919.420034722221</c:v>
                </c:pt>
                <c:pt idx="104">
                  <c:v>41919.426979166667</c:v>
                </c:pt>
                <c:pt idx="105">
                  <c:v>41919.433923611017</c:v>
                </c:pt>
                <c:pt idx="106">
                  <c:v>41919.440868055593</c:v>
                </c:pt>
                <c:pt idx="107">
                  <c:v>41919.447812500002</c:v>
                </c:pt>
                <c:pt idx="108">
                  <c:v>41919.45475694452</c:v>
                </c:pt>
                <c:pt idx="109">
                  <c:v>41919.461701388886</c:v>
                </c:pt>
                <c:pt idx="110">
                  <c:v>41919.468645833324</c:v>
                </c:pt>
                <c:pt idx="111">
                  <c:v>41919.475590277783</c:v>
                </c:pt>
                <c:pt idx="112">
                  <c:v>41919.482534722243</c:v>
                </c:pt>
                <c:pt idx="113">
                  <c:v>41919.489479166667</c:v>
                </c:pt>
                <c:pt idx="114">
                  <c:v>41919.496423611017</c:v>
                </c:pt>
                <c:pt idx="115">
                  <c:v>41919.503368055557</c:v>
                </c:pt>
                <c:pt idx="116">
                  <c:v>41919.510312500002</c:v>
                </c:pt>
                <c:pt idx="117">
                  <c:v>41919.51725694452</c:v>
                </c:pt>
                <c:pt idx="118">
                  <c:v>41919.524201388893</c:v>
                </c:pt>
                <c:pt idx="119">
                  <c:v>41919.531145833222</c:v>
                </c:pt>
                <c:pt idx="120">
                  <c:v>41919.538090277783</c:v>
                </c:pt>
                <c:pt idx="121">
                  <c:v>41919.545034722221</c:v>
                </c:pt>
                <c:pt idx="122">
                  <c:v>41919.551979166667</c:v>
                </c:pt>
                <c:pt idx="123">
                  <c:v>41919.558923611105</c:v>
                </c:pt>
                <c:pt idx="124">
                  <c:v>41919.565868055557</c:v>
                </c:pt>
                <c:pt idx="125">
                  <c:v>41919.572812500002</c:v>
                </c:pt>
                <c:pt idx="126">
                  <c:v>41919.579756944448</c:v>
                </c:pt>
                <c:pt idx="127">
                  <c:v>41919.586701388893</c:v>
                </c:pt>
                <c:pt idx="128">
                  <c:v>41919.593645833222</c:v>
                </c:pt>
                <c:pt idx="129">
                  <c:v>41919.600590277783</c:v>
                </c:pt>
                <c:pt idx="130">
                  <c:v>41919.607534722221</c:v>
                </c:pt>
                <c:pt idx="131">
                  <c:v>41919.614479166667</c:v>
                </c:pt>
                <c:pt idx="132">
                  <c:v>41919.621423610974</c:v>
                </c:pt>
                <c:pt idx="133">
                  <c:v>41919.628368055557</c:v>
                </c:pt>
                <c:pt idx="134">
                  <c:v>41919.635312499995</c:v>
                </c:pt>
                <c:pt idx="135">
                  <c:v>41919.64225694452</c:v>
                </c:pt>
                <c:pt idx="136">
                  <c:v>41919.649201388893</c:v>
                </c:pt>
                <c:pt idx="137">
                  <c:v>41919.656145833324</c:v>
                </c:pt>
                <c:pt idx="138">
                  <c:v>41919.663090277776</c:v>
                </c:pt>
                <c:pt idx="139">
                  <c:v>41919.670034722221</c:v>
                </c:pt>
                <c:pt idx="140">
                  <c:v>41919.676979166667</c:v>
                </c:pt>
                <c:pt idx="141">
                  <c:v>41919.683923611017</c:v>
                </c:pt>
                <c:pt idx="142">
                  <c:v>41919.690868055557</c:v>
                </c:pt>
                <c:pt idx="143">
                  <c:v>41919.697812499995</c:v>
                </c:pt>
                <c:pt idx="144">
                  <c:v>41919.704756944448</c:v>
                </c:pt>
                <c:pt idx="145">
                  <c:v>41919.711701388886</c:v>
                </c:pt>
                <c:pt idx="146">
                  <c:v>41919.718645833324</c:v>
                </c:pt>
                <c:pt idx="147">
                  <c:v>41919.725590277776</c:v>
                </c:pt>
                <c:pt idx="148">
                  <c:v>41919.732534722221</c:v>
                </c:pt>
                <c:pt idx="149">
                  <c:v>41919.739479166616</c:v>
                </c:pt>
                <c:pt idx="150">
                  <c:v>41919.746423611017</c:v>
                </c:pt>
                <c:pt idx="151">
                  <c:v>41919.753368055557</c:v>
                </c:pt>
                <c:pt idx="152">
                  <c:v>41919.760312499995</c:v>
                </c:pt>
                <c:pt idx="153">
                  <c:v>41919.767256944448</c:v>
                </c:pt>
                <c:pt idx="154">
                  <c:v>41919.774201388893</c:v>
                </c:pt>
                <c:pt idx="155">
                  <c:v>41919.781145833222</c:v>
                </c:pt>
                <c:pt idx="156">
                  <c:v>41919.788090277783</c:v>
                </c:pt>
                <c:pt idx="157">
                  <c:v>41919.795034722185</c:v>
                </c:pt>
                <c:pt idx="158">
                  <c:v>41919.801979166667</c:v>
                </c:pt>
                <c:pt idx="159">
                  <c:v>41919.808923611105</c:v>
                </c:pt>
                <c:pt idx="160">
                  <c:v>41919.815868055593</c:v>
                </c:pt>
                <c:pt idx="161">
                  <c:v>41919.822812500002</c:v>
                </c:pt>
                <c:pt idx="162">
                  <c:v>41919.829756944448</c:v>
                </c:pt>
                <c:pt idx="163">
                  <c:v>41919.836701388893</c:v>
                </c:pt>
                <c:pt idx="164">
                  <c:v>41919.843645833324</c:v>
                </c:pt>
                <c:pt idx="165">
                  <c:v>41919.850590277856</c:v>
                </c:pt>
                <c:pt idx="166">
                  <c:v>41919.857534722243</c:v>
                </c:pt>
                <c:pt idx="167">
                  <c:v>41919.864479166667</c:v>
                </c:pt>
                <c:pt idx="168">
                  <c:v>41919.871423611017</c:v>
                </c:pt>
                <c:pt idx="169">
                  <c:v>41919.878368055593</c:v>
                </c:pt>
                <c:pt idx="170">
                  <c:v>41919.885312500002</c:v>
                </c:pt>
                <c:pt idx="171">
                  <c:v>41919.89225694452</c:v>
                </c:pt>
                <c:pt idx="172">
                  <c:v>41919.899201388893</c:v>
                </c:pt>
                <c:pt idx="173">
                  <c:v>41919.906145833324</c:v>
                </c:pt>
                <c:pt idx="174">
                  <c:v>41919.913090277783</c:v>
                </c:pt>
                <c:pt idx="175">
                  <c:v>41919.920034722221</c:v>
                </c:pt>
                <c:pt idx="176">
                  <c:v>41919.926979166667</c:v>
                </c:pt>
                <c:pt idx="177">
                  <c:v>41919.933923611017</c:v>
                </c:pt>
                <c:pt idx="178">
                  <c:v>41919.940868055593</c:v>
                </c:pt>
                <c:pt idx="179">
                  <c:v>41919.947812500002</c:v>
                </c:pt>
                <c:pt idx="180">
                  <c:v>41919.95475694452</c:v>
                </c:pt>
                <c:pt idx="181">
                  <c:v>41919.961701388886</c:v>
                </c:pt>
                <c:pt idx="182">
                  <c:v>41919.968645833324</c:v>
                </c:pt>
                <c:pt idx="183">
                  <c:v>41919.975590277783</c:v>
                </c:pt>
                <c:pt idx="184">
                  <c:v>41919.982534722243</c:v>
                </c:pt>
                <c:pt idx="185">
                  <c:v>41919.989479166667</c:v>
                </c:pt>
                <c:pt idx="186">
                  <c:v>41919.996423611017</c:v>
                </c:pt>
                <c:pt idx="187">
                  <c:v>41920.003368055557</c:v>
                </c:pt>
                <c:pt idx="188">
                  <c:v>41920.010312500002</c:v>
                </c:pt>
                <c:pt idx="189">
                  <c:v>41920.01725694452</c:v>
                </c:pt>
                <c:pt idx="190">
                  <c:v>41920.024201388893</c:v>
                </c:pt>
                <c:pt idx="191">
                  <c:v>41920.031145833222</c:v>
                </c:pt>
                <c:pt idx="192">
                  <c:v>41920.038090277783</c:v>
                </c:pt>
                <c:pt idx="193">
                  <c:v>41920.045034722221</c:v>
                </c:pt>
                <c:pt idx="194">
                  <c:v>41920.051979166667</c:v>
                </c:pt>
                <c:pt idx="195">
                  <c:v>41920.058923611105</c:v>
                </c:pt>
                <c:pt idx="196">
                  <c:v>41920.065868055557</c:v>
                </c:pt>
                <c:pt idx="197">
                  <c:v>41920.072812500002</c:v>
                </c:pt>
                <c:pt idx="198">
                  <c:v>41920.079756944448</c:v>
                </c:pt>
                <c:pt idx="199">
                  <c:v>41920.086701388893</c:v>
                </c:pt>
                <c:pt idx="200">
                  <c:v>41920.093645833222</c:v>
                </c:pt>
                <c:pt idx="201">
                  <c:v>41920.100590277783</c:v>
                </c:pt>
                <c:pt idx="202">
                  <c:v>41920.107534722221</c:v>
                </c:pt>
                <c:pt idx="203">
                  <c:v>41920.114479166667</c:v>
                </c:pt>
                <c:pt idx="204">
                  <c:v>41920.121423610974</c:v>
                </c:pt>
                <c:pt idx="205">
                  <c:v>41920.128368055557</c:v>
                </c:pt>
                <c:pt idx="206">
                  <c:v>41920.135312499995</c:v>
                </c:pt>
                <c:pt idx="207">
                  <c:v>41920.14225694452</c:v>
                </c:pt>
                <c:pt idx="208">
                  <c:v>41920.149201388893</c:v>
                </c:pt>
                <c:pt idx="209">
                  <c:v>41920.156145833324</c:v>
                </c:pt>
                <c:pt idx="210">
                  <c:v>41920.163090277776</c:v>
                </c:pt>
                <c:pt idx="211">
                  <c:v>41920.170034722221</c:v>
                </c:pt>
                <c:pt idx="212">
                  <c:v>41920.176979166667</c:v>
                </c:pt>
                <c:pt idx="213">
                  <c:v>41920.183923611017</c:v>
                </c:pt>
                <c:pt idx="214">
                  <c:v>41920.190868055557</c:v>
                </c:pt>
                <c:pt idx="215">
                  <c:v>41920.197812499995</c:v>
                </c:pt>
                <c:pt idx="216">
                  <c:v>41920.204756944448</c:v>
                </c:pt>
                <c:pt idx="217">
                  <c:v>41920.211701388886</c:v>
                </c:pt>
                <c:pt idx="218">
                  <c:v>41920.218645833324</c:v>
                </c:pt>
                <c:pt idx="219">
                  <c:v>41920.225590277776</c:v>
                </c:pt>
                <c:pt idx="220">
                  <c:v>41920.232534722221</c:v>
                </c:pt>
                <c:pt idx="221">
                  <c:v>41920.239479166616</c:v>
                </c:pt>
                <c:pt idx="222">
                  <c:v>41920.246423611017</c:v>
                </c:pt>
                <c:pt idx="223">
                  <c:v>41920.253368055557</c:v>
                </c:pt>
                <c:pt idx="224">
                  <c:v>41920.260312499995</c:v>
                </c:pt>
                <c:pt idx="225">
                  <c:v>41920.267256944448</c:v>
                </c:pt>
                <c:pt idx="226">
                  <c:v>41920.274201388893</c:v>
                </c:pt>
                <c:pt idx="227">
                  <c:v>41920.281145833222</c:v>
                </c:pt>
                <c:pt idx="228">
                  <c:v>41920.288090277783</c:v>
                </c:pt>
                <c:pt idx="229">
                  <c:v>41920.295034722185</c:v>
                </c:pt>
                <c:pt idx="230">
                  <c:v>41920.301979166667</c:v>
                </c:pt>
                <c:pt idx="231">
                  <c:v>41920.308923611105</c:v>
                </c:pt>
                <c:pt idx="232">
                  <c:v>41920.315868055593</c:v>
                </c:pt>
                <c:pt idx="233">
                  <c:v>41920.322812500002</c:v>
                </c:pt>
                <c:pt idx="234">
                  <c:v>41920.329756944448</c:v>
                </c:pt>
                <c:pt idx="235">
                  <c:v>41920.336701388893</c:v>
                </c:pt>
                <c:pt idx="236">
                  <c:v>41920.343645833324</c:v>
                </c:pt>
                <c:pt idx="237">
                  <c:v>41920.350590277856</c:v>
                </c:pt>
                <c:pt idx="238">
                  <c:v>41920.357534722243</c:v>
                </c:pt>
                <c:pt idx="239">
                  <c:v>41920.364479166667</c:v>
                </c:pt>
                <c:pt idx="240">
                  <c:v>41920.371423611017</c:v>
                </c:pt>
                <c:pt idx="241">
                  <c:v>41920.378368055593</c:v>
                </c:pt>
                <c:pt idx="242">
                  <c:v>41920.385312500002</c:v>
                </c:pt>
                <c:pt idx="243">
                  <c:v>41920.39225694452</c:v>
                </c:pt>
                <c:pt idx="244">
                  <c:v>41920.399201388893</c:v>
                </c:pt>
                <c:pt idx="245">
                  <c:v>41920.406145833324</c:v>
                </c:pt>
                <c:pt idx="246">
                  <c:v>41920.413090277783</c:v>
                </c:pt>
                <c:pt idx="247">
                  <c:v>41920.420034722221</c:v>
                </c:pt>
                <c:pt idx="248">
                  <c:v>41920.426979166667</c:v>
                </c:pt>
                <c:pt idx="249">
                  <c:v>41920.433923611017</c:v>
                </c:pt>
                <c:pt idx="250">
                  <c:v>41920.440868055593</c:v>
                </c:pt>
                <c:pt idx="251">
                  <c:v>41920.447812500002</c:v>
                </c:pt>
                <c:pt idx="252">
                  <c:v>41920.45475694452</c:v>
                </c:pt>
                <c:pt idx="253">
                  <c:v>41920.461701388886</c:v>
                </c:pt>
                <c:pt idx="254">
                  <c:v>41920.468645833324</c:v>
                </c:pt>
                <c:pt idx="255">
                  <c:v>41920.475590277783</c:v>
                </c:pt>
                <c:pt idx="256">
                  <c:v>41920.482534722243</c:v>
                </c:pt>
                <c:pt idx="257">
                  <c:v>41920.489479166667</c:v>
                </c:pt>
                <c:pt idx="258">
                  <c:v>41920.496423611017</c:v>
                </c:pt>
                <c:pt idx="259">
                  <c:v>41920.503368055557</c:v>
                </c:pt>
                <c:pt idx="260">
                  <c:v>41920.510312500002</c:v>
                </c:pt>
                <c:pt idx="261">
                  <c:v>41920.51725694452</c:v>
                </c:pt>
                <c:pt idx="262">
                  <c:v>41920.524201388893</c:v>
                </c:pt>
                <c:pt idx="263">
                  <c:v>41920.531145833222</c:v>
                </c:pt>
                <c:pt idx="264">
                  <c:v>41920.538090277783</c:v>
                </c:pt>
                <c:pt idx="265">
                  <c:v>41920.545034722221</c:v>
                </c:pt>
                <c:pt idx="266">
                  <c:v>41920.551979166667</c:v>
                </c:pt>
                <c:pt idx="267">
                  <c:v>41920.558923611105</c:v>
                </c:pt>
                <c:pt idx="268">
                  <c:v>41920.565868055557</c:v>
                </c:pt>
                <c:pt idx="269">
                  <c:v>41920.572812500002</c:v>
                </c:pt>
                <c:pt idx="270">
                  <c:v>41920.579756944448</c:v>
                </c:pt>
                <c:pt idx="271">
                  <c:v>41920.586701388893</c:v>
                </c:pt>
                <c:pt idx="272">
                  <c:v>41920.593645833222</c:v>
                </c:pt>
                <c:pt idx="273">
                  <c:v>41920.600590277783</c:v>
                </c:pt>
                <c:pt idx="274">
                  <c:v>41920.607534722221</c:v>
                </c:pt>
                <c:pt idx="275">
                  <c:v>41920.614479166667</c:v>
                </c:pt>
                <c:pt idx="276">
                  <c:v>41920.621423610974</c:v>
                </c:pt>
                <c:pt idx="277">
                  <c:v>41920.628368055557</c:v>
                </c:pt>
                <c:pt idx="278">
                  <c:v>41920.635312499995</c:v>
                </c:pt>
                <c:pt idx="279">
                  <c:v>41920.64225694452</c:v>
                </c:pt>
                <c:pt idx="280">
                  <c:v>41920.649201388893</c:v>
                </c:pt>
                <c:pt idx="281">
                  <c:v>41920.656145833324</c:v>
                </c:pt>
                <c:pt idx="282">
                  <c:v>41920.663090277776</c:v>
                </c:pt>
                <c:pt idx="283">
                  <c:v>41920.670034722221</c:v>
                </c:pt>
                <c:pt idx="284">
                  <c:v>41920.676979166667</c:v>
                </c:pt>
                <c:pt idx="285">
                  <c:v>41920.683923611017</c:v>
                </c:pt>
                <c:pt idx="286">
                  <c:v>41920.690868055557</c:v>
                </c:pt>
                <c:pt idx="287">
                  <c:v>41920.697812499995</c:v>
                </c:pt>
                <c:pt idx="288">
                  <c:v>41920.704756944448</c:v>
                </c:pt>
                <c:pt idx="289">
                  <c:v>41920.711701388886</c:v>
                </c:pt>
                <c:pt idx="290">
                  <c:v>41920.718645833324</c:v>
                </c:pt>
                <c:pt idx="291">
                  <c:v>41920.725590277776</c:v>
                </c:pt>
                <c:pt idx="292">
                  <c:v>41920.732534722221</c:v>
                </c:pt>
                <c:pt idx="293">
                  <c:v>41920.739479166616</c:v>
                </c:pt>
                <c:pt idx="294">
                  <c:v>41920.746423611017</c:v>
                </c:pt>
                <c:pt idx="295">
                  <c:v>41920.753368055557</c:v>
                </c:pt>
                <c:pt idx="296">
                  <c:v>41920.760312499995</c:v>
                </c:pt>
                <c:pt idx="297">
                  <c:v>41920.767256944448</c:v>
                </c:pt>
                <c:pt idx="298">
                  <c:v>41920.774201388893</c:v>
                </c:pt>
                <c:pt idx="299">
                  <c:v>41920.781145833222</c:v>
                </c:pt>
                <c:pt idx="300">
                  <c:v>41920.788090277783</c:v>
                </c:pt>
                <c:pt idx="301">
                  <c:v>41920.795034722185</c:v>
                </c:pt>
                <c:pt idx="302">
                  <c:v>41920.801979166667</c:v>
                </c:pt>
                <c:pt idx="303">
                  <c:v>41920.808923611105</c:v>
                </c:pt>
                <c:pt idx="304">
                  <c:v>41920.815868055593</c:v>
                </c:pt>
                <c:pt idx="305">
                  <c:v>41920.822812500002</c:v>
                </c:pt>
                <c:pt idx="306">
                  <c:v>41920.829756944448</c:v>
                </c:pt>
                <c:pt idx="307">
                  <c:v>41920.836701388893</c:v>
                </c:pt>
                <c:pt idx="308">
                  <c:v>41920.843645833324</c:v>
                </c:pt>
                <c:pt idx="309">
                  <c:v>41920.850590277856</c:v>
                </c:pt>
                <c:pt idx="310">
                  <c:v>41920.857534722243</c:v>
                </c:pt>
                <c:pt idx="311">
                  <c:v>41920.864479166667</c:v>
                </c:pt>
                <c:pt idx="312">
                  <c:v>41920.871423611017</c:v>
                </c:pt>
                <c:pt idx="313">
                  <c:v>41920.878368055593</c:v>
                </c:pt>
                <c:pt idx="314">
                  <c:v>41920.885312500002</c:v>
                </c:pt>
                <c:pt idx="315">
                  <c:v>41920.89225694452</c:v>
                </c:pt>
                <c:pt idx="316">
                  <c:v>41920.899201388893</c:v>
                </c:pt>
                <c:pt idx="317">
                  <c:v>41920.906145833324</c:v>
                </c:pt>
                <c:pt idx="318">
                  <c:v>41920.913090277783</c:v>
                </c:pt>
                <c:pt idx="319">
                  <c:v>41920.920034722221</c:v>
                </c:pt>
                <c:pt idx="320">
                  <c:v>41920.926979166667</c:v>
                </c:pt>
                <c:pt idx="321">
                  <c:v>41920.933923611017</c:v>
                </c:pt>
                <c:pt idx="322">
                  <c:v>41920.940868055593</c:v>
                </c:pt>
                <c:pt idx="323">
                  <c:v>41920.947812500002</c:v>
                </c:pt>
                <c:pt idx="324">
                  <c:v>41920.95475694452</c:v>
                </c:pt>
                <c:pt idx="325">
                  <c:v>41920.961701388886</c:v>
                </c:pt>
                <c:pt idx="326">
                  <c:v>41920.968645833324</c:v>
                </c:pt>
                <c:pt idx="327">
                  <c:v>41920.975590277783</c:v>
                </c:pt>
                <c:pt idx="328">
                  <c:v>41920.982534722243</c:v>
                </c:pt>
                <c:pt idx="329">
                  <c:v>41920.989479166667</c:v>
                </c:pt>
                <c:pt idx="330">
                  <c:v>41920.996423611017</c:v>
                </c:pt>
                <c:pt idx="331">
                  <c:v>41921.003368055557</c:v>
                </c:pt>
                <c:pt idx="332">
                  <c:v>41921.010312500002</c:v>
                </c:pt>
                <c:pt idx="333">
                  <c:v>41921.01725694452</c:v>
                </c:pt>
                <c:pt idx="334">
                  <c:v>41921.024201388893</c:v>
                </c:pt>
                <c:pt idx="335">
                  <c:v>41921.031145833222</c:v>
                </c:pt>
                <c:pt idx="336">
                  <c:v>41921.038090277783</c:v>
                </c:pt>
                <c:pt idx="337">
                  <c:v>41921.045034722221</c:v>
                </c:pt>
                <c:pt idx="338">
                  <c:v>41921.051979166667</c:v>
                </c:pt>
                <c:pt idx="339">
                  <c:v>41921.058923611105</c:v>
                </c:pt>
                <c:pt idx="340">
                  <c:v>41921.065868055557</c:v>
                </c:pt>
                <c:pt idx="341">
                  <c:v>41921.072812500002</c:v>
                </c:pt>
                <c:pt idx="342">
                  <c:v>41921.079756944448</c:v>
                </c:pt>
                <c:pt idx="343">
                  <c:v>41921.086701388893</c:v>
                </c:pt>
                <c:pt idx="344">
                  <c:v>41921.093645833222</c:v>
                </c:pt>
                <c:pt idx="345">
                  <c:v>41921.100590277783</c:v>
                </c:pt>
                <c:pt idx="346">
                  <c:v>41921.107534722221</c:v>
                </c:pt>
                <c:pt idx="347">
                  <c:v>41921.114479166667</c:v>
                </c:pt>
                <c:pt idx="348">
                  <c:v>41921.121423610974</c:v>
                </c:pt>
                <c:pt idx="349">
                  <c:v>41921.128368055557</c:v>
                </c:pt>
                <c:pt idx="350">
                  <c:v>41921.135312499995</c:v>
                </c:pt>
                <c:pt idx="351">
                  <c:v>41921.14225694452</c:v>
                </c:pt>
                <c:pt idx="352">
                  <c:v>41921.149201388893</c:v>
                </c:pt>
                <c:pt idx="353">
                  <c:v>41921.156145833324</c:v>
                </c:pt>
                <c:pt idx="354">
                  <c:v>41921.163090277776</c:v>
                </c:pt>
                <c:pt idx="355">
                  <c:v>41921.170034722221</c:v>
                </c:pt>
                <c:pt idx="356">
                  <c:v>41921.176979166667</c:v>
                </c:pt>
                <c:pt idx="357">
                  <c:v>41921.183923611017</c:v>
                </c:pt>
                <c:pt idx="358">
                  <c:v>41921.190868055557</c:v>
                </c:pt>
                <c:pt idx="359">
                  <c:v>41921.197812499995</c:v>
                </c:pt>
                <c:pt idx="360">
                  <c:v>41921.204756944448</c:v>
                </c:pt>
                <c:pt idx="361">
                  <c:v>41921.211701388886</c:v>
                </c:pt>
                <c:pt idx="362">
                  <c:v>41921.218645833324</c:v>
                </c:pt>
                <c:pt idx="363">
                  <c:v>41921.225590277776</c:v>
                </c:pt>
                <c:pt idx="364">
                  <c:v>41921.232534722221</c:v>
                </c:pt>
                <c:pt idx="365">
                  <c:v>41921.239479166616</c:v>
                </c:pt>
                <c:pt idx="366">
                  <c:v>41921.246423611017</c:v>
                </c:pt>
                <c:pt idx="367">
                  <c:v>41921.253368055557</c:v>
                </c:pt>
                <c:pt idx="368">
                  <c:v>41921.260312499995</c:v>
                </c:pt>
                <c:pt idx="369">
                  <c:v>41921.267256944448</c:v>
                </c:pt>
                <c:pt idx="370">
                  <c:v>41921.274201388893</c:v>
                </c:pt>
                <c:pt idx="371">
                  <c:v>41921.281145833222</c:v>
                </c:pt>
                <c:pt idx="372">
                  <c:v>41921.288090277783</c:v>
                </c:pt>
                <c:pt idx="373">
                  <c:v>41921.295034722185</c:v>
                </c:pt>
                <c:pt idx="374">
                  <c:v>41921.301979166667</c:v>
                </c:pt>
                <c:pt idx="375">
                  <c:v>41921.308923611105</c:v>
                </c:pt>
                <c:pt idx="376">
                  <c:v>41921.315868055593</c:v>
                </c:pt>
                <c:pt idx="377">
                  <c:v>41921.322812500002</c:v>
                </c:pt>
                <c:pt idx="378">
                  <c:v>41921.329756944448</c:v>
                </c:pt>
                <c:pt idx="379">
                  <c:v>41921.336701388893</c:v>
                </c:pt>
                <c:pt idx="380">
                  <c:v>41921.343645833324</c:v>
                </c:pt>
                <c:pt idx="381">
                  <c:v>41921.350590277856</c:v>
                </c:pt>
                <c:pt idx="382">
                  <c:v>41921.357534722243</c:v>
                </c:pt>
                <c:pt idx="383">
                  <c:v>41921.364479166667</c:v>
                </c:pt>
                <c:pt idx="384">
                  <c:v>41921.371423611017</c:v>
                </c:pt>
                <c:pt idx="385">
                  <c:v>41921.378368055593</c:v>
                </c:pt>
                <c:pt idx="386">
                  <c:v>41921.385312500002</c:v>
                </c:pt>
                <c:pt idx="387">
                  <c:v>41921.39225694452</c:v>
                </c:pt>
                <c:pt idx="388">
                  <c:v>41921.399201388893</c:v>
                </c:pt>
                <c:pt idx="389">
                  <c:v>41921.406145833324</c:v>
                </c:pt>
                <c:pt idx="390">
                  <c:v>41921.413090277783</c:v>
                </c:pt>
                <c:pt idx="391">
                  <c:v>41921.420034722221</c:v>
                </c:pt>
                <c:pt idx="392">
                  <c:v>41921.426979166667</c:v>
                </c:pt>
                <c:pt idx="393">
                  <c:v>41921.433923611017</c:v>
                </c:pt>
                <c:pt idx="394">
                  <c:v>41921.440868055593</c:v>
                </c:pt>
                <c:pt idx="395">
                  <c:v>41921.447812500002</c:v>
                </c:pt>
                <c:pt idx="396">
                  <c:v>41921.45475694452</c:v>
                </c:pt>
                <c:pt idx="397">
                  <c:v>41921.461701388886</c:v>
                </c:pt>
                <c:pt idx="398">
                  <c:v>41921.468645833324</c:v>
                </c:pt>
                <c:pt idx="399">
                  <c:v>41921.475590277783</c:v>
                </c:pt>
                <c:pt idx="400">
                  <c:v>41921.506076388971</c:v>
                </c:pt>
                <c:pt idx="401">
                  <c:v>41921.512997685182</c:v>
                </c:pt>
                <c:pt idx="402">
                  <c:v>41921.519942129627</c:v>
                </c:pt>
                <c:pt idx="403">
                  <c:v>41921.526886574073</c:v>
                </c:pt>
                <c:pt idx="404">
                  <c:v>41921.533831018518</c:v>
                </c:pt>
                <c:pt idx="405">
                  <c:v>41921.540775462963</c:v>
                </c:pt>
                <c:pt idx="406">
                  <c:v>41921.547719907408</c:v>
                </c:pt>
                <c:pt idx="407">
                  <c:v>41921.554664351861</c:v>
                </c:pt>
                <c:pt idx="408">
                  <c:v>41921.561608796284</c:v>
                </c:pt>
                <c:pt idx="409">
                  <c:v>41921.568553240795</c:v>
                </c:pt>
                <c:pt idx="410">
                  <c:v>41921.575497685175</c:v>
                </c:pt>
                <c:pt idx="411">
                  <c:v>41921.582442129627</c:v>
                </c:pt>
                <c:pt idx="412">
                  <c:v>41921.589386574073</c:v>
                </c:pt>
                <c:pt idx="413">
                  <c:v>41921.596331018518</c:v>
                </c:pt>
                <c:pt idx="414">
                  <c:v>41921.603275462963</c:v>
                </c:pt>
                <c:pt idx="415">
                  <c:v>41921.610219907459</c:v>
                </c:pt>
                <c:pt idx="416">
                  <c:v>41921.617164351854</c:v>
                </c:pt>
                <c:pt idx="417">
                  <c:v>41921.624108796284</c:v>
                </c:pt>
                <c:pt idx="418">
                  <c:v>41921.631053240744</c:v>
                </c:pt>
                <c:pt idx="419">
                  <c:v>41921.637997685175</c:v>
                </c:pt>
                <c:pt idx="420">
                  <c:v>41921.644942129627</c:v>
                </c:pt>
                <c:pt idx="421">
                  <c:v>41921.651886574073</c:v>
                </c:pt>
                <c:pt idx="422">
                  <c:v>41921.658831018591</c:v>
                </c:pt>
                <c:pt idx="423">
                  <c:v>41921.665775462956</c:v>
                </c:pt>
                <c:pt idx="424">
                  <c:v>41921.672719907408</c:v>
                </c:pt>
                <c:pt idx="425">
                  <c:v>41921.679664351854</c:v>
                </c:pt>
                <c:pt idx="426">
                  <c:v>41921.686608796299</c:v>
                </c:pt>
                <c:pt idx="427">
                  <c:v>41921.693553240744</c:v>
                </c:pt>
                <c:pt idx="428">
                  <c:v>41921.700497685175</c:v>
                </c:pt>
                <c:pt idx="429">
                  <c:v>41921.707442129584</c:v>
                </c:pt>
                <c:pt idx="430">
                  <c:v>41921.714386574073</c:v>
                </c:pt>
                <c:pt idx="431">
                  <c:v>41921.721331018474</c:v>
                </c:pt>
                <c:pt idx="432">
                  <c:v>41921.728275462963</c:v>
                </c:pt>
                <c:pt idx="433">
                  <c:v>41921.735219907408</c:v>
                </c:pt>
                <c:pt idx="434">
                  <c:v>41921.742164351854</c:v>
                </c:pt>
                <c:pt idx="435">
                  <c:v>41921.749108796284</c:v>
                </c:pt>
                <c:pt idx="436">
                  <c:v>41921.756053240795</c:v>
                </c:pt>
                <c:pt idx="437">
                  <c:v>41921.762997685175</c:v>
                </c:pt>
                <c:pt idx="438">
                  <c:v>41921.769942129584</c:v>
                </c:pt>
                <c:pt idx="439">
                  <c:v>41921.776886574073</c:v>
                </c:pt>
                <c:pt idx="440">
                  <c:v>41921.783831018518</c:v>
                </c:pt>
                <c:pt idx="441">
                  <c:v>41921.790775462956</c:v>
                </c:pt>
                <c:pt idx="442">
                  <c:v>41921.797719907358</c:v>
                </c:pt>
                <c:pt idx="443">
                  <c:v>41921.804664351861</c:v>
                </c:pt>
                <c:pt idx="444">
                  <c:v>41921.811608796299</c:v>
                </c:pt>
                <c:pt idx="445">
                  <c:v>41921.818553240846</c:v>
                </c:pt>
                <c:pt idx="446">
                  <c:v>41921.825497685175</c:v>
                </c:pt>
                <c:pt idx="447">
                  <c:v>41921.832442129627</c:v>
                </c:pt>
                <c:pt idx="448">
                  <c:v>41921.839386574073</c:v>
                </c:pt>
                <c:pt idx="449">
                  <c:v>41921.846331018591</c:v>
                </c:pt>
                <c:pt idx="450">
                  <c:v>41921.853275463029</c:v>
                </c:pt>
                <c:pt idx="451">
                  <c:v>41921.860219907459</c:v>
                </c:pt>
                <c:pt idx="452">
                  <c:v>41921.867164351854</c:v>
                </c:pt>
                <c:pt idx="453">
                  <c:v>41921.874108796299</c:v>
                </c:pt>
                <c:pt idx="454">
                  <c:v>41921.881053240795</c:v>
                </c:pt>
                <c:pt idx="455">
                  <c:v>41921.887997685182</c:v>
                </c:pt>
                <c:pt idx="456">
                  <c:v>41921.894942129627</c:v>
                </c:pt>
                <c:pt idx="457">
                  <c:v>41921.901886574073</c:v>
                </c:pt>
                <c:pt idx="458">
                  <c:v>41921.908831018591</c:v>
                </c:pt>
                <c:pt idx="459">
                  <c:v>41921.915775462963</c:v>
                </c:pt>
                <c:pt idx="460">
                  <c:v>41921.922719907408</c:v>
                </c:pt>
                <c:pt idx="461">
                  <c:v>41921.929664351854</c:v>
                </c:pt>
                <c:pt idx="462">
                  <c:v>41921.936608796299</c:v>
                </c:pt>
                <c:pt idx="463">
                  <c:v>41921.943553240795</c:v>
                </c:pt>
                <c:pt idx="464">
                  <c:v>41921.950497685182</c:v>
                </c:pt>
                <c:pt idx="465">
                  <c:v>41921.957442129627</c:v>
                </c:pt>
                <c:pt idx="466">
                  <c:v>41921.964386574073</c:v>
                </c:pt>
                <c:pt idx="467">
                  <c:v>41921.971331018518</c:v>
                </c:pt>
                <c:pt idx="468">
                  <c:v>41921.978275463029</c:v>
                </c:pt>
                <c:pt idx="469">
                  <c:v>41921.985219907459</c:v>
                </c:pt>
                <c:pt idx="470">
                  <c:v>41921.992164351854</c:v>
                </c:pt>
                <c:pt idx="471">
                  <c:v>41921.999108796284</c:v>
                </c:pt>
                <c:pt idx="472">
                  <c:v>41922.006053240795</c:v>
                </c:pt>
                <c:pt idx="473">
                  <c:v>41922.012997685182</c:v>
                </c:pt>
                <c:pt idx="474">
                  <c:v>41922.019942129627</c:v>
                </c:pt>
                <c:pt idx="475">
                  <c:v>41922.026886574073</c:v>
                </c:pt>
                <c:pt idx="476">
                  <c:v>41922.033831018518</c:v>
                </c:pt>
                <c:pt idx="477">
                  <c:v>41922.040775462963</c:v>
                </c:pt>
                <c:pt idx="478">
                  <c:v>41922.047719907408</c:v>
                </c:pt>
                <c:pt idx="479">
                  <c:v>41922.054664351861</c:v>
                </c:pt>
                <c:pt idx="480">
                  <c:v>41922.061608796284</c:v>
                </c:pt>
                <c:pt idx="481">
                  <c:v>41922.068553240795</c:v>
                </c:pt>
                <c:pt idx="482">
                  <c:v>41922.075497685175</c:v>
                </c:pt>
                <c:pt idx="483">
                  <c:v>41922.082442129627</c:v>
                </c:pt>
                <c:pt idx="484">
                  <c:v>41922.089386574073</c:v>
                </c:pt>
                <c:pt idx="485">
                  <c:v>41922.096331018518</c:v>
                </c:pt>
                <c:pt idx="486">
                  <c:v>41922.103275462963</c:v>
                </c:pt>
                <c:pt idx="487">
                  <c:v>41922.110219907459</c:v>
                </c:pt>
                <c:pt idx="488">
                  <c:v>41922.117164351854</c:v>
                </c:pt>
                <c:pt idx="489">
                  <c:v>41922.124108796284</c:v>
                </c:pt>
                <c:pt idx="490">
                  <c:v>41922.131053240744</c:v>
                </c:pt>
                <c:pt idx="491">
                  <c:v>41922.137997685175</c:v>
                </c:pt>
                <c:pt idx="492">
                  <c:v>41922.144942129627</c:v>
                </c:pt>
                <c:pt idx="493">
                  <c:v>41922.151886574073</c:v>
                </c:pt>
                <c:pt idx="494">
                  <c:v>41922.158831018591</c:v>
                </c:pt>
                <c:pt idx="495">
                  <c:v>41922.165775462956</c:v>
                </c:pt>
                <c:pt idx="496">
                  <c:v>41922.172719907408</c:v>
                </c:pt>
                <c:pt idx="497">
                  <c:v>41922.179664351854</c:v>
                </c:pt>
                <c:pt idx="498">
                  <c:v>41922.186608796299</c:v>
                </c:pt>
                <c:pt idx="499">
                  <c:v>41922.193553240744</c:v>
                </c:pt>
                <c:pt idx="500">
                  <c:v>41922.200497685175</c:v>
                </c:pt>
                <c:pt idx="501">
                  <c:v>41922.207442129584</c:v>
                </c:pt>
                <c:pt idx="502">
                  <c:v>41922.214386574073</c:v>
                </c:pt>
                <c:pt idx="503">
                  <c:v>41922.221331018474</c:v>
                </c:pt>
                <c:pt idx="504">
                  <c:v>41922.228275462963</c:v>
                </c:pt>
                <c:pt idx="505">
                  <c:v>41922.235219907408</c:v>
                </c:pt>
                <c:pt idx="506">
                  <c:v>41922.242164351854</c:v>
                </c:pt>
                <c:pt idx="507">
                  <c:v>41922.249108796284</c:v>
                </c:pt>
                <c:pt idx="508">
                  <c:v>41922.256053240795</c:v>
                </c:pt>
                <c:pt idx="509">
                  <c:v>41922.262997685175</c:v>
                </c:pt>
                <c:pt idx="510">
                  <c:v>41922.269942129584</c:v>
                </c:pt>
                <c:pt idx="511">
                  <c:v>41922.276886574073</c:v>
                </c:pt>
                <c:pt idx="512">
                  <c:v>41922.283831018518</c:v>
                </c:pt>
                <c:pt idx="513">
                  <c:v>41922.290775462956</c:v>
                </c:pt>
                <c:pt idx="514">
                  <c:v>41922.297719907358</c:v>
                </c:pt>
                <c:pt idx="515">
                  <c:v>41922.304664351861</c:v>
                </c:pt>
                <c:pt idx="516">
                  <c:v>41922.311608796299</c:v>
                </c:pt>
                <c:pt idx="517">
                  <c:v>41922.318553240846</c:v>
                </c:pt>
                <c:pt idx="518">
                  <c:v>41922.325497685175</c:v>
                </c:pt>
                <c:pt idx="519">
                  <c:v>41922.332442129627</c:v>
                </c:pt>
                <c:pt idx="520">
                  <c:v>41922.339386574073</c:v>
                </c:pt>
                <c:pt idx="521">
                  <c:v>41922.346331018591</c:v>
                </c:pt>
                <c:pt idx="522">
                  <c:v>41922.353275463029</c:v>
                </c:pt>
                <c:pt idx="523">
                  <c:v>41922.360219907459</c:v>
                </c:pt>
                <c:pt idx="524">
                  <c:v>41922.367164351854</c:v>
                </c:pt>
                <c:pt idx="525">
                  <c:v>41922.374108796299</c:v>
                </c:pt>
                <c:pt idx="526">
                  <c:v>41922.381053240795</c:v>
                </c:pt>
                <c:pt idx="527">
                  <c:v>41922.387997685182</c:v>
                </c:pt>
                <c:pt idx="528">
                  <c:v>41922.394942129627</c:v>
                </c:pt>
                <c:pt idx="529">
                  <c:v>41922.401886574073</c:v>
                </c:pt>
                <c:pt idx="530">
                  <c:v>41922.408831018591</c:v>
                </c:pt>
                <c:pt idx="531">
                  <c:v>41922.415775462963</c:v>
                </c:pt>
                <c:pt idx="532">
                  <c:v>41922.422719907408</c:v>
                </c:pt>
                <c:pt idx="533">
                  <c:v>41922.429664351854</c:v>
                </c:pt>
                <c:pt idx="534">
                  <c:v>41922.436608796299</c:v>
                </c:pt>
                <c:pt idx="535">
                  <c:v>41922.443553240795</c:v>
                </c:pt>
                <c:pt idx="536">
                  <c:v>41922.450497685182</c:v>
                </c:pt>
                <c:pt idx="537">
                  <c:v>41922.457442129627</c:v>
                </c:pt>
                <c:pt idx="538">
                  <c:v>41922.464386574073</c:v>
                </c:pt>
                <c:pt idx="539">
                  <c:v>41922.471331018518</c:v>
                </c:pt>
                <c:pt idx="540">
                  <c:v>41922.478275463029</c:v>
                </c:pt>
                <c:pt idx="541">
                  <c:v>41922.485219907459</c:v>
                </c:pt>
                <c:pt idx="542">
                  <c:v>41922.492164351854</c:v>
                </c:pt>
                <c:pt idx="543">
                  <c:v>41922.499108796284</c:v>
                </c:pt>
                <c:pt idx="544">
                  <c:v>41922.506053240795</c:v>
                </c:pt>
                <c:pt idx="545">
                  <c:v>41922.512997685182</c:v>
                </c:pt>
                <c:pt idx="546">
                  <c:v>41922.519942129627</c:v>
                </c:pt>
                <c:pt idx="547">
                  <c:v>41922.526886574073</c:v>
                </c:pt>
                <c:pt idx="548">
                  <c:v>41922.533831018518</c:v>
                </c:pt>
                <c:pt idx="549">
                  <c:v>41922.540775462963</c:v>
                </c:pt>
                <c:pt idx="550">
                  <c:v>41922.547719907408</c:v>
                </c:pt>
                <c:pt idx="551">
                  <c:v>41922.554664351861</c:v>
                </c:pt>
                <c:pt idx="552">
                  <c:v>41922.561608796284</c:v>
                </c:pt>
                <c:pt idx="553">
                  <c:v>41922.568553240795</c:v>
                </c:pt>
                <c:pt idx="554">
                  <c:v>41922.575497685175</c:v>
                </c:pt>
                <c:pt idx="555">
                  <c:v>41922.582442129627</c:v>
                </c:pt>
                <c:pt idx="556">
                  <c:v>41922.589386574073</c:v>
                </c:pt>
                <c:pt idx="557">
                  <c:v>41922.596331018518</c:v>
                </c:pt>
                <c:pt idx="558">
                  <c:v>41922.603275462963</c:v>
                </c:pt>
                <c:pt idx="559">
                  <c:v>41922.610219907459</c:v>
                </c:pt>
                <c:pt idx="560">
                  <c:v>41922.617164351854</c:v>
                </c:pt>
                <c:pt idx="561">
                  <c:v>41922.624108796284</c:v>
                </c:pt>
                <c:pt idx="562">
                  <c:v>41922.631053240744</c:v>
                </c:pt>
                <c:pt idx="563">
                  <c:v>41922.637997685175</c:v>
                </c:pt>
                <c:pt idx="564">
                  <c:v>41922.644942129627</c:v>
                </c:pt>
                <c:pt idx="565">
                  <c:v>41922.651886574073</c:v>
                </c:pt>
                <c:pt idx="566">
                  <c:v>41922.658831018591</c:v>
                </c:pt>
                <c:pt idx="567">
                  <c:v>41922.665775462956</c:v>
                </c:pt>
                <c:pt idx="568">
                  <c:v>41922.672719907408</c:v>
                </c:pt>
                <c:pt idx="569">
                  <c:v>41922.679664351854</c:v>
                </c:pt>
                <c:pt idx="570">
                  <c:v>41922.686608796299</c:v>
                </c:pt>
                <c:pt idx="571">
                  <c:v>41922.693553240744</c:v>
                </c:pt>
                <c:pt idx="572">
                  <c:v>41922.700497685175</c:v>
                </c:pt>
                <c:pt idx="573">
                  <c:v>41922.707442129584</c:v>
                </c:pt>
                <c:pt idx="574">
                  <c:v>41922.714386574073</c:v>
                </c:pt>
                <c:pt idx="575">
                  <c:v>41922.721331018474</c:v>
                </c:pt>
                <c:pt idx="576">
                  <c:v>41922.728275462963</c:v>
                </c:pt>
                <c:pt idx="577">
                  <c:v>41922.735219907408</c:v>
                </c:pt>
                <c:pt idx="578">
                  <c:v>41922.742164351854</c:v>
                </c:pt>
                <c:pt idx="579">
                  <c:v>41922.749108796284</c:v>
                </c:pt>
                <c:pt idx="580">
                  <c:v>41922.756053240795</c:v>
                </c:pt>
                <c:pt idx="581">
                  <c:v>41922.762997685175</c:v>
                </c:pt>
                <c:pt idx="582">
                  <c:v>41922.769942129584</c:v>
                </c:pt>
                <c:pt idx="583">
                  <c:v>41922.776886574073</c:v>
                </c:pt>
                <c:pt idx="584">
                  <c:v>41922.783831018518</c:v>
                </c:pt>
                <c:pt idx="585">
                  <c:v>41922.790775462956</c:v>
                </c:pt>
                <c:pt idx="586">
                  <c:v>41922.797719907358</c:v>
                </c:pt>
                <c:pt idx="587">
                  <c:v>41922.804664351861</c:v>
                </c:pt>
                <c:pt idx="588">
                  <c:v>41922.811608796299</c:v>
                </c:pt>
                <c:pt idx="589">
                  <c:v>41922.818553240846</c:v>
                </c:pt>
                <c:pt idx="590">
                  <c:v>41922.825497685175</c:v>
                </c:pt>
                <c:pt idx="591">
                  <c:v>41922.832442129627</c:v>
                </c:pt>
                <c:pt idx="592">
                  <c:v>41922.839386574073</c:v>
                </c:pt>
                <c:pt idx="593">
                  <c:v>41922.846331018591</c:v>
                </c:pt>
                <c:pt idx="594">
                  <c:v>41922.853275463029</c:v>
                </c:pt>
                <c:pt idx="595">
                  <c:v>41922.860219907459</c:v>
                </c:pt>
                <c:pt idx="596">
                  <c:v>41922.867164351854</c:v>
                </c:pt>
                <c:pt idx="597">
                  <c:v>41922.874108796299</c:v>
                </c:pt>
                <c:pt idx="598">
                  <c:v>41922.881053240795</c:v>
                </c:pt>
                <c:pt idx="599">
                  <c:v>41922.887997685182</c:v>
                </c:pt>
                <c:pt idx="600">
                  <c:v>41922.894942129627</c:v>
                </c:pt>
                <c:pt idx="601">
                  <c:v>41922.901886574073</c:v>
                </c:pt>
                <c:pt idx="602">
                  <c:v>41922.908831018591</c:v>
                </c:pt>
                <c:pt idx="603">
                  <c:v>41922.915775462963</c:v>
                </c:pt>
                <c:pt idx="604">
                  <c:v>41922.922719907408</c:v>
                </c:pt>
                <c:pt idx="605">
                  <c:v>41922.929664351854</c:v>
                </c:pt>
                <c:pt idx="606">
                  <c:v>41922.936608796299</c:v>
                </c:pt>
                <c:pt idx="607">
                  <c:v>41922.943553240795</c:v>
                </c:pt>
                <c:pt idx="608">
                  <c:v>41922.950497685182</c:v>
                </c:pt>
                <c:pt idx="609">
                  <c:v>41922.957442129627</c:v>
                </c:pt>
                <c:pt idx="610">
                  <c:v>41922.964386574073</c:v>
                </c:pt>
                <c:pt idx="611">
                  <c:v>41922.971331018518</c:v>
                </c:pt>
                <c:pt idx="612">
                  <c:v>41922.978275463029</c:v>
                </c:pt>
                <c:pt idx="613">
                  <c:v>41922.985219907459</c:v>
                </c:pt>
                <c:pt idx="614">
                  <c:v>41922.992164351854</c:v>
                </c:pt>
                <c:pt idx="615">
                  <c:v>41922.999108796284</c:v>
                </c:pt>
                <c:pt idx="616">
                  <c:v>41923.006053240795</c:v>
                </c:pt>
                <c:pt idx="617">
                  <c:v>41923.012997685182</c:v>
                </c:pt>
                <c:pt idx="618">
                  <c:v>41923.019942129627</c:v>
                </c:pt>
                <c:pt idx="619">
                  <c:v>41923.026886574073</c:v>
                </c:pt>
                <c:pt idx="620">
                  <c:v>41923.033831018518</c:v>
                </c:pt>
                <c:pt idx="621">
                  <c:v>41923.040775462963</c:v>
                </c:pt>
                <c:pt idx="622">
                  <c:v>41923.047719907408</c:v>
                </c:pt>
                <c:pt idx="623">
                  <c:v>41923.054664351861</c:v>
                </c:pt>
                <c:pt idx="624">
                  <c:v>41923.061608796284</c:v>
                </c:pt>
                <c:pt idx="625">
                  <c:v>41923.068553240795</c:v>
                </c:pt>
                <c:pt idx="626">
                  <c:v>41923.075497685175</c:v>
                </c:pt>
                <c:pt idx="627">
                  <c:v>41923.082442129627</c:v>
                </c:pt>
                <c:pt idx="628">
                  <c:v>41923.089386574073</c:v>
                </c:pt>
                <c:pt idx="629">
                  <c:v>41923.096331018518</c:v>
                </c:pt>
                <c:pt idx="630">
                  <c:v>41923.103275462963</c:v>
                </c:pt>
                <c:pt idx="631">
                  <c:v>41923.110219907459</c:v>
                </c:pt>
                <c:pt idx="632">
                  <c:v>41923.117164351854</c:v>
                </c:pt>
                <c:pt idx="633">
                  <c:v>41923.124108796284</c:v>
                </c:pt>
                <c:pt idx="634">
                  <c:v>41923.131053240744</c:v>
                </c:pt>
                <c:pt idx="635">
                  <c:v>41923.137997685175</c:v>
                </c:pt>
                <c:pt idx="636">
                  <c:v>41923.144942129627</c:v>
                </c:pt>
                <c:pt idx="637">
                  <c:v>41923.151886574073</c:v>
                </c:pt>
                <c:pt idx="638">
                  <c:v>41923.158831018591</c:v>
                </c:pt>
                <c:pt idx="639">
                  <c:v>41923.165775462956</c:v>
                </c:pt>
                <c:pt idx="640">
                  <c:v>41923.172719907408</c:v>
                </c:pt>
                <c:pt idx="641">
                  <c:v>41923.179664351854</c:v>
                </c:pt>
                <c:pt idx="642">
                  <c:v>41923.186608796299</c:v>
                </c:pt>
                <c:pt idx="643">
                  <c:v>41923.193553240744</c:v>
                </c:pt>
                <c:pt idx="644">
                  <c:v>41923.200497685175</c:v>
                </c:pt>
                <c:pt idx="645">
                  <c:v>41923.207442129584</c:v>
                </c:pt>
                <c:pt idx="646">
                  <c:v>41923.214386574073</c:v>
                </c:pt>
                <c:pt idx="647">
                  <c:v>41923.221331018474</c:v>
                </c:pt>
                <c:pt idx="648">
                  <c:v>41923.228275462963</c:v>
                </c:pt>
                <c:pt idx="649">
                  <c:v>41923.235219907408</c:v>
                </c:pt>
                <c:pt idx="650">
                  <c:v>41923.242164351854</c:v>
                </c:pt>
                <c:pt idx="651">
                  <c:v>41923.249108796284</c:v>
                </c:pt>
                <c:pt idx="652">
                  <c:v>41923.256053240795</c:v>
                </c:pt>
                <c:pt idx="653">
                  <c:v>41923.262997685175</c:v>
                </c:pt>
                <c:pt idx="654">
                  <c:v>41923.269942129584</c:v>
                </c:pt>
                <c:pt idx="655">
                  <c:v>41923.276886574073</c:v>
                </c:pt>
                <c:pt idx="656">
                  <c:v>41923.283831018518</c:v>
                </c:pt>
                <c:pt idx="657">
                  <c:v>41923.290775462956</c:v>
                </c:pt>
                <c:pt idx="658">
                  <c:v>41923.297719907358</c:v>
                </c:pt>
                <c:pt idx="659">
                  <c:v>41923.304664351861</c:v>
                </c:pt>
                <c:pt idx="660">
                  <c:v>41923.311608796299</c:v>
                </c:pt>
                <c:pt idx="661">
                  <c:v>41923.318553240846</c:v>
                </c:pt>
                <c:pt idx="662">
                  <c:v>41923.325497685175</c:v>
                </c:pt>
                <c:pt idx="663">
                  <c:v>41923.332442129627</c:v>
                </c:pt>
                <c:pt idx="664">
                  <c:v>41923.339386574073</c:v>
                </c:pt>
                <c:pt idx="665">
                  <c:v>41923.346331018591</c:v>
                </c:pt>
                <c:pt idx="666">
                  <c:v>41923.353275463029</c:v>
                </c:pt>
                <c:pt idx="667">
                  <c:v>41923.360219907459</c:v>
                </c:pt>
                <c:pt idx="668">
                  <c:v>41923.367164351854</c:v>
                </c:pt>
                <c:pt idx="669">
                  <c:v>41923.374108796299</c:v>
                </c:pt>
                <c:pt idx="670">
                  <c:v>41923.381053240795</c:v>
                </c:pt>
                <c:pt idx="671">
                  <c:v>41923.387997685182</c:v>
                </c:pt>
                <c:pt idx="672">
                  <c:v>41923.394942129627</c:v>
                </c:pt>
                <c:pt idx="673">
                  <c:v>41923.401886574073</c:v>
                </c:pt>
                <c:pt idx="674">
                  <c:v>41923.408831018591</c:v>
                </c:pt>
                <c:pt idx="675">
                  <c:v>41923.415775462963</c:v>
                </c:pt>
                <c:pt idx="676">
                  <c:v>41923.422719907408</c:v>
                </c:pt>
                <c:pt idx="677">
                  <c:v>41923.429664351854</c:v>
                </c:pt>
                <c:pt idx="678">
                  <c:v>41923.436608796299</c:v>
                </c:pt>
                <c:pt idx="679">
                  <c:v>41923.443553240795</c:v>
                </c:pt>
                <c:pt idx="680">
                  <c:v>41923.450497685182</c:v>
                </c:pt>
                <c:pt idx="681">
                  <c:v>41923.457442129627</c:v>
                </c:pt>
                <c:pt idx="682">
                  <c:v>41923.464386574073</c:v>
                </c:pt>
                <c:pt idx="683">
                  <c:v>41923.471331018518</c:v>
                </c:pt>
                <c:pt idx="684">
                  <c:v>41923.478275463029</c:v>
                </c:pt>
                <c:pt idx="685">
                  <c:v>41923.485219907459</c:v>
                </c:pt>
                <c:pt idx="686">
                  <c:v>41923.492164351854</c:v>
                </c:pt>
                <c:pt idx="687">
                  <c:v>41923.499108796284</c:v>
                </c:pt>
                <c:pt idx="688">
                  <c:v>41923.506053240795</c:v>
                </c:pt>
                <c:pt idx="689">
                  <c:v>41923.512997685182</c:v>
                </c:pt>
                <c:pt idx="690">
                  <c:v>41923.519942129627</c:v>
                </c:pt>
                <c:pt idx="691">
                  <c:v>41923.526886574073</c:v>
                </c:pt>
                <c:pt idx="692">
                  <c:v>41923.533831018518</c:v>
                </c:pt>
                <c:pt idx="693">
                  <c:v>41923.540775462963</c:v>
                </c:pt>
                <c:pt idx="694">
                  <c:v>41923.547719907408</c:v>
                </c:pt>
                <c:pt idx="695">
                  <c:v>41923.554664351861</c:v>
                </c:pt>
                <c:pt idx="696">
                  <c:v>41923.561608796284</c:v>
                </c:pt>
                <c:pt idx="697">
                  <c:v>41923.568553240795</c:v>
                </c:pt>
                <c:pt idx="698">
                  <c:v>41923.575497685175</c:v>
                </c:pt>
                <c:pt idx="699">
                  <c:v>41923.582442129627</c:v>
                </c:pt>
                <c:pt idx="700">
                  <c:v>41923.589386574073</c:v>
                </c:pt>
                <c:pt idx="701">
                  <c:v>41923.596331018518</c:v>
                </c:pt>
                <c:pt idx="702">
                  <c:v>41923.603275462963</c:v>
                </c:pt>
                <c:pt idx="703">
                  <c:v>41923.610219907459</c:v>
                </c:pt>
                <c:pt idx="704">
                  <c:v>41923.617164351854</c:v>
                </c:pt>
                <c:pt idx="705">
                  <c:v>41923.624108796284</c:v>
                </c:pt>
                <c:pt idx="706">
                  <c:v>41923.631053240744</c:v>
                </c:pt>
                <c:pt idx="707">
                  <c:v>41923.637997685175</c:v>
                </c:pt>
                <c:pt idx="708">
                  <c:v>41923.644942129627</c:v>
                </c:pt>
                <c:pt idx="709">
                  <c:v>41923.651886574073</c:v>
                </c:pt>
                <c:pt idx="710">
                  <c:v>41923.658831018591</c:v>
                </c:pt>
                <c:pt idx="711">
                  <c:v>41923.665775462956</c:v>
                </c:pt>
                <c:pt idx="712">
                  <c:v>41923.672719907408</c:v>
                </c:pt>
                <c:pt idx="713">
                  <c:v>41923.679664351854</c:v>
                </c:pt>
                <c:pt idx="714">
                  <c:v>41923.686608796299</c:v>
                </c:pt>
                <c:pt idx="715">
                  <c:v>41923.693553240744</c:v>
                </c:pt>
                <c:pt idx="716">
                  <c:v>41923.700497685175</c:v>
                </c:pt>
                <c:pt idx="717">
                  <c:v>41923.707442129584</c:v>
                </c:pt>
                <c:pt idx="718">
                  <c:v>41923.714386574073</c:v>
                </c:pt>
                <c:pt idx="719">
                  <c:v>41923.721331018474</c:v>
                </c:pt>
                <c:pt idx="720">
                  <c:v>41923.728275462963</c:v>
                </c:pt>
                <c:pt idx="721">
                  <c:v>41923.735219907408</c:v>
                </c:pt>
                <c:pt idx="722">
                  <c:v>41923.742164351854</c:v>
                </c:pt>
                <c:pt idx="723">
                  <c:v>41923.749108796284</c:v>
                </c:pt>
                <c:pt idx="724">
                  <c:v>41923.756053240795</c:v>
                </c:pt>
                <c:pt idx="725">
                  <c:v>41923.762997685175</c:v>
                </c:pt>
                <c:pt idx="726">
                  <c:v>41923.769942129584</c:v>
                </c:pt>
                <c:pt idx="727">
                  <c:v>41923.776886574073</c:v>
                </c:pt>
                <c:pt idx="728">
                  <c:v>41923.783831018518</c:v>
                </c:pt>
                <c:pt idx="729">
                  <c:v>41923.790775462956</c:v>
                </c:pt>
                <c:pt idx="730">
                  <c:v>41923.797719907358</c:v>
                </c:pt>
                <c:pt idx="731">
                  <c:v>41923.804664351861</c:v>
                </c:pt>
                <c:pt idx="732">
                  <c:v>41923.811608796299</c:v>
                </c:pt>
                <c:pt idx="733">
                  <c:v>41923.818553240846</c:v>
                </c:pt>
                <c:pt idx="734">
                  <c:v>41923.825497685175</c:v>
                </c:pt>
                <c:pt idx="735">
                  <c:v>41923.832442129627</c:v>
                </c:pt>
                <c:pt idx="736">
                  <c:v>41923.839386574073</c:v>
                </c:pt>
                <c:pt idx="737">
                  <c:v>41923.846331018591</c:v>
                </c:pt>
                <c:pt idx="738">
                  <c:v>41923.853275463029</c:v>
                </c:pt>
                <c:pt idx="739">
                  <c:v>41923.860219907459</c:v>
                </c:pt>
                <c:pt idx="740">
                  <c:v>41923.867164351854</c:v>
                </c:pt>
                <c:pt idx="741">
                  <c:v>41923.874108796299</c:v>
                </c:pt>
                <c:pt idx="742">
                  <c:v>41923.881053240795</c:v>
                </c:pt>
                <c:pt idx="743">
                  <c:v>41923.887997685182</c:v>
                </c:pt>
                <c:pt idx="744">
                  <c:v>41923.894942129627</c:v>
                </c:pt>
                <c:pt idx="745">
                  <c:v>41923.901886574073</c:v>
                </c:pt>
                <c:pt idx="746">
                  <c:v>41923.908831018591</c:v>
                </c:pt>
                <c:pt idx="747">
                  <c:v>41923.915775462963</c:v>
                </c:pt>
                <c:pt idx="748">
                  <c:v>41923.922719907408</c:v>
                </c:pt>
                <c:pt idx="749">
                  <c:v>41923.929664351854</c:v>
                </c:pt>
                <c:pt idx="750">
                  <c:v>41923.936608796299</c:v>
                </c:pt>
                <c:pt idx="751">
                  <c:v>41923.943553240795</c:v>
                </c:pt>
                <c:pt idx="752">
                  <c:v>41923.950497685182</c:v>
                </c:pt>
                <c:pt idx="753">
                  <c:v>41923.957442129627</c:v>
                </c:pt>
                <c:pt idx="754">
                  <c:v>41923.964386574073</c:v>
                </c:pt>
                <c:pt idx="755">
                  <c:v>41923.971331018518</c:v>
                </c:pt>
                <c:pt idx="756">
                  <c:v>41923.978275463029</c:v>
                </c:pt>
                <c:pt idx="757">
                  <c:v>41923.985219907459</c:v>
                </c:pt>
                <c:pt idx="758">
                  <c:v>41923.992164351854</c:v>
                </c:pt>
                <c:pt idx="759">
                  <c:v>41923.999108796284</c:v>
                </c:pt>
                <c:pt idx="760">
                  <c:v>41924.006053240795</c:v>
                </c:pt>
                <c:pt idx="761">
                  <c:v>41924.012997685182</c:v>
                </c:pt>
                <c:pt idx="762">
                  <c:v>41924.019942129627</c:v>
                </c:pt>
                <c:pt idx="763">
                  <c:v>41924.026886574073</c:v>
                </c:pt>
                <c:pt idx="764">
                  <c:v>41924.033831018518</c:v>
                </c:pt>
                <c:pt idx="765">
                  <c:v>41924.040775462963</c:v>
                </c:pt>
                <c:pt idx="766">
                  <c:v>41924.047719907408</c:v>
                </c:pt>
                <c:pt idx="767">
                  <c:v>41924.054664351861</c:v>
                </c:pt>
                <c:pt idx="768">
                  <c:v>41924.061608796284</c:v>
                </c:pt>
                <c:pt idx="769">
                  <c:v>41924.068553240795</c:v>
                </c:pt>
                <c:pt idx="770">
                  <c:v>41924.075497685175</c:v>
                </c:pt>
                <c:pt idx="771">
                  <c:v>41924.082442129627</c:v>
                </c:pt>
                <c:pt idx="772">
                  <c:v>41924.089386574073</c:v>
                </c:pt>
                <c:pt idx="773">
                  <c:v>41924.096331018518</c:v>
                </c:pt>
                <c:pt idx="774">
                  <c:v>41924.103275462963</c:v>
                </c:pt>
                <c:pt idx="775">
                  <c:v>41924.110219907459</c:v>
                </c:pt>
                <c:pt idx="776">
                  <c:v>41924.117164351854</c:v>
                </c:pt>
                <c:pt idx="777">
                  <c:v>41924.124108796284</c:v>
                </c:pt>
                <c:pt idx="778">
                  <c:v>41924.131053240744</c:v>
                </c:pt>
                <c:pt idx="779">
                  <c:v>41924.137997685175</c:v>
                </c:pt>
                <c:pt idx="780">
                  <c:v>41924.144942129627</c:v>
                </c:pt>
                <c:pt idx="781">
                  <c:v>41924.151886574073</c:v>
                </c:pt>
                <c:pt idx="782">
                  <c:v>41924.158831018591</c:v>
                </c:pt>
                <c:pt idx="783">
                  <c:v>41924.165775462956</c:v>
                </c:pt>
                <c:pt idx="784">
                  <c:v>41924.172719907408</c:v>
                </c:pt>
                <c:pt idx="785">
                  <c:v>41924.179664351854</c:v>
                </c:pt>
                <c:pt idx="786">
                  <c:v>41924.186608796299</c:v>
                </c:pt>
                <c:pt idx="787">
                  <c:v>41924.193553240744</c:v>
                </c:pt>
                <c:pt idx="788">
                  <c:v>41924.200497685175</c:v>
                </c:pt>
                <c:pt idx="789">
                  <c:v>41924.207442129584</c:v>
                </c:pt>
                <c:pt idx="790">
                  <c:v>41924.214386574073</c:v>
                </c:pt>
                <c:pt idx="791">
                  <c:v>41924.221331018474</c:v>
                </c:pt>
                <c:pt idx="792">
                  <c:v>41924.228275462963</c:v>
                </c:pt>
                <c:pt idx="793">
                  <c:v>41924.235219907408</c:v>
                </c:pt>
                <c:pt idx="794">
                  <c:v>41924.242164351854</c:v>
                </c:pt>
                <c:pt idx="795">
                  <c:v>41924.249108796284</c:v>
                </c:pt>
                <c:pt idx="796">
                  <c:v>41924.256053240795</c:v>
                </c:pt>
                <c:pt idx="797">
                  <c:v>41924.262997685175</c:v>
                </c:pt>
                <c:pt idx="798">
                  <c:v>41924.269942129584</c:v>
                </c:pt>
                <c:pt idx="799">
                  <c:v>41924.276886574073</c:v>
                </c:pt>
                <c:pt idx="800">
                  <c:v>41924.283831018518</c:v>
                </c:pt>
                <c:pt idx="801">
                  <c:v>41924.290775462956</c:v>
                </c:pt>
                <c:pt idx="802">
                  <c:v>41924.297719907358</c:v>
                </c:pt>
                <c:pt idx="803">
                  <c:v>41924.304664351861</c:v>
                </c:pt>
                <c:pt idx="804">
                  <c:v>41924.311608796299</c:v>
                </c:pt>
                <c:pt idx="805">
                  <c:v>41924.318553240846</c:v>
                </c:pt>
                <c:pt idx="806">
                  <c:v>41924.325497685175</c:v>
                </c:pt>
                <c:pt idx="807">
                  <c:v>41924.332442129627</c:v>
                </c:pt>
                <c:pt idx="808">
                  <c:v>41924.339386574073</c:v>
                </c:pt>
                <c:pt idx="809">
                  <c:v>41924.346331018591</c:v>
                </c:pt>
                <c:pt idx="810">
                  <c:v>41924.353275463029</c:v>
                </c:pt>
                <c:pt idx="811">
                  <c:v>41924.360219907459</c:v>
                </c:pt>
                <c:pt idx="812">
                  <c:v>41924.367164351854</c:v>
                </c:pt>
                <c:pt idx="813">
                  <c:v>41924.374108796299</c:v>
                </c:pt>
                <c:pt idx="814">
                  <c:v>41924.381053240795</c:v>
                </c:pt>
                <c:pt idx="815">
                  <c:v>41924.387997685182</c:v>
                </c:pt>
                <c:pt idx="816">
                  <c:v>41924.394942129627</c:v>
                </c:pt>
                <c:pt idx="817">
                  <c:v>41924.401886574073</c:v>
                </c:pt>
                <c:pt idx="818">
                  <c:v>41924.408831018591</c:v>
                </c:pt>
                <c:pt idx="819">
                  <c:v>41924.415775462963</c:v>
                </c:pt>
                <c:pt idx="820">
                  <c:v>41924.422719907408</c:v>
                </c:pt>
                <c:pt idx="821">
                  <c:v>41924.429664351854</c:v>
                </c:pt>
                <c:pt idx="822">
                  <c:v>41924.436608796299</c:v>
                </c:pt>
                <c:pt idx="823">
                  <c:v>41924.443553240795</c:v>
                </c:pt>
                <c:pt idx="824">
                  <c:v>41924.450497685182</c:v>
                </c:pt>
                <c:pt idx="825">
                  <c:v>41924.457442129627</c:v>
                </c:pt>
                <c:pt idx="826">
                  <c:v>41924.464386574073</c:v>
                </c:pt>
                <c:pt idx="827">
                  <c:v>41924.471331018518</c:v>
                </c:pt>
                <c:pt idx="828">
                  <c:v>41924.478275463029</c:v>
                </c:pt>
                <c:pt idx="829">
                  <c:v>41924.485219907459</c:v>
                </c:pt>
                <c:pt idx="830">
                  <c:v>41924.492164351854</c:v>
                </c:pt>
                <c:pt idx="831">
                  <c:v>41924.499108796284</c:v>
                </c:pt>
                <c:pt idx="832">
                  <c:v>41924.506053240795</c:v>
                </c:pt>
                <c:pt idx="833">
                  <c:v>41924.512997685182</c:v>
                </c:pt>
                <c:pt idx="834">
                  <c:v>41924.519942129627</c:v>
                </c:pt>
                <c:pt idx="835">
                  <c:v>41924.526886574073</c:v>
                </c:pt>
                <c:pt idx="836">
                  <c:v>41924.533831018518</c:v>
                </c:pt>
                <c:pt idx="837">
                  <c:v>41924.540775462963</c:v>
                </c:pt>
                <c:pt idx="838">
                  <c:v>41924.547719907408</c:v>
                </c:pt>
                <c:pt idx="839">
                  <c:v>41924.554664351861</c:v>
                </c:pt>
                <c:pt idx="840">
                  <c:v>41924.561608796284</c:v>
                </c:pt>
                <c:pt idx="841">
                  <c:v>41924.568553240795</c:v>
                </c:pt>
                <c:pt idx="842">
                  <c:v>41924.575497685175</c:v>
                </c:pt>
                <c:pt idx="843">
                  <c:v>41924.582442129627</c:v>
                </c:pt>
                <c:pt idx="844">
                  <c:v>41924.589386574073</c:v>
                </c:pt>
                <c:pt idx="845">
                  <c:v>41924.596331018518</c:v>
                </c:pt>
                <c:pt idx="846">
                  <c:v>41924.603275462963</c:v>
                </c:pt>
                <c:pt idx="847">
                  <c:v>41924.610219907459</c:v>
                </c:pt>
                <c:pt idx="848">
                  <c:v>41924.617164351854</c:v>
                </c:pt>
                <c:pt idx="849">
                  <c:v>41924.624108796284</c:v>
                </c:pt>
                <c:pt idx="850">
                  <c:v>41924.631053240744</c:v>
                </c:pt>
                <c:pt idx="851">
                  <c:v>41924.637997685175</c:v>
                </c:pt>
                <c:pt idx="852">
                  <c:v>41924.644942129627</c:v>
                </c:pt>
                <c:pt idx="853">
                  <c:v>41924.651886574073</c:v>
                </c:pt>
                <c:pt idx="854">
                  <c:v>41924.658831018591</c:v>
                </c:pt>
                <c:pt idx="855">
                  <c:v>41924.665775462956</c:v>
                </c:pt>
                <c:pt idx="856">
                  <c:v>41924.672719907408</c:v>
                </c:pt>
                <c:pt idx="857">
                  <c:v>41924.679664351854</c:v>
                </c:pt>
                <c:pt idx="858">
                  <c:v>41924.686608796299</c:v>
                </c:pt>
                <c:pt idx="859">
                  <c:v>41924.693553240744</c:v>
                </c:pt>
                <c:pt idx="860">
                  <c:v>41924.700497685175</c:v>
                </c:pt>
                <c:pt idx="861">
                  <c:v>41924.707442129584</c:v>
                </c:pt>
                <c:pt idx="862">
                  <c:v>41924.714386574073</c:v>
                </c:pt>
                <c:pt idx="863">
                  <c:v>41924.721331018474</c:v>
                </c:pt>
                <c:pt idx="864">
                  <c:v>41924.728275462963</c:v>
                </c:pt>
                <c:pt idx="865">
                  <c:v>41924.735219907408</c:v>
                </c:pt>
                <c:pt idx="866">
                  <c:v>41924.742164351854</c:v>
                </c:pt>
                <c:pt idx="867">
                  <c:v>41924.749108796284</c:v>
                </c:pt>
                <c:pt idx="868">
                  <c:v>41924.756053240795</c:v>
                </c:pt>
                <c:pt idx="869">
                  <c:v>41924.762997685175</c:v>
                </c:pt>
                <c:pt idx="870">
                  <c:v>41924.769942129584</c:v>
                </c:pt>
                <c:pt idx="871">
                  <c:v>41924.776886574073</c:v>
                </c:pt>
                <c:pt idx="872">
                  <c:v>41924.783831018518</c:v>
                </c:pt>
                <c:pt idx="873">
                  <c:v>41924.790775462956</c:v>
                </c:pt>
                <c:pt idx="874">
                  <c:v>41924.797719907358</c:v>
                </c:pt>
                <c:pt idx="875">
                  <c:v>41924.804664351861</c:v>
                </c:pt>
                <c:pt idx="876">
                  <c:v>41924.811608796299</c:v>
                </c:pt>
                <c:pt idx="877">
                  <c:v>41924.818553240846</c:v>
                </c:pt>
                <c:pt idx="878">
                  <c:v>41924.825497685175</c:v>
                </c:pt>
                <c:pt idx="879">
                  <c:v>41924.832442129627</c:v>
                </c:pt>
                <c:pt idx="880">
                  <c:v>41924.839386574073</c:v>
                </c:pt>
                <c:pt idx="881">
                  <c:v>41924.846331018591</c:v>
                </c:pt>
                <c:pt idx="882">
                  <c:v>41924.853275463029</c:v>
                </c:pt>
                <c:pt idx="883">
                  <c:v>41924.860219907459</c:v>
                </c:pt>
                <c:pt idx="884">
                  <c:v>41924.867164351854</c:v>
                </c:pt>
                <c:pt idx="885">
                  <c:v>41924.874108796299</c:v>
                </c:pt>
                <c:pt idx="886">
                  <c:v>41924.881053240795</c:v>
                </c:pt>
                <c:pt idx="887">
                  <c:v>41924.887997685182</c:v>
                </c:pt>
                <c:pt idx="888">
                  <c:v>41924.894942129627</c:v>
                </c:pt>
                <c:pt idx="889">
                  <c:v>41924.901886574073</c:v>
                </c:pt>
                <c:pt idx="890">
                  <c:v>41924.908831018591</c:v>
                </c:pt>
                <c:pt idx="891">
                  <c:v>41924.915775462963</c:v>
                </c:pt>
                <c:pt idx="892">
                  <c:v>41924.922719907408</c:v>
                </c:pt>
                <c:pt idx="893">
                  <c:v>41924.929664351854</c:v>
                </c:pt>
                <c:pt idx="894">
                  <c:v>41924.936608796299</c:v>
                </c:pt>
                <c:pt idx="895">
                  <c:v>41924.943553240795</c:v>
                </c:pt>
                <c:pt idx="896">
                  <c:v>41924.950497685182</c:v>
                </c:pt>
                <c:pt idx="897">
                  <c:v>41924.957442129627</c:v>
                </c:pt>
                <c:pt idx="898">
                  <c:v>41924.964386574073</c:v>
                </c:pt>
                <c:pt idx="899">
                  <c:v>41924.971331018518</c:v>
                </c:pt>
                <c:pt idx="900">
                  <c:v>41924.978275463029</c:v>
                </c:pt>
                <c:pt idx="901">
                  <c:v>41924.985219907459</c:v>
                </c:pt>
                <c:pt idx="902">
                  <c:v>41924.992164351854</c:v>
                </c:pt>
                <c:pt idx="903">
                  <c:v>41924.999108796284</c:v>
                </c:pt>
                <c:pt idx="904">
                  <c:v>41925.006053240795</c:v>
                </c:pt>
                <c:pt idx="905">
                  <c:v>41925.012997685182</c:v>
                </c:pt>
                <c:pt idx="906">
                  <c:v>41925.019942129627</c:v>
                </c:pt>
                <c:pt idx="907">
                  <c:v>41925.026886574073</c:v>
                </c:pt>
                <c:pt idx="908">
                  <c:v>41925.033831018518</c:v>
                </c:pt>
                <c:pt idx="909">
                  <c:v>41925.040775462963</c:v>
                </c:pt>
                <c:pt idx="910">
                  <c:v>41925.047719907408</c:v>
                </c:pt>
                <c:pt idx="911">
                  <c:v>41925.054664351861</c:v>
                </c:pt>
                <c:pt idx="912">
                  <c:v>41925.061608796284</c:v>
                </c:pt>
                <c:pt idx="913">
                  <c:v>41925.068553240795</c:v>
                </c:pt>
                <c:pt idx="914">
                  <c:v>41925.075497685175</c:v>
                </c:pt>
                <c:pt idx="915">
                  <c:v>41925.082442129627</c:v>
                </c:pt>
                <c:pt idx="916">
                  <c:v>41925.089386574073</c:v>
                </c:pt>
                <c:pt idx="917">
                  <c:v>41925.096331018518</c:v>
                </c:pt>
                <c:pt idx="918">
                  <c:v>41925.103275462963</c:v>
                </c:pt>
                <c:pt idx="919">
                  <c:v>41925.110219907459</c:v>
                </c:pt>
                <c:pt idx="920">
                  <c:v>41925.117164351854</c:v>
                </c:pt>
                <c:pt idx="921">
                  <c:v>41925.124108796284</c:v>
                </c:pt>
                <c:pt idx="922">
                  <c:v>41925.131053240744</c:v>
                </c:pt>
                <c:pt idx="923">
                  <c:v>41925.137997685175</c:v>
                </c:pt>
                <c:pt idx="924">
                  <c:v>41925.144942129627</c:v>
                </c:pt>
                <c:pt idx="925">
                  <c:v>41925.151886574073</c:v>
                </c:pt>
                <c:pt idx="926">
                  <c:v>41925.158831018591</c:v>
                </c:pt>
                <c:pt idx="927">
                  <c:v>41925.165775462956</c:v>
                </c:pt>
                <c:pt idx="928">
                  <c:v>41925.172719907408</c:v>
                </c:pt>
                <c:pt idx="929">
                  <c:v>41925.179664351854</c:v>
                </c:pt>
                <c:pt idx="930">
                  <c:v>41925.186608796299</c:v>
                </c:pt>
                <c:pt idx="931">
                  <c:v>41925.193553240744</c:v>
                </c:pt>
                <c:pt idx="932">
                  <c:v>41925.200497685175</c:v>
                </c:pt>
                <c:pt idx="933">
                  <c:v>41925.207442129584</c:v>
                </c:pt>
                <c:pt idx="934">
                  <c:v>41925.214386574073</c:v>
                </c:pt>
                <c:pt idx="935">
                  <c:v>41925.221331018474</c:v>
                </c:pt>
                <c:pt idx="936">
                  <c:v>41925.228275462963</c:v>
                </c:pt>
                <c:pt idx="937">
                  <c:v>41925.235219907408</c:v>
                </c:pt>
                <c:pt idx="938">
                  <c:v>41925.242164351854</c:v>
                </c:pt>
                <c:pt idx="939">
                  <c:v>41925.249108796284</c:v>
                </c:pt>
                <c:pt idx="940">
                  <c:v>41925.256053240795</c:v>
                </c:pt>
                <c:pt idx="941">
                  <c:v>41925.262997685175</c:v>
                </c:pt>
                <c:pt idx="942">
                  <c:v>41925.269942129584</c:v>
                </c:pt>
                <c:pt idx="943">
                  <c:v>41925.276886574073</c:v>
                </c:pt>
                <c:pt idx="944">
                  <c:v>41925.283831018518</c:v>
                </c:pt>
                <c:pt idx="945">
                  <c:v>41925.290775462956</c:v>
                </c:pt>
                <c:pt idx="946">
                  <c:v>41925.297719907358</c:v>
                </c:pt>
                <c:pt idx="947">
                  <c:v>41925.304664351861</c:v>
                </c:pt>
                <c:pt idx="948">
                  <c:v>41925.311608796299</c:v>
                </c:pt>
                <c:pt idx="949">
                  <c:v>41925.318553240846</c:v>
                </c:pt>
                <c:pt idx="950">
                  <c:v>41925.325497685175</c:v>
                </c:pt>
                <c:pt idx="951">
                  <c:v>41925.332442129627</c:v>
                </c:pt>
                <c:pt idx="952">
                  <c:v>41925.339386574073</c:v>
                </c:pt>
                <c:pt idx="953">
                  <c:v>41925.346331018591</c:v>
                </c:pt>
                <c:pt idx="954">
                  <c:v>41925.353275463029</c:v>
                </c:pt>
                <c:pt idx="955">
                  <c:v>41925.360219907459</c:v>
                </c:pt>
                <c:pt idx="956">
                  <c:v>41925.367164351854</c:v>
                </c:pt>
                <c:pt idx="957">
                  <c:v>41925.374108796299</c:v>
                </c:pt>
                <c:pt idx="958">
                  <c:v>41925.381053240795</c:v>
                </c:pt>
                <c:pt idx="959">
                  <c:v>41925.387997685182</c:v>
                </c:pt>
                <c:pt idx="960">
                  <c:v>41925.394942129627</c:v>
                </c:pt>
                <c:pt idx="961">
                  <c:v>41925.401886574073</c:v>
                </c:pt>
                <c:pt idx="962">
                  <c:v>41925.408831018591</c:v>
                </c:pt>
                <c:pt idx="963">
                  <c:v>41925.415775462963</c:v>
                </c:pt>
                <c:pt idx="964">
                  <c:v>41925.422719907408</c:v>
                </c:pt>
                <c:pt idx="965">
                  <c:v>41925.429664351854</c:v>
                </c:pt>
                <c:pt idx="966">
                  <c:v>41925.436608796299</c:v>
                </c:pt>
                <c:pt idx="967">
                  <c:v>41925.443553240795</c:v>
                </c:pt>
                <c:pt idx="968">
                  <c:v>41925.450497685182</c:v>
                </c:pt>
                <c:pt idx="969">
                  <c:v>41925.457442129627</c:v>
                </c:pt>
                <c:pt idx="970">
                  <c:v>41925.464386574073</c:v>
                </c:pt>
                <c:pt idx="971">
                  <c:v>41925.471331018518</c:v>
                </c:pt>
                <c:pt idx="972">
                  <c:v>41925.478275463029</c:v>
                </c:pt>
                <c:pt idx="973">
                  <c:v>41925.485219907459</c:v>
                </c:pt>
                <c:pt idx="974">
                  <c:v>41925.492164351854</c:v>
                </c:pt>
                <c:pt idx="975">
                  <c:v>41925.499108796284</c:v>
                </c:pt>
                <c:pt idx="976">
                  <c:v>41925.506053240795</c:v>
                </c:pt>
                <c:pt idx="977">
                  <c:v>41925.512997685182</c:v>
                </c:pt>
                <c:pt idx="978">
                  <c:v>41925.519942129627</c:v>
                </c:pt>
                <c:pt idx="979">
                  <c:v>41925.526886574073</c:v>
                </c:pt>
                <c:pt idx="980">
                  <c:v>41925.533831018518</c:v>
                </c:pt>
                <c:pt idx="981">
                  <c:v>41925.540775462963</c:v>
                </c:pt>
                <c:pt idx="982">
                  <c:v>41925.547719907408</c:v>
                </c:pt>
                <c:pt idx="983">
                  <c:v>41925.554664351861</c:v>
                </c:pt>
                <c:pt idx="984">
                  <c:v>41925.561608796284</c:v>
                </c:pt>
                <c:pt idx="985">
                  <c:v>41925.568553240795</c:v>
                </c:pt>
                <c:pt idx="986">
                  <c:v>41925.575497685175</c:v>
                </c:pt>
                <c:pt idx="987">
                  <c:v>41925.582442129627</c:v>
                </c:pt>
                <c:pt idx="988">
                  <c:v>41925.589386574073</c:v>
                </c:pt>
                <c:pt idx="989">
                  <c:v>41925.596331018518</c:v>
                </c:pt>
                <c:pt idx="990">
                  <c:v>41925.603275462963</c:v>
                </c:pt>
                <c:pt idx="991">
                  <c:v>41925.610219907459</c:v>
                </c:pt>
                <c:pt idx="992">
                  <c:v>41925.617164351854</c:v>
                </c:pt>
                <c:pt idx="993">
                  <c:v>41925.624108796284</c:v>
                </c:pt>
                <c:pt idx="994">
                  <c:v>41925.631053240744</c:v>
                </c:pt>
                <c:pt idx="995">
                  <c:v>41925.637997685175</c:v>
                </c:pt>
                <c:pt idx="996">
                  <c:v>41925.644942129627</c:v>
                </c:pt>
                <c:pt idx="997">
                  <c:v>41925.651886574073</c:v>
                </c:pt>
                <c:pt idx="998">
                  <c:v>41925.658831018591</c:v>
                </c:pt>
                <c:pt idx="999">
                  <c:v>41925.665775462956</c:v>
                </c:pt>
                <c:pt idx="1000">
                  <c:v>41925.672719907408</c:v>
                </c:pt>
                <c:pt idx="1001">
                  <c:v>41925.679664351854</c:v>
                </c:pt>
                <c:pt idx="1002">
                  <c:v>41925.686608796299</c:v>
                </c:pt>
                <c:pt idx="1003">
                  <c:v>41925.693553240744</c:v>
                </c:pt>
                <c:pt idx="1004">
                  <c:v>41925.700497685175</c:v>
                </c:pt>
                <c:pt idx="1005">
                  <c:v>41925.707442129584</c:v>
                </c:pt>
                <c:pt idx="1006">
                  <c:v>41925.714386574073</c:v>
                </c:pt>
                <c:pt idx="1007">
                  <c:v>41925.721331018474</c:v>
                </c:pt>
                <c:pt idx="1008">
                  <c:v>41925.728275462963</c:v>
                </c:pt>
                <c:pt idx="1009">
                  <c:v>41925.735219907408</c:v>
                </c:pt>
                <c:pt idx="1010">
                  <c:v>41925.742164351854</c:v>
                </c:pt>
                <c:pt idx="1011">
                  <c:v>41925.749108796284</c:v>
                </c:pt>
                <c:pt idx="1012">
                  <c:v>41925.756053240795</c:v>
                </c:pt>
                <c:pt idx="1013">
                  <c:v>41925.762997685175</c:v>
                </c:pt>
                <c:pt idx="1014">
                  <c:v>41925.769942129584</c:v>
                </c:pt>
                <c:pt idx="1015">
                  <c:v>41925.776886574073</c:v>
                </c:pt>
                <c:pt idx="1016">
                  <c:v>41925.783831018518</c:v>
                </c:pt>
                <c:pt idx="1017">
                  <c:v>41925.790775462956</c:v>
                </c:pt>
                <c:pt idx="1018">
                  <c:v>41925.797719907358</c:v>
                </c:pt>
                <c:pt idx="1019">
                  <c:v>41925.804664351861</c:v>
                </c:pt>
                <c:pt idx="1020">
                  <c:v>41925.811608796299</c:v>
                </c:pt>
                <c:pt idx="1021">
                  <c:v>41925.818553240846</c:v>
                </c:pt>
                <c:pt idx="1022">
                  <c:v>41925.825497685175</c:v>
                </c:pt>
                <c:pt idx="1023">
                  <c:v>41925.832442129627</c:v>
                </c:pt>
                <c:pt idx="1024">
                  <c:v>41925.839386574073</c:v>
                </c:pt>
                <c:pt idx="1025">
                  <c:v>41925.846331018591</c:v>
                </c:pt>
                <c:pt idx="1026">
                  <c:v>41925.853275463029</c:v>
                </c:pt>
                <c:pt idx="1027">
                  <c:v>41925.860219907459</c:v>
                </c:pt>
                <c:pt idx="1028">
                  <c:v>41925.867164351854</c:v>
                </c:pt>
                <c:pt idx="1029">
                  <c:v>41925.874108796299</c:v>
                </c:pt>
                <c:pt idx="1030">
                  <c:v>41925.881053240795</c:v>
                </c:pt>
                <c:pt idx="1031">
                  <c:v>41925.887997685182</c:v>
                </c:pt>
                <c:pt idx="1032">
                  <c:v>41925.894942129627</c:v>
                </c:pt>
                <c:pt idx="1033">
                  <c:v>41925.901886574073</c:v>
                </c:pt>
                <c:pt idx="1034">
                  <c:v>41925.908831018591</c:v>
                </c:pt>
                <c:pt idx="1035">
                  <c:v>41925.915775462963</c:v>
                </c:pt>
                <c:pt idx="1036">
                  <c:v>41925.922719907408</c:v>
                </c:pt>
                <c:pt idx="1037">
                  <c:v>41925.929664351854</c:v>
                </c:pt>
                <c:pt idx="1038">
                  <c:v>41925.936608796299</c:v>
                </c:pt>
                <c:pt idx="1039">
                  <c:v>41925.943553240795</c:v>
                </c:pt>
                <c:pt idx="1040">
                  <c:v>41925.950497685182</c:v>
                </c:pt>
                <c:pt idx="1041">
                  <c:v>41925.957442129627</c:v>
                </c:pt>
                <c:pt idx="1042">
                  <c:v>41925.964386574073</c:v>
                </c:pt>
                <c:pt idx="1043">
                  <c:v>41925.971331018518</c:v>
                </c:pt>
                <c:pt idx="1044">
                  <c:v>41925.978275463029</c:v>
                </c:pt>
                <c:pt idx="1045">
                  <c:v>41925.985219907459</c:v>
                </c:pt>
                <c:pt idx="1046">
                  <c:v>41925.992164351854</c:v>
                </c:pt>
                <c:pt idx="1047">
                  <c:v>41925.999108796284</c:v>
                </c:pt>
                <c:pt idx="1048">
                  <c:v>41926.006053240795</c:v>
                </c:pt>
                <c:pt idx="1049">
                  <c:v>41926.012997685182</c:v>
                </c:pt>
                <c:pt idx="1050">
                  <c:v>41926.019942129627</c:v>
                </c:pt>
                <c:pt idx="1051">
                  <c:v>41926.026886574073</c:v>
                </c:pt>
                <c:pt idx="1052">
                  <c:v>41926.033831018518</c:v>
                </c:pt>
                <c:pt idx="1053">
                  <c:v>41926.040775462963</c:v>
                </c:pt>
                <c:pt idx="1054">
                  <c:v>41926.047719907408</c:v>
                </c:pt>
                <c:pt idx="1055">
                  <c:v>41926.054664351861</c:v>
                </c:pt>
                <c:pt idx="1056">
                  <c:v>41926.061608796284</c:v>
                </c:pt>
                <c:pt idx="1057">
                  <c:v>41926.068553240795</c:v>
                </c:pt>
                <c:pt idx="1058">
                  <c:v>41926.075497685175</c:v>
                </c:pt>
                <c:pt idx="1059">
                  <c:v>41926.082442129627</c:v>
                </c:pt>
                <c:pt idx="1060">
                  <c:v>41926.089386574073</c:v>
                </c:pt>
                <c:pt idx="1061">
                  <c:v>41926.096331018518</c:v>
                </c:pt>
                <c:pt idx="1062">
                  <c:v>41926.103275462963</c:v>
                </c:pt>
                <c:pt idx="1063">
                  <c:v>41926.110219907459</c:v>
                </c:pt>
                <c:pt idx="1064">
                  <c:v>41926.117164351854</c:v>
                </c:pt>
                <c:pt idx="1065">
                  <c:v>41926.124108796284</c:v>
                </c:pt>
                <c:pt idx="1066">
                  <c:v>41926.131053240744</c:v>
                </c:pt>
                <c:pt idx="1067">
                  <c:v>41926.137997685175</c:v>
                </c:pt>
                <c:pt idx="1068">
                  <c:v>41926.144942129627</c:v>
                </c:pt>
                <c:pt idx="1069">
                  <c:v>41926.151886574073</c:v>
                </c:pt>
                <c:pt idx="1070">
                  <c:v>41926.158831018591</c:v>
                </c:pt>
                <c:pt idx="1071">
                  <c:v>41926.165775462956</c:v>
                </c:pt>
                <c:pt idx="1072">
                  <c:v>41926.172719907408</c:v>
                </c:pt>
                <c:pt idx="1073">
                  <c:v>41926.179664351854</c:v>
                </c:pt>
                <c:pt idx="1074">
                  <c:v>41926.186608796299</c:v>
                </c:pt>
                <c:pt idx="1075">
                  <c:v>41926.193553240744</c:v>
                </c:pt>
                <c:pt idx="1076">
                  <c:v>41926.200497685175</c:v>
                </c:pt>
                <c:pt idx="1077">
                  <c:v>41926.207442129584</c:v>
                </c:pt>
                <c:pt idx="1078">
                  <c:v>41926.214386574073</c:v>
                </c:pt>
                <c:pt idx="1079">
                  <c:v>41926.221331018474</c:v>
                </c:pt>
                <c:pt idx="1080">
                  <c:v>41926.228275462963</c:v>
                </c:pt>
                <c:pt idx="1081">
                  <c:v>41926.235219907408</c:v>
                </c:pt>
                <c:pt idx="1082">
                  <c:v>41926.242164351854</c:v>
                </c:pt>
                <c:pt idx="1083">
                  <c:v>41926.249108796284</c:v>
                </c:pt>
                <c:pt idx="1084">
                  <c:v>41926.256053240795</c:v>
                </c:pt>
                <c:pt idx="1085">
                  <c:v>41926.262997685175</c:v>
                </c:pt>
                <c:pt idx="1086">
                  <c:v>41926.269942129584</c:v>
                </c:pt>
                <c:pt idx="1087">
                  <c:v>41926.276886574073</c:v>
                </c:pt>
                <c:pt idx="1088">
                  <c:v>41926.283831018518</c:v>
                </c:pt>
                <c:pt idx="1089">
                  <c:v>41926.290775462956</c:v>
                </c:pt>
                <c:pt idx="1090">
                  <c:v>41926.297719907358</c:v>
                </c:pt>
                <c:pt idx="1091">
                  <c:v>41926.304664351861</c:v>
                </c:pt>
                <c:pt idx="1092">
                  <c:v>41926.311608796299</c:v>
                </c:pt>
                <c:pt idx="1093">
                  <c:v>41926.318553240846</c:v>
                </c:pt>
                <c:pt idx="1094">
                  <c:v>41926.325497685175</c:v>
                </c:pt>
                <c:pt idx="1095">
                  <c:v>41926.332442129627</c:v>
                </c:pt>
                <c:pt idx="1096">
                  <c:v>41926.339386574073</c:v>
                </c:pt>
                <c:pt idx="1097">
                  <c:v>41926.346331018591</c:v>
                </c:pt>
                <c:pt idx="1098">
                  <c:v>41926.353275463029</c:v>
                </c:pt>
                <c:pt idx="1099">
                  <c:v>41926.360219907459</c:v>
                </c:pt>
                <c:pt idx="1100">
                  <c:v>41926.367164351854</c:v>
                </c:pt>
                <c:pt idx="1101">
                  <c:v>41926.374108796299</c:v>
                </c:pt>
                <c:pt idx="1102">
                  <c:v>41926.381053240795</c:v>
                </c:pt>
                <c:pt idx="1103">
                  <c:v>41926.387997685182</c:v>
                </c:pt>
                <c:pt idx="1104">
                  <c:v>41926.394942129627</c:v>
                </c:pt>
                <c:pt idx="1105">
                  <c:v>41926.401886574073</c:v>
                </c:pt>
                <c:pt idx="1106">
                  <c:v>41926.408831018591</c:v>
                </c:pt>
                <c:pt idx="1107">
                  <c:v>41926.415775462963</c:v>
                </c:pt>
                <c:pt idx="1108">
                  <c:v>41926.422719907408</c:v>
                </c:pt>
                <c:pt idx="1109">
                  <c:v>41926.429664351854</c:v>
                </c:pt>
                <c:pt idx="1110">
                  <c:v>41926.436608796299</c:v>
                </c:pt>
                <c:pt idx="1111">
                  <c:v>41926.443553240795</c:v>
                </c:pt>
                <c:pt idx="1112">
                  <c:v>41926.450497685182</c:v>
                </c:pt>
                <c:pt idx="1113">
                  <c:v>41926.457442129627</c:v>
                </c:pt>
                <c:pt idx="1114">
                  <c:v>41926.464386574073</c:v>
                </c:pt>
                <c:pt idx="1115">
                  <c:v>41926.471331018518</c:v>
                </c:pt>
                <c:pt idx="1116">
                  <c:v>41926.478275463029</c:v>
                </c:pt>
                <c:pt idx="1117">
                  <c:v>41926.485219907459</c:v>
                </c:pt>
                <c:pt idx="1118">
                  <c:v>41926.492164351854</c:v>
                </c:pt>
                <c:pt idx="1119">
                  <c:v>41926.499108796284</c:v>
                </c:pt>
                <c:pt idx="1120">
                  <c:v>41926.506053240795</c:v>
                </c:pt>
                <c:pt idx="1121">
                  <c:v>41926.512997685182</c:v>
                </c:pt>
                <c:pt idx="1122">
                  <c:v>41926.519942129627</c:v>
                </c:pt>
                <c:pt idx="1123">
                  <c:v>41926.526886574073</c:v>
                </c:pt>
                <c:pt idx="1124">
                  <c:v>41926.533831018518</c:v>
                </c:pt>
                <c:pt idx="1125">
                  <c:v>41926.540775462963</c:v>
                </c:pt>
                <c:pt idx="1126">
                  <c:v>41926.547719907408</c:v>
                </c:pt>
                <c:pt idx="1127">
                  <c:v>41926.554664351861</c:v>
                </c:pt>
                <c:pt idx="1128">
                  <c:v>41926.561608796284</c:v>
                </c:pt>
                <c:pt idx="1129">
                  <c:v>41926.568553240795</c:v>
                </c:pt>
                <c:pt idx="1130">
                  <c:v>41926.575497685175</c:v>
                </c:pt>
                <c:pt idx="1131">
                  <c:v>41926.582442129627</c:v>
                </c:pt>
                <c:pt idx="1132">
                  <c:v>41926.589386574073</c:v>
                </c:pt>
                <c:pt idx="1133">
                  <c:v>41926.596331018518</c:v>
                </c:pt>
                <c:pt idx="1134">
                  <c:v>41926.603275462963</c:v>
                </c:pt>
                <c:pt idx="1135">
                  <c:v>41926.610219907459</c:v>
                </c:pt>
                <c:pt idx="1136">
                  <c:v>41926.617164351854</c:v>
                </c:pt>
                <c:pt idx="1137">
                  <c:v>41926.624108796284</c:v>
                </c:pt>
                <c:pt idx="1138">
                  <c:v>41926.631053240744</c:v>
                </c:pt>
                <c:pt idx="1139">
                  <c:v>41926.637997685175</c:v>
                </c:pt>
                <c:pt idx="1140">
                  <c:v>41926.644942129627</c:v>
                </c:pt>
                <c:pt idx="1141">
                  <c:v>41926.651886574073</c:v>
                </c:pt>
                <c:pt idx="1142">
                  <c:v>41926.658831018591</c:v>
                </c:pt>
                <c:pt idx="1143">
                  <c:v>41926.665775462956</c:v>
                </c:pt>
                <c:pt idx="1144">
                  <c:v>41926.672719907408</c:v>
                </c:pt>
                <c:pt idx="1145">
                  <c:v>41926.679664351854</c:v>
                </c:pt>
                <c:pt idx="1146">
                  <c:v>41926.686608796299</c:v>
                </c:pt>
                <c:pt idx="1147">
                  <c:v>41926.693553240744</c:v>
                </c:pt>
                <c:pt idx="1148">
                  <c:v>41926.700497685175</c:v>
                </c:pt>
                <c:pt idx="1149">
                  <c:v>41926.707442129584</c:v>
                </c:pt>
                <c:pt idx="1150">
                  <c:v>41926.714386574073</c:v>
                </c:pt>
                <c:pt idx="1151">
                  <c:v>41926.721331018474</c:v>
                </c:pt>
                <c:pt idx="1152">
                  <c:v>41926.728275462963</c:v>
                </c:pt>
                <c:pt idx="1153">
                  <c:v>41926.735219907408</c:v>
                </c:pt>
                <c:pt idx="1154">
                  <c:v>41926.742164351854</c:v>
                </c:pt>
                <c:pt idx="1155">
                  <c:v>41926.749108796284</c:v>
                </c:pt>
                <c:pt idx="1156">
                  <c:v>41926.756053240795</c:v>
                </c:pt>
                <c:pt idx="1157">
                  <c:v>41926.762997685175</c:v>
                </c:pt>
                <c:pt idx="1158">
                  <c:v>41926.769942129584</c:v>
                </c:pt>
                <c:pt idx="1159">
                  <c:v>41926.776886574073</c:v>
                </c:pt>
                <c:pt idx="1160">
                  <c:v>41926.783831018518</c:v>
                </c:pt>
                <c:pt idx="1161">
                  <c:v>41926.790775462956</c:v>
                </c:pt>
                <c:pt idx="1162">
                  <c:v>41926.797719907358</c:v>
                </c:pt>
                <c:pt idx="1163">
                  <c:v>41926.804664351861</c:v>
                </c:pt>
                <c:pt idx="1164">
                  <c:v>41926.811608796299</c:v>
                </c:pt>
                <c:pt idx="1165">
                  <c:v>41926.818553240846</c:v>
                </c:pt>
                <c:pt idx="1166">
                  <c:v>41926.825497685175</c:v>
                </c:pt>
                <c:pt idx="1167">
                  <c:v>41926.832442129627</c:v>
                </c:pt>
                <c:pt idx="1168">
                  <c:v>41926.839386574073</c:v>
                </c:pt>
                <c:pt idx="1169">
                  <c:v>41926.846331018591</c:v>
                </c:pt>
                <c:pt idx="1170">
                  <c:v>41926.853275463029</c:v>
                </c:pt>
                <c:pt idx="1171">
                  <c:v>41926.860219907459</c:v>
                </c:pt>
                <c:pt idx="1172">
                  <c:v>41926.867164351854</c:v>
                </c:pt>
                <c:pt idx="1173">
                  <c:v>41926.874108796299</c:v>
                </c:pt>
                <c:pt idx="1174">
                  <c:v>41926.881053240795</c:v>
                </c:pt>
                <c:pt idx="1175">
                  <c:v>41926.887997685182</c:v>
                </c:pt>
                <c:pt idx="1176">
                  <c:v>41926.894942129627</c:v>
                </c:pt>
                <c:pt idx="1177">
                  <c:v>41926.901886574073</c:v>
                </c:pt>
                <c:pt idx="1178">
                  <c:v>41926.908831018591</c:v>
                </c:pt>
                <c:pt idx="1179">
                  <c:v>41926.915775462963</c:v>
                </c:pt>
                <c:pt idx="1180">
                  <c:v>41926.922719907408</c:v>
                </c:pt>
                <c:pt idx="1181">
                  <c:v>41926.929664351854</c:v>
                </c:pt>
                <c:pt idx="1182">
                  <c:v>41926.936608796299</c:v>
                </c:pt>
                <c:pt idx="1183">
                  <c:v>41926.943553240795</c:v>
                </c:pt>
                <c:pt idx="1184">
                  <c:v>41926.950497685182</c:v>
                </c:pt>
                <c:pt idx="1185">
                  <c:v>41926.957442129627</c:v>
                </c:pt>
                <c:pt idx="1186">
                  <c:v>41926.964386574073</c:v>
                </c:pt>
                <c:pt idx="1187">
                  <c:v>41926.971331018518</c:v>
                </c:pt>
                <c:pt idx="1188">
                  <c:v>41926.978275463029</c:v>
                </c:pt>
                <c:pt idx="1189">
                  <c:v>41926.985219907459</c:v>
                </c:pt>
                <c:pt idx="1190">
                  <c:v>41926.992164351854</c:v>
                </c:pt>
                <c:pt idx="1191">
                  <c:v>41926.999108796284</c:v>
                </c:pt>
                <c:pt idx="1192">
                  <c:v>41927.006053240795</c:v>
                </c:pt>
                <c:pt idx="1193">
                  <c:v>41927.012997685182</c:v>
                </c:pt>
                <c:pt idx="1194">
                  <c:v>41927.019942129627</c:v>
                </c:pt>
                <c:pt idx="1195">
                  <c:v>41927.026886574073</c:v>
                </c:pt>
                <c:pt idx="1196">
                  <c:v>41927.033831018518</c:v>
                </c:pt>
                <c:pt idx="1197">
                  <c:v>41927.040775462963</c:v>
                </c:pt>
                <c:pt idx="1198">
                  <c:v>41927.047719907408</c:v>
                </c:pt>
                <c:pt idx="1199">
                  <c:v>41927.054664351861</c:v>
                </c:pt>
                <c:pt idx="1200">
                  <c:v>41927.061608796284</c:v>
                </c:pt>
                <c:pt idx="1201">
                  <c:v>41927.068553240795</c:v>
                </c:pt>
                <c:pt idx="1202">
                  <c:v>41927.075497685175</c:v>
                </c:pt>
                <c:pt idx="1203">
                  <c:v>41927.082442129627</c:v>
                </c:pt>
                <c:pt idx="1204">
                  <c:v>41927.089386574073</c:v>
                </c:pt>
                <c:pt idx="1205">
                  <c:v>41927.096331018518</c:v>
                </c:pt>
                <c:pt idx="1206">
                  <c:v>41927.103275462963</c:v>
                </c:pt>
                <c:pt idx="1207">
                  <c:v>41927.110219907459</c:v>
                </c:pt>
                <c:pt idx="1208">
                  <c:v>41927.117164351854</c:v>
                </c:pt>
                <c:pt idx="1209">
                  <c:v>41927.124108796284</c:v>
                </c:pt>
                <c:pt idx="1210">
                  <c:v>41927.131053240744</c:v>
                </c:pt>
                <c:pt idx="1211">
                  <c:v>41927.137997685175</c:v>
                </c:pt>
                <c:pt idx="1212">
                  <c:v>41927.144942129627</c:v>
                </c:pt>
                <c:pt idx="1213">
                  <c:v>41927.151886574073</c:v>
                </c:pt>
                <c:pt idx="1214">
                  <c:v>41927.158831018591</c:v>
                </c:pt>
                <c:pt idx="1215">
                  <c:v>41927.165775462956</c:v>
                </c:pt>
                <c:pt idx="1216">
                  <c:v>41927.172719907408</c:v>
                </c:pt>
                <c:pt idx="1217">
                  <c:v>41927.179664351854</c:v>
                </c:pt>
                <c:pt idx="1218">
                  <c:v>41927.186608796299</c:v>
                </c:pt>
                <c:pt idx="1219">
                  <c:v>41927.193553240744</c:v>
                </c:pt>
                <c:pt idx="1220">
                  <c:v>41927.200497685175</c:v>
                </c:pt>
                <c:pt idx="1221">
                  <c:v>41927.207442129584</c:v>
                </c:pt>
                <c:pt idx="1222">
                  <c:v>41927.214386574073</c:v>
                </c:pt>
                <c:pt idx="1223">
                  <c:v>41927.221331018474</c:v>
                </c:pt>
                <c:pt idx="1224">
                  <c:v>41927.228275462963</c:v>
                </c:pt>
                <c:pt idx="1225">
                  <c:v>41927.235219907408</c:v>
                </c:pt>
                <c:pt idx="1226">
                  <c:v>41927.242164351854</c:v>
                </c:pt>
                <c:pt idx="1227">
                  <c:v>41927.249108796284</c:v>
                </c:pt>
                <c:pt idx="1228">
                  <c:v>41927.256053240795</c:v>
                </c:pt>
                <c:pt idx="1229">
                  <c:v>41927.262997685175</c:v>
                </c:pt>
                <c:pt idx="1230">
                  <c:v>41927.269942129584</c:v>
                </c:pt>
                <c:pt idx="1231">
                  <c:v>41927.276886574073</c:v>
                </c:pt>
                <c:pt idx="1232">
                  <c:v>41927.283831018518</c:v>
                </c:pt>
                <c:pt idx="1233">
                  <c:v>41927.290775462956</c:v>
                </c:pt>
                <c:pt idx="1234">
                  <c:v>41927.297719907358</c:v>
                </c:pt>
                <c:pt idx="1235">
                  <c:v>41927.304664351861</c:v>
                </c:pt>
                <c:pt idx="1236">
                  <c:v>41927.311608796299</c:v>
                </c:pt>
                <c:pt idx="1237">
                  <c:v>41927.318553240846</c:v>
                </c:pt>
                <c:pt idx="1238">
                  <c:v>41927.325497685175</c:v>
                </c:pt>
                <c:pt idx="1239">
                  <c:v>41927.332442129627</c:v>
                </c:pt>
                <c:pt idx="1240">
                  <c:v>41927.339386574073</c:v>
                </c:pt>
                <c:pt idx="1241">
                  <c:v>41927.346331018591</c:v>
                </c:pt>
                <c:pt idx="1242">
                  <c:v>41927.353275463029</c:v>
                </c:pt>
                <c:pt idx="1243">
                  <c:v>41927.360219907459</c:v>
                </c:pt>
                <c:pt idx="1244">
                  <c:v>41927.367164351854</c:v>
                </c:pt>
                <c:pt idx="1245">
                  <c:v>41927.374108796299</c:v>
                </c:pt>
                <c:pt idx="1246">
                  <c:v>41927.381053240795</c:v>
                </c:pt>
                <c:pt idx="1247">
                  <c:v>41927.387997685182</c:v>
                </c:pt>
                <c:pt idx="1248">
                  <c:v>41927.394942129627</c:v>
                </c:pt>
                <c:pt idx="1249">
                  <c:v>41927.401886574073</c:v>
                </c:pt>
                <c:pt idx="1250">
                  <c:v>41927.408831018591</c:v>
                </c:pt>
                <c:pt idx="1251">
                  <c:v>41927.415775462963</c:v>
                </c:pt>
                <c:pt idx="1252">
                  <c:v>41927.422719907408</c:v>
                </c:pt>
                <c:pt idx="1253">
                  <c:v>41927.429664351854</c:v>
                </c:pt>
                <c:pt idx="1254">
                  <c:v>41927.436608796299</c:v>
                </c:pt>
                <c:pt idx="1255">
                  <c:v>41927.443553240795</c:v>
                </c:pt>
                <c:pt idx="1256">
                  <c:v>41927.450497685182</c:v>
                </c:pt>
                <c:pt idx="1257">
                  <c:v>41927.457442129627</c:v>
                </c:pt>
                <c:pt idx="1258">
                  <c:v>41927.464386574073</c:v>
                </c:pt>
                <c:pt idx="1259">
                  <c:v>41927.471331018518</c:v>
                </c:pt>
                <c:pt idx="1260">
                  <c:v>41927.478275463029</c:v>
                </c:pt>
                <c:pt idx="1261">
                  <c:v>41927.485219907459</c:v>
                </c:pt>
                <c:pt idx="1262">
                  <c:v>41927.492164351854</c:v>
                </c:pt>
                <c:pt idx="1263">
                  <c:v>41927.499108796284</c:v>
                </c:pt>
                <c:pt idx="1264">
                  <c:v>41927.506053240795</c:v>
                </c:pt>
                <c:pt idx="1265">
                  <c:v>41927.512997685182</c:v>
                </c:pt>
                <c:pt idx="1266">
                  <c:v>41927.519942129627</c:v>
                </c:pt>
                <c:pt idx="1267">
                  <c:v>41927.526886574073</c:v>
                </c:pt>
                <c:pt idx="1268">
                  <c:v>41927.533831018518</c:v>
                </c:pt>
                <c:pt idx="1269">
                  <c:v>41927.540775462963</c:v>
                </c:pt>
                <c:pt idx="1270">
                  <c:v>41927.547719907408</c:v>
                </c:pt>
                <c:pt idx="1271">
                  <c:v>41927.554664351861</c:v>
                </c:pt>
                <c:pt idx="1272">
                  <c:v>41927.561608796284</c:v>
                </c:pt>
                <c:pt idx="1273">
                  <c:v>41927.568553240795</c:v>
                </c:pt>
                <c:pt idx="1274">
                  <c:v>41927.575497685175</c:v>
                </c:pt>
                <c:pt idx="1275">
                  <c:v>41927.582442129627</c:v>
                </c:pt>
                <c:pt idx="1276">
                  <c:v>41927.589386574073</c:v>
                </c:pt>
                <c:pt idx="1277">
                  <c:v>41927.596331018518</c:v>
                </c:pt>
                <c:pt idx="1278">
                  <c:v>41927.603275462963</c:v>
                </c:pt>
                <c:pt idx="1279">
                  <c:v>41927.610219907459</c:v>
                </c:pt>
                <c:pt idx="1280">
                  <c:v>41927.617164351854</c:v>
                </c:pt>
                <c:pt idx="1281">
                  <c:v>41927.624108796284</c:v>
                </c:pt>
                <c:pt idx="1282">
                  <c:v>41927.631053240744</c:v>
                </c:pt>
                <c:pt idx="1283">
                  <c:v>41927.637997685175</c:v>
                </c:pt>
                <c:pt idx="1284">
                  <c:v>41927.644942129627</c:v>
                </c:pt>
                <c:pt idx="1285">
                  <c:v>41927.651886574073</c:v>
                </c:pt>
                <c:pt idx="1286">
                  <c:v>41927.658831018591</c:v>
                </c:pt>
                <c:pt idx="1287">
                  <c:v>41927.665775462956</c:v>
                </c:pt>
                <c:pt idx="1288">
                  <c:v>41927.672719907408</c:v>
                </c:pt>
                <c:pt idx="1289">
                  <c:v>41927.679664351854</c:v>
                </c:pt>
                <c:pt idx="1290">
                  <c:v>41927.686608796299</c:v>
                </c:pt>
                <c:pt idx="1291">
                  <c:v>41927.693553240744</c:v>
                </c:pt>
                <c:pt idx="1292">
                  <c:v>41927.700497685175</c:v>
                </c:pt>
                <c:pt idx="1293">
                  <c:v>41927.707442129584</c:v>
                </c:pt>
                <c:pt idx="1294">
                  <c:v>41927.714386574073</c:v>
                </c:pt>
                <c:pt idx="1295">
                  <c:v>41927.721331018474</c:v>
                </c:pt>
                <c:pt idx="1296">
                  <c:v>41927.728275462963</c:v>
                </c:pt>
                <c:pt idx="1297">
                  <c:v>41927.735219907408</c:v>
                </c:pt>
                <c:pt idx="1298">
                  <c:v>41927.742164351854</c:v>
                </c:pt>
                <c:pt idx="1299">
                  <c:v>41927.749108796284</c:v>
                </c:pt>
                <c:pt idx="1300">
                  <c:v>41927.756053240795</c:v>
                </c:pt>
                <c:pt idx="1301">
                  <c:v>41927.762997685175</c:v>
                </c:pt>
                <c:pt idx="1302">
                  <c:v>41927.769942129584</c:v>
                </c:pt>
                <c:pt idx="1303">
                  <c:v>41927.776886574073</c:v>
                </c:pt>
                <c:pt idx="1304">
                  <c:v>41927.783831018518</c:v>
                </c:pt>
                <c:pt idx="1305">
                  <c:v>41927.790775462956</c:v>
                </c:pt>
                <c:pt idx="1306">
                  <c:v>41927.797719907358</c:v>
                </c:pt>
                <c:pt idx="1307">
                  <c:v>41927.804664351861</c:v>
                </c:pt>
                <c:pt idx="1308">
                  <c:v>41927.811608796299</c:v>
                </c:pt>
                <c:pt idx="1309">
                  <c:v>41927.818553240846</c:v>
                </c:pt>
                <c:pt idx="1310">
                  <c:v>41927.825497685175</c:v>
                </c:pt>
                <c:pt idx="1311">
                  <c:v>41927.832442129627</c:v>
                </c:pt>
                <c:pt idx="1312">
                  <c:v>41927.839386574073</c:v>
                </c:pt>
                <c:pt idx="1313">
                  <c:v>41927.846331018591</c:v>
                </c:pt>
                <c:pt idx="1314">
                  <c:v>41927.853275463029</c:v>
                </c:pt>
                <c:pt idx="1315">
                  <c:v>41927.860219907459</c:v>
                </c:pt>
                <c:pt idx="1316">
                  <c:v>41927.867164351854</c:v>
                </c:pt>
                <c:pt idx="1317">
                  <c:v>41927.874108796299</c:v>
                </c:pt>
                <c:pt idx="1318">
                  <c:v>41927.881053240795</c:v>
                </c:pt>
                <c:pt idx="1319">
                  <c:v>41927.887997685182</c:v>
                </c:pt>
                <c:pt idx="1320">
                  <c:v>41927.894942129627</c:v>
                </c:pt>
                <c:pt idx="1321">
                  <c:v>41927.901886574073</c:v>
                </c:pt>
                <c:pt idx="1322">
                  <c:v>41927.908831018591</c:v>
                </c:pt>
                <c:pt idx="1323">
                  <c:v>41927.915775462963</c:v>
                </c:pt>
                <c:pt idx="1324">
                  <c:v>41927.922719907408</c:v>
                </c:pt>
                <c:pt idx="1325">
                  <c:v>41927.929664351854</c:v>
                </c:pt>
                <c:pt idx="1326">
                  <c:v>41927.936608796299</c:v>
                </c:pt>
                <c:pt idx="1327">
                  <c:v>41927.943553240795</c:v>
                </c:pt>
                <c:pt idx="1328">
                  <c:v>41927.950497685182</c:v>
                </c:pt>
                <c:pt idx="1329">
                  <c:v>41927.957442129627</c:v>
                </c:pt>
                <c:pt idx="1330">
                  <c:v>41927.964386574073</c:v>
                </c:pt>
                <c:pt idx="1331">
                  <c:v>41927.971331018518</c:v>
                </c:pt>
                <c:pt idx="1332">
                  <c:v>41927.978275463029</c:v>
                </c:pt>
                <c:pt idx="1333">
                  <c:v>41927.985219907459</c:v>
                </c:pt>
                <c:pt idx="1334">
                  <c:v>41927.992164351854</c:v>
                </c:pt>
                <c:pt idx="1335">
                  <c:v>41927.999108796284</c:v>
                </c:pt>
                <c:pt idx="1336">
                  <c:v>41928.006053240795</c:v>
                </c:pt>
                <c:pt idx="1337">
                  <c:v>41928.012997685182</c:v>
                </c:pt>
                <c:pt idx="1338">
                  <c:v>41928.019942129627</c:v>
                </c:pt>
                <c:pt idx="1339">
                  <c:v>41928.026886574073</c:v>
                </c:pt>
                <c:pt idx="1340">
                  <c:v>41928.033831018518</c:v>
                </c:pt>
                <c:pt idx="1341">
                  <c:v>41928.040775462963</c:v>
                </c:pt>
                <c:pt idx="1342">
                  <c:v>41928.047719907408</c:v>
                </c:pt>
                <c:pt idx="1343">
                  <c:v>41928.054664351861</c:v>
                </c:pt>
                <c:pt idx="1344">
                  <c:v>41928.061608796284</c:v>
                </c:pt>
                <c:pt idx="1345">
                  <c:v>41928.068553240795</c:v>
                </c:pt>
                <c:pt idx="1346">
                  <c:v>41928.075497685175</c:v>
                </c:pt>
                <c:pt idx="1347">
                  <c:v>41928.082442129627</c:v>
                </c:pt>
                <c:pt idx="1348">
                  <c:v>41928.089386574073</c:v>
                </c:pt>
                <c:pt idx="1349">
                  <c:v>41928.096331018518</c:v>
                </c:pt>
                <c:pt idx="1350">
                  <c:v>41928.103275462963</c:v>
                </c:pt>
                <c:pt idx="1351">
                  <c:v>41928.110219907459</c:v>
                </c:pt>
                <c:pt idx="1352">
                  <c:v>41928.117164351854</c:v>
                </c:pt>
                <c:pt idx="1353">
                  <c:v>41928.124108796284</c:v>
                </c:pt>
                <c:pt idx="1354">
                  <c:v>41928.131053240744</c:v>
                </c:pt>
                <c:pt idx="1355">
                  <c:v>41928.137997685175</c:v>
                </c:pt>
                <c:pt idx="1356">
                  <c:v>41928.144942129627</c:v>
                </c:pt>
                <c:pt idx="1357">
                  <c:v>41928.151886574073</c:v>
                </c:pt>
                <c:pt idx="1358">
                  <c:v>41928.158831018591</c:v>
                </c:pt>
                <c:pt idx="1359">
                  <c:v>41928.165775462956</c:v>
                </c:pt>
                <c:pt idx="1360">
                  <c:v>41928.172719907408</c:v>
                </c:pt>
                <c:pt idx="1361">
                  <c:v>41928.179664351854</c:v>
                </c:pt>
                <c:pt idx="1362">
                  <c:v>41928.186608796299</c:v>
                </c:pt>
                <c:pt idx="1363">
                  <c:v>41928.193553240744</c:v>
                </c:pt>
                <c:pt idx="1364">
                  <c:v>41928.200497685175</c:v>
                </c:pt>
                <c:pt idx="1365">
                  <c:v>41928.207442129584</c:v>
                </c:pt>
                <c:pt idx="1366">
                  <c:v>41928.214386574073</c:v>
                </c:pt>
                <c:pt idx="1367">
                  <c:v>41928.221331018474</c:v>
                </c:pt>
                <c:pt idx="1368">
                  <c:v>41928.228275462963</c:v>
                </c:pt>
                <c:pt idx="1369">
                  <c:v>41928.235219907408</c:v>
                </c:pt>
                <c:pt idx="1370">
                  <c:v>41928.242164351854</c:v>
                </c:pt>
                <c:pt idx="1371">
                  <c:v>41928.249108796284</c:v>
                </c:pt>
                <c:pt idx="1372">
                  <c:v>41928.256053240795</c:v>
                </c:pt>
                <c:pt idx="1373">
                  <c:v>41928.262997685175</c:v>
                </c:pt>
                <c:pt idx="1374">
                  <c:v>41928.269942129584</c:v>
                </c:pt>
                <c:pt idx="1375">
                  <c:v>41928.276886574073</c:v>
                </c:pt>
                <c:pt idx="1376">
                  <c:v>41928.283831018518</c:v>
                </c:pt>
                <c:pt idx="1377">
                  <c:v>41928.290775462956</c:v>
                </c:pt>
                <c:pt idx="1378">
                  <c:v>41928.297719907358</c:v>
                </c:pt>
                <c:pt idx="1379">
                  <c:v>41928.304664351861</c:v>
                </c:pt>
                <c:pt idx="1380">
                  <c:v>41928.311608796299</c:v>
                </c:pt>
                <c:pt idx="1381">
                  <c:v>41928.318553240846</c:v>
                </c:pt>
                <c:pt idx="1382">
                  <c:v>41928.325497685175</c:v>
                </c:pt>
                <c:pt idx="1383">
                  <c:v>41928.332442129627</c:v>
                </c:pt>
                <c:pt idx="1384">
                  <c:v>41928.339386574073</c:v>
                </c:pt>
                <c:pt idx="1385">
                  <c:v>41928.346331018591</c:v>
                </c:pt>
                <c:pt idx="1386">
                  <c:v>41928.353275463029</c:v>
                </c:pt>
                <c:pt idx="1387">
                  <c:v>41928.360219907459</c:v>
                </c:pt>
                <c:pt idx="1388">
                  <c:v>41928.367164351854</c:v>
                </c:pt>
                <c:pt idx="1389">
                  <c:v>41928.374108796299</c:v>
                </c:pt>
                <c:pt idx="1390">
                  <c:v>41928.381053240795</c:v>
                </c:pt>
                <c:pt idx="1391">
                  <c:v>41928.387997685182</c:v>
                </c:pt>
                <c:pt idx="1392">
                  <c:v>41928.394942129627</c:v>
                </c:pt>
                <c:pt idx="1393">
                  <c:v>41928.401886574073</c:v>
                </c:pt>
                <c:pt idx="1394">
                  <c:v>41928.408831018591</c:v>
                </c:pt>
                <c:pt idx="1395">
                  <c:v>41928.415775462963</c:v>
                </c:pt>
                <c:pt idx="1396">
                  <c:v>41928.422719907408</c:v>
                </c:pt>
                <c:pt idx="1397">
                  <c:v>41928.429664351854</c:v>
                </c:pt>
                <c:pt idx="1398">
                  <c:v>41928.436608796299</c:v>
                </c:pt>
                <c:pt idx="1399">
                  <c:v>41928.443553240795</c:v>
                </c:pt>
                <c:pt idx="1400">
                  <c:v>41928.450497685182</c:v>
                </c:pt>
                <c:pt idx="1401">
                  <c:v>41928.457442129627</c:v>
                </c:pt>
                <c:pt idx="1402">
                  <c:v>41928.464386574073</c:v>
                </c:pt>
                <c:pt idx="1403">
                  <c:v>41928.471331018518</c:v>
                </c:pt>
                <c:pt idx="1404">
                  <c:v>41928.478275463029</c:v>
                </c:pt>
                <c:pt idx="1405">
                  <c:v>41928.485219907459</c:v>
                </c:pt>
                <c:pt idx="1406">
                  <c:v>41928.492164351854</c:v>
                </c:pt>
                <c:pt idx="1407">
                  <c:v>41928.499108796284</c:v>
                </c:pt>
                <c:pt idx="1408">
                  <c:v>41928.506053240795</c:v>
                </c:pt>
                <c:pt idx="1409">
                  <c:v>41928.512997685182</c:v>
                </c:pt>
                <c:pt idx="1410">
                  <c:v>41928.519942129627</c:v>
                </c:pt>
                <c:pt idx="1411">
                  <c:v>41928.526886574073</c:v>
                </c:pt>
                <c:pt idx="1412">
                  <c:v>41928.533831018518</c:v>
                </c:pt>
                <c:pt idx="1413">
                  <c:v>41928.540775462963</c:v>
                </c:pt>
                <c:pt idx="1414">
                  <c:v>41928.547719907408</c:v>
                </c:pt>
                <c:pt idx="1415">
                  <c:v>41928.554664351861</c:v>
                </c:pt>
                <c:pt idx="1416">
                  <c:v>41928.561608796284</c:v>
                </c:pt>
                <c:pt idx="1417">
                  <c:v>41928.568553240795</c:v>
                </c:pt>
                <c:pt idx="1418">
                  <c:v>41928.575497685175</c:v>
                </c:pt>
                <c:pt idx="1419">
                  <c:v>41928.582442129627</c:v>
                </c:pt>
                <c:pt idx="1420">
                  <c:v>41928.589386574073</c:v>
                </c:pt>
                <c:pt idx="1421">
                  <c:v>41928.596331018518</c:v>
                </c:pt>
                <c:pt idx="1422">
                  <c:v>41928.603275462963</c:v>
                </c:pt>
                <c:pt idx="1423">
                  <c:v>41928.610219907459</c:v>
                </c:pt>
                <c:pt idx="1424">
                  <c:v>41928.617164351854</c:v>
                </c:pt>
                <c:pt idx="1425">
                  <c:v>41928.624108796284</c:v>
                </c:pt>
                <c:pt idx="1426">
                  <c:v>41928.631053240744</c:v>
                </c:pt>
                <c:pt idx="1427">
                  <c:v>41928.637997685175</c:v>
                </c:pt>
                <c:pt idx="1428">
                  <c:v>41928.644942129627</c:v>
                </c:pt>
                <c:pt idx="1429">
                  <c:v>41928.651886574073</c:v>
                </c:pt>
                <c:pt idx="1430">
                  <c:v>41928.658831018591</c:v>
                </c:pt>
                <c:pt idx="1431">
                  <c:v>41928.665775462956</c:v>
                </c:pt>
                <c:pt idx="1432">
                  <c:v>41928.672719907408</c:v>
                </c:pt>
                <c:pt idx="1433">
                  <c:v>41928.679664351854</c:v>
                </c:pt>
                <c:pt idx="1434">
                  <c:v>41928.686608796299</c:v>
                </c:pt>
                <c:pt idx="1435">
                  <c:v>41928.693553240744</c:v>
                </c:pt>
                <c:pt idx="1436">
                  <c:v>41928.700497685175</c:v>
                </c:pt>
                <c:pt idx="1437">
                  <c:v>41928.707442129584</c:v>
                </c:pt>
                <c:pt idx="1438">
                  <c:v>41928.714386574073</c:v>
                </c:pt>
                <c:pt idx="1439">
                  <c:v>41928.721331018474</c:v>
                </c:pt>
                <c:pt idx="1440">
                  <c:v>41928.728275462963</c:v>
                </c:pt>
                <c:pt idx="1441">
                  <c:v>41928.735219907408</c:v>
                </c:pt>
                <c:pt idx="1442">
                  <c:v>41928.742164351854</c:v>
                </c:pt>
                <c:pt idx="1443">
                  <c:v>41928.749108796284</c:v>
                </c:pt>
                <c:pt idx="1444">
                  <c:v>41928.756053240795</c:v>
                </c:pt>
                <c:pt idx="1445">
                  <c:v>41928.762997685175</c:v>
                </c:pt>
                <c:pt idx="1446">
                  <c:v>41928.769942129584</c:v>
                </c:pt>
                <c:pt idx="1447">
                  <c:v>41928.776886574073</c:v>
                </c:pt>
                <c:pt idx="1448">
                  <c:v>41928.783831018518</c:v>
                </c:pt>
                <c:pt idx="1449">
                  <c:v>41928.790775462956</c:v>
                </c:pt>
                <c:pt idx="1450">
                  <c:v>41928.797719907358</c:v>
                </c:pt>
                <c:pt idx="1451">
                  <c:v>41928.804664351861</c:v>
                </c:pt>
                <c:pt idx="1452">
                  <c:v>41928.811608796299</c:v>
                </c:pt>
                <c:pt idx="1453">
                  <c:v>41928.818553240846</c:v>
                </c:pt>
                <c:pt idx="1454">
                  <c:v>41928.825497685175</c:v>
                </c:pt>
                <c:pt idx="1455">
                  <c:v>41928.832442129627</c:v>
                </c:pt>
                <c:pt idx="1456">
                  <c:v>41928.839386574073</c:v>
                </c:pt>
                <c:pt idx="1457">
                  <c:v>41928.846331018591</c:v>
                </c:pt>
                <c:pt idx="1458">
                  <c:v>41928.853275463029</c:v>
                </c:pt>
                <c:pt idx="1459">
                  <c:v>41928.860219907459</c:v>
                </c:pt>
                <c:pt idx="1460">
                  <c:v>41928.867164351854</c:v>
                </c:pt>
                <c:pt idx="1461">
                  <c:v>41928.874108796299</c:v>
                </c:pt>
                <c:pt idx="1462">
                  <c:v>41928.881053240795</c:v>
                </c:pt>
                <c:pt idx="1463">
                  <c:v>41928.887997685182</c:v>
                </c:pt>
                <c:pt idx="1464">
                  <c:v>41928.894942129627</c:v>
                </c:pt>
                <c:pt idx="1465">
                  <c:v>41928.901886574073</c:v>
                </c:pt>
                <c:pt idx="1466">
                  <c:v>41928.908831018591</c:v>
                </c:pt>
                <c:pt idx="1467">
                  <c:v>41928.915775462963</c:v>
                </c:pt>
                <c:pt idx="1468">
                  <c:v>41928.922719907408</c:v>
                </c:pt>
                <c:pt idx="1469">
                  <c:v>41928.929664351854</c:v>
                </c:pt>
                <c:pt idx="1470">
                  <c:v>41928.936608796299</c:v>
                </c:pt>
                <c:pt idx="1471">
                  <c:v>41928.943553240795</c:v>
                </c:pt>
                <c:pt idx="1472">
                  <c:v>41928.950497685182</c:v>
                </c:pt>
                <c:pt idx="1473">
                  <c:v>41928.957442129627</c:v>
                </c:pt>
                <c:pt idx="1474">
                  <c:v>41928.964386574073</c:v>
                </c:pt>
                <c:pt idx="1475">
                  <c:v>41928.971331018518</c:v>
                </c:pt>
                <c:pt idx="1476">
                  <c:v>41928.978275463029</c:v>
                </c:pt>
                <c:pt idx="1477">
                  <c:v>41928.985219907459</c:v>
                </c:pt>
                <c:pt idx="1478">
                  <c:v>41928.992164351854</c:v>
                </c:pt>
                <c:pt idx="1479">
                  <c:v>41928.999108796284</c:v>
                </c:pt>
                <c:pt idx="1480">
                  <c:v>41929.006053240795</c:v>
                </c:pt>
                <c:pt idx="1481">
                  <c:v>41929.012997685182</c:v>
                </c:pt>
                <c:pt idx="1482">
                  <c:v>41929.019942129627</c:v>
                </c:pt>
                <c:pt idx="1483">
                  <c:v>41929.026886574073</c:v>
                </c:pt>
                <c:pt idx="1484">
                  <c:v>41929.033831018518</c:v>
                </c:pt>
                <c:pt idx="1485">
                  <c:v>41929.040775462963</c:v>
                </c:pt>
                <c:pt idx="1486">
                  <c:v>41929.047719907408</c:v>
                </c:pt>
                <c:pt idx="1487">
                  <c:v>41929.054664351861</c:v>
                </c:pt>
                <c:pt idx="1488">
                  <c:v>41929.061608796284</c:v>
                </c:pt>
                <c:pt idx="1489">
                  <c:v>41929.068553240795</c:v>
                </c:pt>
                <c:pt idx="1490">
                  <c:v>41929.075497685175</c:v>
                </c:pt>
                <c:pt idx="1491">
                  <c:v>41929.082442129627</c:v>
                </c:pt>
                <c:pt idx="1492">
                  <c:v>41929.089386574073</c:v>
                </c:pt>
                <c:pt idx="1493">
                  <c:v>41929.096331018518</c:v>
                </c:pt>
                <c:pt idx="1494">
                  <c:v>41929.103275462963</c:v>
                </c:pt>
                <c:pt idx="1495">
                  <c:v>41929.110219907459</c:v>
                </c:pt>
                <c:pt idx="1496">
                  <c:v>41929.117164351854</c:v>
                </c:pt>
                <c:pt idx="1497">
                  <c:v>41929.124108796284</c:v>
                </c:pt>
                <c:pt idx="1498">
                  <c:v>41929.131053240744</c:v>
                </c:pt>
                <c:pt idx="1499">
                  <c:v>41929.137997685175</c:v>
                </c:pt>
                <c:pt idx="1500">
                  <c:v>41929.144942129627</c:v>
                </c:pt>
                <c:pt idx="1501">
                  <c:v>41929.151886574073</c:v>
                </c:pt>
                <c:pt idx="1502">
                  <c:v>41929.158831018591</c:v>
                </c:pt>
                <c:pt idx="1503">
                  <c:v>41929.165775462956</c:v>
                </c:pt>
                <c:pt idx="1504">
                  <c:v>41929.172719907408</c:v>
                </c:pt>
                <c:pt idx="1505">
                  <c:v>41929.179664351854</c:v>
                </c:pt>
                <c:pt idx="1506">
                  <c:v>41929.186608796299</c:v>
                </c:pt>
                <c:pt idx="1507">
                  <c:v>41929.193553240744</c:v>
                </c:pt>
                <c:pt idx="1508">
                  <c:v>41929.200497685175</c:v>
                </c:pt>
                <c:pt idx="1509">
                  <c:v>41929.207442129584</c:v>
                </c:pt>
                <c:pt idx="1510">
                  <c:v>41929.214386574073</c:v>
                </c:pt>
                <c:pt idx="1511">
                  <c:v>41929.221331018474</c:v>
                </c:pt>
                <c:pt idx="1512">
                  <c:v>41929.228275462963</c:v>
                </c:pt>
                <c:pt idx="1513">
                  <c:v>41929.235219907408</c:v>
                </c:pt>
                <c:pt idx="1514">
                  <c:v>41929.242164351854</c:v>
                </c:pt>
                <c:pt idx="1515">
                  <c:v>41929.249108796284</c:v>
                </c:pt>
                <c:pt idx="1516">
                  <c:v>41929.256053240795</c:v>
                </c:pt>
                <c:pt idx="1517">
                  <c:v>41929.262997685175</c:v>
                </c:pt>
                <c:pt idx="1518">
                  <c:v>41929.269942129584</c:v>
                </c:pt>
                <c:pt idx="1519">
                  <c:v>41929.276886574073</c:v>
                </c:pt>
                <c:pt idx="1520">
                  <c:v>41929.283831018518</c:v>
                </c:pt>
                <c:pt idx="1521">
                  <c:v>41929.290775462956</c:v>
                </c:pt>
                <c:pt idx="1522">
                  <c:v>41929.297719907358</c:v>
                </c:pt>
                <c:pt idx="1523">
                  <c:v>41929.304664351861</c:v>
                </c:pt>
                <c:pt idx="1524">
                  <c:v>41929.311608796299</c:v>
                </c:pt>
                <c:pt idx="1525">
                  <c:v>41929.318553240846</c:v>
                </c:pt>
                <c:pt idx="1526">
                  <c:v>41929.325497685175</c:v>
                </c:pt>
                <c:pt idx="1527">
                  <c:v>41929.332442129627</c:v>
                </c:pt>
                <c:pt idx="1528">
                  <c:v>41929.339386574073</c:v>
                </c:pt>
                <c:pt idx="1529">
                  <c:v>41929.346331018591</c:v>
                </c:pt>
                <c:pt idx="1530">
                  <c:v>41929.353275463029</c:v>
                </c:pt>
                <c:pt idx="1531">
                  <c:v>41929.360219907459</c:v>
                </c:pt>
                <c:pt idx="1532">
                  <c:v>41929.367164351854</c:v>
                </c:pt>
                <c:pt idx="1533">
                  <c:v>41929.374108796299</c:v>
                </c:pt>
                <c:pt idx="1534">
                  <c:v>41929.381053240795</c:v>
                </c:pt>
                <c:pt idx="1535">
                  <c:v>41929.387997685182</c:v>
                </c:pt>
                <c:pt idx="1536">
                  <c:v>41929.394942129627</c:v>
                </c:pt>
                <c:pt idx="1537">
                  <c:v>41929.401886574073</c:v>
                </c:pt>
                <c:pt idx="1538">
                  <c:v>41929.408831018591</c:v>
                </c:pt>
                <c:pt idx="1539">
                  <c:v>41929.415775462963</c:v>
                </c:pt>
                <c:pt idx="1540">
                  <c:v>41929.422719907408</c:v>
                </c:pt>
                <c:pt idx="1541">
                  <c:v>41929.429664351854</c:v>
                </c:pt>
                <c:pt idx="1542">
                  <c:v>41929.436608796299</c:v>
                </c:pt>
                <c:pt idx="1543">
                  <c:v>41929.443553240795</c:v>
                </c:pt>
                <c:pt idx="1544">
                  <c:v>41929.450497685182</c:v>
                </c:pt>
                <c:pt idx="1545">
                  <c:v>41929.457442129627</c:v>
                </c:pt>
                <c:pt idx="1546">
                  <c:v>41929.464386574073</c:v>
                </c:pt>
                <c:pt idx="1547">
                  <c:v>41929.471331018518</c:v>
                </c:pt>
                <c:pt idx="1548">
                  <c:v>41929.478275463029</c:v>
                </c:pt>
                <c:pt idx="1549">
                  <c:v>41929.485219907459</c:v>
                </c:pt>
                <c:pt idx="1550">
                  <c:v>41929.492164351854</c:v>
                </c:pt>
                <c:pt idx="1551">
                  <c:v>41929.499108796284</c:v>
                </c:pt>
                <c:pt idx="1552">
                  <c:v>41929.506053240795</c:v>
                </c:pt>
                <c:pt idx="1553">
                  <c:v>41929.512997685182</c:v>
                </c:pt>
                <c:pt idx="1554">
                  <c:v>41929.519942129627</c:v>
                </c:pt>
                <c:pt idx="1555">
                  <c:v>41929.526886574073</c:v>
                </c:pt>
                <c:pt idx="1556">
                  <c:v>41929.533831018518</c:v>
                </c:pt>
                <c:pt idx="1557">
                  <c:v>41929.540775462963</c:v>
                </c:pt>
                <c:pt idx="1558">
                  <c:v>41929.547719907408</c:v>
                </c:pt>
                <c:pt idx="1559">
                  <c:v>41929.554664351861</c:v>
                </c:pt>
                <c:pt idx="1560">
                  <c:v>41929.561608796284</c:v>
                </c:pt>
                <c:pt idx="1561">
                  <c:v>41929.568553240795</c:v>
                </c:pt>
                <c:pt idx="1562">
                  <c:v>41929.575497685175</c:v>
                </c:pt>
                <c:pt idx="1563">
                  <c:v>41929.582442129627</c:v>
                </c:pt>
                <c:pt idx="1564">
                  <c:v>41929.589386574073</c:v>
                </c:pt>
                <c:pt idx="1565">
                  <c:v>41929.596331018518</c:v>
                </c:pt>
                <c:pt idx="1566">
                  <c:v>41929.603275462963</c:v>
                </c:pt>
                <c:pt idx="1567">
                  <c:v>41929.610219907459</c:v>
                </c:pt>
                <c:pt idx="1568">
                  <c:v>41929.617164351854</c:v>
                </c:pt>
                <c:pt idx="1569">
                  <c:v>41929.624108796284</c:v>
                </c:pt>
                <c:pt idx="1570">
                  <c:v>41929.631053240744</c:v>
                </c:pt>
                <c:pt idx="1571">
                  <c:v>41929.637997685175</c:v>
                </c:pt>
                <c:pt idx="1572">
                  <c:v>41929.644942129627</c:v>
                </c:pt>
                <c:pt idx="1573">
                  <c:v>41929.651886574073</c:v>
                </c:pt>
                <c:pt idx="1574">
                  <c:v>41929.658831018591</c:v>
                </c:pt>
                <c:pt idx="1575">
                  <c:v>41929.665775462956</c:v>
                </c:pt>
                <c:pt idx="1576">
                  <c:v>41929.672719907408</c:v>
                </c:pt>
                <c:pt idx="1577">
                  <c:v>41929.679664351854</c:v>
                </c:pt>
                <c:pt idx="1578">
                  <c:v>41929.686608796299</c:v>
                </c:pt>
                <c:pt idx="1579">
                  <c:v>41929.693553240744</c:v>
                </c:pt>
                <c:pt idx="1580">
                  <c:v>41929.700497685175</c:v>
                </c:pt>
                <c:pt idx="1581">
                  <c:v>41929.707442129584</c:v>
                </c:pt>
                <c:pt idx="1582">
                  <c:v>41929.714386574073</c:v>
                </c:pt>
                <c:pt idx="1583">
                  <c:v>41929.721331018474</c:v>
                </c:pt>
                <c:pt idx="1584">
                  <c:v>41929.728275462963</c:v>
                </c:pt>
                <c:pt idx="1585">
                  <c:v>41929.735219907408</c:v>
                </c:pt>
                <c:pt idx="1586">
                  <c:v>41929.742164351854</c:v>
                </c:pt>
                <c:pt idx="1587">
                  <c:v>41929.749108796284</c:v>
                </c:pt>
                <c:pt idx="1588">
                  <c:v>41929.756053240795</c:v>
                </c:pt>
                <c:pt idx="1589">
                  <c:v>41929.762997685175</c:v>
                </c:pt>
                <c:pt idx="1590">
                  <c:v>41929.769942129584</c:v>
                </c:pt>
                <c:pt idx="1591">
                  <c:v>41929.776886574073</c:v>
                </c:pt>
                <c:pt idx="1592">
                  <c:v>41929.783831018518</c:v>
                </c:pt>
                <c:pt idx="1593">
                  <c:v>41929.790775462956</c:v>
                </c:pt>
                <c:pt idx="1594">
                  <c:v>41929.797719907358</c:v>
                </c:pt>
                <c:pt idx="1595">
                  <c:v>41929.804664351861</c:v>
                </c:pt>
                <c:pt idx="1596">
                  <c:v>41929.811608796299</c:v>
                </c:pt>
                <c:pt idx="1597">
                  <c:v>41929.818553240846</c:v>
                </c:pt>
                <c:pt idx="1598">
                  <c:v>41929.825497685175</c:v>
                </c:pt>
                <c:pt idx="1599">
                  <c:v>41929.832442129627</c:v>
                </c:pt>
                <c:pt idx="1600">
                  <c:v>41929.839386574073</c:v>
                </c:pt>
                <c:pt idx="1601">
                  <c:v>41929.846331018591</c:v>
                </c:pt>
                <c:pt idx="1602">
                  <c:v>41929.853275463029</c:v>
                </c:pt>
                <c:pt idx="1603">
                  <c:v>41929.860219907459</c:v>
                </c:pt>
                <c:pt idx="1604">
                  <c:v>41929.867164351854</c:v>
                </c:pt>
                <c:pt idx="1605">
                  <c:v>41929.874108796299</c:v>
                </c:pt>
                <c:pt idx="1606">
                  <c:v>41929.881053240795</c:v>
                </c:pt>
                <c:pt idx="1607">
                  <c:v>41929.887997685182</c:v>
                </c:pt>
                <c:pt idx="1608">
                  <c:v>41929.894942129627</c:v>
                </c:pt>
                <c:pt idx="1609">
                  <c:v>41929.901886574073</c:v>
                </c:pt>
                <c:pt idx="1610">
                  <c:v>41929.908831018591</c:v>
                </c:pt>
                <c:pt idx="1611">
                  <c:v>41929.915775462963</c:v>
                </c:pt>
                <c:pt idx="1612">
                  <c:v>41929.922719907408</c:v>
                </c:pt>
                <c:pt idx="1613">
                  <c:v>41929.929664351854</c:v>
                </c:pt>
                <c:pt idx="1614">
                  <c:v>41929.936608796299</c:v>
                </c:pt>
                <c:pt idx="1615">
                  <c:v>41929.943553240795</c:v>
                </c:pt>
                <c:pt idx="1616">
                  <c:v>41929.950497685182</c:v>
                </c:pt>
                <c:pt idx="1617">
                  <c:v>41929.957442129627</c:v>
                </c:pt>
                <c:pt idx="1618">
                  <c:v>41929.964386574073</c:v>
                </c:pt>
                <c:pt idx="1619">
                  <c:v>41929.971331018518</c:v>
                </c:pt>
                <c:pt idx="1620">
                  <c:v>41929.978275463029</c:v>
                </c:pt>
                <c:pt idx="1621">
                  <c:v>41929.985219907459</c:v>
                </c:pt>
                <c:pt idx="1622">
                  <c:v>41929.992164351854</c:v>
                </c:pt>
                <c:pt idx="1623">
                  <c:v>41929.999108796284</c:v>
                </c:pt>
                <c:pt idx="1624">
                  <c:v>41930.006053240795</c:v>
                </c:pt>
                <c:pt idx="1625">
                  <c:v>41930.012997685182</c:v>
                </c:pt>
                <c:pt idx="1626">
                  <c:v>41930.019942129627</c:v>
                </c:pt>
                <c:pt idx="1627">
                  <c:v>41930.026886574073</c:v>
                </c:pt>
                <c:pt idx="1628">
                  <c:v>41930.033831018518</c:v>
                </c:pt>
                <c:pt idx="1629">
                  <c:v>41930.040775462963</c:v>
                </c:pt>
                <c:pt idx="1630">
                  <c:v>41930.047719907408</c:v>
                </c:pt>
                <c:pt idx="1631">
                  <c:v>41930.054664351861</c:v>
                </c:pt>
                <c:pt idx="1632">
                  <c:v>41930.061608796284</c:v>
                </c:pt>
                <c:pt idx="1633">
                  <c:v>41930.068553240795</c:v>
                </c:pt>
                <c:pt idx="1634">
                  <c:v>41930.075497685175</c:v>
                </c:pt>
                <c:pt idx="1635">
                  <c:v>41930.082442129627</c:v>
                </c:pt>
                <c:pt idx="1636">
                  <c:v>41930.089386574073</c:v>
                </c:pt>
                <c:pt idx="1637">
                  <c:v>41930.096331018518</c:v>
                </c:pt>
                <c:pt idx="1638">
                  <c:v>41930.103275462963</c:v>
                </c:pt>
                <c:pt idx="1639">
                  <c:v>41930.110219907459</c:v>
                </c:pt>
                <c:pt idx="1640">
                  <c:v>41930.117164351854</c:v>
                </c:pt>
                <c:pt idx="1641">
                  <c:v>41930.124108796284</c:v>
                </c:pt>
                <c:pt idx="1642">
                  <c:v>41930.131053240744</c:v>
                </c:pt>
                <c:pt idx="1643">
                  <c:v>41930.137997685175</c:v>
                </c:pt>
                <c:pt idx="1644">
                  <c:v>41930.144942129627</c:v>
                </c:pt>
                <c:pt idx="1645">
                  <c:v>41930.151886574073</c:v>
                </c:pt>
                <c:pt idx="1646">
                  <c:v>41930.158831018591</c:v>
                </c:pt>
                <c:pt idx="1647">
                  <c:v>41930.165775462956</c:v>
                </c:pt>
                <c:pt idx="1648">
                  <c:v>41930.172719907408</c:v>
                </c:pt>
                <c:pt idx="1649">
                  <c:v>41930.179664351854</c:v>
                </c:pt>
                <c:pt idx="1650">
                  <c:v>41930.186608796299</c:v>
                </c:pt>
                <c:pt idx="1651">
                  <c:v>41930.193553240744</c:v>
                </c:pt>
                <c:pt idx="1652">
                  <c:v>41930.200497685175</c:v>
                </c:pt>
                <c:pt idx="1653">
                  <c:v>41930.207442129584</c:v>
                </c:pt>
                <c:pt idx="1654">
                  <c:v>41930.214386574073</c:v>
                </c:pt>
                <c:pt idx="1655">
                  <c:v>41930.221331018474</c:v>
                </c:pt>
                <c:pt idx="1656">
                  <c:v>41930.228275462963</c:v>
                </c:pt>
                <c:pt idx="1657">
                  <c:v>41930.235219907408</c:v>
                </c:pt>
                <c:pt idx="1658">
                  <c:v>41930.242164351854</c:v>
                </c:pt>
                <c:pt idx="1659">
                  <c:v>41930.249108796284</c:v>
                </c:pt>
                <c:pt idx="1660">
                  <c:v>41930.256053240795</c:v>
                </c:pt>
                <c:pt idx="1661">
                  <c:v>41930.262997685175</c:v>
                </c:pt>
                <c:pt idx="1662">
                  <c:v>41930.269942129584</c:v>
                </c:pt>
                <c:pt idx="1663">
                  <c:v>41930.276886574073</c:v>
                </c:pt>
                <c:pt idx="1664">
                  <c:v>41930.283831018518</c:v>
                </c:pt>
                <c:pt idx="1665">
                  <c:v>41930.290775462956</c:v>
                </c:pt>
                <c:pt idx="1666">
                  <c:v>41930.297719907358</c:v>
                </c:pt>
                <c:pt idx="1667">
                  <c:v>41930.304664351861</c:v>
                </c:pt>
                <c:pt idx="1668">
                  <c:v>41930.311608796299</c:v>
                </c:pt>
                <c:pt idx="1669">
                  <c:v>41930.318553240846</c:v>
                </c:pt>
                <c:pt idx="1670">
                  <c:v>41930.325497685175</c:v>
                </c:pt>
                <c:pt idx="1671">
                  <c:v>41930.332442129627</c:v>
                </c:pt>
                <c:pt idx="1672">
                  <c:v>41930.339386574073</c:v>
                </c:pt>
                <c:pt idx="1673">
                  <c:v>41930.346331018591</c:v>
                </c:pt>
                <c:pt idx="1674">
                  <c:v>41930.353275463029</c:v>
                </c:pt>
                <c:pt idx="1675">
                  <c:v>41930.360219907459</c:v>
                </c:pt>
                <c:pt idx="1676">
                  <c:v>41930.367164351854</c:v>
                </c:pt>
                <c:pt idx="1677">
                  <c:v>41930.374108796299</c:v>
                </c:pt>
                <c:pt idx="1678">
                  <c:v>41930.381053240795</c:v>
                </c:pt>
                <c:pt idx="1679">
                  <c:v>41930.387997685182</c:v>
                </c:pt>
                <c:pt idx="1680">
                  <c:v>41930.394942129627</c:v>
                </c:pt>
                <c:pt idx="1681">
                  <c:v>41930.401886574073</c:v>
                </c:pt>
                <c:pt idx="1682">
                  <c:v>41930.408831018591</c:v>
                </c:pt>
                <c:pt idx="1683">
                  <c:v>41930.415775462963</c:v>
                </c:pt>
                <c:pt idx="1684">
                  <c:v>41930.422719907408</c:v>
                </c:pt>
                <c:pt idx="1685">
                  <c:v>41930.429664351854</c:v>
                </c:pt>
                <c:pt idx="1686">
                  <c:v>41930.436608796299</c:v>
                </c:pt>
                <c:pt idx="1687">
                  <c:v>41930.443553240795</c:v>
                </c:pt>
                <c:pt idx="1688">
                  <c:v>41930.450497685182</c:v>
                </c:pt>
                <c:pt idx="1689">
                  <c:v>41930.457442129627</c:v>
                </c:pt>
                <c:pt idx="1690">
                  <c:v>41930.464386574073</c:v>
                </c:pt>
                <c:pt idx="1691">
                  <c:v>41930.471331018518</c:v>
                </c:pt>
                <c:pt idx="1692">
                  <c:v>41930.478275463029</c:v>
                </c:pt>
                <c:pt idx="1693">
                  <c:v>41930.485219907459</c:v>
                </c:pt>
                <c:pt idx="1694">
                  <c:v>41930.492164351854</c:v>
                </c:pt>
                <c:pt idx="1695">
                  <c:v>41930.499108796284</c:v>
                </c:pt>
                <c:pt idx="1696">
                  <c:v>41930.506053240795</c:v>
                </c:pt>
                <c:pt idx="1697">
                  <c:v>41930.512997685182</c:v>
                </c:pt>
                <c:pt idx="1698">
                  <c:v>41930.519942129627</c:v>
                </c:pt>
                <c:pt idx="1699">
                  <c:v>41930.526886574073</c:v>
                </c:pt>
                <c:pt idx="1700">
                  <c:v>41930.533831018518</c:v>
                </c:pt>
                <c:pt idx="1701">
                  <c:v>41930.540775462963</c:v>
                </c:pt>
                <c:pt idx="1702">
                  <c:v>41930.547719907408</c:v>
                </c:pt>
                <c:pt idx="1703">
                  <c:v>41930.554664351861</c:v>
                </c:pt>
                <c:pt idx="1704">
                  <c:v>41930.561608796284</c:v>
                </c:pt>
                <c:pt idx="1705">
                  <c:v>41930.568553240795</c:v>
                </c:pt>
                <c:pt idx="1706">
                  <c:v>41930.575497685175</c:v>
                </c:pt>
                <c:pt idx="1707">
                  <c:v>41930.582442129627</c:v>
                </c:pt>
                <c:pt idx="1708">
                  <c:v>41930.589386574073</c:v>
                </c:pt>
                <c:pt idx="1709">
                  <c:v>41930.596331018518</c:v>
                </c:pt>
                <c:pt idx="1710">
                  <c:v>41930.603275462963</c:v>
                </c:pt>
                <c:pt idx="1711">
                  <c:v>41930.610219907459</c:v>
                </c:pt>
                <c:pt idx="1712">
                  <c:v>41930.617164351854</c:v>
                </c:pt>
                <c:pt idx="1713">
                  <c:v>41930.624108796284</c:v>
                </c:pt>
                <c:pt idx="1714">
                  <c:v>41930.631053240744</c:v>
                </c:pt>
                <c:pt idx="1715">
                  <c:v>41930.637997685175</c:v>
                </c:pt>
                <c:pt idx="1716">
                  <c:v>41930.644942129627</c:v>
                </c:pt>
                <c:pt idx="1717">
                  <c:v>41930.651886574073</c:v>
                </c:pt>
                <c:pt idx="1718">
                  <c:v>41930.658831018591</c:v>
                </c:pt>
                <c:pt idx="1719">
                  <c:v>41930.665775462956</c:v>
                </c:pt>
                <c:pt idx="1720">
                  <c:v>41930.672719907408</c:v>
                </c:pt>
                <c:pt idx="1721">
                  <c:v>41930.679664351854</c:v>
                </c:pt>
                <c:pt idx="1722">
                  <c:v>41930.686608796299</c:v>
                </c:pt>
                <c:pt idx="1723">
                  <c:v>41930.693553240744</c:v>
                </c:pt>
                <c:pt idx="1724">
                  <c:v>41930.700497685175</c:v>
                </c:pt>
                <c:pt idx="1725">
                  <c:v>41930.707442129584</c:v>
                </c:pt>
                <c:pt idx="1726">
                  <c:v>41930.714386574073</c:v>
                </c:pt>
                <c:pt idx="1727">
                  <c:v>41930.721331018474</c:v>
                </c:pt>
                <c:pt idx="1728">
                  <c:v>41930.728275462963</c:v>
                </c:pt>
                <c:pt idx="1729">
                  <c:v>41930.735219907408</c:v>
                </c:pt>
                <c:pt idx="1730">
                  <c:v>41930.742164351854</c:v>
                </c:pt>
                <c:pt idx="1731">
                  <c:v>41930.749108796284</c:v>
                </c:pt>
                <c:pt idx="1732">
                  <c:v>41930.756053240795</c:v>
                </c:pt>
                <c:pt idx="1733">
                  <c:v>41930.762997685175</c:v>
                </c:pt>
                <c:pt idx="1734">
                  <c:v>41930.769942129584</c:v>
                </c:pt>
                <c:pt idx="1735">
                  <c:v>41930.776886574073</c:v>
                </c:pt>
                <c:pt idx="1736">
                  <c:v>41930.783831018518</c:v>
                </c:pt>
                <c:pt idx="1737">
                  <c:v>41930.790775462956</c:v>
                </c:pt>
                <c:pt idx="1738">
                  <c:v>41930.797719907358</c:v>
                </c:pt>
                <c:pt idx="1739">
                  <c:v>41930.804664351861</c:v>
                </c:pt>
                <c:pt idx="1740">
                  <c:v>41930.811608796299</c:v>
                </c:pt>
                <c:pt idx="1741">
                  <c:v>41930.818553240846</c:v>
                </c:pt>
                <c:pt idx="1742">
                  <c:v>41930.825497685175</c:v>
                </c:pt>
                <c:pt idx="1743">
                  <c:v>41930.832442129627</c:v>
                </c:pt>
                <c:pt idx="1744">
                  <c:v>41930.839386574073</c:v>
                </c:pt>
                <c:pt idx="1745">
                  <c:v>41930.846331018591</c:v>
                </c:pt>
                <c:pt idx="1746">
                  <c:v>41930.853275463029</c:v>
                </c:pt>
                <c:pt idx="1747">
                  <c:v>41930.860219907459</c:v>
                </c:pt>
                <c:pt idx="1748">
                  <c:v>41930.867164351854</c:v>
                </c:pt>
                <c:pt idx="1749">
                  <c:v>41930.874108796299</c:v>
                </c:pt>
                <c:pt idx="1750">
                  <c:v>41930.881053240795</c:v>
                </c:pt>
                <c:pt idx="1751">
                  <c:v>41930.887997685182</c:v>
                </c:pt>
                <c:pt idx="1752">
                  <c:v>41930.894942129627</c:v>
                </c:pt>
                <c:pt idx="1753">
                  <c:v>41930.901886574073</c:v>
                </c:pt>
                <c:pt idx="1754">
                  <c:v>41930.908831018591</c:v>
                </c:pt>
                <c:pt idx="1755">
                  <c:v>41930.915775462963</c:v>
                </c:pt>
                <c:pt idx="1756">
                  <c:v>41930.922719907408</c:v>
                </c:pt>
                <c:pt idx="1757">
                  <c:v>41930.929664351854</c:v>
                </c:pt>
                <c:pt idx="1758">
                  <c:v>41930.936608796299</c:v>
                </c:pt>
                <c:pt idx="1759">
                  <c:v>41930.943553240795</c:v>
                </c:pt>
                <c:pt idx="1760">
                  <c:v>41930.950497685182</c:v>
                </c:pt>
                <c:pt idx="1761">
                  <c:v>41930.957442129627</c:v>
                </c:pt>
                <c:pt idx="1762">
                  <c:v>41930.964386574073</c:v>
                </c:pt>
                <c:pt idx="1763">
                  <c:v>41930.971331018518</c:v>
                </c:pt>
                <c:pt idx="1764">
                  <c:v>41930.978275463029</c:v>
                </c:pt>
                <c:pt idx="1765">
                  <c:v>41930.985219907459</c:v>
                </c:pt>
                <c:pt idx="1766">
                  <c:v>41930.992164351854</c:v>
                </c:pt>
                <c:pt idx="1767">
                  <c:v>41930.999108796284</c:v>
                </c:pt>
                <c:pt idx="1768">
                  <c:v>41931.006053240795</c:v>
                </c:pt>
                <c:pt idx="1769">
                  <c:v>41931.012997685182</c:v>
                </c:pt>
                <c:pt idx="1770">
                  <c:v>41931.019942129627</c:v>
                </c:pt>
                <c:pt idx="1771">
                  <c:v>41931.026886574073</c:v>
                </c:pt>
                <c:pt idx="1772">
                  <c:v>41931.033831018518</c:v>
                </c:pt>
                <c:pt idx="1773">
                  <c:v>41931.040775462963</c:v>
                </c:pt>
                <c:pt idx="1774">
                  <c:v>41931.047719907408</c:v>
                </c:pt>
                <c:pt idx="1775">
                  <c:v>41931.054664351861</c:v>
                </c:pt>
                <c:pt idx="1776">
                  <c:v>41931.061608796284</c:v>
                </c:pt>
                <c:pt idx="1777">
                  <c:v>41931.068553240795</c:v>
                </c:pt>
                <c:pt idx="1778">
                  <c:v>41931.075497685175</c:v>
                </c:pt>
                <c:pt idx="1779">
                  <c:v>41931.082442129627</c:v>
                </c:pt>
                <c:pt idx="1780">
                  <c:v>41931.089386574073</c:v>
                </c:pt>
                <c:pt idx="1781">
                  <c:v>41931.096331018518</c:v>
                </c:pt>
                <c:pt idx="1782">
                  <c:v>41931.103275462963</c:v>
                </c:pt>
                <c:pt idx="1783">
                  <c:v>41931.110219907459</c:v>
                </c:pt>
                <c:pt idx="1784">
                  <c:v>41931.117164351854</c:v>
                </c:pt>
                <c:pt idx="1785">
                  <c:v>41931.124108796284</c:v>
                </c:pt>
                <c:pt idx="1786">
                  <c:v>41931.131053240744</c:v>
                </c:pt>
                <c:pt idx="1787">
                  <c:v>41931.137997685175</c:v>
                </c:pt>
                <c:pt idx="1788">
                  <c:v>41931.144942129627</c:v>
                </c:pt>
                <c:pt idx="1789">
                  <c:v>41931.151886574073</c:v>
                </c:pt>
                <c:pt idx="1790">
                  <c:v>41931.158831018591</c:v>
                </c:pt>
                <c:pt idx="1791">
                  <c:v>41931.165775462956</c:v>
                </c:pt>
                <c:pt idx="1792">
                  <c:v>41931.172719907408</c:v>
                </c:pt>
                <c:pt idx="1793">
                  <c:v>41931.179664351854</c:v>
                </c:pt>
                <c:pt idx="1794">
                  <c:v>41931.186608796299</c:v>
                </c:pt>
                <c:pt idx="1795">
                  <c:v>41931.193553240744</c:v>
                </c:pt>
                <c:pt idx="1796">
                  <c:v>41931.200497685175</c:v>
                </c:pt>
                <c:pt idx="1797">
                  <c:v>41931.207442129584</c:v>
                </c:pt>
                <c:pt idx="1798">
                  <c:v>41931.214386574073</c:v>
                </c:pt>
                <c:pt idx="1799">
                  <c:v>41931.221331018474</c:v>
                </c:pt>
                <c:pt idx="1800">
                  <c:v>41931.228275462963</c:v>
                </c:pt>
                <c:pt idx="1801">
                  <c:v>41931.235219907408</c:v>
                </c:pt>
                <c:pt idx="1802">
                  <c:v>41931.242164351854</c:v>
                </c:pt>
                <c:pt idx="1803">
                  <c:v>41931.249108796284</c:v>
                </c:pt>
                <c:pt idx="1804">
                  <c:v>41931.256053240795</c:v>
                </c:pt>
                <c:pt idx="1805">
                  <c:v>41931.262997685175</c:v>
                </c:pt>
                <c:pt idx="1806">
                  <c:v>41931.269942129584</c:v>
                </c:pt>
                <c:pt idx="1807">
                  <c:v>41931.276886574073</c:v>
                </c:pt>
                <c:pt idx="1808">
                  <c:v>41931.283831018518</c:v>
                </c:pt>
                <c:pt idx="1809">
                  <c:v>41931.290775462956</c:v>
                </c:pt>
                <c:pt idx="1810">
                  <c:v>41931.297719907358</c:v>
                </c:pt>
                <c:pt idx="1811">
                  <c:v>41931.304664351861</c:v>
                </c:pt>
                <c:pt idx="1812">
                  <c:v>41931.311608796299</c:v>
                </c:pt>
                <c:pt idx="1813">
                  <c:v>41931.318553240846</c:v>
                </c:pt>
                <c:pt idx="1814">
                  <c:v>41931.325497685175</c:v>
                </c:pt>
                <c:pt idx="1815">
                  <c:v>41931.332442129627</c:v>
                </c:pt>
                <c:pt idx="1816">
                  <c:v>41931.339386574073</c:v>
                </c:pt>
                <c:pt idx="1817">
                  <c:v>41931.346331018591</c:v>
                </c:pt>
                <c:pt idx="1818">
                  <c:v>41931.353275463029</c:v>
                </c:pt>
                <c:pt idx="1819">
                  <c:v>41931.360219907459</c:v>
                </c:pt>
                <c:pt idx="1820">
                  <c:v>41931.367164351854</c:v>
                </c:pt>
                <c:pt idx="1821">
                  <c:v>41931.374108796299</c:v>
                </c:pt>
                <c:pt idx="1822">
                  <c:v>41931.381053240795</c:v>
                </c:pt>
                <c:pt idx="1823">
                  <c:v>41931.387997685182</c:v>
                </c:pt>
                <c:pt idx="1824">
                  <c:v>41931.394942129627</c:v>
                </c:pt>
                <c:pt idx="1825">
                  <c:v>41931.401886574073</c:v>
                </c:pt>
                <c:pt idx="1826">
                  <c:v>41931.408831018591</c:v>
                </c:pt>
                <c:pt idx="1827">
                  <c:v>41931.415775462963</c:v>
                </c:pt>
                <c:pt idx="1828">
                  <c:v>41931.422719907408</c:v>
                </c:pt>
                <c:pt idx="1829">
                  <c:v>41931.429664351854</c:v>
                </c:pt>
                <c:pt idx="1830">
                  <c:v>41931.436608796299</c:v>
                </c:pt>
                <c:pt idx="1831">
                  <c:v>41931.443553240795</c:v>
                </c:pt>
                <c:pt idx="1832">
                  <c:v>41931.450497685182</c:v>
                </c:pt>
                <c:pt idx="1833">
                  <c:v>41931.457442129627</c:v>
                </c:pt>
                <c:pt idx="1834">
                  <c:v>41931.464386574073</c:v>
                </c:pt>
                <c:pt idx="1835">
                  <c:v>41931.471331018518</c:v>
                </c:pt>
                <c:pt idx="1836">
                  <c:v>41931.478275463029</c:v>
                </c:pt>
                <c:pt idx="1837">
                  <c:v>41931.485219907459</c:v>
                </c:pt>
                <c:pt idx="1838">
                  <c:v>41931.492164351854</c:v>
                </c:pt>
                <c:pt idx="1839">
                  <c:v>41931.499108796284</c:v>
                </c:pt>
                <c:pt idx="1840">
                  <c:v>41931.506053240795</c:v>
                </c:pt>
                <c:pt idx="1841">
                  <c:v>41931.512997685182</c:v>
                </c:pt>
                <c:pt idx="1842">
                  <c:v>41931.519942129627</c:v>
                </c:pt>
                <c:pt idx="1843">
                  <c:v>41931.526886574073</c:v>
                </c:pt>
                <c:pt idx="1844">
                  <c:v>41931.533831018518</c:v>
                </c:pt>
                <c:pt idx="1845">
                  <c:v>41931.540775462963</c:v>
                </c:pt>
                <c:pt idx="1846">
                  <c:v>41931.547719907408</c:v>
                </c:pt>
                <c:pt idx="1847">
                  <c:v>41931.554664351861</c:v>
                </c:pt>
                <c:pt idx="1848">
                  <c:v>41931.561608796284</c:v>
                </c:pt>
                <c:pt idx="1849">
                  <c:v>41931.568553240795</c:v>
                </c:pt>
                <c:pt idx="1850">
                  <c:v>41931.575497685175</c:v>
                </c:pt>
                <c:pt idx="1851">
                  <c:v>41931.582442129627</c:v>
                </c:pt>
                <c:pt idx="1852">
                  <c:v>41931.589386574073</c:v>
                </c:pt>
                <c:pt idx="1853">
                  <c:v>41931.596331018518</c:v>
                </c:pt>
                <c:pt idx="1854">
                  <c:v>41931.603275462963</c:v>
                </c:pt>
                <c:pt idx="1855">
                  <c:v>41931.610219907459</c:v>
                </c:pt>
                <c:pt idx="1856">
                  <c:v>41931.617164351854</c:v>
                </c:pt>
                <c:pt idx="1857">
                  <c:v>41931.624108796284</c:v>
                </c:pt>
                <c:pt idx="1858">
                  <c:v>41931.631053240744</c:v>
                </c:pt>
                <c:pt idx="1859">
                  <c:v>41931.637997685175</c:v>
                </c:pt>
                <c:pt idx="1860">
                  <c:v>41931.644942129627</c:v>
                </c:pt>
                <c:pt idx="1861">
                  <c:v>41931.651886574073</c:v>
                </c:pt>
                <c:pt idx="1862">
                  <c:v>41931.658831018591</c:v>
                </c:pt>
                <c:pt idx="1863">
                  <c:v>41931.665775462956</c:v>
                </c:pt>
                <c:pt idx="1864">
                  <c:v>41931.672719907408</c:v>
                </c:pt>
                <c:pt idx="1865">
                  <c:v>41931.679664351854</c:v>
                </c:pt>
                <c:pt idx="1866">
                  <c:v>41931.686608796299</c:v>
                </c:pt>
                <c:pt idx="1867">
                  <c:v>41931.693553240744</c:v>
                </c:pt>
                <c:pt idx="1868">
                  <c:v>41931.700497685175</c:v>
                </c:pt>
                <c:pt idx="1869">
                  <c:v>41931.707442129584</c:v>
                </c:pt>
                <c:pt idx="1870">
                  <c:v>41931.714386574073</c:v>
                </c:pt>
                <c:pt idx="1871">
                  <c:v>41931.721331018474</c:v>
                </c:pt>
                <c:pt idx="1872">
                  <c:v>41931.728275462963</c:v>
                </c:pt>
                <c:pt idx="1873">
                  <c:v>41931.735219907408</c:v>
                </c:pt>
                <c:pt idx="1874">
                  <c:v>41931.742164351854</c:v>
                </c:pt>
                <c:pt idx="1875">
                  <c:v>41931.749108796284</c:v>
                </c:pt>
                <c:pt idx="1876">
                  <c:v>41931.756053240795</c:v>
                </c:pt>
                <c:pt idx="1877">
                  <c:v>41931.762997685175</c:v>
                </c:pt>
                <c:pt idx="1878">
                  <c:v>41931.769942129584</c:v>
                </c:pt>
                <c:pt idx="1879">
                  <c:v>41931.776886574073</c:v>
                </c:pt>
                <c:pt idx="1880">
                  <c:v>41931.783831018518</c:v>
                </c:pt>
                <c:pt idx="1881">
                  <c:v>41931.790775462956</c:v>
                </c:pt>
                <c:pt idx="1882">
                  <c:v>41931.797719907358</c:v>
                </c:pt>
                <c:pt idx="1883">
                  <c:v>41931.804664351861</c:v>
                </c:pt>
                <c:pt idx="1884">
                  <c:v>41931.811608796299</c:v>
                </c:pt>
                <c:pt idx="1885">
                  <c:v>41931.818553240846</c:v>
                </c:pt>
                <c:pt idx="1886">
                  <c:v>41931.825497685175</c:v>
                </c:pt>
                <c:pt idx="1887">
                  <c:v>41931.832442129627</c:v>
                </c:pt>
                <c:pt idx="1888">
                  <c:v>41931.839386574073</c:v>
                </c:pt>
                <c:pt idx="1889">
                  <c:v>41931.846331018591</c:v>
                </c:pt>
                <c:pt idx="1890">
                  <c:v>41931.853275463029</c:v>
                </c:pt>
                <c:pt idx="1891">
                  <c:v>41931.860219907459</c:v>
                </c:pt>
                <c:pt idx="1892">
                  <c:v>41931.867164351854</c:v>
                </c:pt>
                <c:pt idx="1893">
                  <c:v>41931.874108796299</c:v>
                </c:pt>
                <c:pt idx="1894">
                  <c:v>41931.881053240795</c:v>
                </c:pt>
                <c:pt idx="1895">
                  <c:v>41931.887997685182</c:v>
                </c:pt>
                <c:pt idx="1896">
                  <c:v>41931.894942129627</c:v>
                </c:pt>
                <c:pt idx="1897">
                  <c:v>41931.901886574073</c:v>
                </c:pt>
                <c:pt idx="1898">
                  <c:v>41931.908831018591</c:v>
                </c:pt>
                <c:pt idx="1899">
                  <c:v>41931.915775462963</c:v>
                </c:pt>
                <c:pt idx="1900">
                  <c:v>41931.922719907408</c:v>
                </c:pt>
                <c:pt idx="1901">
                  <c:v>41931.929664351854</c:v>
                </c:pt>
                <c:pt idx="1902">
                  <c:v>41931.936608796299</c:v>
                </c:pt>
                <c:pt idx="1903">
                  <c:v>41931.943553240795</c:v>
                </c:pt>
                <c:pt idx="1904">
                  <c:v>41931.950497685182</c:v>
                </c:pt>
                <c:pt idx="1905">
                  <c:v>41931.957442129627</c:v>
                </c:pt>
                <c:pt idx="1906">
                  <c:v>41932.006747685184</c:v>
                </c:pt>
                <c:pt idx="1907">
                  <c:v>41932.013680555501</c:v>
                </c:pt>
                <c:pt idx="1908">
                  <c:v>41932.020624999997</c:v>
                </c:pt>
                <c:pt idx="1909">
                  <c:v>41932.027569444443</c:v>
                </c:pt>
                <c:pt idx="1910">
                  <c:v>41932.034513888946</c:v>
                </c:pt>
                <c:pt idx="1911">
                  <c:v>41932.041458333326</c:v>
                </c:pt>
                <c:pt idx="1912">
                  <c:v>41932.048402777778</c:v>
                </c:pt>
                <c:pt idx="1913">
                  <c:v>41932.055347222231</c:v>
                </c:pt>
                <c:pt idx="1914">
                  <c:v>41932.062291666654</c:v>
                </c:pt>
                <c:pt idx="1915">
                  <c:v>41932.069236111114</c:v>
                </c:pt>
                <c:pt idx="1916">
                  <c:v>41932.076180555501</c:v>
                </c:pt>
                <c:pt idx="1917">
                  <c:v>41932.083124999997</c:v>
                </c:pt>
                <c:pt idx="1918">
                  <c:v>41932.090069444443</c:v>
                </c:pt>
                <c:pt idx="1919">
                  <c:v>41932.097013888888</c:v>
                </c:pt>
                <c:pt idx="1920">
                  <c:v>41932.103958333326</c:v>
                </c:pt>
                <c:pt idx="1921">
                  <c:v>41932.110902777778</c:v>
                </c:pt>
                <c:pt idx="1922">
                  <c:v>41932.117847222231</c:v>
                </c:pt>
                <c:pt idx="1923">
                  <c:v>41932.124791666582</c:v>
                </c:pt>
                <c:pt idx="1924">
                  <c:v>41932.131736111049</c:v>
                </c:pt>
                <c:pt idx="1925">
                  <c:v>41932.138680555501</c:v>
                </c:pt>
                <c:pt idx="1926">
                  <c:v>41932.145624999997</c:v>
                </c:pt>
                <c:pt idx="1927">
                  <c:v>41932.152569444537</c:v>
                </c:pt>
                <c:pt idx="1928">
                  <c:v>41932.159513888946</c:v>
                </c:pt>
                <c:pt idx="1929">
                  <c:v>41932.166458333326</c:v>
                </c:pt>
                <c:pt idx="1930">
                  <c:v>41932.17340277772</c:v>
                </c:pt>
                <c:pt idx="1931">
                  <c:v>41932.180347222231</c:v>
                </c:pt>
                <c:pt idx="1932">
                  <c:v>41932.187291666654</c:v>
                </c:pt>
                <c:pt idx="1933">
                  <c:v>41932.194236111114</c:v>
                </c:pt>
                <c:pt idx="1934">
                  <c:v>41932.20118055545</c:v>
                </c:pt>
                <c:pt idx="1935">
                  <c:v>41932.208124999997</c:v>
                </c:pt>
                <c:pt idx="1936">
                  <c:v>41932.215069444443</c:v>
                </c:pt>
                <c:pt idx="1937">
                  <c:v>41932.222013888888</c:v>
                </c:pt>
                <c:pt idx="1938">
                  <c:v>41932.228958333326</c:v>
                </c:pt>
                <c:pt idx="1939">
                  <c:v>41932.23590277772</c:v>
                </c:pt>
                <c:pt idx="1940">
                  <c:v>41932.242847222231</c:v>
                </c:pt>
                <c:pt idx="1941">
                  <c:v>41932.249791666582</c:v>
                </c:pt>
                <c:pt idx="1942">
                  <c:v>41932.256736111114</c:v>
                </c:pt>
                <c:pt idx="1943">
                  <c:v>41932.26368055545</c:v>
                </c:pt>
                <c:pt idx="1944">
                  <c:v>41932.270624999997</c:v>
                </c:pt>
                <c:pt idx="1945">
                  <c:v>41932.277569444443</c:v>
                </c:pt>
                <c:pt idx="1946">
                  <c:v>41932.284513888946</c:v>
                </c:pt>
                <c:pt idx="1947">
                  <c:v>41932.291458333239</c:v>
                </c:pt>
                <c:pt idx="1948">
                  <c:v>41932.29840277772</c:v>
                </c:pt>
                <c:pt idx="1949">
                  <c:v>41932.305347222231</c:v>
                </c:pt>
                <c:pt idx="1950">
                  <c:v>41932.312291666669</c:v>
                </c:pt>
                <c:pt idx="1951">
                  <c:v>41932.319236111143</c:v>
                </c:pt>
                <c:pt idx="1952">
                  <c:v>41932.326180555501</c:v>
                </c:pt>
                <c:pt idx="1953">
                  <c:v>41932.333124999997</c:v>
                </c:pt>
                <c:pt idx="1954">
                  <c:v>41932.340069444537</c:v>
                </c:pt>
                <c:pt idx="1955">
                  <c:v>41932.347013888946</c:v>
                </c:pt>
                <c:pt idx="1956">
                  <c:v>41932.353958333333</c:v>
                </c:pt>
                <c:pt idx="1957">
                  <c:v>41932.360902777778</c:v>
                </c:pt>
                <c:pt idx="1958">
                  <c:v>41932.367847222231</c:v>
                </c:pt>
                <c:pt idx="1959">
                  <c:v>41932.374791666654</c:v>
                </c:pt>
                <c:pt idx="1960">
                  <c:v>41932.381736111114</c:v>
                </c:pt>
                <c:pt idx="1961">
                  <c:v>41932.388680555552</c:v>
                </c:pt>
                <c:pt idx="1962">
                  <c:v>41932.395624999997</c:v>
                </c:pt>
                <c:pt idx="1963">
                  <c:v>41932.402569444537</c:v>
                </c:pt>
                <c:pt idx="1964">
                  <c:v>41932.409513888946</c:v>
                </c:pt>
                <c:pt idx="1965">
                  <c:v>41932.416458333333</c:v>
                </c:pt>
                <c:pt idx="1966">
                  <c:v>41932.42340277772</c:v>
                </c:pt>
                <c:pt idx="1967">
                  <c:v>41932.430347222231</c:v>
                </c:pt>
                <c:pt idx="1968">
                  <c:v>41932.437291666654</c:v>
                </c:pt>
                <c:pt idx="1969">
                  <c:v>41932.444236111143</c:v>
                </c:pt>
                <c:pt idx="1970">
                  <c:v>41932.451180555501</c:v>
                </c:pt>
                <c:pt idx="1971">
                  <c:v>41932.458125000012</c:v>
                </c:pt>
                <c:pt idx="1972">
                  <c:v>41932.465069444443</c:v>
                </c:pt>
                <c:pt idx="1973">
                  <c:v>41932.472013888946</c:v>
                </c:pt>
                <c:pt idx="1974">
                  <c:v>41932.478958333333</c:v>
                </c:pt>
                <c:pt idx="1975">
                  <c:v>41932.485902777778</c:v>
                </c:pt>
                <c:pt idx="1976">
                  <c:v>41932.492847222231</c:v>
                </c:pt>
                <c:pt idx="1977">
                  <c:v>41932.499791666582</c:v>
                </c:pt>
                <c:pt idx="1978">
                  <c:v>41932.506736111114</c:v>
                </c:pt>
                <c:pt idx="1979">
                  <c:v>41932.513680555501</c:v>
                </c:pt>
                <c:pt idx="1980">
                  <c:v>41932.520624999997</c:v>
                </c:pt>
                <c:pt idx="1981">
                  <c:v>41932.527569444443</c:v>
                </c:pt>
                <c:pt idx="1982">
                  <c:v>41932.534513888946</c:v>
                </c:pt>
                <c:pt idx="1983">
                  <c:v>41932.541458333326</c:v>
                </c:pt>
                <c:pt idx="1984">
                  <c:v>41932.548402777778</c:v>
                </c:pt>
                <c:pt idx="1985">
                  <c:v>41932.555347222231</c:v>
                </c:pt>
                <c:pt idx="1986">
                  <c:v>41932.562291666654</c:v>
                </c:pt>
                <c:pt idx="1987">
                  <c:v>41932.569236111114</c:v>
                </c:pt>
                <c:pt idx="1988">
                  <c:v>41932.576180555501</c:v>
                </c:pt>
                <c:pt idx="1989">
                  <c:v>41932.583124999997</c:v>
                </c:pt>
                <c:pt idx="1990">
                  <c:v>41932.590069444443</c:v>
                </c:pt>
                <c:pt idx="1991">
                  <c:v>41932.597013888888</c:v>
                </c:pt>
                <c:pt idx="1992">
                  <c:v>41932.603958333326</c:v>
                </c:pt>
                <c:pt idx="1993">
                  <c:v>41932.610902777778</c:v>
                </c:pt>
                <c:pt idx="1994">
                  <c:v>41932.617847222231</c:v>
                </c:pt>
                <c:pt idx="1995">
                  <c:v>41932.624791666582</c:v>
                </c:pt>
                <c:pt idx="1996">
                  <c:v>41932.631736111049</c:v>
                </c:pt>
                <c:pt idx="1997">
                  <c:v>41932.638680555501</c:v>
                </c:pt>
                <c:pt idx="1998">
                  <c:v>41932.645624999997</c:v>
                </c:pt>
                <c:pt idx="1999">
                  <c:v>41932.652569444537</c:v>
                </c:pt>
                <c:pt idx="2000">
                  <c:v>41932.659513888946</c:v>
                </c:pt>
                <c:pt idx="2001">
                  <c:v>41932.666458333326</c:v>
                </c:pt>
                <c:pt idx="2002">
                  <c:v>41932.67340277772</c:v>
                </c:pt>
                <c:pt idx="2003">
                  <c:v>41932.680347222231</c:v>
                </c:pt>
                <c:pt idx="2004">
                  <c:v>41932.687291666654</c:v>
                </c:pt>
                <c:pt idx="2005">
                  <c:v>41932.694236111114</c:v>
                </c:pt>
                <c:pt idx="2006">
                  <c:v>41932.70118055545</c:v>
                </c:pt>
                <c:pt idx="2007">
                  <c:v>41932.708124999997</c:v>
                </c:pt>
                <c:pt idx="2008">
                  <c:v>41932.715069444443</c:v>
                </c:pt>
                <c:pt idx="2009">
                  <c:v>41932.722013888888</c:v>
                </c:pt>
                <c:pt idx="2010">
                  <c:v>41932.728958333326</c:v>
                </c:pt>
                <c:pt idx="2011">
                  <c:v>41932.73590277772</c:v>
                </c:pt>
                <c:pt idx="2012">
                  <c:v>41932.742847222231</c:v>
                </c:pt>
                <c:pt idx="2013">
                  <c:v>41932.749791666582</c:v>
                </c:pt>
                <c:pt idx="2014">
                  <c:v>41932.756736111114</c:v>
                </c:pt>
                <c:pt idx="2015">
                  <c:v>41932.76368055545</c:v>
                </c:pt>
                <c:pt idx="2016">
                  <c:v>41932.770624999997</c:v>
                </c:pt>
                <c:pt idx="2017">
                  <c:v>41932.777569444443</c:v>
                </c:pt>
                <c:pt idx="2018">
                  <c:v>41932.784513888946</c:v>
                </c:pt>
                <c:pt idx="2019">
                  <c:v>41932.791458333239</c:v>
                </c:pt>
                <c:pt idx="2020">
                  <c:v>41932.79840277772</c:v>
                </c:pt>
                <c:pt idx="2021">
                  <c:v>41932.805347222231</c:v>
                </c:pt>
                <c:pt idx="2022">
                  <c:v>41932.812291666669</c:v>
                </c:pt>
                <c:pt idx="2023">
                  <c:v>41932.819236111143</c:v>
                </c:pt>
                <c:pt idx="2024">
                  <c:v>41932.826180555501</c:v>
                </c:pt>
                <c:pt idx="2025">
                  <c:v>41932.833124999997</c:v>
                </c:pt>
                <c:pt idx="2026">
                  <c:v>41932.840069444537</c:v>
                </c:pt>
                <c:pt idx="2027">
                  <c:v>41932.847013888946</c:v>
                </c:pt>
                <c:pt idx="2028">
                  <c:v>41932.853958333333</c:v>
                </c:pt>
                <c:pt idx="2029">
                  <c:v>41932.860902777778</c:v>
                </c:pt>
                <c:pt idx="2030">
                  <c:v>41932.867847222231</c:v>
                </c:pt>
                <c:pt idx="2031">
                  <c:v>41932.874791666654</c:v>
                </c:pt>
                <c:pt idx="2032">
                  <c:v>41932.881736111114</c:v>
                </c:pt>
                <c:pt idx="2033">
                  <c:v>41932.888680555552</c:v>
                </c:pt>
                <c:pt idx="2034">
                  <c:v>41932.895624999997</c:v>
                </c:pt>
                <c:pt idx="2035">
                  <c:v>41932.902569444537</c:v>
                </c:pt>
                <c:pt idx="2036">
                  <c:v>41932.909513888946</c:v>
                </c:pt>
                <c:pt idx="2037">
                  <c:v>41932.916458333333</c:v>
                </c:pt>
                <c:pt idx="2038">
                  <c:v>41932.92340277772</c:v>
                </c:pt>
                <c:pt idx="2039">
                  <c:v>41932.930347222231</c:v>
                </c:pt>
                <c:pt idx="2040">
                  <c:v>41932.937291666654</c:v>
                </c:pt>
                <c:pt idx="2041">
                  <c:v>41932.944236111143</c:v>
                </c:pt>
                <c:pt idx="2042">
                  <c:v>41932.951180555501</c:v>
                </c:pt>
                <c:pt idx="2043">
                  <c:v>41932.958125000012</c:v>
                </c:pt>
                <c:pt idx="2044">
                  <c:v>41932.965069444443</c:v>
                </c:pt>
                <c:pt idx="2045">
                  <c:v>41932.972013888946</c:v>
                </c:pt>
                <c:pt idx="2046">
                  <c:v>41932.978958333333</c:v>
                </c:pt>
                <c:pt idx="2047">
                  <c:v>41932.985902777778</c:v>
                </c:pt>
                <c:pt idx="2048">
                  <c:v>41932.992847222231</c:v>
                </c:pt>
                <c:pt idx="2049">
                  <c:v>41932.999791666582</c:v>
                </c:pt>
                <c:pt idx="2050">
                  <c:v>41933.006736111114</c:v>
                </c:pt>
                <c:pt idx="2051">
                  <c:v>41933.013680555501</c:v>
                </c:pt>
                <c:pt idx="2052">
                  <c:v>41933.020624999997</c:v>
                </c:pt>
                <c:pt idx="2053">
                  <c:v>41933.027569444443</c:v>
                </c:pt>
                <c:pt idx="2054">
                  <c:v>41933.034513888946</c:v>
                </c:pt>
                <c:pt idx="2055">
                  <c:v>41933.041458333326</c:v>
                </c:pt>
                <c:pt idx="2056">
                  <c:v>41933.048402777778</c:v>
                </c:pt>
                <c:pt idx="2057">
                  <c:v>41933.055347222231</c:v>
                </c:pt>
                <c:pt idx="2058">
                  <c:v>41933.062291666654</c:v>
                </c:pt>
                <c:pt idx="2059">
                  <c:v>41933.069236111114</c:v>
                </c:pt>
                <c:pt idx="2060">
                  <c:v>41933.076180555501</c:v>
                </c:pt>
                <c:pt idx="2061">
                  <c:v>41933.083124999997</c:v>
                </c:pt>
                <c:pt idx="2062">
                  <c:v>41933.090069444443</c:v>
                </c:pt>
                <c:pt idx="2063">
                  <c:v>41933.097013888888</c:v>
                </c:pt>
                <c:pt idx="2064">
                  <c:v>41933.103958333326</c:v>
                </c:pt>
                <c:pt idx="2065">
                  <c:v>41933.110902777778</c:v>
                </c:pt>
                <c:pt idx="2066">
                  <c:v>41933.117847222231</c:v>
                </c:pt>
                <c:pt idx="2067">
                  <c:v>41933.124791666582</c:v>
                </c:pt>
                <c:pt idx="2068">
                  <c:v>41933.131736111049</c:v>
                </c:pt>
                <c:pt idx="2069">
                  <c:v>41933.138680555501</c:v>
                </c:pt>
                <c:pt idx="2070">
                  <c:v>41933.145624999997</c:v>
                </c:pt>
                <c:pt idx="2071">
                  <c:v>41933.152569444537</c:v>
                </c:pt>
                <c:pt idx="2072">
                  <c:v>41933.159513888946</c:v>
                </c:pt>
                <c:pt idx="2073">
                  <c:v>41933.166458333326</c:v>
                </c:pt>
                <c:pt idx="2074">
                  <c:v>41933.17340277772</c:v>
                </c:pt>
                <c:pt idx="2075">
                  <c:v>41933.180347222231</c:v>
                </c:pt>
                <c:pt idx="2076">
                  <c:v>41933.187291666654</c:v>
                </c:pt>
                <c:pt idx="2077">
                  <c:v>41933.194236111114</c:v>
                </c:pt>
                <c:pt idx="2078">
                  <c:v>41933.20118055545</c:v>
                </c:pt>
                <c:pt idx="2079">
                  <c:v>41933.208124999997</c:v>
                </c:pt>
                <c:pt idx="2080">
                  <c:v>41933.215069444443</c:v>
                </c:pt>
                <c:pt idx="2081">
                  <c:v>41933.222013888888</c:v>
                </c:pt>
                <c:pt idx="2082">
                  <c:v>41933.228958333326</c:v>
                </c:pt>
                <c:pt idx="2083">
                  <c:v>41933.23590277772</c:v>
                </c:pt>
                <c:pt idx="2084">
                  <c:v>41933.242847222231</c:v>
                </c:pt>
                <c:pt idx="2085">
                  <c:v>41933.249791666582</c:v>
                </c:pt>
                <c:pt idx="2086">
                  <c:v>41933.256736111114</c:v>
                </c:pt>
                <c:pt idx="2087">
                  <c:v>41933.26368055545</c:v>
                </c:pt>
                <c:pt idx="2088">
                  <c:v>41933.270624999997</c:v>
                </c:pt>
                <c:pt idx="2089">
                  <c:v>41933.277569444443</c:v>
                </c:pt>
                <c:pt idx="2090">
                  <c:v>41933.284513888946</c:v>
                </c:pt>
                <c:pt idx="2091">
                  <c:v>41933.291458333239</c:v>
                </c:pt>
                <c:pt idx="2092">
                  <c:v>41933.29840277772</c:v>
                </c:pt>
                <c:pt idx="2093">
                  <c:v>41933.305347222231</c:v>
                </c:pt>
                <c:pt idx="2094">
                  <c:v>41933.312291666669</c:v>
                </c:pt>
                <c:pt idx="2095">
                  <c:v>41933.319236111143</c:v>
                </c:pt>
                <c:pt idx="2096">
                  <c:v>41933.326180555501</c:v>
                </c:pt>
                <c:pt idx="2097">
                  <c:v>41933.333124999997</c:v>
                </c:pt>
                <c:pt idx="2098">
                  <c:v>41933.340069444537</c:v>
                </c:pt>
                <c:pt idx="2099">
                  <c:v>41933.347013888946</c:v>
                </c:pt>
                <c:pt idx="2100">
                  <c:v>41933.353958333333</c:v>
                </c:pt>
                <c:pt idx="2101">
                  <c:v>41933.360902777778</c:v>
                </c:pt>
                <c:pt idx="2102">
                  <c:v>41933.367847222231</c:v>
                </c:pt>
                <c:pt idx="2103">
                  <c:v>41933.374791666654</c:v>
                </c:pt>
                <c:pt idx="2104">
                  <c:v>41933.381736111114</c:v>
                </c:pt>
                <c:pt idx="2105">
                  <c:v>41933.388680555552</c:v>
                </c:pt>
                <c:pt idx="2106">
                  <c:v>41933.395624999997</c:v>
                </c:pt>
                <c:pt idx="2107">
                  <c:v>41933.402569444537</c:v>
                </c:pt>
                <c:pt idx="2108">
                  <c:v>41933.409513888946</c:v>
                </c:pt>
                <c:pt idx="2109">
                  <c:v>41933.416458333333</c:v>
                </c:pt>
                <c:pt idx="2110">
                  <c:v>41933.42340277772</c:v>
                </c:pt>
                <c:pt idx="2111">
                  <c:v>41933.430347222231</c:v>
                </c:pt>
                <c:pt idx="2112">
                  <c:v>41933.437291666654</c:v>
                </c:pt>
                <c:pt idx="2113">
                  <c:v>41933.444236111143</c:v>
                </c:pt>
                <c:pt idx="2114">
                  <c:v>41933.451180555501</c:v>
                </c:pt>
                <c:pt idx="2115">
                  <c:v>41933.458125000012</c:v>
                </c:pt>
                <c:pt idx="2116">
                  <c:v>41933.465069444443</c:v>
                </c:pt>
                <c:pt idx="2117">
                  <c:v>41933.472013888946</c:v>
                </c:pt>
                <c:pt idx="2118">
                  <c:v>41933.478958333333</c:v>
                </c:pt>
                <c:pt idx="2119">
                  <c:v>41933.485902777778</c:v>
                </c:pt>
                <c:pt idx="2120">
                  <c:v>41933.492847222231</c:v>
                </c:pt>
                <c:pt idx="2121">
                  <c:v>41933.499791666582</c:v>
                </c:pt>
                <c:pt idx="2122">
                  <c:v>41933.506736111114</c:v>
                </c:pt>
                <c:pt idx="2123">
                  <c:v>41933.513680555501</c:v>
                </c:pt>
                <c:pt idx="2124">
                  <c:v>41933.520624999997</c:v>
                </c:pt>
                <c:pt idx="2125">
                  <c:v>41933.527569444443</c:v>
                </c:pt>
                <c:pt idx="2126">
                  <c:v>41933.534513888946</c:v>
                </c:pt>
                <c:pt idx="2127">
                  <c:v>41933.541458333326</c:v>
                </c:pt>
                <c:pt idx="2128">
                  <c:v>41933.548402777778</c:v>
                </c:pt>
                <c:pt idx="2129">
                  <c:v>41933.555347222231</c:v>
                </c:pt>
                <c:pt idx="2130">
                  <c:v>41933.562291666654</c:v>
                </c:pt>
                <c:pt idx="2131">
                  <c:v>41933.569236111114</c:v>
                </c:pt>
                <c:pt idx="2132">
                  <c:v>41933.576180555501</c:v>
                </c:pt>
                <c:pt idx="2133">
                  <c:v>41933.583124999997</c:v>
                </c:pt>
                <c:pt idx="2134">
                  <c:v>41933.590069444443</c:v>
                </c:pt>
                <c:pt idx="2135">
                  <c:v>41933.597013888888</c:v>
                </c:pt>
                <c:pt idx="2136">
                  <c:v>41933.603958333326</c:v>
                </c:pt>
                <c:pt idx="2137">
                  <c:v>41933.610902777778</c:v>
                </c:pt>
                <c:pt idx="2138">
                  <c:v>41933.617847222231</c:v>
                </c:pt>
                <c:pt idx="2139">
                  <c:v>41933.624791666582</c:v>
                </c:pt>
                <c:pt idx="2140">
                  <c:v>41933.631736111049</c:v>
                </c:pt>
                <c:pt idx="2141">
                  <c:v>41933.638680555501</c:v>
                </c:pt>
                <c:pt idx="2142">
                  <c:v>41933.645624999997</c:v>
                </c:pt>
                <c:pt idx="2143">
                  <c:v>41933.652569444537</c:v>
                </c:pt>
                <c:pt idx="2144">
                  <c:v>41933.659513888946</c:v>
                </c:pt>
                <c:pt idx="2145">
                  <c:v>41933.666458333326</c:v>
                </c:pt>
                <c:pt idx="2146">
                  <c:v>41933.67340277772</c:v>
                </c:pt>
                <c:pt idx="2147">
                  <c:v>41933.680347222231</c:v>
                </c:pt>
                <c:pt idx="2148">
                  <c:v>41933.687291666654</c:v>
                </c:pt>
                <c:pt idx="2149">
                  <c:v>41933.694236111114</c:v>
                </c:pt>
                <c:pt idx="2150">
                  <c:v>41933.70118055545</c:v>
                </c:pt>
                <c:pt idx="2151">
                  <c:v>41933.708124999997</c:v>
                </c:pt>
                <c:pt idx="2152">
                  <c:v>41933.715069444443</c:v>
                </c:pt>
                <c:pt idx="2153">
                  <c:v>41933.722013888888</c:v>
                </c:pt>
                <c:pt idx="2154">
                  <c:v>41933.728958333326</c:v>
                </c:pt>
                <c:pt idx="2155">
                  <c:v>41933.73590277772</c:v>
                </c:pt>
                <c:pt idx="2156">
                  <c:v>41933.742847222231</c:v>
                </c:pt>
                <c:pt idx="2157">
                  <c:v>41933.749791666582</c:v>
                </c:pt>
                <c:pt idx="2158">
                  <c:v>41933.756736111114</c:v>
                </c:pt>
                <c:pt idx="2159">
                  <c:v>41933.76368055545</c:v>
                </c:pt>
                <c:pt idx="2160">
                  <c:v>41933.770624999997</c:v>
                </c:pt>
                <c:pt idx="2161">
                  <c:v>41933.777569444443</c:v>
                </c:pt>
                <c:pt idx="2162">
                  <c:v>41933.784513888946</c:v>
                </c:pt>
                <c:pt idx="2163">
                  <c:v>41933.791458333239</c:v>
                </c:pt>
                <c:pt idx="2164">
                  <c:v>41933.79840277772</c:v>
                </c:pt>
                <c:pt idx="2165">
                  <c:v>41933.805347222231</c:v>
                </c:pt>
                <c:pt idx="2166">
                  <c:v>41933.812291666669</c:v>
                </c:pt>
                <c:pt idx="2167">
                  <c:v>41933.819236111143</c:v>
                </c:pt>
                <c:pt idx="2168">
                  <c:v>41933.826180555501</c:v>
                </c:pt>
                <c:pt idx="2169">
                  <c:v>41933.833124999997</c:v>
                </c:pt>
                <c:pt idx="2170">
                  <c:v>41933.840069444537</c:v>
                </c:pt>
                <c:pt idx="2171">
                  <c:v>41933.847013888946</c:v>
                </c:pt>
                <c:pt idx="2172">
                  <c:v>41933.853958333333</c:v>
                </c:pt>
                <c:pt idx="2173">
                  <c:v>41933.860902777778</c:v>
                </c:pt>
                <c:pt idx="2174">
                  <c:v>41933.867847222231</c:v>
                </c:pt>
                <c:pt idx="2175">
                  <c:v>41933.874791666654</c:v>
                </c:pt>
                <c:pt idx="2176">
                  <c:v>41933.881736111114</c:v>
                </c:pt>
                <c:pt idx="2177">
                  <c:v>41933.888680555552</c:v>
                </c:pt>
                <c:pt idx="2178">
                  <c:v>41933.895624999997</c:v>
                </c:pt>
                <c:pt idx="2179">
                  <c:v>41933.902569444537</c:v>
                </c:pt>
                <c:pt idx="2180">
                  <c:v>41933.909513888946</c:v>
                </c:pt>
                <c:pt idx="2181">
                  <c:v>41933.916458333333</c:v>
                </c:pt>
                <c:pt idx="2182">
                  <c:v>41933.92340277772</c:v>
                </c:pt>
                <c:pt idx="2183">
                  <c:v>41933.930347222231</c:v>
                </c:pt>
                <c:pt idx="2184">
                  <c:v>41933.937291666654</c:v>
                </c:pt>
                <c:pt idx="2185">
                  <c:v>41933.944236111143</c:v>
                </c:pt>
                <c:pt idx="2186">
                  <c:v>41933.951180555501</c:v>
                </c:pt>
                <c:pt idx="2187">
                  <c:v>41933.958125000012</c:v>
                </c:pt>
                <c:pt idx="2188">
                  <c:v>41933.965069444443</c:v>
                </c:pt>
                <c:pt idx="2189">
                  <c:v>41933.972013888946</c:v>
                </c:pt>
                <c:pt idx="2190">
                  <c:v>41933.978958333333</c:v>
                </c:pt>
                <c:pt idx="2191">
                  <c:v>41933.985902777778</c:v>
                </c:pt>
                <c:pt idx="2192">
                  <c:v>41933.992847222231</c:v>
                </c:pt>
                <c:pt idx="2193">
                  <c:v>41933.999791666582</c:v>
                </c:pt>
                <c:pt idx="2194">
                  <c:v>41934.006736111114</c:v>
                </c:pt>
                <c:pt idx="2195">
                  <c:v>41934.013680555501</c:v>
                </c:pt>
                <c:pt idx="2196">
                  <c:v>41934.020624999997</c:v>
                </c:pt>
                <c:pt idx="2197">
                  <c:v>41934.027569444443</c:v>
                </c:pt>
                <c:pt idx="2198">
                  <c:v>41934.034513888946</c:v>
                </c:pt>
                <c:pt idx="2199">
                  <c:v>41934.041458333326</c:v>
                </c:pt>
                <c:pt idx="2200">
                  <c:v>41934.048402777778</c:v>
                </c:pt>
                <c:pt idx="2201">
                  <c:v>41934.055347222231</c:v>
                </c:pt>
                <c:pt idx="2202">
                  <c:v>41934.062291666654</c:v>
                </c:pt>
                <c:pt idx="2203">
                  <c:v>41934.069236111114</c:v>
                </c:pt>
                <c:pt idx="2204">
                  <c:v>41934.076180555501</c:v>
                </c:pt>
                <c:pt idx="2205">
                  <c:v>41934.083124999997</c:v>
                </c:pt>
                <c:pt idx="2206">
                  <c:v>41934.090069444443</c:v>
                </c:pt>
                <c:pt idx="2207">
                  <c:v>41934.097013888888</c:v>
                </c:pt>
                <c:pt idx="2208">
                  <c:v>41934.103958333326</c:v>
                </c:pt>
                <c:pt idx="2209">
                  <c:v>41934.110902777778</c:v>
                </c:pt>
                <c:pt idx="2210">
                  <c:v>41934.117847222231</c:v>
                </c:pt>
                <c:pt idx="2211">
                  <c:v>41934.124791666582</c:v>
                </c:pt>
                <c:pt idx="2212">
                  <c:v>41934.131736111049</c:v>
                </c:pt>
                <c:pt idx="2213">
                  <c:v>41934.138680555501</c:v>
                </c:pt>
                <c:pt idx="2214">
                  <c:v>41934.145624999997</c:v>
                </c:pt>
                <c:pt idx="2215">
                  <c:v>41934.152569444537</c:v>
                </c:pt>
                <c:pt idx="2216">
                  <c:v>41934.159513888946</c:v>
                </c:pt>
                <c:pt idx="2217">
                  <c:v>41934.166458333326</c:v>
                </c:pt>
                <c:pt idx="2218">
                  <c:v>41934.17340277772</c:v>
                </c:pt>
                <c:pt idx="2219">
                  <c:v>41934.180347222231</c:v>
                </c:pt>
                <c:pt idx="2220">
                  <c:v>41934.187291666654</c:v>
                </c:pt>
                <c:pt idx="2221">
                  <c:v>41934.194236111114</c:v>
                </c:pt>
                <c:pt idx="2222">
                  <c:v>41934.20118055545</c:v>
                </c:pt>
                <c:pt idx="2223">
                  <c:v>41934.208124999997</c:v>
                </c:pt>
                <c:pt idx="2224">
                  <c:v>41934.215069444443</c:v>
                </c:pt>
                <c:pt idx="2225">
                  <c:v>41934.222013888888</c:v>
                </c:pt>
                <c:pt idx="2226">
                  <c:v>41934.228958333326</c:v>
                </c:pt>
                <c:pt idx="2227">
                  <c:v>41934.23590277772</c:v>
                </c:pt>
                <c:pt idx="2228">
                  <c:v>41934.242847222231</c:v>
                </c:pt>
                <c:pt idx="2229">
                  <c:v>41934.249791666582</c:v>
                </c:pt>
                <c:pt idx="2230">
                  <c:v>41934.256736111114</c:v>
                </c:pt>
                <c:pt idx="2231">
                  <c:v>41934.26368055545</c:v>
                </c:pt>
                <c:pt idx="2232">
                  <c:v>41934.270624999997</c:v>
                </c:pt>
                <c:pt idx="2233">
                  <c:v>41934.277569444443</c:v>
                </c:pt>
                <c:pt idx="2234">
                  <c:v>41934.284513888946</c:v>
                </c:pt>
                <c:pt idx="2235">
                  <c:v>41934.291458333239</c:v>
                </c:pt>
                <c:pt idx="2236">
                  <c:v>41934.29840277772</c:v>
                </c:pt>
                <c:pt idx="2237">
                  <c:v>41934.305347222231</c:v>
                </c:pt>
                <c:pt idx="2238">
                  <c:v>41934.312291666669</c:v>
                </c:pt>
                <c:pt idx="2239">
                  <c:v>41934.319236111143</c:v>
                </c:pt>
                <c:pt idx="2240">
                  <c:v>41934.326180555501</c:v>
                </c:pt>
                <c:pt idx="2241">
                  <c:v>41934.333124999997</c:v>
                </c:pt>
                <c:pt idx="2242">
                  <c:v>41934.340069444537</c:v>
                </c:pt>
                <c:pt idx="2243">
                  <c:v>41934.347013888946</c:v>
                </c:pt>
                <c:pt idx="2244">
                  <c:v>41934.353958333333</c:v>
                </c:pt>
                <c:pt idx="2245">
                  <c:v>41934.360902777778</c:v>
                </c:pt>
                <c:pt idx="2246">
                  <c:v>41934.367847222231</c:v>
                </c:pt>
                <c:pt idx="2247">
                  <c:v>41934.374791666654</c:v>
                </c:pt>
                <c:pt idx="2248">
                  <c:v>41934.381736111114</c:v>
                </c:pt>
                <c:pt idx="2249">
                  <c:v>41934.388680555552</c:v>
                </c:pt>
                <c:pt idx="2250">
                  <c:v>41934.395624999997</c:v>
                </c:pt>
                <c:pt idx="2251">
                  <c:v>41934.402569444537</c:v>
                </c:pt>
                <c:pt idx="2252">
                  <c:v>41934.409513888946</c:v>
                </c:pt>
                <c:pt idx="2253">
                  <c:v>41934.416458333333</c:v>
                </c:pt>
                <c:pt idx="2254">
                  <c:v>41934.42340277772</c:v>
                </c:pt>
                <c:pt idx="2255">
                  <c:v>41934.430347222231</c:v>
                </c:pt>
                <c:pt idx="2256">
                  <c:v>41934.437291666654</c:v>
                </c:pt>
                <c:pt idx="2257">
                  <c:v>41934.444236111143</c:v>
                </c:pt>
                <c:pt idx="2258">
                  <c:v>41934.451180555501</c:v>
                </c:pt>
                <c:pt idx="2259">
                  <c:v>41934.458125000012</c:v>
                </c:pt>
                <c:pt idx="2260">
                  <c:v>41934.465069444443</c:v>
                </c:pt>
                <c:pt idx="2261">
                  <c:v>41934.472013888946</c:v>
                </c:pt>
                <c:pt idx="2262">
                  <c:v>41934.478958333333</c:v>
                </c:pt>
                <c:pt idx="2263">
                  <c:v>41934.485902777778</c:v>
                </c:pt>
                <c:pt idx="2264">
                  <c:v>41934.492847222231</c:v>
                </c:pt>
                <c:pt idx="2265">
                  <c:v>41934.499791666582</c:v>
                </c:pt>
                <c:pt idx="2266">
                  <c:v>41934.54811342599</c:v>
                </c:pt>
                <c:pt idx="2267">
                  <c:v>41934.555046296293</c:v>
                </c:pt>
                <c:pt idx="2268">
                  <c:v>41934.561990740724</c:v>
                </c:pt>
                <c:pt idx="2269">
                  <c:v>41934.568935185183</c:v>
                </c:pt>
                <c:pt idx="2270">
                  <c:v>41934.575879629629</c:v>
                </c:pt>
                <c:pt idx="2271">
                  <c:v>41934.582824074139</c:v>
                </c:pt>
                <c:pt idx="2272">
                  <c:v>41934.589768518505</c:v>
                </c:pt>
                <c:pt idx="2273">
                  <c:v>41934.596712962964</c:v>
                </c:pt>
                <c:pt idx="2274">
                  <c:v>41934.60365740741</c:v>
                </c:pt>
                <c:pt idx="2275">
                  <c:v>41934.610601851855</c:v>
                </c:pt>
                <c:pt idx="2276">
                  <c:v>41934.617546296293</c:v>
                </c:pt>
                <c:pt idx="2277">
                  <c:v>41934.624490740724</c:v>
                </c:pt>
                <c:pt idx="2278">
                  <c:v>41934.631435185176</c:v>
                </c:pt>
                <c:pt idx="2279">
                  <c:v>41934.638379629629</c:v>
                </c:pt>
                <c:pt idx="2280">
                  <c:v>41934.645324074081</c:v>
                </c:pt>
                <c:pt idx="2281">
                  <c:v>41934.652268518519</c:v>
                </c:pt>
                <c:pt idx="2282">
                  <c:v>41934.659212962993</c:v>
                </c:pt>
                <c:pt idx="2283">
                  <c:v>41934.66615740741</c:v>
                </c:pt>
                <c:pt idx="2284">
                  <c:v>41934.673101851768</c:v>
                </c:pt>
                <c:pt idx="2285">
                  <c:v>41934.680046296293</c:v>
                </c:pt>
                <c:pt idx="2286">
                  <c:v>41934.686990740738</c:v>
                </c:pt>
                <c:pt idx="2287">
                  <c:v>41934.693935185176</c:v>
                </c:pt>
                <c:pt idx="2288">
                  <c:v>41934.700879629629</c:v>
                </c:pt>
                <c:pt idx="2289">
                  <c:v>41934.707824074081</c:v>
                </c:pt>
                <c:pt idx="2290">
                  <c:v>41934.714768518505</c:v>
                </c:pt>
                <c:pt idx="2291">
                  <c:v>41934.721712962899</c:v>
                </c:pt>
                <c:pt idx="2292">
                  <c:v>41934.72865740741</c:v>
                </c:pt>
                <c:pt idx="2293">
                  <c:v>41934.735601851768</c:v>
                </c:pt>
                <c:pt idx="2294">
                  <c:v>41934.742546296293</c:v>
                </c:pt>
                <c:pt idx="2295">
                  <c:v>41934.749490740724</c:v>
                </c:pt>
                <c:pt idx="2296">
                  <c:v>41934.756435185183</c:v>
                </c:pt>
                <c:pt idx="2297">
                  <c:v>41934.763379629585</c:v>
                </c:pt>
                <c:pt idx="2298">
                  <c:v>41934.770324074081</c:v>
                </c:pt>
                <c:pt idx="2299">
                  <c:v>41934.777268518505</c:v>
                </c:pt>
                <c:pt idx="2300">
                  <c:v>41934.784212962993</c:v>
                </c:pt>
                <c:pt idx="2301">
                  <c:v>41934.791157407359</c:v>
                </c:pt>
                <c:pt idx="2302">
                  <c:v>41934.798101851768</c:v>
                </c:pt>
                <c:pt idx="2303">
                  <c:v>41934.805046296293</c:v>
                </c:pt>
                <c:pt idx="2304">
                  <c:v>41934.811990740738</c:v>
                </c:pt>
                <c:pt idx="2305">
                  <c:v>41934.818935185212</c:v>
                </c:pt>
                <c:pt idx="2306">
                  <c:v>41934.825879629629</c:v>
                </c:pt>
                <c:pt idx="2307">
                  <c:v>41934.832824074139</c:v>
                </c:pt>
                <c:pt idx="2308">
                  <c:v>41934.839768518505</c:v>
                </c:pt>
                <c:pt idx="2309">
                  <c:v>41934.846712962993</c:v>
                </c:pt>
                <c:pt idx="2310">
                  <c:v>41934.853657407468</c:v>
                </c:pt>
                <c:pt idx="2311">
                  <c:v>41934.860601851855</c:v>
                </c:pt>
                <c:pt idx="2312">
                  <c:v>41934.867546296293</c:v>
                </c:pt>
                <c:pt idx="2313">
                  <c:v>41934.874490740738</c:v>
                </c:pt>
                <c:pt idx="2314">
                  <c:v>41934.881435185183</c:v>
                </c:pt>
                <c:pt idx="2315">
                  <c:v>41934.888379629643</c:v>
                </c:pt>
                <c:pt idx="2316">
                  <c:v>41934.895324074081</c:v>
                </c:pt>
                <c:pt idx="2317">
                  <c:v>41934.902268518519</c:v>
                </c:pt>
                <c:pt idx="2318">
                  <c:v>41934.909212962993</c:v>
                </c:pt>
                <c:pt idx="2319">
                  <c:v>41934.916157407468</c:v>
                </c:pt>
                <c:pt idx="2320">
                  <c:v>41934.923101851768</c:v>
                </c:pt>
                <c:pt idx="2321">
                  <c:v>41934.930046296293</c:v>
                </c:pt>
                <c:pt idx="2322">
                  <c:v>41934.936990740738</c:v>
                </c:pt>
                <c:pt idx="2323">
                  <c:v>41934.943935185183</c:v>
                </c:pt>
                <c:pt idx="2324">
                  <c:v>41934.950879629643</c:v>
                </c:pt>
                <c:pt idx="2325">
                  <c:v>41934.957824074139</c:v>
                </c:pt>
                <c:pt idx="2326">
                  <c:v>41934.964768518505</c:v>
                </c:pt>
                <c:pt idx="2327">
                  <c:v>41934.971712962964</c:v>
                </c:pt>
                <c:pt idx="2328">
                  <c:v>41934.978657407468</c:v>
                </c:pt>
                <c:pt idx="2329">
                  <c:v>41934.985601851855</c:v>
                </c:pt>
                <c:pt idx="2330">
                  <c:v>41934.992546296293</c:v>
                </c:pt>
                <c:pt idx="2331">
                  <c:v>41934.999490740724</c:v>
                </c:pt>
                <c:pt idx="2332">
                  <c:v>41935.006435185183</c:v>
                </c:pt>
                <c:pt idx="2333">
                  <c:v>41935.013379629629</c:v>
                </c:pt>
                <c:pt idx="2334">
                  <c:v>41935.020324074081</c:v>
                </c:pt>
                <c:pt idx="2335">
                  <c:v>41935.027268518505</c:v>
                </c:pt>
                <c:pt idx="2336">
                  <c:v>41935.034212962993</c:v>
                </c:pt>
                <c:pt idx="2337">
                  <c:v>41935.04115740741</c:v>
                </c:pt>
                <c:pt idx="2338">
                  <c:v>41935.048101851855</c:v>
                </c:pt>
                <c:pt idx="2339">
                  <c:v>41935.055046296293</c:v>
                </c:pt>
                <c:pt idx="2340">
                  <c:v>41935.061990740724</c:v>
                </c:pt>
                <c:pt idx="2341">
                  <c:v>41935.068935185183</c:v>
                </c:pt>
                <c:pt idx="2342">
                  <c:v>41935.075879629629</c:v>
                </c:pt>
                <c:pt idx="2343">
                  <c:v>41935.082824074139</c:v>
                </c:pt>
                <c:pt idx="2344">
                  <c:v>41935.089768518505</c:v>
                </c:pt>
                <c:pt idx="2345">
                  <c:v>41935.096712962964</c:v>
                </c:pt>
                <c:pt idx="2346">
                  <c:v>41935.10365740741</c:v>
                </c:pt>
                <c:pt idx="2347">
                  <c:v>41935.110601851855</c:v>
                </c:pt>
                <c:pt idx="2348">
                  <c:v>41935.117546296293</c:v>
                </c:pt>
                <c:pt idx="2349">
                  <c:v>41935.124490740724</c:v>
                </c:pt>
                <c:pt idx="2350">
                  <c:v>41935.131435185176</c:v>
                </c:pt>
                <c:pt idx="2351">
                  <c:v>41935.138379629629</c:v>
                </c:pt>
                <c:pt idx="2352">
                  <c:v>41935.145324074081</c:v>
                </c:pt>
                <c:pt idx="2353">
                  <c:v>41935.152268518519</c:v>
                </c:pt>
                <c:pt idx="2354">
                  <c:v>41935.159212962993</c:v>
                </c:pt>
                <c:pt idx="2355">
                  <c:v>41935.16615740741</c:v>
                </c:pt>
                <c:pt idx="2356">
                  <c:v>41935.173101851768</c:v>
                </c:pt>
                <c:pt idx="2357">
                  <c:v>41935.180046296293</c:v>
                </c:pt>
                <c:pt idx="2358">
                  <c:v>41935.186990740738</c:v>
                </c:pt>
                <c:pt idx="2359">
                  <c:v>41935.193935185176</c:v>
                </c:pt>
                <c:pt idx="2360">
                  <c:v>41935.200879629629</c:v>
                </c:pt>
                <c:pt idx="2361">
                  <c:v>41935.207824074081</c:v>
                </c:pt>
                <c:pt idx="2362">
                  <c:v>41935.214768518505</c:v>
                </c:pt>
                <c:pt idx="2363">
                  <c:v>41935.221712962899</c:v>
                </c:pt>
                <c:pt idx="2364">
                  <c:v>41935.22865740741</c:v>
                </c:pt>
                <c:pt idx="2365">
                  <c:v>41935.235601851768</c:v>
                </c:pt>
                <c:pt idx="2366">
                  <c:v>41935.242546296293</c:v>
                </c:pt>
                <c:pt idx="2367">
                  <c:v>41935.249490740724</c:v>
                </c:pt>
                <c:pt idx="2368">
                  <c:v>41935.256435185183</c:v>
                </c:pt>
                <c:pt idx="2369">
                  <c:v>41935.263379629585</c:v>
                </c:pt>
                <c:pt idx="2370">
                  <c:v>41935.270324074081</c:v>
                </c:pt>
                <c:pt idx="2371">
                  <c:v>41935.277268518505</c:v>
                </c:pt>
                <c:pt idx="2372">
                  <c:v>41935.284212962993</c:v>
                </c:pt>
                <c:pt idx="2373">
                  <c:v>41935.291157407359</c:v>
                </c:pt>
                <c:pt idx="2374">
                  <c:v>41935.298101851768</c:v>
                </c:pt>
                <c:pt idx="2375">
                  <c:v>41935.305046296293</c:v>
                </c:pt>
                <c:pt idx="2376">
                  <c:v>41935.311990740738</c:v>
                </c:pt>
                <c:pt idx="2377">
                  <c:v>41935.318935185212</c:v>
                </c:pt>
                <c:pt idx="2378">
                  <c:v>41935.325879629629</c:v>
                </c:pt>
                <c:pt idx="2379">
                  <c:v>41935.332824074139</c:v>
                </c:pt>
                <c:pt idx="2380">
                  <c:v>41935.339768518505</c:v>
                </c:pt>
                <c:pt idx="2381">
                  <c:v>41935.346712962993</c:v>
                </c:pt>
                <c:pt idx="2382">
                  <c:v>41935.353657407468</c:v>
                </c:pt>
                <c:pt idx="2383">
                  <c:v>41935.360601851855</c:v>
                </c:pt>
                <c:pt idx="2384">
                  <c:v>41935.367546296293</c:v>
                </c:pt>
                <c:pt idx="2385">
                  <c:v>41935.374490740738</c:v>
                </c:pt>
                <c:pt idx="2386">
                  <c:v>41935.381435185183</c:v>
                </c:pt>
                <c:pt idx="2387">
                  <c:v>41935.388379629643</c:v>
                </c:pt>
                <c:pt idx="2388">
                  <c:v>41935.395324074081</c:v>
                </c:pt>
                <c:pt idx="2389">
                  <c:v>41935.402268518519</c:v>
                </c:pt>
                <c:pt idx="2390">
                  <c:v>41935.409212962993</c:v>
                </c:pt>
                <c:pt idx="2391">
                  <c:v>41935.416157407468</c:v>
                </c:pt>
                <c:pt idx="2392">
                  <c:v>41935.423101851768</c:v>
                </c:pt>
                <c:pt idx="2393">
                  <c:v>41935.430046296293</c:v>
                </c:pt>
                <c:pt idx="2394">
                  <c:v>41935.436990740738</c:v>
                </c:pt>
                <c:pt idx="2395">
                  <c:v>41935.443935185183</c:v>
                </c:pt>
                <c:pt idx="2396">
                  <c:v>41935.450879629643</c:v>
                </c:pt>
                <c:pt idx="2397">
                  <c:v>41935.457824074139</c:v>
                </c:pt>
                <c:pt idx="2398">
                  <c:v>41935.464768518505</c:v>
                </c:pt>
                <c:pt idx="2399">
                  <c:v>41935.471712962964</c:v>
                </c:pt>
                <c:pt idx="2400">
                  <c:v>41935.478657407468</c:v>
                </c:pt>
                <c:pt idx="2401">
                  <c:v>41935.485601851855</c:v>
                </c:pt>
                <c:pt idx="2402">
                  <c:v>41935.492546296293</c:v>
                </c:pt>
                <c:pt idx="2403">
                  <c:v>41935.499490740724</c:v>
                </c:pt>
                <c:pt idx="2404">
                  <c:v>41935.506435185183</c:v>
                </c:pt>
                <c:pt idx="2405">
                  <c:v>41935.513379629629</c:v>
                </c:pt>
                <c:pt idx="2406">
                  <c:v>41935.520324074081</c:v>
                </c:pt>
                <c:pt idx="2407">
                  <c:v>41935.527268518505</c:v>
                </c:pt>
                <c:pt idx="2408">
                  <c:v>41935.534212962993</c:v>
                </c:pt>
                <c:pt idx="2409">
                  <c:v>41935.54115740741</c:v>
                </c:pt>
                <c:pt idx="2410">
                  <c:v>41935.548101851855</c:v>
                </c:pt>
                <c:pt idx="2411">
                  <c:v>41935.555046296293</c:v>
                </c:pt>
                <c:pt idx="2412">
                  <c:v>41935.561990740724</c:v>
                </c:pt>
                <c:pt idx="2413">
                  <c:v>41935.568935185183</c:v>
                </c:pt>
                <c:pt idx="2414">
                  <c:v>41935.575879629629</c:v>
                </c:pt>
                <c:pt idx="2415">
                  <c:v>41935.582824074139</c:v>
                </c:pt>
                <c:pt idx="2416">
                  <c:v>41935.589768518505</c:v>
                </c:pt>
                <c:pt idx="2417">
                  <c:v>41935.596712962964</c:v>
                </c:pt>
                <c:pt idx="2418">
                  <c:v>41935.60365740741</c:v>
                </c:pt>
                <c:pt idx="2419">
                  <c:v>41935.610601851855</c:v>
                </c:pt>
                <c:pt idx="2420">
                  <c:v>41935.617546296293</c:v>
                </c:pt>
                <c:pt idx="2421">
                  <c:v>41935.624490740724</c:v>
                </c:pt>
                <c:pt idx="2422">
                  <c:v>41935.631435185176</c:v>
                </c:pt>
                <c:pt idx="2423">
                  <c:v>41935.638379629629</c:v>
                </c:pt>
                <c:pt idx="2424">
                  <c:v>41935.645324074081</c:v>
                </c:pt>
                <c:pt idx="2425">
                  <c:v>41935.652268518519</c:v>
                </c:pt>
                <c:pt idx="2426">
                  <c:v>41935.659212962993</c:v>
                </c:pt>
                <c:pt idx="2427">
                  <c:v>41935.66615740741</c:v>
                </c:pt>
                <c:pt idx="2428">
                  <c:v>41935.673101851768</c:v>
                </c:pt>
                <c:pt idx="2429">
                  <c:v>41935.680046296293</c:v>
                </c:pt>
                <c:pt idx="2430">
                  <c:v>41935.686990740738</c:v>
                </c:pt>
                <c:pt idx="2431">
                  <c:v>41935.693935185176</c:v>
                </c:pt>
                <c:pt idx="2432">
                  <c:v>41935.700879629629</c:v>
                </c:pt>
                <c:pt idx="2433">
                  <c:v>41935.707824074081</c:v>
                </c:pt>
                <c:pt idx="2434">
                  <c:v>41935.714768518505</c:v>
                </c:pt>
                <c:pt idx="2435">
                  <c:v>41935.721712962899</c:v>
                </c:pt>
                <c:pt idx="2436">
                  <c:v>41935.72865740741</c:v>
                </c:pt>
                <c:pt idx="2437">
                  <c:v>41935.735601851768</c:v>
                </c:pt>
                <c:pt idx="2438">
                  <c:v>41935.742546296293</c:v>
                </c:pt>
                <c:pt idx="2439">
                  <c:v>41935.749490740724</c:v>
                </c:pt>
                <c:pt idx="2440">
                  <c:v>41935.756435185183</c:v>
                </c:pt>
                <c:pt idx="2441">
                  <c:v>41935.763379629585</c:v>
                </c:pt>
                <c:pt idx="2442">
                  <c:v>41935.770324074081</c:v>
                </c:pt>
                <c:pt idx="2443">
                  <c:v>41935.777268518505</c:v>
                </c:pt>
                <c:pt idx="2444">
                  <c:v>41935.784212962993</c:v>
                </c:pt>
                <c:pt idx="2445">
                  <c:v>41935.791157407359</c:v>
                </c:pt>
                <c:pt idx="2446">
                  <c:v>41935.798101851768</c:v>
                </c:pt>
                <c:pt idx="2447">
                  <c:v>41935.805046296293</c:v>
                </c:pt>
                <c:pt idx="2448">
                  <c:v>41935.811990740738</c:v>
                </c:pt>
                <c:pt idx="2449">
                  <c:v>41935.818935185212</c:v>
                </c:pt>
                <c:pt idx="2450">
                  <c:v>41935.825879629629</c:v>
                </c:pt>
                <c:pt idx="2451">
                  <c:v>41935.832824074139</c:v>
                </c:pt>
                <c:pt idx="2452">
                  <c:v>41935.839768518505</c:v>
                </c:pt>
                <c:pt idx="2453">
                  <c:v>41935.846712962993</c:v>
                </c:pt>
                <c:pt idx="2454">
                  <c:v>41935.853657407468</c:v>
                </c:pt>
                <c:pt idx="2455">
                  <c:v>41935.860601851855</c:v>
                </c:pt>
                <c:pt idx="2456">
                  <c:v>41935.867546296293</c:v>
                </c:pt>
                <c:pt idx="2457">
                  <c:v>41935.874490740738</c:v>
                </c:pt>
                <c:pt idx="2458">
                  <c:v>41935.881435185183</c:v>
                </c:pt>
                <c:pt idx="2459">
                  <c:v>41935.888379629643</c:v>
                </c:pt>
                <c:pt idx="2460">
                  <c:v>41935.895324074081</c:v>
                </c:pt>
                <c:pt idx="2461">
                  <c:v>41935.902268518519</c:v>
                </c:pt>
                <c:pt idx="2462">
                  <c:v>41935.909212962993</c:v>
                </c:pt>
                <c:pt idx="2463">
                  <c:v>41935.916157407468</c:v>
                </c:pt>
                <c:pt idx="2464">
                  <c:v>41935.923101851768</c:v>
                </c:pt>
                <c:pt idx="2465">
                  <c:v>41935.930046296293</c:v>
                </c:pt>
                <c:pt idx="2466">
                  <c:v>41935.936990740738</c:v>
                </c:pt>
                <c:pt idx="2467">
                  <c:v>41935.943935185183</c:v>
                </c:pt>
                <c:pt idx="2468">
                  <c:v>41935.950879629643</c:v>
                </c:pt>
                <c:pt idx="2469">
                  <c:v>41935.957824074139</c:v>
                </c:pt>
                <c:pt idx="2470">
                  <c:v>41935.964768518505</c:v>
                </c:pt>
                <c:pt idx="2471">
                  <c:v>41935.971712962964</c:v>
                </c:pt>
                <c:pt idx="2472">
                  <c:v>41935.978657407468</c:v>
                </c:pt>
                <c:pt idx="2473">
                  <c:v>41935.985601851855</c:v>
                </c:pt>
                <c:pt idx="2474">
                  <c:v>41935.992546296293</c:v>
                </c:pt>
                <c:pt idx="2475">
                  <c:v>41935.999490740724</c:v>
                </c:pt>
                <c:pt idx="2476">
                  <c:v>41936.006435185183</c:v>
                </c:pt>
                <c:pt idx="2477">
                  <c:v>41936.013379629629</c:v>
                </c:pt>
                <c:pt idx="2478">
                  <c:v>41936.020324074081</c:v>
                </c:pt>
                <c:pt idx="2479">
                  <c:v>41936.027268518505</c:v>
                </c:pt>
                <c:pt idx="2480">
                  <c:v>41936.034212962993</c:v>
                </c:pt>
                <c:pt idx="2481">
                  <c:v>41936.04115740741</c:v>
                </c:pt>
                <c:pt idx="2482">
                  <c:v>41936.048101851855</c:v>
                </c:pt>
                <c:pt idx="2483">
                  <c:v>41936.055046296293</c:v>
                </c:pt>
                <c:pt idx="2484">
                  <c:v>41936.061990740724</c:v>
                </c:pt>
                <c:pt idx="2485">
                  <c:v>41936.068935185183</c:v>
                </c:pt>
                <c:pt idx="2486">
                  <c:v>41936.075879629629</c:v>
                </c:pt>
                <c:pt idx="2487">
                  <c:v>41936.082824074139</c:v>
                </c:pt>
                <c:pt idx="2488">
                  <c:v>41936.089768518505</c:v>
                </c:pt>
                <c:pt idx="2489">
                  <c:v>41936.096712962964</c:v>
                </c:pt>
                <c:pt idx="2490">
                  <c:v>41936.10365740741</c:v>
                </c:pt>
                <c:pt idx="2491">
                  <c:v>41936.110601851855</c:v>
                </c:pt>
                <c:pt idx="2492">
                  <c:v>41936.117546296293</c:v>
                </c:pt>
                <c:pt idx="2493">
                  <c:v>41936.124490740724</c:v>
                </c:pt>
                <c:pt idx="2494">
                  <c:v>41936.131435185176</c:v>
                </c:pt>
                <c:pt idx="2495">
                  <c:v>41936.138379629629</c:v>
                </c:pt>
                <c:pt idx="2496">
                  <c:v>41936.145324074081</c:v>
                </c:pt>
                <c:pt idx="2497">
                  <c:v>41936.152268518519</c:v>
                </c:pt>
                <c:pt idx="2498">
                  <c:v>41936.159212962993</c:v>
                </c:pt>
                <c:pt idx="2499">
                  <c:v>41936.16615740741</c:v>
                </c:pt>
                <c:pt idx="2500">
                  <c:v>41936.173101851768</c:v>
                </c:pt>
                <c:pt idx="2501">
                  <c:v>41936.180046296293</c:v>
                </c:pt>
                <c:pt idx="2502">
                  <c:v>41936.186990740738</c:v>
                </c:pt>
                <c:pt idx="2503">
                  <c:v>41936.193935185176</c:v>
                </c:pt>
                <c:pt idx="2504">
                  <c:v>41936.200879629629</c:v>
                </c:pt>
                <c:pt idx="2505">
                  <c:v>41936.207824074081</c:v>
                </c:pt>
                <c:pt idx="2506">
                  <c:v>41936.214768518505</c:v>
                </c:pt>
                <c:pt idx="2507">
                  <c:v>41936.221712962899</c:v>
                </c:pt>
                <c:pt idx="2508">
                  <c:v>41936.22865740741</c:v>
                </c:pt>
                <c:pt idx="2509">
                  <c:v>41936.235601851768</c:v>
                </c:pt>
                <c:pt idx="2510">
                  <c:v>41936.242546296293</c:v>
                </c:pt>
                <c:pt idx="2511">
                  <c:v>41936.249490740724</c:v>
                </c:pt>
                <c:pt idx="2512">
                  <c:v>41936.256435185183</c:v>
                </c:pt>
                <c:pt idx="2513">
                  <c:v>41936.263379629585</c:v>
                </c:pt>
                <c:pt idx="2514">
                  <c:v>41936.270324074081</c:v>
                </c:pt>
                <c:pt idx="2515">
                  <c:v>41936.277268518505</c:v>
                </c:pt>
                <c:pt idx="2516">
                  <c:v>41936.284212962993</c:v>
                </c:pt>
                <c:pt idx="2517">
                  <c:v>41936.291157407359</c:v>
                </c:pt>
                <c:pt idx="2518">
                  <c:v>41936.298101851768</c:v>
                </c:pt>
                <c:pt idx="2519">
                  <c:v>41936.305046296293</c:v>
                </c:pt>
                <c:pt idx="2520">
                  <c:v>41936.311990740738</c:v>
                </c:pt>
                <c:pt idx="2521">
                  <c:v>41936.318935185212</c:v>
                </c:pt>
                <c:pt idx="2522">
                  <c:v>41936.325879629629</c:v>
                </c:pt>
                <c:pt idx="2523">
                  <c:v>41936.332824074139</c:v>
                </c:pt>
                <c:pt idx="2524">
                  <c:v>41936.339768518505</c:v>
                </c:pt>
                <c:pt idx="2525">
                  <c:v>41936.346712962993</c:v>
                </c:pt>
                <c:pt idx="2526">
                  <c:v>41936.353657407468</c:v>
                </c:pt>
                <c:pt idx="2527">
                  <c:v>41936.360601851855</c:v>
                </c:pt>
                <c:pt idx="2528">
                  <c:v>41936.367546296293</c:v>
                </c:pt>
                <c:pt idx="2529">
                  <c:v>41936.374490740738</c:v>
                </c:pt>
                <c:pt idx="2530">
                  <c:v>41936.381435185183</c:v>
                </c:pt>
                <c:pt idx="2531">
                  <c:v>41936.388379629643</c:v>
                </c:pt>
                <c:pt idx="2532">
                  <c:v>41936.395324074081</c:v>
                </c:pt>
                <c:pt idx="2533">
                  <c:v>41936.402268518519</c:v>
                </c:pt>
                <c:pt idx="2534">
                  <c:v>41936.409212962993</c:v>
                </c:pt>
                <c:pt idx="2535">
                  <c:v>41936.416157407468</c:v>
                </c:pt>
                <c:pt idx="2536">
                  <c:v>41936.423101851768</c:v>
                </c:pt>
                <c:pt idx="2537">
                  <c:v>41936.430046296293</c:v>
                </c:pt>
                <c:pt idx="2538">
                  <c:v>41936.436990740738</c:v>
                </c:pt>
                <c:pt idx="2539">
                  <c:v>41936.443935185183</c:v>
                </c:pt>
                <c:pt idx="2540">
                  <c:v>41936.450879629643</c:v>
                </c:pt>
                <c:pt idx="2541">
                  <c:v>41936.457824074139</c:v>
                </c:pt>
                <c:pt idx="2542">
                  <c:v>41936.464768518505</c:v>
                </c:pt>
                <c:pt idx="2543">
                  <c:v>41936.471712962964</c:v>
                </c:pt>
                <c:pt idx="2544">
                  <c:v>41936.478657407468</c:v>
                </c:pt>
                <c:pt idx="2545">
                  <c:v>41936.485601851855</c:v>
                </c:pt>
                <c:pt idx="2546">
                  <c:v>41936.492546296293</c:v>
                </c:pt>
                <c:pt idx="2547">
                  <c:v>41936.499490740724</c:v>
                </c:pt>
                <c:pt idx="2548">
                  <c:v>41936.506435185183</c:v>
                </c:pt>
                <c:pt idx="2549">
                  <c:v>41936.513379629629</c:v>
                </c:pt>
                <c:pt idx="2550">
                  <c:v>41936.520324074081</c:v>
                </c:pt>
                <c:pt idx="2551">
                  <c:v>41936.527268518505</c:v>
                </c:pt>
                <c:pt idx="2552">
                  <c:v>41936.534212962993</c:v>
                </c:pt>
                <c:pt idx="2553">
                  <c:v>41936.54115740741</c:v>
                </c:pt>
                <c:pt idx="2554">
                  <c:v>41936.548101851855</c:v>
                </c:pt>
                <c:pt idx="2555">
                  <c:v>41936.555046296293</c:v>
                </c:pt>
                <c:pt idx="2556">
                  <c:v>41936.561990740724</c:v>
                </c:pt>
                <c:pt idx="2557">
                  <c:v>41936.568935185183</c:v>
                </c:pt>
                <c:pt idx="2558">
                  <c:v>41936.575879629629</c:v>
                </c:pt>
                <c:pt idx="2559">
                  <c:v>41936.582824074139</c:v>
                </c:pt>
                <c:pt idx="2560">
                  <c:v>41936.589768518505</c:v>
                </c:pt>
                <c:pt idx="2561">
                  <c:v>41936.596712962964</c:v>
                </c:pt>
                <c:pt idx="2562">
                  <c:v>41936.60365740741</c:v>
                </c:pt>
                <c:pt idx="2563">
                  <c:v>41936.610601851855</c:v>
                </c:pt>
                <c:pt idx="2564">
                  <c:v>41936.617546296293</c:v>
                </c:pt>
                <c:pt idx="2565">
                  <c:v>41936.624490740724</c:v>
                </c:pt>
                <c:pt idx="2566">
                  <c:v>41936.631435185176</c:v>
                </c:pt>
                <c:pt idx="2567">
                  <c:v>41936.638379629629</c:v>
                </c:pt>
                <c:pt idx="2568">
                  <c:v>41936.645324074081</c:v>
                </c:pt>
                <c:pt idx="2569">
                  <c:v>41936.652268518519</c:v>
                </c:pt>
                <c:pt idx="2570">
                  <c:v>41936.659212962993</c:v>
                </c:pt>
                <c:pt idx="2571">
                  <c:v>41936.66615740741</c:v>
                </c:pt>
                <c:pt idx="2572">
                  <c:v>41936.673101851768</c:v>
                </c:pt>
                <c:pt idx="2573">
                  <c:v>41936.680046296293</c:v>
                </c:pt>
                <c:pt idx="2574">
                  <c:v>41936.686990740738</c:v>
                </c:pt>
                <c:pt idx="2575">
                  <c:v>41936.693935185176</c:v>
                </c:pt>
                <c:pt idx="2576">
                  <c:v>41936.700879629629</c:v>
                </c:pt>
                <c:pt idx="2577">
                  <c:v>41936.707824074081</c:v>
                </c:pt>
                <c:pt idx="2578">
                  <c:v>41936.714768518505</c:v>
                </c:pt>
                <c:pt idx="2579">
                  <c:v>41936.721712962899</c:v>
                </c:pt>
                <c:pt idx="2580">
                  <c:v>41936.72865740741</c:v>
                </c:pt>
                <c:pt idx="2581">
                  <c:v>41936.735601851768</c:v>
                </c:pt>
                <c:pt idx="2582">
                  <c:v>41936.742546296293</c:v>
                </c:pt>
                <c:pt idx="2583">
                  <c:v>41936.749490740724</c:v>
                </c:pt>
                <c:pt idx="2584">
                  <c:v>41936.756435185183</c:v>
                </c:pt>
                <c:pt idx="2585">
                  <c:v>41936.763379629585</c:v>
                </c:pt>
                <c:pt idx="2586">
                  <c:v>41936.770324074081</c:v>
                </c:pt>
                <c:pt idx="2587">
                  <c:v>41936.777268518505</c:v>
                </c:pt>
                <c:pt idx="2588">
                  <c:v>41936.784212962993</c:v>
                </c:pt>
                <c:pt idx="2589">
                  <c:v>41936.791157407359</c:v>
                </c:pt>
                <c:pt idx="2590">
                  <c:v>41936.798101851768</c:v>
                </c:pt>
                <c:pt idx="2591">
                  <c:v>41936.805046296293</c:v>
                </c:pt>
                <c:pt idx="2592">
                  <c:v>41936.811990740738</c:v>
                </c:pt>
                <c:pt idx="2593">
                  <c:v>41936.818935185212</c:v>
                </c:pt>
                <c:pt idx="2594">
                  <c:v>41936.825879629629</c:v>
                </c:pt>
                <c:pt idx="2595">
                  <c:v>41936.832824074139</c:v>
                </c:pt>
                <c:pt idx="2596">
                  <c:v>41936.839768518505</c:v>
                </c:pt>
                <c:pt idx="2597">
                  <c:v>41936.846712962993</c:v>
                </c:pt>
                <c:pt idx="2598">
                  <c:v>41936.853657407468</c:v>
                </c:pt>
                <c:pt idx="2599">
                  <c:v>41936.860601851855</c:v>
                </c:pt>
                <c:pt idx="2600">
                  <c:v>41936.867546296293</c:v>
                </c:pt>
                <c:pt idx="2601">
                  <c:v>41936.874490740738</c:v>
                </c:pt>
                <c:pt idx="2602">
                  <c:v>41936.881435185183</c:v>
                </c:pt>
                <c:pt idx="2603">
                  <c:v>41936.888379629643</c:v>
                </c:pt>
                <c:pt idx="2604">
                  <c:v>41936.895324074081</c:v>
                </c:pt>
                <c:pt idx="2605">
                  <c:v>41936.902268518519</c:v>
                </c:pt>
                <c:pt idx="2606">
                  <c:v>41936.909212962993</c:v>
                </c:pt>
                <c:pt idx="2607">
                  <c:v>41936.916157407468</c:v>
                </c:pt>
                <c:pt idx="2608">
                  <c:v>41936.923101851768</c:v>
                </c:pt>
                <c:pt idx="2609">
                  <c:v>41936.930046296293</c:v>
                </c:pt>
                <c:pt idx="2610">
                  <c:v>41936.936990740738</c:v>
                </c:pt>
                <c:pt idx="2611">
                  <c:v>41936.943935185183</c:v>
                </c:pt>
                <c:pt idx="2612">
                  <c:v>41936.950879629643</c:v>
                </c:pt>
                <c:pt idx="2613">
                  <c:v>41936.957824074139</c:v>
                </c:pt>
                <c:pt idx="2614">
                  <c:v>41936.964768518505</c:v>
                </c:pt>
                <c:pt idx="2615">
                  <c:v>41936.971712962964</c:v>
                </c:pt>
                <c:pt idx="2616">
                  <c:v>41936.978657407468</c:v>
                </c:pt>
                <c:pt idx="2617">
                  <c:v>41936.985601851855</c:v>
                </c:pt>
                <c:pt idx="2618">
                  <c:v>41936.992546296293</c:v>
                </c:pt>
                <c:pt idx="2619">
                  <c:v>41936.999490740724</c:v>
                </c:pt>
                <c:pt idx="2620">
                  <c:v>41937.006435185183</c:v>
                </c:pt>
                <c:pt idx="2621">
                  <c:v>41937.013379629629</c:v>
                </c:pt>
                <c:pt idx="2622">
                  <c:v>41937.020324074081</c:v>
                </c:pt>
                <c:pt idx="2623">
                  <c:v>41937.027268518505</c:v>
                </c:pt>
                <c:pt idx="2624">
                  <c:v>41937.034212962993</c:v>
                </c:pt>
                <c:pt idx="2625">
                  <c:v>41937.04115740741</c:v>
                </c:pt>
                <c:pt idx="2626">
                  <c:v>41937.048101851855</c:v>
                </c:pt>
                <c:pt idx="2627">
                  <c:v>41937.055046296293</c:v>
                </c:pt>
                <c:pt idx="2628">
                  <c:v>41937.061990740724</c:v>
                </c:pt>
                <c:pt idx="2629">
                  <c:v>41937.068935185183</c:v>
                </c:pt>
                <c:pt idx="2630">
                  <c:v>41937.075879629629</c:v>
                </c:pt>
                <c:pt idx="2631">
                  <c:v>41937.082824074139</c:v>
                </c:pt>
                <c:pt idx="2632">
                  <c:v>41937.089768518505</c:v>
                </c:pt>
                <c:pt idx="2633">
                  <c:v>41937.096712962964</c:v>
                </c:pt>
                <c:pt idx="2634">
                  <c:v>41937.10365740741</c:v>
                </c:pt>
                <c:pt idx="2635">
                  <c:v>41937.110601851855</c:v>
                </c:pt>
                <c:pt idx="2636">
                  <c:v>41937.117546296293</c:v>
                </c:pt>
                <c:pt idx="2637">
                  <c:v>41937.124490740724</c:v>
                </c:pt>
                <c:pt idx="2638">
                  <c:v>41937.131435185176</c:v>
                </c:pt>
                <c:pt idx="2639">
                  <c:v>41937.138379629629</c:v>
                </c:pt>
                <c:pt idx="2640">
                  <c:v>41937.145324074081</c:v>
                </c:pt>
                <c:pt idx="2641">
                  <c:v>41937.152268518519</c:v>
                </c:pt>
                <c:pt idx="2642">
                  <c:v>41937.159212962993</c:v>
                </c:pt>
                <c:pt idx="2643">
                  <c:v>41937.16615740741</c:v>
                </c:pt>
                <c:pt idx="2644">
                  <c:v>41937.173101851768</c:v>
                </c:pt>
                <c:pt idx="2645">
                  <c:v>41937.180046296293</c:v>
                </c:pt>
                <c:pt idx="2646">
                  <c:v>41937.186990740738</c:v>
                </c:pt>
                <c:pt idx="2647">
                  <c:v>41937.193935185176</c:v>
                </c:pt>
                <c:pt idx="2648">
                  <c:v>41937.200879629629</c:v>
                </c:pt>
                <c:pt idx="2649">
                  <c:v>41937.207824074081</c:v>
                </c:pt>
                <c:pt idx="2650">
                  <c:v>41937.214768518505</c:v>
                </c:pt>
                <c:pt idx="2651">
                  <c:v>41937.221712962899</c:v>
                </c:pt>
                <c:pt idx="2652">
                  <c:v>41937.22865740741</c:v>
                </c:pt>
                <c:pt idx="2653">
                  <c:v>41937.235601851768</c:v>
                </c:pt>
                <c:pt idx="2654">
                  <c:v>41937.242546296293</c:v>
                </c:pt>
                <c:pt idx="2655">
                  <c:v>41937.249490740724</c:v>
                </c:pt>
                <c:pt idx="2656">
                  <c:v>41937.256435185183</c:v>
                </c:pt>
                <c:pt idx="2657">
                  <c:v>41937.263379629585</c:v>
                </c:pt>
                <c:pt idx="2658">
                  <c:v>41937.270324074081</c:v>
                </c:pt>
                <c:pt idx="2659">
                  <c:v>41937.277268518505</c:v>
                </c:pt>
                <c:pt idx="2660">
                  <c:v>41937.284212962993</c:v>
                </c:pt>
                <c:pt idx="2661">
                  <c:v>41937.291157407359</c:v>
                </c:pt>
                <c:pt idx="2662">
                  <c:v>41937.298101851768</c:v>
                </c:pt>
                <c:pt idx="2663">
                  <c:v>41937.305046296293</c:v>
                </c:pt>
                <c:pt idx="2664">
                  <c:v>41937.311990740738</c:v>
                </c:pt>
                <c:pt idx="2665">
                  <c:v>41937.318935185212</c:v>
                </c:pt>
                <c:pt idx="2666">
                  <c:v>41937.325879629629</c:v>
                </c:pt>
                <c:pt idx="2667">
                  <c:v>41937.332824074139</c:v>
                </c:pt>
                <c:pt idx="2668">
                  <c:v>41937.339768518505</c:v>
                </c:pt>
                <c:pt idx="2669">
                  <c:v>41937.346712962993</c:v>
                </c:pt>
                <c:pt idx="2670">
                  <c:v>41937.353657407468</c:v>
                </c:pt>
                <c:pt idx="2671">
                  <c:v>41937.360601851855</c:v>
                </c:pt>
                <c:pt idx="2672">
                  <c:v>41937.367546296293</c:v>
                </c:pt>
                <c:pt idx="2673">
                  <c:v>41937.374490740738</c:v>
                </c:pt>
                <c:pt idx="2674">
                  <c:v>41937.381435185183</c:v>
                </c:pt>
                <c:pt idx="2675">
                  <c:v>41937.388379629643</c:v>
                </c:pt>
                <c:pt idx="2676">
                  <c:v>41937.395324074081</c:v>
                </c:pt>
                <c:pt idx="2677">
                  <c:v>41937.402268518519</c:v>
                </c:pt>
                <c:pt idx="2678">
                  <c:v>41937.409212962993</c:v>
                </c:pt>
                <c:pt idx="2679">
                  <c:v>41937.416157407468</c:v>
                </c:pt>
                <c:pt idx="2680">
                  <c:v>41937.423101851768</c:v>
                </c:pt>
                <c:pt idx="2681">
                  <c:v>41937.430046296293</c:v>
                </c:pt>
                <c:pt idx="2682">
                  <c:v>41937.436990740738</c:v>
                </c:pt>
                <c:pt idx="2683">
                  <c:v>41937.443935185183</c:v>
                </c:pt>
                <c:pt idx="2684">
                  <c:v>41937.450879629643</c:v>
                </c:pt>
                <c:pt idx="2685">
                  <c:v>41937.457824074139</c:v>
                </c:pt>
                <c:pt idx="2686">
                  <c:v>41937.464768518505</c:v>
                </c:pt>
                <c:pt idx="2687">
                  <c:v>41937.471712962964</c:v>
                </c:pt>
                <c:pt idx="2688">
                  <c:v>41937.478657407468</c:v>
                </c:pt>
                <c:pt idx="2689">
                  <c:v>41937.485601851855</c:v>
                </c:pt>
                <c:pt idx="2690">
                  <c:v>41937.492546296293</c:v>
                </c:pt>
                <c:pt idx="2691">
                  <c:v>41937.499490740724</c:v>
                </c:pt>
                <c:pt idx="2692">
                  <c:v>41937.506435185183</c:v>
                </c:pt>
                <c:pt idx="2693">
                  <c:v>41937.513379629629</c:v>
                </c:pt>
                <c:pt idx="2694">
                  <c:v>41937.520324074081</c:v>
                </c:pt>
                <c:pt idx="2695">
                  <c:v>41937.527268518505</c:v>
                </c:pt>
                <c:pt idx="2696">
                  <c:v>41937.534212962993</c:v>
                </c:pt>
                <c:pt idx="2697">
                  <c:v>41937.54115740741</c:v>
                </c:pt>
                <c:pt idx="2698">
                  <c:v>41937.548101851855</c:v>
                </c:pt>
                <c:pt idx="2699">
                  <c:v>41937.555046296293</c:v>
                </c:pt>
                <c:pt idx="2700">
                  <c:v>41937.561990740724</c:v>
                </c:pt>
                <c:pt idx="2701">
                  <c:v>41937.568935185183</c:v>
                </c:pt>
                <c:pt idx="2702">
                  <c:v>41937.575879629629</c:v>
                </c:pt>
                <c:pt idx="2703">
                  <c:v>41937.582824074139</c:v>
                </c:pt>
                <c:pt idx="2704">
                  <c:v>41937.589768518505</c:v>
                </c:pt>
                <c:pt idx="2705">
                  <c:v>41937.596712962964</c:v>
                </c:pt>
                <c:pt idx="2706">
                  <c:v>41937.60365740741</c:v>
                </c:pt>
                <c:pt idx="2707">
                  <c:v>41937.610601851855</c:v>
                </c:pt>
                <c:pt idx="2708">
                  <c:v>41937.617546296293</c:v>
                </c:pt>
                <c:pt idx="2709">
                  <c:v>41937.624490740724</c:v>
                </c:pt>
                <c:pt idx="2710">
                  <c:v>41937.631435185176</c:v>
                </c:pt>
                <c:pt idx="2711">
                  <c:v>41937.638379629629</c:v>
                </c:pt>
                <c:pt idx="2712">
                  <c:v>41937.645324074081</c:v>
                </c:pt>
                <c:pt idx="2713">
                  <c:v>41937.652268518519</c:v>
                </c:pt>
                <c:pt idx="2714">
                  <c:v>41937.659212962993</c:v>
                </c:pt>
                <c:pt idx="2715">
                  <c:v>41937.66615740741</c:v>
                </c:pt>
                <c:pt idx="2716">
                  <c:v>41937.673101851768</c:v>
                </c:pt>
                <c:pt idx="2717">
                  <c:v>41937.680046296293</c:v>
                </c:pt>
                <c:pt idx="2718">
                  <c:v>41937.686990740738</c:v>
                </c:pt>
                <c:pt idx="2719">
                  <c:v>41937.693935185176</c:v>
                </c:pt>
                <c:pt idx="2720">
                  <c:v>41937.700879629629</c:v>
                </c:pt>
                <c:pt idx="2721">
                  <c:v>41937.707824074081</c:v>
                </c:pt>
                <c:pt idx="2722">
                  <c:v>41937.714768518505</c:v>
                </c:pt>
                <c:pt idx="2723">
                  <c:v>41937.721712962899</c:v>
                </c:pt>
                <c:pt idx="2724">
                  <c:v>41937.72865740741</c:v>
                </c:pt>
                <c:pt idx="2725">
                  <c:v>41937.735601851768</c:v>
                </c:pt>
                <c:pt idx="2726">
                  <c:v>41937.742546296293</c:v>
                </c:pt>
                <c:pt idx="2727">
                  <c:v>41937.749490740724</c:v>
                </c:pt>
                <c:pt idx="2728">
                  <c:v>41937.756435185183</c:v>
                </c:pt>
                <c:pt idx="2729">
                  <c:v>41937.763379629585</c:v>
                </c:pt>
                <c:pt idx="2730">
                  <c:v>41937.770324074081</c:v>
                </c:pt>
                <c:pt idx="2731">
                  <c:v>41937.777268518505</c:v>
                </c:pt>
                <c:pt idx="2732">
                  <c:v>41937.784212962993</c:v>
                </c:pt>
                <c:pt idx="2733">
                  <c:v>41937.791157407359</c:v>
                </c:pt>
                <c:pt idx="2734">
                  <c:v>41937.798101851768</c:v>
                </c:pt>
                <c:pt idx="2735">
                  <c:v>41937.805046296293</c:v>
                </c:pt>
                <c:pt idx="2736">
                  <c:v>41937.811990740738</c:v>
                </c:pt>
                <c:pt idx="2737">
                  <c:v>41937.818935185212</c:v>
                </c:pt>
                <c:pt idx="2738">
                  <c:v>41937.825879629629</c:v>
                </c:pt>
                <c:pt idx="2739">
                  <c:v>41937.832824074139</c:v>
                </c:pt>
                <c:pt idx="2740">
                  <c:v>41937.839768518505</c:v>
                </c:pt>
                <c:pt idx="2741">
                  <c:v>41937.846712962993</c:v>
                </c:pt>
                <c:pt idx="2742">
                  <c:v>41937.853657407468</c:v>
                </c:pt>
                <c:pt idx="2743">
                  <c:v>41937.860601851855</c:v>
                </c:pt>
                <c:pt idx="2744">
                  <c:v>41937.867546296293</c:v>
                </c:pt>
                <c:pt idx="2745">
                  <c:v>41937.874490740738</c:v>
                </c:pt>
                <c:pt idx="2746">
                  <c:v>41937.881435185183</c:v>
                </c:pt>
                <c:pt idx="2747">
                  <c:v>41937.888379629643</c:v>
                </c:pt>
                <c:pt idx="2748">
                  <c:v>41937.895324074081</c:v>
                </c:pt>
                <c:pt idx="2749">
                  <c:v>41937.902268518519</c:v>
                </c:pt>
                <c:pt idx="2750">
                  <c:v>41937.909212962993</c:v>
                </c:pt>
                <c:pt idx="2751">
                  <c:v>41937.916157407468</c:v>
                </c:pt>
                <c:pt idx="2752">
                  <c:v>41937.923101851768</c:v>
                </c:pt>
                <c:pt idx="2753">
                  <c:v>41937.930046296293</c:v>
                </c:pt>
                <c:pt idx="2754">
                  <c:v>41937.936990740738</c:v>
                </c:pt>
                <c:pt idx="2755">
                  <c:v>41937.943935185183</c:v>
                </c:pt>
                <c:pt idx="2756">
                  <c:v>41937.950879629643</c:v>
                </c:pt>
                <c:pt idx="2757">
                  <c:v>41937.957824074139</c:v>
                </c:pt>
                <c:pt idx="2758">
                  <c:v>41937.964768518505</c:v>
                </c:pt>
                <c:pt idx="2759">
                  <c:v>41937.971712962964</c:v>
                </c:pt>
                <c:pt idx="2760">
                  <c:v>41937.978657407468</c:v>
                </c:pt>
                <c:pt idx="2761">
                  <c:v>41937.985601851855</c:v>
                </c:pt>
                <c:pt idx="2762">
                  <c:v>41937.992546296293</c:v>
                </c:pt>
                <c:pt idx="2763">
                  <c:v>41937.999490740724</c:v>
                </c:pt>
                <c:pt idx="2764">
                  <c:v>41938.006435185183</c:v>
                </c:pt>
                <c:pt idx="2765">
                  <c:v>41938.013379629629</c:v>
                </c:pt>
                <c:pt idx="2766">
                  <c:v>41938.020324074081</c:v>
                </c:pt>
                <c:pt idx="2767">
                  <c:v>41938.027268518505</c:v>
                </c:pt>
                <c:pt idx="2768">
                  <c:v>41938.034212962993</c:v>
                </c:pt>
                <c:pt idx="2769">
                  <c:v>41938.04115740741</c:v>
                </c:pt>
                <c:pt idx="2770">
                  <c:v>41938.048101851855</c:v>
                </c:pt>
                <c:pt idx="2771">
                  <c:v>41938.055046296293</c:v>
                </c:pt>
                <c:pt idx="2772">
                  <c:v>41938.061990740724</c:v>
                </c:pt>
                <c:pt idx="2773">
                  <c:v>41938.068935185183</c:v>
                </c:pt>
                <c:pt idx="2774">
                  <c:v>41938.075879629629</c:v>
                </c:pt>
                <c:pt idx="2775">
                  <c:v>41938.082824074139</c:v>
                </c:pt>
                <c:pt idx="2776">
                  <c:v>41938.089768518505</c:v>
                </c:pt>
                <c:pt idx="2777">
                  <c:v>41938.096712962964</c:v>
                </c:pt>
                <c:pt idx="2778">
                  <c:v>41938.10365740741</c:v>
                </c:pt>
                <c:pt idx="2779">
                  <c:v>41938.110601851855</c:v>
                </c:pt>
                <c:pt idx="2780">
                  <c:v>41938.117546296293</c:v>
                </c:pt>
                <c:pt idx="2781">
                  <c:v>41938.124490740724</c:v>
                </c:pt>
                <c:pt idx="2782">
                  <c:v>41938.09034722222</c:v>
                </c:pt>
                <c:pt idx="2783">
                  <c:v>41938.097291666607</c:v>
                </c:pt>
                <c:pt idx="2784">
                  <c:v>41938.10423611111</c:v>
                </c:pt>
                <c:pt idx="2785">
                  <c:v>41938.111180555483</c:v>
                </c:pt>
                <c:pt idx="2786">
                  <c:v>41938.118125000001</c:v>
                </c:pt>
                <c:pt idx="2787">
                  <c:v>41938.125069444446</c:v>
                </c:pt>
                <c:pt idx="2788">
                  <c:v>41938.132013888891</c:v>
                </c:pt>
                <c:pt idx="2789">
                  <c:v>41938.138958333337</c:v>
                </c:pt>
                <c:pt idx="2790">
                  <c:v>41938.145902777775</c:v>
                </c:pt>
                <c:pt idx="2791">
                  <c:v>41938.152847222242</c:v>
                </c:pt>
                <c:pt idx="2792">
                  <c:v>41938.159791666607</c:v>
                </c:pt>
                <c:pt idx="2793">
                  <c:v>41938.166736111074</c:v>
                </c:pt>
                <c:pt idx="2794">
                  <c:v>41938.173680555483</c:v>
                </c:pt>
                <c:pt idx="2795">
                  <c:v>41938.180625000001</c:v>
                </c:pt>
                <c:pt idx="2796">
                  <c:v>41938.187569444504</c:v>
                </c:pt>
                <c:pt idx="2797">
                  <c:v>41938.194513888891</c:v>
                </c:pt>
                <c:pt idx="2798">
                  <c:v>41938.201458333278</c:v>
                </c:pt>
                <c:pt idx="2799">
                  <c:v>41938.208402777775</c:v>
                </c:pt>
                <c:pt idx="2800">
                  <c:v>41938.21534722222</c:v>
                </c:pt>
                <c:pt idx="2801">
                  <c:v>41938.222291666607</c:v>
                </c:pt>
                <c:pt idx="2802">
                  <c:v>41938.229236111074</c:v>
                </c:pt>
                <c:pt idx="2803">
                  <c:v>41938.236180555483</c:v>
                </c:pt>
                <c:pt idx="2804">
                  <c:v>41938.243124999994</c:v>
                </c:pt>
                <c:pt idx="2805">
                  <c:v>41938.250069444504</c:v>
                </c:pt>
                <c:pt idx="2806">
                  <c:v>41938.257013888891</c:v>
                </c:pt>
                <c:pt idx="2807">
                  <c:v>41938.263958333278</c:v>
                </c:pt>
                <c:pt idx="2808">
                  <c:v>41938.270902777775</c:v>
                </c:pt>
                <c:pt idx="2809">
                  <c:v>41938.27784722222</c:v>
                </c:pt>
                <c:pt idx="2810">
                  <c:v>41938.284791666607</c:v>
                </c:pt>
                <c:pt idx="2811">
                  <c:v>41938.291736111009</c:v>
                </c:pt>
                <c:pt idx="2812">
                  <c:v>41938.298680555483</c:v>
                </c:pt>
                <c:pt idx="2813">
                  <c:v>41938.305625000001</c:v>
                </c:pt>
                <c:pt idx="2814">
                  <c:v>41938.312569444563</c:v>
                </c:pt>
                <c:pt idx="2815">
                  <c:v>41938.319513888979</c:v>
                </c:pt>
                <c:pt idx="2816">
                  <c:v>41938.326458333337</c:v>
                </c:pt>
                <c:pt idx="2817">
                  <c:v>41938.333402777775</c:v>
                </c:pt>
                <c:pt idx="2818">
                  <c:v>41938.340347222242</c:v>
                </c:pt>
                <c:pt idx="2819">
                  <c:v>41938.347291666665</c:v>
                </c:pt>
                <c:pt idx="2820">
                  <c:v>41938.354236111176</c:v>
                </c:pt>
                <c:pt idx="2821">
                  <c:v>41938.361180555483</c:v>
                </c:pt>
                <c:pt idx="2822">
                  <c:v>41938.368125000001</c:v>
                </c:pt>
                <c:pt idx="2823">
                  <c:v>41938.375069444504</c:v>
                </c:pt>
                <c:pt idx="2824">
                  <c:v>41938.382013888979</c:v>
                </c:pt>
                <c:pt idx="2825">
                  <c:v>41938.388958333388</c:v>
                </c:pt>
                <c:pt idx="2826">
                  <c:v>41938.395902777775</c:v>
                </c:pt>
                <c:pt idx="2827">
                  <c:v>41938.402847222242</c:v>
                </c:pt>
                <c:pt idx="2828">
                  <c:v>41938.409791666607</c:v>
                </c:pt>
                <c:pt idx="2829">
                  <c:v>41938.41673611111</c:v>
                </c:pt>
                <c:pt idx="2830">
                  <c:v>41938.423680555483</c:v>
                </c:pt>
                <c:pt idx="2831">
                  <c:v>41938.430625000001</c:v>
                </c:pt>
                <c:pt idx="2832">
                  <c:v>41938.437569444504</c:v>
                </c:pt>
                <c:pt idx="2833">
                  <c:v>41938.444513888979</c:v>
                </c:pt>
                <c:pt idx="2834">
                  <c:v>41938.451458333337</c:v>
                </c:pt>
                <c:pt idx="2835">
                  <c:v>41938.458402777782</c:v>
                </c:pt>
                <c:pt idx="2836">
                  <c:v>41938.46534722222</c:v>
                </c:pt>
                <c:pt idx="2837">
                  <c:v>41938.472291666665</c:v>
                </c:pt>
                <c:pt idx="2838">
                  <c:v>41938.47923611111</c:v>
                </c:pt>
                <c:pt idx="2839">
                  <c:v>41938.486180555556</c:v>
                </c:pt>
                <c:pt idx="2840">
                  <c:v>41938.493124999994</c:v>
                </c:pt>
                <c:pt idx="2841">
                  <c:v>41938.500069444504</c:v>
                </c:pt>
                <c:pt idx="2842">
                  <c:v>41938.507013888891</c:v>
                </c:pt>
                <c:pt idx="2843">
                  <c:v>41938.513958333337</c:v>
                </c:pt>
                <c:pt idx="2844">
                  <c:v>41938.520902777775</c:v>
                </c:pt>
                <c:pt idx="2845">
                  <c:v>41938.52784722222</c:v>
                </c:pt>
                <c:pt idx="2846">
                  <c:v>41938.534791666607</c:v>
                </c:pt>
                <c:pt idx="2847">
                  <c:v>41938.541736111074</c:v>
                </c:pt>
                <c:pt idx="2848">
                  <c:v>41938.548680555556</c:v>
                </c:pt>
                <c:pt idx="2849">
                  <c:v>41938.555625000001</c:v>
                </c:pt>
                <c:pt idx="2850">
                  <c:v>41938.562569444504</c:v>
                </c:pt>
                <c:pt idx="2851">
                  <c:v>41938.569513888891</c:v>
                </c:pt>
                <c:pt idx="2852">
                  <c:v>41938.576458333337</c:v>
                </c:pt>
                <c:pt idx="2853">
                  <c:v>41938.583402777775</c:v>
                </c:pt>
                <c:pt idx="2854">
                  <c:v>41938.59034722222</c:v>
                </c:pt>
                <c:pt idx="2855">
                  <c:v>41938.597291666607</c:v>
                </c:pt>
                <c:pt idx="2856">
                  <c:v>41938.60423611111</c:v>
                </c:pt>
                <c:pt idx="2857">
                  <c:v>41938.611180555483</c:v>
                </c:pt>
                <c:pt idx="2858">
                  <c:v>41938.618125000001</c:v>
                </c:pt>
                <c:pt idx="2859">
                  <c:v>41938.625069444446</c:v>
                </c:pt>
                <c:pt idx="2860">
                  <c:v>41938.632013888891</c:v>
                </c:pt>
                <c:pt idx="2861">
                  <c:v>41938.638958333337</c:v>
                </c:pt>
                <c:pt idx="2862">
                  <c:v>41938.645902777775</c:v>
                </c:pt>
                <c:pt idx="2863">
                  <c:v>41938.652847222242</c:v>
                </c:pt>
                <c:pt idx="2864">
                  <c:v>41938.659791666607</c:v>
                </c:pt>
                <c:pt idx="2865">
                  <c:v>41938.666736111074</c:v>
                </c:pt>
                <c:pt idx="2866">
                  <c:v>41938.673680555483</c:v>
                </c:pt>
                <c:pt idx="2867">
                  <c:v>41938.680625000001</c:v>
                </c:pt>
                <c:pt idx="2868">
                  <c:v>41938.687569444504</c:v>
                </c:pt>
                <c:pt idx="2869">
                  <c:v>41938.694513888891</c:v>
                </c:pt>
                <c:pt idx="2870">
                  <c:v>41938.701458333278</c:v>
                </c:pt>
                <c:pt idx="2871">
                  <c:v>41938.708402777775</c:v>
                </c:pt>
                <c:pt idx="2872">
                  <c:v>41938.71534722222</c:v>
                </c:pt>
                <c:pt idx="2873">
                  <c:v>41938.722291666607</c:v>
                </c:pt>
                <c:pt idx="2874">
                  <c:v>41938.729236111074</c:v>
                </c:pt>
                <c:pt idx="2875">
                  <c:v>41938.736180555483</c:v>
                </c:pt>
                <c:pt idx="2876">
                  <c:v>41938.743124999994</c:v>
                </c:pt>
                <c:pt idx="2877">
                  <c:v>41938.750069444504</c:v>
                </c:pt>
                <c:pt idx="2878">
                  <c:v>41938.757013888891</c:v>
                </c:pt>
                <c:pt idx="2879">
                  <c:v>41938.763958333278</c:v>
                </c:pt>
                <c:pt idx="2880">
                  <c:v>41938.770902777775</c:v>
                </c:pt>
                <c:pt idx="2881">
                  <c:v>41938.77784722222</c:v>
                </c:pt>
                <c:pt idx="2882">
                  <c:v>41938.784791666607</c:v>
                </c:pt>
                <c:pt idx="2883">
                  <c:v>41938.791736111009</c:v>
                </c:pt>
                <c:pt idx="2884">
                  <c:v>41938.798680555483</c:v>
                </c:pt>
                <c:pt idx="2885">
                  <c:v>41938.805625000001</c:v>
                </c:pt>
                <c:pt idx="2886">
                  <c:v>41938.812569444563</c:v>
                </c:pt>
                <c:pt idx="2887">
                  <c:v>41938.819513888979</c:v>
                </c:pt>
                <c:pt idx="2888">
                  <c:v>41938.826458333337</c:v>
                </c:pt>
                <c:pt idx="2889">
                  <c:v>41938.833402777775</c:v>
                </c:pt>
                <c:pt idx="2890">
                  <c:v>41938.840347222242</c:v>
                </c:pt>
                <c:pt idx="2891">
                  <c:v>41938.847291666665</c:v>
                </c:pt>
                <c:pt idx="2892">
                  <c:v>41938.854236111176</c:v>
                </c:pt>
                <c:pt idx="2893">
                  <c:v>41938.861180555483</c:v>
                </c:pt>
                <c:pt idx="2894">
                  <c:v>41938.868125000001</c:v>
                </c:pt>
                <c:pt idx="2895">
                  <c:v>41938.875069444504</c:v>
                </c:pt>
                <c:pt idx="2896">
                  <c:v>41938.882013888979</c:v>
                </c:pt>
                <c:pt idx="2897">
                  <c:v>41938.888958333388</c:v>
                </c:pt>
                <c:pt idx="2898">
                  <c:v>41938.895902777775</c:v>
                </c:pt>
                <c:pt idx="2899">
                  <c:v>41938.902847222242</c:v>
                </c:pt>
                <c:pt idx="2900">
                  <c:v>41938.909791666607</c:v>
                </c:pt>
                <c:pt idx="2901">
                  <c:v>41938.91673611111</c:v>
                </c:pt>
                <c:pt idx="2902">
                  <c:v>41938.923680555483</c:v>
                </c:pt>
                <c:pt idx="2903">
                  <c:v>41938.930625000001</c:v>
                </c:pt>
                <c:pt idx="2904">
                  <c:v>41938.937569444504</c:v>
                </c:pt>
                <c:pt idx="2905">
                  <c:v>41938.944513888979</c:v>
                </c:pt>
                <c:pt idx="2906">
                  <c:v>41938.951458333337</c:v>
                </c:pt>
                <c:pt idx="2907">
                  <c:v>41938.958402777782</c:v>
                </c:pt>
                <c:pt idx="2908">
                  <c:v>41938.96534722222</c:v>
                </c:pt>
                <c:pt idx="2909">
                  <c:v>41938.972291666665</c:v>
                </c:pt>
                <c:pt idx="2910">
                  <c:v>41938.97923611111</c:v>
                </c:pt>
                <c:pt idx="2911">
                  <c:v>41938.986180555556</c:v>
                </c:pt>
                <c:pt idx="2912">
                  <c:v>41938.993124999994</c:v>
                </c:pt>
                <c:pt idx="2913">
                  <c:v>41939.000069444504</c:v>
                </c:pt>
                <c:pt idx="2914">
                  <c:v>41939.007013888891</c:v>
                </c:pt>
                <c:pt idx="2915">
                  <c:v>41939.013958333337</c:v>
                </c:pt>
                <c:pt idx="2916">
                  <c:v>41939.020902777775</c:v>
                </c:pt>
                <c:pt idx="2917">
                  <c:v>41939.02784722222</c:v>
                </c:pt>
                <c:pt idx="2918">
                  <c:v>41939.034791666607</c:v>
                </c:pt>
                <c:pt idx="2919">
                  <c:v>41939.041736111074</c:v>
                </c:pt>
                <c:pt idx="2920">
                  <c:v>41939.048680555556</c:v>
                </c:pt>
                <c:pt idx="2921">
                  <c:v>41939.055625000001</c:v>
                </c:pt>
                <c:pt idx="2922">
                  <c:v>41939.062569444504</c:v>
                </c:pt>
                <c:pt idx="2923">
                  <c:v>41939.069513888891</c:v>
                </c:pt>
                <c:pt idx="2924">
                  <c:v>41939.076458333337</c:v>
                </c:pt>
                <c:pt idx="2925">
                  <c:v>41939.083402777775</c:v>
                </c:pt>
                <c:pt idx="2926">
                  <c:v>41939.09034722222</c:v>
                </c:pt>
                <c:pt idx="2927">
                  <c:v>41939.097291666607</c:v>
                </c:pt>
                <c:pt idx="2928">
                  <c:v>41939.10423611111</c:v>
                </c:pt>
                <c:pt idx="2929">
                  <c:v>41939.111180555483</c:v>
                </c:pt>
                <c:pt idx="2930">
                  <c:v>41939.118125000001</c:v>
                </c:pt>
                <c:pt idx="2931">
                  <c:v>41939.125069444446</c:v>
                </c:pt>
                <c:pt idx="2932">
                  <c:v>41939.132013888891</c:v>
                </c:pt>
                <c:pt idx="2933">
                  <c:v>41939.138958333337</c:v>
                </c:pt>
                <c:pt idx="2934">
                  <c:v>41939.145902777775</c:v>
                </c:pt>
                <c:pt idx="2935">
                  <c:v>41939.152847222242</c:v>
                </c:pt>
                <c:pt idx="2936">
                  <c:v>41939.159791666607</c:v>
                </c:pt>
                <c:pt idx="2937">
                  <c:v>41939.166736111074</c:v>
                </c:pt>
                <c:pt idx="2938">
                  <c:v>41939.173680555483</c:v>
                </c:pt>
                <c:pt idx="2939">
                  <c:v>41939.180625000001</c:v>
                </c:pt>
                <c:pt idx="2940">
                  <c:v>41939.187569444504</c:v>
                </c:pt>
                <c:pt idx="2941">
                  <c:v>41939.194513888891</c:v>
                </c:pt>
                <c:pt idx="2942">
                  <c:v>41939.201458333278</c:v>
                </c:pt>
                <c:pt idx="2943">
                  <c:v>41939.208402777775</c:v>
                </c:pt>
                <c:pt idx="2944">
                  <c:v>41939.21534722222</c:v>
                </c:pt>
                <c:pt idx="2945">
                  <c:v>41939.222291666607</c:v>
                </c:pt>
                <c:pt idx="2946">
                  <c:v>41939.229236111074</c:v>
                </c:pt>
                <c:pt idx="2947">
                  <c:v>41939.236180555483</c:v>
                </c:pt>
                <c:pt idx="2948">
                  <c:v>41939.243124999994</c:v>
                </c:pt>
                <c:pt idx="2949">
                  <c:v>41939.250069444504</c:v>
                </c:pt>
                <c:pt idx="2950">
                  <c:v>41939.257013888891</c:v>
                </c:pt>
                <c:pt idx="2951">
                  <c:v>41939.263958333278</c:v>
                </c:pt>
                <c:pt idx="2952">
                  <c:v>41939.270902777775</c:v>
                </c:pt>
                <c:pt idx="2953">
                  <c:v>41939.27784722222</c:v>
                </c:pt>
                <c:pt idx="2954">
                  <c:v>41939.284791666607</c:v>
                </c:pt>
                <c:pt idx="2955">
                  <c:v>41939.291736111009</c:v>
                </c:pt>
                <c:pt idx="2956">
                  <c:v>41939.298680555483</c:v>
                </c:pt>
                <c:pt idx="2957">
                  <c:v>41939.305625000001</c:v>
                </c:pt>
                <c:pt idx="2958">
                  <c:v>41939.312569444563</c:v>
                </c:pt>
                <c:pt idx="2959">
                  <c:v>41939.319513888979</c:v>
                </c:pt>
                <c:pt idx="2960">
                  <c:v>41939.326458333337</c:v>
                </c:pt>
                <c:pt idx="2961">
                  <c:v>41939.333402777775</c:v>
                </c:pt>
                <c:pt idx="2962">
                  <c:v>41939.340347222242</c:v>
                </c:pt>
                <c:pt idx="2963">
                  <c:v>41939.347291666665</c:v>
                </c:pt>
                <c:pt idx="2964">
                  <c:v>41939.354236111176</c:v>
                </c:pt>
                <c:pt idx="2965">
                  <c:v>41939.361180555483</c:v>
                </c:pt>
                <c:pt idx="2966">
                  <c:v>41939.368125000001</c:v>
                </c:pt>
                <c:pt idx="2967">
                  <c:v>41939.375069444504</c:v>
                </c:pt>
                <c:pt idx="2968">
                  <c:v>41939.382013888979</c:v>
                </c:pt>
                <c:pt idx="2969">
                  <c:v>41939.388958333388</c:v>
                </c:pt>
                <c:pt idx="2970">
                  <c:v>41939.395902777775</c:v>
                </c:pt>
                <c:pt idx="2971">
                  <c:v>41939.402847222242</c:v>
                </c:pt>
                <c:pt idx="2972">
                  <c:v>41939.409791666607</c:v>
                </c:pt>
                <c:pt idx="2973">
                  <c:v>41939.41673611111</c:v>
                </c:pt>
                <c:pt idx="2974">
                  <c:v>41939.423680555483</c:v>
                </c:pt>
                <c:pt idx="2975">
                  <c:v>41939.430625000001</c:v>
                </c:pt>
                <c:pt idx="2976">
                  <c:v>41939.437569444504</c:v>
                </c:pt>
                <c:pt idx="2977">
                  <c:v>41939.444513888979</c:v>
                </c:pt>
                <c:pt idx="2978">
                  <c:v>41939.451458333337</c:v>
                </c:pt>
                <c:pt idx="2979">
                  <c:v>41939.458402777782</c:v>
                </c:pt>
                <c:pt idx="2980">
                  <c:v>41939.46534722222</c:v>
                </c:pt>
                <c:pt idx="2981">
                  <c:v>41939.472291666665</c:v>
                </c:pt>
                <c:pt idx="2982">
                  <c:v>41939.47923611111</c:v>
                </c:pt>
                <c:pt idx="2983">
                  <c:v>41939.486180555556</c:v>
                </c:pt>
                <c:pt idx="2984">
                  <c:v>41939.493124999994</c:v>
                </c:pt>
                <c:pt idx="2985">
                  <c:v>41939.500069444504</c:v>
                </c:pt>
                <c:pt idx="2986">
                  <c:v>41939.507013888891</c:v>
                </c:pt>
                <c:pt idx="2987">
                  <c:v>41939.513958333337</c:v>
                </c:pt>
                <c:pt idx="2988">
                  <c:v>41939.520902777775</c:v>
                </c:pt>
                <c:pt idx="2989">
                  <c:v>41939.52784722222</c:v>
                </c:pt>
                <c:pt idx="2990">
                  <c:v>41939.534791666607</c:v>
                </c:pt>
                <c:pt idx="2991">
                  <c:v>41939.541736111074</c:v>
                </c:pt>
                <c:pt idx="2992">
                  <c:v>41939.548680555556</c:v>
                </c:pt>
                <c:pt idx="2993">
                  <c:v>41939.555625000001</c:v>
                </c:pt>
                <c:pt idx="2994">
                  <c:v>41939.562569444504</c:v>
                </c:pt>
                <c:pt idx="2995">
                  <c:v>41939.569513888891</c:v>
                </c:pt>
                <c:pt idx="2996">
                  <c:v>41939.576458333337</c:v>
                </c:pt>
                <c:pt idx="2997">
                  <c:v>41939.583402777775</c:v>
                </c:pt>
                <c:pt idx="2998">
                  <c:v>41939.59034722222</c:v>
                </c:pt>
                <c:pt idx="2999">
                  <c:v>41939.597291666607</c:v>
                </c:pt>
                <c:pt idx="3000">
                  <c:v>41939.60423611111</c:v>
                </c:pt>
                <c:pt idx="3001">
                  <c:v>41939.611180555483</c:v>
                </c:pt>
                <c:pt idx="3002">
                  <c:v>41939.618125000001</c:v>
                </c:pt>
                <c:pt idx="3003">
                  <c:v>41939.625069444446</c:v>
                </c:pt>
                <c:pt idx="3004">
                  <c:v>41939.632013888891</c:v>
                </c:pt>
                <c:pt idx="3005">
                  <c:v>41939.638958333337</c:v>
                </c:pt>
                <c:pt idx="3006">
                  <c:v>41939.645902777775</c:v>
                </c:pt>
                <c:pt idx="3007">
                  <c:v>41939.652847222242</c:v>
                </c:pt>
                <c:pt idx="3008">
                  <c:v>41939.659791666607</c:v>
                </c:pt>
                <c:pt idx="3009">
                  <c:v>41939.666736111074</c:v>
                </c:pt>
                <c:pt idx="3010">
                  <c:v>41939.673680555483</c:v>
                </c:pt>
                <c:pt idx="3011">
                  <c:v>41939.680625000001</c:v>
                </c:pt>
                <c:pt idx="3012">
                  <c:v>41939.687569444504</c:v>
                </c:pt>
                <c:pt idx="3013">
                  <c:v>41939.694513888891</c:v>
                </c:pt>
                <c:pt idx="3014">
                  <c:v>41939.701458333278</c:v>
                </c:pt>
                <c:pt idx="3015">
                  <c:v>41939.708402777775</c:v>
                </c:pt>
                <c:pt idx="3016">
                  <c:v>41939.71534722222</c:v>
                </c:pt>
                <c:pt idx="3017">
                  <c:v>41939.722291666607</c:v>
                </c:pt>
                <c:pt idx="3018">
                  <c:v>41939.729236111074</c:v>
                </c:pt>
                <c:pt idx="3019">
                  <c:v>41939.736180555483</c:v>
                </c:pt>
                <c:pt idx="3020">
                  <c:v>41939.743124999994</c:v>
                </c:pt>
                <c:pt idx="3021">
                  <c:v>41939.750069444504</c:v>
                </c:pt>
                <c:pt idx="3022">
                  <c:v>41939.757013888891</c:v>
                </c:pt>
                <c:pt idx="3023">
                  <c:v>41939.763958333278</c:v>
                </c:pt>
                <c:pt idx="3024">
                  <c:v>41939.770902777775</c:v>
                </c:pt>
                <c:pt idx="3025">
                  <c:v>41939.77784722222</c:v>
                </c:pt>
                <c:pt idx="3026">
                  <c:v>41939.784791666607</c:v>
                </c:pt>
                <c:pt idx="3027">
                  <c:v>41939.791736111009</c:v>
                </c:pt>
                <c:pt idx="3028">
                  <c:v>41939.798680555483</c:v>
                </c:pt>
                <c:pt idx="3029">
                  <c:v>41939.805625000001</c:v>
                </c:pt>
                <c:pt idx="3030">
                  <c:v>41939.812569444563</c:v>
                </c:pt>
                <c:pt idx="3031">
                  <c:v>41939.819513888979</c:v>
                </c:pt>
                <c:pt idx="3032">
                  <c:v>41939.826458333337</c:v>
                </c:pt>
                <c:pt idx="3033">
                  <c:v>41939.833402777775</c:v>
                </c:pt>
                <c:pt idx="3034">
                  <c:v>41939.840347222242</c:v>
                </c:pt>
                <c:pt idx="3035">
                  <c:v>41939.847291666665</c:v>
                </c:pt>
                <c:pt idx="3036">
                  <c:v>41939.854236111176</c:v>
                </c:pt>
                <c:pt idx="3037">
                  <c:v>41939.861180555483</c:v>
                </c:pt>
                <c:pt idx="3038">
                  <c:v>41939.868125000001</c:v>
                </c:pt>
                <c:pt idx="3039">
                  <c:v>41939.875069444504</c:v>
                </c:pt>
                <c:pt idx="3040">
                  <c:v>41939.882013888979</c:v>
                </c:pt>
                <c:pt idx="3041">
                  <c:v>41939.888958333388</c:v>
                </c:pt>
                <c:pt idx="3042">
                  <c:v>41939.895902777775</c:v>
                </c:pt>
                <c:pt idx="3043">
                  <c:v>41939.902847222242</c:v>
                </c:pt>
                <c:pt idx="3044">
                  <c:v>41939.909791666607</c:v>
                </c:pt>
                <c:pt idx="3045">
                  <c:v>41939.91673611111</c:v>
                </c:pt>
                <c:pt idx="3046">
                  <c:v>41939.923680555483</c:v>
                </c:pt>
                <c:pt idx="3047">
                  <c:v>41939.930625000001</c:v>
                </c:pt>
                <c:pt idx="3048">
                  <c:v>41939.937569444504</c:v>
                </c:pt>
                <c:pt idx="3049">
                  <c:v>41939.944513888979</c:v>
                </c:pt>
                <c:pt idx="3050">
                  <c:v>41939.951458333337</c:v>
                </c:pt>
                <c:pt idx="3051">
                  <c:v>41939.958402777782</c:v>
                </c:pt>
                <c:pt idx="3052">
                  <c:v>41939.96534722222</c:v>
                </c:pt>
                <c:pt idx="3053">
                  <c:v>41939.972291666665</c:v>
                </c:pt>
                <c:pt idx="3054">
                  <c:v>41939.97923611111</c:v>
                </c:pt>
                <c:pt idx="3055">
                  <c:v>41939.986180555556</c:v>
                </c:pt>
                <c:pt idx="3056">
                  <c:v>41939.993124999994</c:v>
                </c:pt>
                <c:pt idx="3057">
                  <c:v>41940.000069444504</c:v>
                </c:pt>
                <c:pt idx="3058">
                  <c:v>41940.007013888891</c:v>
                </c:pt>
                <c:pt idx="3059">
                  <c:v>41940.013958333337</c:v>
                </c:pt>
                <c:pt idx="3060">
                  <c:v>41940.020902777775</c:v>
                </c:pt>
                <c:pt idx="3061">
                  <c:v>41940.02784722222</c:v>
                </c:pt>
                <c:pt idx="3062">
                  <c:v>41940.034791666607</c:v>
                </c:pt>
                <c:pt idx="3063">
                  <c:v>41940.041736111074</c:v>
                </c:pt>
                <c:pt idx="3064">
                  <c:v>41940.048680555556</c:v>
                </c:pt>
                <c:pt idx="3065">
                  <c:v>41940.055625000001</c:v>
                </c:pt>
                <c:pt idx="3066">
                  <c:v>41940.062569444504</c:v>
                </c:pt>
                <c:pt idx="3067">
                  <c:v>41940.069513888891</c:v>
                </c:pt>
                <c:pt idx="3068">
                  <c:v>41940.076458333337</c:v>
                </c:pt>
                <c:pt idx="3069">
                  <c:v>41940.083402777775</c:v>
                </c:pt>
                <c:pt idx="3070">
                  <c:v>41940.09034722222</c:v>
                </c:pt>
                <c:pt idx="3071">
                  <c:v>41940.097291666607</c:v>
                </c:pt>
                <c:pt idx="3072">
                  <c:v>41940.10423611111</c:v>
                </c:pt>
                <c:pt idx="3073">
                  <c:v>41940.111180555483</c:v>
                </c:pt>
                <c:pt idx="3074">
                  <c:v>41940.118125000001</c:v>
                </c:pt>
                <c:pt idx="3075">
                  <c:v>41940.125069444446</c:v>
                </c:pt>
                <c:pt idx="3076">
                  <c:v>41940.132013888891</c:v>
                </c:pt>
                <c:pt idx="3077">
                  <c:v>41940.138958333337</c:v>
                </c:pt>
                <c:pt idx="3078">
                  <c:v>41940.145902777775</c:v>
                </c:pt>
                <c:pt idx="3079">
                  <c:v>41940.152847222242</c:v>
                </c:pt>
                <c:pt idx="3080">
                  <c:v>41940.159791666607</c:v>
                </c:pt>
                <c:pt idx="3081">
                  <c:v>41940.166736111074</c:v>
                </c:pt>
                <c:pt idx="3082">
                  <c:v>41940.173680555483</c:v>
                </c:pt>
                <c:pt idx="3083">
                  <c:v>41940.180625000001</c:v>
                </c:pt>
                <c:pt idx="3084">
                  <c:v>41940.187569444504</c:v>
                </c:pt>
                <c:pt idx="3085">
                  <c:v>41940.194513888891</c:v>
                </c:pt>
                <c:pt idx="3086">
                  <c:v>41940.201458333278</c:v>
                </c:pt>
                <c:pt idx="3087">
                  <c:v>41940.208402777775</c:v>
                </c:pt>
                <c:pt idx="3088">
                  <c:v>41940.21534722222</c:v>
                </c:pt>
                <c:pt idx="3089">
                  <c:v>41940.222291666607</c:v>
                </c:pt>
                <c:pt idx="3090">
                  <c:v>41940.229236111074</c:v>
                </c:pt>
                <c:pt idx="3091">
                  <c:v>41940.236180555483</c:v>
                </c:pt>
                <c:pt idx="3092">
                  <c:v>41940.243124999994</c:v>
                </c:pt>
                <c:pt idx="3093">
                  <c:v>41940.250069444504</c:v>
                </c:pt>
                <c:pt idx="3094">
                  <c:v>41940.257013888891</c:v>
                </c:pt>
                <c:pt idx="3095">
                  <c:v>41940.263958333278</c:v>
                </c:pt>
                <c:pt idx="3096">
                  <c:v>41940.270902777775</c:v>
                </c:pt>
                <c:pt idx="3097">
                  <c:v>41940.27784722222</c:v>
                </c:pt>
                <c:pt idx="3098">
                  <c:v>41940.284791666607</c:v>
                </c:pt>
                <c:pt idx="3099">
                  <c:v>41940.291736111009</c:v>
                </c:pt>
                <c:pt idx="3100">
                  <c:v>41940.298680555483</c:v>
                </c:pt>
                <c:pt idx="3101">
                  <c:v>41940.305625000001</c:v>
                </c:pt>
                <c:pt idx="3102">
                  <c:v>41940.312569444563</c:v>
                </c:pt>
                <c:pt idx="3103">
                  <c:v>41940.319513888979</c:v>
                </c:pt>
                <c:pt idx="3104">
                  <c:v>41940.326458333337</c:v>
                </c:pt>
                <c:pt idx="3105">
                  <c:v>41940.333402777775</c:v>
                </c:pt>
                <c:pt idx="3106">
                  <c:v>41940.340347222242</c:v>
                </c:pt>
                <c:pt idx="3107">
                  <c:v>41940.347291666665</c:v>
                </c:pt>
                <c:pt idx="3108">
                  <c:v>41940.354236111176</c:v>
                </c:pt>
                <c:pt idx="3109">
                  <c:v>41940.361180555483</c:v>
                </c:pt>
                <c:pt idx="3110">
                  <c:v>41940.368125000001</c:v>
                </c:pt>
                <c:pt idx="3111">
                  <c:v>41940.375069444504</c:v>
                </c:pt>
                <c:pt idx="3112">
                  <c:v>41940.382013888979</c:v>
                </c:pt>
                <c:pt idx="3113">
                  <c:v>41940.388958333388</c:v>
                </c:pt>
                <c:pt idx="3114">
                  <c:v>41940.395902777775</c:v>
                </c:pt>
                <c:pt idx="3115">
                  <c:v>41940.402847222242</c:v>
                </c:pt>
                <c:pt idx="3116">
                  <c:v>41940.409791666607</c:v>
                </c:pt>
                <c:pt idx="3117">
                  <c:v>41940.41673611111</c:v>
                </c:pt>
                <c:pt idx="3118">
                  <c:v>41940.423680555483</c:v>
                </c:pt>
                <c:pt idx="3119">
                  <c:v>41940.430625000001</c:v>
                </c:pt>
                <c:pt idx="3120">
                  <c:v>41940.437569444504</c:v>
                </c:pt>
                <c:pt idx="3121">
                  <c:v>41940.444513888979</c:v>
                </c:pt>
                <c:pt idx="3122">
                  <c:v>41940.451458333337</c:v>
                </c:pt>
                <c:pt idx="3123">
                  <c:v>41940.458402777782</c:v>
                </c:pt>
                <c:pt idx="3124">
                  <c:v>41940.46534722222</c:v>
                </c:pt>
                <c:pt idx="3125">
                  <c:v>41940.472291666665</c:v>
                </c:pt>
                <c:pt idx="3126">
                  <c:v>41940.47923611111</c:v>
                </c:pt>
                <c:pt idx="3127">
                  <c:v>41940.486180555556</c:v>
                </c:pt>
                <c:pt idx="3128">
                  <c:v>41940.493124999994</c:v>
                </c:pt>
                <c:pt idx="3129">
                  <c:v>41940.500069444504</c:v>
                </c:pt>
                <c:pt idx="3130">
                  <c:v>41940.507013888891</c:v>
                </c:pt>
                <c:pt idx="3131">
                  <c:v>41940.513958333337</c:v>
                </c:pt>
                <c:pt idx="3132">
                  <c:v>41940.520902777775</c:v>
                </c:pt>
                <c:pt idx="3133">
                  <c:v>41940.52784722222</c:v>
                </c:pt>
                <c:pt idx="3134">
                  <c:v>41940.534791666607</c:v>
                </c:pt>
                <c:pt idx="3135">
                  <c:v>41940.541736111074</c:v>
                </c:pt>
                <c:pt idx="3136">
                  <c:v>41940.548680555556</c:v>
                </c:pt>
                <c:pt idx="3137">
                  <c:v>41940.555625000001</c:v>
                </c:pt>
                <c:pt idx="3138">
                  <c:v>41940.562569444504</c:v>
                </c:pt>
                <c:pt idx="3139">
                  <c:v>41940.569513888891</c:v>
                </c:pt>
                <c:pt idx="3140">
                  <c:v>41940.576458333337</c:v>
                </c:pt>
                <c:pt idx="3141">
                  <c:v>41940.583402777775</c:v>
                </c:pt>
                <c:pt idx="3142">
                  <c:v>41940.59034722222</c:v>
                </c:pt>
                <c:pt idx="3143">
                  <c:v>41940.597291666607</c:v>
                </c:pt>
                <c:pt idx="3144">
                  <c:v>41940.60423611111</c:v>
                </c:pt>
                <c:pt idx="3145">
                  <c:v>41940.611180555483</c:v>
                </c:pt>
                <c:pt idx="3146">
                  <c:v>41940.618125000001</c:v>
                </c:pt>
                <c:pt idx="3147">
                  <c:v>41940.625069444446</c:v>
                </c:pt>
                <c:pt idx="3148">
                  <c:v>41940.632013888891</c:v>
                </c:pt>
                <c:pt idx="3149">
                  <c:v>41940.638958333337</c:v>
                </c:pt>
                <c:pt idx="3150">
                  <c:v>41940.645902777775</c:v>
                </c:pt>
                <c:pt idx="3151">
                  <c:v>41940.652847222242</c:v>
                </c:pt>
                <c:pt idx="3152">
                  <c:v>41940.659791666607</c:v>
                </c:pt>
                <c:pt idx="3153">
                  <c:v>41940.666736111074</c:v>
                </c:pt>
                <c:pt idx="3154">
                  <c:v>41940.673680555483</c:v>
                </c:pt>
                <c:pt idx="3155">
                  <c:v>41940.680625000001</c:v>
                </c:pt>
                <c:pt idx="3156">
                  <c:v>41940.687569444504</c:v>
                </c:pt>
                <c:pt idx="3157">
                  <c:v>41940.694513888891</c:v>
                </c:pt>
                <c:pt idx="3158">
                  <c:v>41940.701458333278</c:v>
                </c:pt>
                <c:pt idx="3159">
                  <c:v>41940.708402777775</c:v>
                </c:pt>
                <c:pt idx="3160">
                  <c:v>41940.71534722222</c:v>
                </c:pt>
                <c:pt idx="3161">
                  <c:v>41940.722291666607</c:v>
                </c:pt>
                <c:pt idx="3162">
                  <c:v>41940.729236111074</c:v>
                </c:pt>
                <c:pt idx="3163">
                  <c:v>41940.736180555483</c:v>
                </c:pt>
                <c:pt idx="3164">
                  <c:v>41940.743124999994</c:v>
                </c:pt>
                <c:pt idx="3165">
                  <c:v>41940.750069444504</c:v>
                </c:pt>
                <c:pt idx="3166">
                  <c:v>41940.757013888891</c:v>
                </c:pt>
                <c:pt idx="3167">
                  <c:v>41940.763958333278</c:v>
                </c:pt>
                <c:pt idx="3168">
                  <c:v>41940.770902777775</c:v>
                </c:pt>
                <c:pt idx="3169">
                  <c:v>41940.77784722222</c:v>
                </c:pt>
                <c:pt idx="3170">
                  <c:v>41940.784791666607</c:v>
                </c:pt>
                <c:pt idx="3171">
                  <c:v>41940.791736111009</c:v>
                </c:pt>
                <c:pt idx="3172">
                  <c:v>41940.798680555483</c:v>
                </c:pt>
                <c:pt idx="3173">
                  <c:v>41940.805625000001</c:v>
                </c:pt>
                <c:pt idx="3174">
                  <c:v>41940.812569444563</c:v>
                </c:pt>
                <c:pt idx="3175">
                  <c:v>41940.819513888979</c:v>
                </c:pt>
                <c:pt idx="3176">
                  <c:v>41940.826458333337</c:v>
                </c:pt>
                <c:pt idx="3177">
                  <c:v>41940.833402777775</c:v>
                </c:pt>
                <c:pt idx="3178">
                  <c:v>41940.840347222242</c:v>
                </c:pt>
                <c:pt idx="3179">
                  <c:v>41940.847291666665</c:v>
                </c:pt>
                <c:pt idx="3180">
                  <c:v>41940.854236111176</c:v>
                </c:pt>
                <c:pt idx="3181">
                  <c:v>41940.861180555483</c:v>
                </c:pt>
                <c:pt idx="3182">
                  <c:v>41940.868125000001</c:v>
                </c:pt>
                <c:pt idx="3183">
                  <c:v>41940.875069444504</c:v>
                </c:pt>
                <c:pt idx="3184">
                  <c:v>41940.882013888979</c:v>
                </c:pt>
                <c:pt idx="3185">
                  <c:v>41940.888958333388</c:v>
                </c:pt>
                <c:pt idx="3186">
                  <c:v>41940.895902777775</c:v>
                </c:pt>
                <c:pt idx="3187">
                  <c:v>41940.902847222242</c:v>
                </c:pt>
                <c:pt idx="3188">
                  <c:v>41940.909791666607</c:v>
                </c:pt>
                <c:pt idx="3189">
                  <c:v>41940.91673611111</c:v>
                </c:pt>
                <c:pt idx="3190">
                  <c:v>41940.923680555483</c:v>
                </c:pt>
                <c:pt idx="3191">
                  <c:v>41940.930625000001</c:v>
                </c:pt>
                <c:pt idx="3192">
                  <c:v>41940.937569444504</c:v>
                </c:pt>
                <c:pt idx="3193">
                  <c:v>41940.944513888979</c:v>
                </c:pt>
                <c:pt idx="3194">
                  <c:v>41940.951458333337</c:v>
                </c:pt>
                <c:pt idx="3195">
                  <c:v>41940.958402777782</c:v>
                </c:pt>
                <c:pt idx="3196">
                  <c:v>41940.96534722222</c:v>
                </c:pt>
                <c:pt idx="3197">
                  <c:v>41940.972291666665</c:v>
                </c:pt>
                <c:pt idx="3198">
                  <c:v>41940.97923611111</c:v>
                </c:pt>
                <c:pt idx="3199">
                  <c:v>41940.986180555556</c:v>
                </c:pt>
                <c:pt idx="3200">
                  <c:v>41940.993124999994</c:v>
                </c:pt>
                <c:pt idx="3201">
                  <c:v>41941.000069444504</c:v>
                </c:pt>
                <c:pt idx="3202">
                  <c:v>41941.007013888891</c:v>
                </c:pt>
                <c:pt idx="3203">
                  <c:v>41941.013958333337</c:v>
                </c:pt>
                <c:pt idx="3204">
                  <c:v>41941.020902777775</c:v>
                </c:pt>
                <c:pt idx="3205">
                  <c:v>41941.02784722222</c:v>
                </c:pt>
                <c:pt idx="3206">
                  <c:v>41941.034791666607</c:v>
                </c:pt>
                <c:pt idx="3207">
                  <c:v>41941.041736111074</c:v>
                </c:pt>
                <c:pt idx="3208">
                  <c:v>41941.048680555556</c:v>
                </c:pt>
                <c:pt idx="3209">
                  <c:v>41941.055625000001</c:v>
                </c:pt>
                <c:pt idx="3210">
                  <c:v>41941.062569444504</c:v>
                </c:pt>
                <c:pt idx="3211">
                  <c:v>41941.069513888891</c:v>
                </c:pt>
                <c:pt idx="3212">
                  <c:v>41941.076458333337</c:v>
                </c:pt>
                <c:pt idx="3213">
                  <c:v>41941.083402777775</c:v>
                </c:pt>
                <c:pt idx="3214">
                  <c:v>41941.09034722222</c:v>
                </c:pt>
                <c:pt idx="3215">
                  <c:v>41941.097291666607</c:v>
                </c:pt>
                <c:pt idx="3216">
                  <c:v>41941.10423611111</c:v>
                </c:pt>
                <c:pt idx="3217">
                  <c:v>41941.111180555483</c:v>
                </c:pt>
                <c:pt idx="3218">
                  <c:v>41941.118125000001</c:v>
                </c:pt>
                <c:pt idx="3219">
                  <c:v>41941.125069444446</c:v>
                </c:pt>
                <c:pt idx="3220">
                  <c:v>41941.132013888891</c:v>
                </c:pt>
                <c:pt idx="3221">
                  <c:v>41941.138958333337</c:v>
                </c:pt>
                <c:pt idx="3222">
                  <c:v>41941.145902777775</c:v>
                </c:pt>
                <c:pt idx="3223">
                  <c:v>41941.152847222242</c:v>
                </c:pt>
                <c:pt idx="3224">
                  <c:v>41941.159791666607</c:v>
                </c:pt>
                <c:pt idx="3225">
                  <c:v>41941.166736111074</c:v>
                </c:pt>
                <c:pt idx="3226">
                  <c:v>41941.173680555483</c:v>
                </c:pt>
                <c:pt idx="3227">
                  <c:v>41941.180625000001</c:v>
                </c:pt>
                <c:pt idx="3228">
                  <c:v>41941.187569444504</c:v>
                </c:pt>
                <c:pt idx="3229">
                  <c:v>41941.194513888891</c:v>
                </c:pt>
                <c:pt idx="3230">
                  <c:v>41941.201458333278</c:v>
                </c:pt>
                <c:pt idx="3231">
                  <c:v>41941.208402777775</c:v>
                </c:pt>
                <c:pt idx="3232">
                  <c:v>41941.21534722222</c:v>
                </c:pt>
                <c:pt idx="3233">
                  <c:v>41941.222291666607</c:v>
                </c:pt>
                <c:pt idx="3234">
                  <c:v>41941.229236111074</c:v>
                </c:pt>
                <c:pt idx="3235">
                  <c:v>41941.236180555483</c:v>
                </c:pt>
                <c:pt idx="3236">
                  <c:v>41941.243124999994</c:v>
                </c:pt>
                <c:pt idx="3237">
                  <c:v>41941.250069444504</c:v>
                </c:pt>
                <c:pt idx="3238">
                  <c:v>41941.257013888891</c:v>
                </c:pt>
                <c:pt idx="3239">
                  <c:v>41941.263958333278</c:v>
                </c:pt>
                <c:pt idx="3240">
                  <c:v>41941.270902777775</c:v>
                </c:pt>
                <c:pt idx="3241">
                  <c:v>41941.27784722222</c:v>
                </c:pt>
                <c:pt idx="3242">
                  <c:v>41941.284791666607</c:v>
                </c:pt>
                <c:pt idx="3243">
                  <c:v>41941.291736111009</c:v>
                </c:pt>
                <c:pt idx="3244">
                  <c:v>41941.298680555483</c:v>
                </c:pt>
                <c:pt idx="3245">
                  <c:v>41941.305625000001</c:v>
                </c:pt>
                <c:pt idx="3246">
                  <c:v>41941.312569444563</c:v>
                </c:pt>
                <c:pt idx="3247">
                  <c:v>41941.319513888979</c:v>
                </c:pt>
                <c:pt idx="3248">
                  <c:v>41941.326458333337</c:v>
                </c:pt>
                <c:pt idx="3249">
                  <c:v>41941.333402777775</c:v>
                </c:pt>
                <c:pt idx="3250">
                  <c:v>41941.340347222242</c:v>
                </c:pt>
                <c:pt idx="3251">
                  <c:v>41941.347291666665</c:v>
                </c:pt>
                <c:pt idx="3252">
                  <c:v>41941.354236111176</c:v>
                </c:pt>
                <c:pt idx="3253">
                  <c:v>41941.361180555483</c:v>
                </c:pt>
                <c:pt idx="3254">
                  <c:v>41941.368125000001</c:v>
                </c:pt>
                <c:pt idx="3255">
                  <c:v>41941.375069444504</c:v>
                </c:pt>
                <c:pt idx="3256">
                  <c:v>41941.382013888979</c:v>
                </c:pt>
                <c:pt idx="3257">
                  <c:v>41941.388958333388</c:v>
                </c:pt>
                <c:pt idx="3258">
                  <c:v>41941.395902777775</c:v>
                </c:pt>
                <c:pt idx="3259">
                  <c:v>41941.402847222242</c:v>
                </c:pt>
                <c:pt idx="3260">
                  <c:v>41941.409791666607</c:v>
                </c:pt>
                <c:pt idx="3261">
                  <c:v>41941.41673611111</c:v>
                </c:pt>
                <c:pt idx="3262">
                  <c:v>41941.423680555483</c:v>
                </c:pt>
                <c:pt idx="3263">
                  <c:v>41941.430625000001</c:v>
                </c:pt>
                <c:pt idx="3264">
                  <c:v>41941.437569444504</c:v>
                </c:pt>
                <c:pt idx="3265">
                  <c:v>41941.444513888979</c:v>
                </c:pt>
                <c:pt idx="3266">
                  <c:v>41941.451458333337</c:v>
                </c:pt>
                <c:pt idx="3267">
                  <c:v>41941.458402777782</c:v>
                </c:pt>
                <c:pt idx="3268">
                  <c:v>41941.46534722222</c:v>
                </c:pt>
                <c:pt idx="3269">
                  <c:v>41941.472291666665</c:v>
                </c:pt>
                <c:pt idx="3270">
                  <c:v>41941.47923611111</c:v>
                </c:pt>
                <c:pt idx="3271">
                  <c:v>41941.486180555556</c:v>
                </c:pt>
                <c:pt idx="3272">
                  <c:v>41941.493124999994</c:v>
                </c:pt>
                <c:pt idx="3273">
                  <c:v>41941.500069444504</c:v>
                </c:pt>
                <c:pt idx="3274">
                  <c:v>41941.507013888891</c:v>
                </c:pt>
                <c:pt idx="3275">
                  <c:v>41941.513958333337</c:v>
                </c:pt>
                <c:pt idx="3276">
                  <c:v>41941.520902777775</c:v>
                </c:pt>
                <c:pt idx="3277">
                  <c:v>41941.52784722222</c:v>
                </c:pt>
                <c:pt idx="3278">
                  <c:v>41941.534791666607</c:v>
                </c:pt>
                <c:pt idx="3279">
                  <c:v>41941.541736111074</c:v>
                </c:pt>
                <c:pt idx="3280">
                  <c:v>41941.548680555556</c:v>
                </c:pt>
                <c:pt idx="3281">
                  <c:v>41941.555625000001</c:v>
                </c:pt>
                <c:pt idx="3282">
                  <c:v>41941.562569444504</c:v>
                </c:pt>
                <c:pt idx="3283">
                  <c:v>41941.569513888891</c:v>
                </c:pt>
                <c:pt idx="3284">
                  <c:v>41941.576458333337</c:v>
                </c:pt>
                <c:pt idx="3285">
                  <c:v>41941.583402777775</c:v>
                </c:pt>
                <c:pt idx="3286">
                  <c:v>41941.59034722222</c:v>
                </c:pt>
                <c:pt idx="3287">
                  <c:v>41941.597291666607</c:v>
                </c:pt>
                <c:pt idx="3288">
                  <c:v>41941.60423611111</c:v>
                </c:pt>
                <c:pt idx="3289">
                  <c:v>41941.611180555483</c:v>
                </c:pt>
                <c:pt idx="3290">
                  <c:v>41941.618125000001</c:v>
                </c:pt>
                <c:pt idx="3291">
                  <c:v>41941.625069444446</c:v>
                </c:pt>
                <c:pt idx="3292">
                  <c:v>41941.632013888891</c:v>
                </c:pt>
                <c:pt idx="3293">
                  <c:v>41941.638958333337</c:v>
                </c:pt>
                <c:pt idx="3294">
                  <c:v>41941.645902777775</c:v>
                </c:pt>
                <c:pt idx="3295">
                  <c:v>41941.652847222242</c:v>
                </c:pt>
                <c:pt idx="3296">
                  <c:v>41941.659791666607</c:v>
                </c:pt>
                <c:pt idx="3297">
                  <c:v>41941.666736111074</c:v>
                </c:pt>
                <c:pt idx="3298">
                  <c:v>41941.673680555483</c:v>
                </c:pt>
                <c:pt idx="3299">
                  <c:v>41941.680625000001</c:v>
                </c:pt>
                <c:pt idx="3300">
                  <c:v>41941.687569444504</c:v>
                </c:pt>
                <c:pt idx="3301">
                  <c:v>41941.694513888891</c:v>
                </c:pt>
                <c:pt idx="3302">
                  <c:v>41941.701458333278</c:v>
                </c:pt>
                <c:pt idx="3303">
                  <c:v>41941.708402777775</c:v>
                </c:pt>
                <c:pt idx="3304">
                  <c:v>41941.71534722222</c:v>
                </c:pt>
                <c:pt idx="3305">
                  <c:v>41941.722291666607</c:v>
                </c:pt>
                <c:pt idx="3306">
                  <c:v>41941.729236111074</c:v>
                </c:pt>
                <c:pt idx="3307">
                  <c:v>41941.736180555483</c:v>
                </c:pt>
                <c:pt idx="3308">
                  <c:v>41941.743124999994</c:v>
                </c:pt>
                <c:pt idx="3309">
                  <c:v>41941.750069444504</c:v>
                </c:pt>
                <c:pt idx="3310">
                  <c:v>41941.757013888891</c:v>
                </c:pt>
                <c:pt idx="3311">
                  <c:v>41941.763958333278</c:v>
                </c:pt>
                <c:pt idx="3312">
                  <c:v>41941.770902777775</c:v>
                </c:pt>
                <c:pt idx="3313">
                  <c:v>41941.77784722222</c:v>
                </c:pt>
                <c:pt idx="3314">
                  <c:v>41941.784791666607</c:v>
                </c:pt>
                <c:pt idx="3315">
                  <c:v>41941.791736111009</c:v>
                </c:pt>
                <c:pt idx="3316">
                  <c:v>41941.798680555483</c:v>
                </c:pt>
                <c:pt idx="3317">
                  <c:v>41941.805625000001</c:v>
                </c:pt>
                <c:pt idx="3318">
                  <c:v>41941.812569444563</c:v>
                </c:pt>
                <c:pt idx="3319">
                  <c:v>41941.819513888979</c:v>
                </c:pt>
                <c:pt idx="3320">
                  <c:v>41941.826458333337</c:v>
                </c:pt>
                <c:pt idx="3321">
                  <c:v>41941.833402777775</c:v>
                </c:pt>
                <c:pt idx="3322">
                  <c:v>41941.840347222242</c:v>
                </c:pt>
                <c:pt idx="3323">
                  <c:v>41941.847291666665</c:v>
                </c:pt>
                <c:pt idx="3324">
                  <c:v>41941.854236111176</c:v>
                </c:pt>
                <c:pt idx="3325">
                  <c:v>41941.861180555483</c:v>
                </c:pt>
                <c:pt idx="3326">
                  <c:v>41941.868125000001</c:v>
                </c:pt>
                <c:pt idx="3327">
                  <c:v>41941.875069444504</c:v>
                </c:pt>
                <c:pt idx="3328">
                  <c:v>41941.882013888979</c:v>
                </c:pt>
                <c:pt idx="3329">
                  <c:v>41941.888958333388</c:v>
                </c:pt>
                <c:pt idx="3330">
                  <c:v>41941.895902777775</c:v>
                </c:pt>
                <c:pt idx="3331">
                  <c:v>41941.902847222242</c:v>
                </c:pt>
                <c:pt idx="3332">
                  <c:v>41941.909791666607</c:v>
                </c:pt>
                <c:pt idx="3333">
                  <c:v>41941.91673611111</c:v>
                </c:pt>
                <c:pt idx="3334">
                  <c:v>41941.923680555483</c:v>
                </c:pt>
                <c:pt idx="3335">
                  <c:v>41941.930625000001</c:v>
                </c:pt>
                <c:pt idx="3336">
                  <c:v>41941.937569444504</c:v>
                </c:pt>
                <c:pt idx="3337">
                  <c:v>41941.944513888979</c:v>
                </c:pt>
                <c:pt idx="3338">
                  <c:v>41941.951458333337</c:v>
                </c:pt>
                <c:pt idx="3339">
                  <c:v>41941.958402777782</c:v>
                </c:pt>
                <c:pt idx="3340">
                  <c:v>41941.96534722222</c:v>
                </c:pt>
                <c:pt idx="3341">
                  <c:v>41941.972291666665</c:v>
                </c:pt>
                <c:pt idx="3342">
                  <c:v>41941.97923611111</c:v>
                </c:pt>
                <c:pt idx="3343">
                  <c:v>41941.986180555556</c:v>
                </c:pt>
                <c:pt idx="3344">
                  <c:v>41941.993124999994</c:v>
                </c:pt>
                <c:pt idx="3345">
                  <c:v>41942.000069444504</c:v>
                </c:pt>
                <c:pt idx="3346">
                  <c:v>41942.007013888891</c:v>
                </c:pt>
                <c:pt idx="3347">
                  <c:v>41942.013958333337</c:v>
                </c:pt>
                <c:pt idx="3348">
                  <c:v>41942.020902777775</c:v>
                </c:pt>
                <c:pt idx="3349">
                  <c:v>41942.02784722222</c:v>
                </c:pt>
                <c:pt idx="3350">
                  <c:v>41942.034791666607</c:v>
                </c:pt>
                <c:pt idx="3351">
                  <c:v>41942.041736111074</c:v>
                </c:pt>
                <c:pt idx="3352">
                  <c:v>41942.048680555556</c:v>
                </c:pt>
                <c:pt idx="3353">
                  <c:v>41942.055625000001</c:v>
                </c:pt>
                <c:pt idx="3354">
                  <c:v>41942.062569444504</c:v>
                </c:pt>
                <c:pt idx="3355">
                  <c:v>41942.069513888891</c:v>
                </c:pt>
                <c:pt idx="3356">
                  <c:v>41942.076458333337</c:v>
                </c:pt>
                <c:pt idx="3357">
                  <c:v>41942.083402777775</c:v>
                </c:pt>
                <c:pt idx="3358">
                  <c:v>41942.09034722222</c:v>
                </c:pt>
                <c:pt idx="3359">
                  <c:v>41942.097291666607</c:v>
                </c:pt>
                <c:pt idx="3360">
                  <c:v>41942.10423611111</c:v>
                </c:pt>
                <c:pt idx="3361">
                  <c:v>41942.111180555483</c:v>
                </c:pt>
                <c:pt idx="3362">
                  <c:v>41942.118125000001</c:v>
                </c:pt>
                <c:pt idx="3363">
                  <c:v>41942.125069444446</c:v>
                </c:pt>
                <c:pt idx="3364">
                  <c:v>41942.132013888891</c:v>
                </c:pt>
                <c:pt idx="3365">
                  <c:v>41942.138958333337</c:v>
                </c:pt>
                <c:pt idx="3366">
                  <c:v>41942.145902777775</c:v>
                </c:pt>
                <c:pt idx="3367">
                  <c:v>41942.152847222242</c:v>
                </c:pt>
                <c:pt idx="3368">
                  <c:v>41942.159791666607</c:v>
                </c:pt>
                <c:pt idx="3369">
                  <c:v>41942.166736111074</c:v>
                </c:pt>
                <c:pt idx="3370">
                  <c:v>41942.173680555483</c:v>
                </c:pt>
                <c:pt idx="3371">
                  <c:v>41942.180625000001</c:v>
                </c:pt>
                <c:pt idx="3372">
                  <c:v>41942.187569444504</c:v>
                </c:pt>
                <c:pt idx="3373">
                  <c:v>41942.194513888891</c:v>
                </c:pt>
                <c:pt idx="3374">
                  <c:v>41942.201458333278</c:v>
                </c:pt>
                <c:pt idx="3375">
                  <c:v>41942.208402777775</c:v>
                </c:pt>
                <c:pt idx="3376">
                  <c:v>41942.21534722222</c:v>
                </c:pt>
                <c:pt idx="3377">
                  <c:v>41942.222291666607</c:v>
                </c:pt>
                <c:pt idx="3378">
                  <c:v>41942.229236111074</c:v>
                </c:pt>
                <c:pt idx="3379">
                  <c:v>41942.236180555483</c:v>
                </c:pt>
                <c:pt idx="3380">
                  <c:v>41942.243124999994</c:v>
                </c:pt>
                <c:pt idx="3381">
                  <c:v>41942.250069444504</c:v>
                </c:pt>
                <c:pt idx="3382">
                  <c:v>41942.257013888891</c:v>
                </c:pt>
                <c:pt idx="3383">
                  <c:v>41942.263958333278</c:v>
                </c:pt>
                <c:pt idx="3384">
                  <c:v>41942.270902777775</c:v>
                </c:pt>
                <c:pt idx="3385">
                  <c:v>41942.27784722222</c:v>
                </c:pt>
                <c:pt idx="3386">
                  <c:v>41942.284791666607</c:v>
                </c:pt>
                <c:pt idx="3387">
                  <c:v>41942.291736111009</c:v>
                </c:pt>
                <c:pt idx="3388">
                  <c:v>41942.298680555483</c:v>
                </c:pt>
                <c:pt idx="3389">
                  <c:v>41942.305625000001</c:v>
                </c:pt>
                <c:pt idx="3390">
                  <c:v>41942.312569444563</c:v>
                </c:pt>
                <c:pt idx="3391">
                  <c:v>41942.319513888979</c:v>
                </c:pt>
                <c:pt idx="3392">
                  <c:v>41942.326458333337</c:v>
                </c:pt>
                <c:pt idx="3393">
                  <c:v>41942.333402777775</c:v>
                </c:pt>
                <c:pt idx="3394">
                  <c:v>41942.340347222242</c:v>
                </c:pt>
                <c:pt idx="3395">
                  <c:v>41942.347291666665</c:v>
                </c:pt>
                <c:pt idx="3396">
                  <c:v>41942.354236111176</c:v>
                </c:pt>
                <c:pt idx="3397">
                  <c:v>41942.361180555483</c:v>
                </c:pt>
                <c:pt idx="3398">
                  <c:v>41942.368125000001</c:v>
                </c:pt>
                <c:pt idx="3399">
                  <c:v>41942.375069444504</c:v>
                </c:pt>
                <c:pt idx="3400">
                  <c:v>41942.382013888979</c:v>
                </c:pt>
                <c:pt idx="3401">
                  <c:v>41942.388958333388</c:v>
                </c:pt>
                <c:pt idx="3402">
                  <c:v>41942.395902777775</c:v>
                </c:pt>
                <c:pt idx="3403">
                  <c:v>41942.402847222242</c:v>
                </c:pt>
                <c:pt idx="3404">
                  <c:v>41942.409791666607</c:v>
                </c:pt>
                <c:pt idx="3405">
                  <c:v>41942.41673611111</c:v>
                </c:pt>
                <c:pt idx="3406">
                  <c:v>41942.423680555483</c:v>
                </c:pt>
                <c:pt idx="3407">
                  <c:v>41942.430625000001</c:v>
                </c:pt>
                <c:pt idx="3408">
                  <c:v>41942.437569444504</c:v>
                </c:pt>
                <c:pt idx="3409">
                  <c:v>41942.444513888979</c:v>
                </c:pt>
                <c:pt idx="3410">
                  <c:v>41942.451458333337</c:v>
                </c:pt>
                <c:pt idx="3411">
                  <c:v>41942.458402777782</c:v>
                </c:pt>
                <c:pt idx="3412">
                  <c:v>41942.46534722222</c:v>
                </c:pt>
                <c:pt idx="3413">
                  <c:v>41942.472291666665</c:v>
                </c:pt>
                <c:pt idx="3414">
                  <c:v>41942.47923611111</c:v>
                </c:pt>
                <c:pt idx="3415">
                  <c:v>41942.486180555556</c:v>
                </c:pt>
                <c:pt idx="3416">
                  <c:v>41942.493124999994</c:v>
                </c:pt>
                <c:pt idx="3417">
                  <c:v>41942.500069444504</c:v>
                </c:pt>
                <c:pt idx="3418">
                  <c:v>41942.507013888891</c:v>
                </c:pt>
                <c:pt idx="3419">
                  <c:v>41942.513958333337</c:v>
                </c:pt>
                <c:pt idx="3420">
                  <c:v>41942.520902777775</c:v>
                </c:pt>
                <c:pt idx="3421">
                  <c:v>41942.52784722222</c:v>
                </c:pt>
                <c:pt idx="3422">
                  <c:v>41942.534791666607</c:v>
                </c:pt>
                <c:pt idx="3423">
                  <c:v>41942.541736111074</c:v>
                </c:pt>
                <c:pt idx="3424">
                  <c:v>41942.548680555556</c:v>
                </c:pt>
                <c:pt idx="3425">
                  <c:v>41942.555625000001</c:v>
                </c:pt>
                <c:pt idx="3426">
                  <c:v>41942.562569444504</c:v>
                </c:pt>
                <c:pt idx="3427">
                  <c:v>41942.569513888891</c:v>
                </c:pt>
                <c:pt idx="3428">
                  <c:v>41942.576458333337</c:v>
                </c:pt>
                <c:pt idx="3429">
                  <c:v>41942.583402777775</c:v>
                </c:pt>
                <c:pt idx="3430">
                  <c:v>41942.59034722222</c:v>
                </c:pt>
                <c:pt idx="3431">
                  <c:v>41942.597291666607</c:v>
                </c:pt>
                <c:pt idx="3432">
                  <c:v>41942.60423611111</c:v>
                </c:pt>
                <c:pt idx="3433">
                  <c:v>41942.611180555483</c:v>
                </c:pt>
                <c:pt idx="3434">
                  <c:v>41942.618125000001</c:v>
                </c:pt>
                <c:pt idx="3435">
                  <c:v>41942.625069444446</c:v>
                </c:pt>
                <c:pt idx="3436">
                  <c:v>41942.632013888891</c:v>
                </c:pt>
                <c:pt idx="3437">
                  <c:v>41942.638958333337</c:v>
                </c:pt>
                <c:pt idx="3438">
                  <c:v>41942.645902777775</c:v>
                </c:pt>
                <c:pt idx="3439">
                  <c:v>41942.652847222242</c:v>
                </c:pt>
                <c:pt idx="3440">
                  <c:v>41942.659791666607</c:v>
                </c:pt>
                <c:pt idx="3441">
                  <c:v>41942.666736111074</c:v>
                </c:pt>
                <c:pt idx="3442">
                  <c:v>41942.673680555483</c:v>
                </c:pt>
                <c:pt idx="3443">
                  <c:v>41942.680625000001</c:v>
                </c:pt>
                <c:pt idx="3444">
                  <c:v>41942.687569444504</c:v>
                </c:pt>
                <c:pt idx="3445">
                  <c:v>41942.694513888891</c:v>
                </c:pt>
                <c:pt idx="3446">
                  <c:v>41942.701458333278</c:v>
                </c:pt>
                <c:pt idx="3447">
                  <c:v>41942.708402777775</c:v>
                </c:pt>
                <c:pt idx="3448">
                  <c:v>41942.71534722222</c:v>
                </c:pt>
                <c:pt idx="3449">
                  <c:v>41942.722291666607</c:v>
                </c:pt>
                <c:pt idx="3450">
                  <c:v>41942.729236111074</c:v>
                </c:pt>
                <c:pt idx="3451">
                  <c:v>41942.736180555483</c:v>
                </c:pt>
                <c:pt idx="3452">
                  <c:v>41942.743124999994</c:v>
                </c:pt>
                <c:pt idx="3453">
                  <c:v>41942.750069444504</c:v>
                </c:pt>
                <c:pt idx="3454">
                  <c:v>41942.757013888891</c:v>
                </c:pt>
                <c:pt idx="3455">
                  <c:v>41942.763958333278</c:v>
                </c:pt>
                <c:pt idx="3456">
                  <c:v>41942.770902777775</c:v>
                </c:pt>
                <c:pt idx="3457">
                  <c:v>41942.77784722222</c:v>
                </c:pt>
                <c:pt idx="3458">
                  <c:v>41942.784791666607</c:v>
                </c:pt>
                <c:pt idx="3459">
                  <c:v>41942.791736111009</c:v>
                </c:pt>
                <c:pt idx="3460">
                  <c:v>41942.798680555483</c:v>
                </c:pt>
                <c:pt idx="3461">
                  <c:v>41942.805625000001</c:v>
                </c:pt>
                <c:pt idx="3462">
                  <c:v>41942.812569444563</c:v>
                </c:pt>
                <c:pt idx="3463">
                  <c:v>41942.819513888979</c:v>
                </c:pt>
                <c:pt idx="3464">
                  <c:v>41942.826458333337</c:v>
                </c:pt>
                <c:pt idx="3465">
                  <c:v>41942.833402777775</c:v>
                </c:pt>
                <c:pt idx="3466">
                  <c:v>41942.840347222242</c:v>
                </c:pt>
                <c:pt idx="3467">
                  <c:v>41942.847291666665</c:v>
                </c:pt>
                <c:pt idx="3468">
                  <c:v>41942.854236111176</c:v>
                </c:pt>
                <c:pt idx="3469">
                  <c:v>41942.861180555483</c:v>
                </c:pt>
                <c:pt idx="3470">
                  <c:v>41942.868125000001</c:v>
                </c:pt>
                <c:pt idx="3471">
                  <c:v>41942.875069444504</c:v>
                </c:pt>
                <c:pt idx="3472">
                  <c:v>41942.882013888979</c:v>
                </c:pt>
                <c:pt idx="3473">
                  <c:v>41942.888958333388</c:v>
                </c:pt>
                <c:pt idx="3474">
                  <c:v>41942.895902777775</c:v>
                </c:pt>
                <c:pt idx="3475">
                  <c:v>41942.902847222242</c:v>
                </c:pt>
                <c:pt idx="3476">
                  <c:v>41942.909791666607</c:v>
                </c:pt>
                <c:pt idx="3477">
                  <c:v>41942.91673611111</c:v>
                </c:pt>
                <c:pt idx="3478">
                  <c:v>41942.923680555483</c:v>
                </c:pt>
                <c:pt idx="3479">
                  <c:v>41942.930625000001</c:v>
                </c:pt>
                <c:pt idx="3480">
                  <c:v>41942.937569444504</c:v>
                </c:pt>
                <c:pt idx="3481">
                  <c:v>41942.944513888979</c:v>
                </c:pt>
                <c:pt idx="3482">
                  <c:v>41942.951458333337</c:v>
                </c:pt>
                <c:pt idx="3483">
                  <c:v>41942.958402777782</c:v>
                </c:pt>
                <c:pt idx="3484">
                  <c:v>41942.96534722222</c:v>
                </c:pt>
                <c:pt idx="3485">
                  <c:v>41942.972291666665</c:v>
                </c:pt>
                <c:pt idx="3486">
                  <c:v>41942.97923611111</c:v>
                </c:pt>
                <c:pt idx="3487">
                  <c:v>41942.986180555556</c:v>
                </c:pt>
                <c:pt idx="3488">
                  <c:v>41942.993124999994</c:v>
                </c:pt>
                <c:pt idx="3489">
                  <c:v>41943.000069444504</c:v>
                </c:pt>
                <c:pt idx="3490">
                  <c:v>41943.007013888891</c:v>
                </c:pt>
                <c:pt idx="3491">
                  <c:v>41943.013958333337</c:v>
                </c:pt>
                <c:pt idx="3492">
                  <c:v>41943.020902777775</c:v>
                </c:pt>
                <c:pt idx="3493">
                  <c:v>41943.02784722222</c:v>
                </c:pt>
                <c:pt idx="3494">
                  <c:v>41943.034791666607</c:v>
                </c:pt>
                <c:pt idx="3495">
                  <c:v>41943.041736111074</c:v>
                </c:pt>
                <c:pt idx="3496">
                  <c:v>41943.048680555556</c:v>
                </c:pt>
                <c:pt idx="3497">
                  <c:v>41943.055625000001</c:v>
                </c:pt>
                <c:pt idx="3498">
                  <c:v>41943.062569444504</c:v>
                </c:pt>
                <c:pt idx="3499">
                  <c:v>41943.069513888891</c:v>
                </c:pt>
                <c:pt idx="3500">
                  <c:v>41943.076458333337</c:v>
                </c:pt>
                <c:pt idx="3501">
                  <c:v>41943.083402777775</c:v>
                </c:pt>
                <c:pt idx="3502">
                  <c:v>41943.09034722222</c:v>
                </c:pt>
                <c:pt idx="3503">
                  <c:v>41943.097291666607</c:v>
                </c:pt>
                <c:pt idx="3504">
                  <c:v>41943.10423611111</c:v>
                </c:pt>
                <c:pt idx="3505">
                  <c:v>41943.111180555483</c:v>
                </c:pt>
                <c:pt idx="3506">
                  <c:v>41943.118125000001</c:v>
                </c:pt>
                <c:pt idx="3507">
                  <c:v>41943.125069444446</c:v>
                </c:pt>
                <c:pt idx="3508">
                  <c:v>41943.132013888891</c:v>
                </c:pt>
                <c:pt idx="3509">
                  <c:v>41943.138958333337</c:v>
                </c:pt>
                <c:pt idx="3510">
                  <c:v>41943.145902777775</c:v>
                </c:pt>
                <c:pt idx="3511">
                  <c:v>41943.152847222242</c:v>
                </c:pt>
                <c:pt idx="3512">
                  <c:v>41943.159791666607</c:v>
                </c:pt>
                <c:pt idx="3513">
                  <c:v>41943.166736111074</c:v>
                </c:pt>
                <c:pt idx="3514">
                  <c:v>41943.173680555483</c:v>
                </c:pt>
                <c:pt idx="3515">
                  <c:v>41943.180625000001</c:v>
                </c:pt>
                <c:pt idx="3516">
                  <c:v>41943.187569444504</c:v>
                </c:pt>
                <c:pt idx="3517">
                  <c:v>41943.194513888891</c:v>
                </c:pt>
                <c:pt idx="3518">
                  <c:v>41943.201458333278</c:v>
                </c:pt>
                <c:pt idx="3519">
                  <c:v>41943.208402777775</c:v>
                </c:pt>
                <c:pt idx="3520">
                  <c:v>41943.21534722222</c:v>
                </c:pt>
                <c:pt idx="3521">
                  <c:v>41943.222291666607</c:v>
                </c:pt>
                <c:pt idx="3522">
                  <c:v>41943.229236111074</c:v>
                </c:pt>
                <c:pt idx="3523">
                  <c:v>41943.236180555483</c:v>
                </c:pt>
                <c:pt idx="3524">
                  <c:v>41943.243124999994</c:v>
                </c:pt>
                <c:pt idx="3525">
                  <c:v>41943.250069444504</c:v>
                </c:pt>
                <c:pt idx="3526">
                  <c:v>41943.257013888891</c:v>
                </c:pt>
                <c:pt idx="3527">
                  <c:v>41943.263958333278</c:v>
                </c:pt>
                <c:pt idx="3528">
                  <c:v>41943.270902777775</c:v>
                </c:pt>
                <c:pt idx="3529">
                  <c:v>41943.27784722222</c:v>
                </c:pt>
                <c:pt idx="3530">
                  <c:v>41943.284791666607</c:v>
                </c:pt>
                <c:pt idx="3531">
                  <c:v>41943.291736111009</c:v>
                </c:pt>
                <c:pt idx="3532">
                  <c:v>41943.298680555483</c:v>
                </c:pt>
                <c:pt idx="3533">
                  <c:v>41943.305625000001</c:v>
                </c:pt>
                <c:pt idx="3534">
                  <c:v>41943.312569444563</c:v>
                </c:pt>
                <c:pt idx="3535">
                  <c:v>41943.319513888979</c:v>
                </c:pt>
                <c:pt idx="3536">
                  <c:v>41943.326458333337</c:v>
                </c:pt>
                <c:pt idx="3537">
                  <c:v>41943.333402777775</c:v>
                </c:pt>
                <c:pt idx="3538">
                  <c:v>41943.340347222242</c:v>
                </c:pt>
                <c:pt idx="3539">
                  <c:v>41943.347291666665</c:v>
                </c:pt>
                <c:pt idx="3540">
                  <c:v>41943.354236111176</c:v>
                </c:pt>
                <c:pt idx="3541">
                  <c:v>41943.361180555483</c:v>
                </c:pt>
                <c:pt idx="3542">
                  <c:v>41943.368125000001</c:v>
                </c:pt>
                <c:pt idx="3543">
                  <c:v>41943.375069444504</c:v>
                </c:pt>
                <c:pt idx="3544">
                  <c:v>41943.382013888979</c:v>
                </c:pt>
                <c:pt idx="3545">
                  <c:v>41943.388958333388</c:v>
                </c:pt>
                <c:pt idx="3546">
                  <c:v>41943.395902777775</c:v>
                </c:pt>
                <c:pt idx="3547">
                  <c:v>41943.402847222242</c:v>
                </c:pt>
                <c:pt idx="3548">
                  <c:v>41943.409791666607</c:v>
                </c:pt>
                <c:pt idx="3549">
                  <c:v>41943.41673611111</c:v>
                </c:pt>
                <c:pt idx="3550">
                  <c:v>41943.423680555483</c:v>
                </c:pt>
                <c:pt idx="3551">
                  <c:v>41943.430625000001</c:v>
                </c:pt>
                <c:pt idx="3552">
                  <c:v>41943.437569444504</c:v>
                </c:pt>
                <c:pt idx="3553">
                  <c:v>41943.444513888979</c:v>
                </c:pt>
                <c:pt idx="3554">
                  <c:v>41943.451458333337</c:v>
                </c:pt>
                <c:pt idx="3555">
                  <c:v>41943.458402777782</c:v>
                </c:pt>
                <c:pt idx="3556">
                  <c:v>41943.46534722222</c:v>
                </c:pt>
                <c:pt idx="3557">
                  <c:v>41943.472291666665</c:v>
                </c:pt>
                <c:pt idx="3558">
                  <c:v>41943.47923611111</c:v>
                </c:pt>
                <c:pt idx="3559">
                  <c:v>41943.486180555556</c:v>
                </c:pt>
                <c:pt idx="3560">
                  <c:v>41943.493124999994</c:v>
                </c:pt>
                <c:pt idx="3561">
                  <c:v>41943.500069444504</c:v>
                </c:pt>
                <c:pt idx="3562">
                  <c:v>41943.507013888891</c:v>
                </c:pt>
                <c:pt idx="3563">
                  <c:v>41943.513958333337</c:v>
                </c:pt>
                <c:pt idx="3564">
                  <c:v>41943.520902777775</c:v>
                </c:pt>
                <c:pt idx="3565">
                  <c:v>41943.52784722222</c:v>
                </c:pt>
                <c:pt idx="3566">
                  <c:v>41943.534791666607</c:v>
                </c:pt>
                <c:pt idx="3567">
                  <c:v>41943.541736111074</c:v>
                </c:pt>
                <c:pt idx="3568">
                  <c:v>41943.548680555556</c:v>
                </c:pt>
                <c:pt idx="3569">
                  <c:v>41943.555625000001</c:v>
                </c:pt>
                <c:pt idx="3570">
                  <c:v>41943.562569444504</c:v>
                </c:pt>
                <c:pt idx="3571">
                  <c:v>41943.569513888891</c:v>
                </c:pt>
                <c:pt idx="3572">
                  <c:v>41943.576458333337</c:v>
                </c:pt>
                <c:pt idx="3573">
                  <c:v>41943.583402777775</c:v>
                </c:pt>
                <c:pt idx="3574">
                  <c:v>41943.59034722222</c:v>
                </c:pt>
                <c:pt idx="3575">
                  <c:v>41943.597291666607</c:v>
                </c:pt>
                <c:pt idx="3576">
                  <c:v>41943.60423611111</c:v>
                </c:pt>
                <c:pt idx="3577">
                  <c:v>41943.611180555483</c:v>
                </c:pt>
                <c:pt idx="3578">
                  <c:v>41943.618125000001</c:v>
                </c:pt>
                <c:pt idx="3579">
                  <c:v>41943.625069444446</c:v>
                </c:pt>
                <c:pt idx="3580">
                  <c:v>41943.632013888891</c:v>
                </c:pt>
                <c:pt idx="3581">
                  <c:v>41943.638958333337</c:v>
                </c:pt>
                <c:pt idx="3582">
                  <c:v>41943.645902777775</c:v>
                </c:pt>
                <c:pt idx="3583">
                  <c:v>41943.652847222242</c:v>
                </c:pt>
                <c:pt idx="3584">
                  <c:v>41943.659791666607</c:v>
                </c:pt>
                <c:pt idx="3585">
                  <c:v>41943.666736111074</c:v>
                </c:pt>
                <c:pt idx="3586">
                  <c:v>41943.673680555483</c:v>
                </c:pt>
                <c:pt idx="3587">
                  <c:v>41943.680625000001</c:v>
                </c:pt>
                <c:pt idx="3588">
                  <c:v>41943.687569444504</c:v>
                </c:pt>
                <c:pt idx="3589">
                  <c:v>41943.694513888891</c:v>
                </c:pt>
                <c:pt idx="3590">
                  <c:v>41943.701458333278</c:v>
                </c:pt>
                <c:pt idx="3591">
                  <c:v>41943.708402777775</c:v>
                </c:pt>
                <c:pt idx="3592">
                  <c:v>41943.71534722222</c:v>
                </c:pt>
                <c:pt idx="3593">
                  <c:v>41943.722291666607</c:v>
                </c:pt>
                <c:pt idx="3594">
                  <c:v>41943.729236111074</c:v>
                </c:pt>
                <c:pt idx="3595">
                  <c:v>41943.736180555483</c:v>
                </c:pt>
                <c:pt idx="3596">
                  <c:v>41943.743124999994</c:v>
                </c:pt>
                <c:pt idx="3597">
                  <c:v>41943.750069444504</c:v>
                </c:pt>
                <c:pt idx="3598">
                  <c:v>41943.757013888891</c:v>
                </c:pt>
                <c:pt idx="3599">
                  <c:v>41943.763958333278</c:v>
                </c:pt>
                <c:pt idx="3600">
                  <c:v>41943.770902777775</c:v>
                </c:pt>
                <c:pt idx="3601">
                  <c:v>41943.77784722222</c:v>
                </c:pt>
                <c:pt idx="3602">
                  <c:v>41943.784791666607</c:v>
                </c:pt>
                <c:pt idx="3603">
                  <c:v>41943.791736111009</c:v>
                </c:pt>
                <c:pt idx="3604">
                  <c:v>41943.798680555483</c:v>
                </c:pt>
                <c:pt idx="3605">
                  <c:v>41943.805625000001</c:v>
                </c:pt>
                <c:pt idx="3606">
                  <c:v>41943.812569444563</c:v>
                </c:pt>
                <c:pt idx="3607">
                  <c:v>41943.819513888979</c:v>
                </c:pt>
                <c:pt idx="3608">
                  <c:v>41943.826458333337</c:v>
                </c:pt>
                <c:pt idx="3609">
                  <c:v>41943.833402777775</c:v>
                </c:pt>
                <c:pt idx="3610">
                  <c:v>41943.840347222242</c:v>
                </c:pt>
                <c:pt idx="3611">
                  <c:v>41943.847291666665</c:v>
                </c:pt>
                <c:pt idx="3612">
                  <c:v>41943.854236111176</c:v>
                </c:pt>
                <c:pt idx="3613">
                  <c:v>41943.861180555483</c:v>
                </c:pt>
                <c:pt idx="3614">
                  <c:v>41943.868125000001</c:v>
                </c:pt>
                <c:pt idx="3615">
                  <c:v>41943.875069444504</c:v>
                </c:pt>
                <c:pt idx="3616">
                  <c:v>41943.882013888979</c:v>
                </c:pt>
                <c:pt idx="3617">
                  <c:v>41943.888958333388</c:v>
                </c:pt>
                <c:pt idx="3618">
                  <c:v>41943.895902777775</c:v>
                </c:pt>
                <c:pt idx="3619">
                  <c:v>41943.902847222242</c:v>
                </c:pt>
                <c:pt idx="3620">
                  <c:v>41943.909791666607</c:v>
                </c:pt>
                <c:pt idx="3621">
                  <c:v>41943.91673611111</c:v>
                </c:pt>
                <c:pt idx="3622">
                  <c:v>41943.923680555483</c:v>
                </c:pt>
                <c:pt idx="3623">
                  <c:v>41943.930625000001</c:v>
                </c:pt>
                <c:pt idx="3624">
                  <c:v>41943.937569444504</c:v>
                </c:pt>
                <c:pt idx="3625">
                  <c:v>41943.944513888979</c:v>
                </c:pt>
                <c:pt idx="3626">
                  <c:v>41943.951458333337</c:v>
                </c:pt>
                <c:pt idx="3627">
                  <c:v>41943.958402777782</c:v>
                </c:pt>
                <c:pt idx="3628">
                  <c:v>41943.96534722222</c:v>
                </c:pt>
                <c:pt idx="3629">
                  <c:v>41943.972291666665</c:v>
                </c:pt>
                <c:pt idx="3630">
                  <c:v>41943.97923611111</c:v>
                </c:pt>
                <c:pt idx="3631">
                  <c:v>41943.986180555556</c:v>
                </c:pt>
                <c:pt idx="3632">
                  <c:v>41943.993124999994</c:v>
                </c:pt>
                <c:pt idx="3633">
                  <c:v>41944.000069444504</c:v>
                </c:pt>
                <c:pt idx="3634">
                  <c:v>41944.007013888891</c:v>
                </c:pt>
                <c:pt idx="3635">
                  <c:v>41944.013958333337</c:v>
                </c:pt>
                <c:pt idx="3636">
                  <c:v>41944.020902777775</c:v>
                </c:pt>
                <c:pt idx="3637">
                  <c:v>41944.02784722222</c:v>
                </c:pt>
                <c:pt idx="3638">
                  <c:v>41944.034791666607</c:v>
                </c:pt>
                <c:pt idx="3639">
                  <c:v>41944.041736111074</c:v>
                </c:pt>
                <c:pt idx="3640">
                  <c:v>41944.048680555556</c:v>
                </c:pt>
                <c:pt idx="3641">
                  <c:v>41944.055625000001</c:v>
                </c:pt>
                <c:pt idx="3642">
                  <c:v>41944.062569444504</c:v>
                </c:pt>
                <c:pt idx="3643">
                  <c:v>41944.069513888891</c:v>
                </c:pt>
                <c:pt idx="3644">
                  <c:v>41944.076458333337</c:v>
                </c:pt>
                <c:pt idx="3645">
                  <c:v>41944.083402777775</c:v>
                </c:pt>
                <c:pt idx="3646">
                  <c:v>41944.09034722222</c:v>
                </c:pt>
                <c:pt idx="3647">
                  <c:v>41944.097291666607</c:v>
                </c:pt>
                <c:pt idx="3648">
                  <c:v>41944.10423611111</c:v>
                </c:pt>
                <c:pt idx="3649">
                  <c:v>41944.111180555483</c:v>
                </c:pt>
                <c:pt idx="3650">
                  <c:v>41944.118125000001</c:v>
                </c:pt>
                <c:pt idx="3651">
                  <c:v>41944.125069444446</c:v>
                </c:pt>
                <c:pt idx="3652">
                  <c:v>41944.132013888891</c:v>
                </c:pt>
                <c:pt idx="3653">
                  <c:v>41944.138958333337</c:v>
                </c:pt>
                <c:pt idx="3654">
                  <c:v>41944.145902777775</c:v>
                </c:pt>
                <c:pt idx="3655">
                  <c:v>41944.152847222242</c:v>
                </c:pt>
                <c:pt idx="3656">
                  <c:v>41944.159791666607</c:v>
                </c:pt>
                <c:pt idx="3657">
                  <c:v>41944.166736111074</c:v>
                </c:pt>
                <c:pt idx="3658">
                  <c:v>41944.173680555483</c:v>
                </c:pt>
                <c:pt idx="3659">
                  <c:v>41944.180625000001</c:v>
                </c:pt>
                <c:pt idx="3660">
                  <c:v>41944.187569444504</c:v>
                </c:pt>
                <c:pt idx="3661">
                  <c:v>41944.194513888891</c:v>
                </c:pt>
                <c:pt idx="3662">
                  <c:v>41944.201458333278</c:v>
                </c:pt>
                <c:pt idx="3663">
                  <c:v>41944.208402777775</c:v>
                </c:pt>
                <c:pt idx="3664">
                  <c:v>41944.21534722222</c:v>
                </c:pt>
                <c:pt idx="3665">
                  <c:v>41944.222291666607</c:v>
                </c:pt>
                <c:pt idx="3666">
                  <c:v>41944.229236111074</c:v>
                </c:pt>
                <c:pt idx="3667">
                  <c:v>41944.236180555483</c:v>
                </c:pt>
                <c:pt idx="3668">
                  <c:v>41944.243124999994</c:v>
                </c:pt>
                <c:pt idx="3669">
                  <c:v>41944.250069444504</c:v>
                </c:pt>
                <c:pt idx="3670">
                  <c:v>41944.257013888891</c:v>
                </c:pt>
                <c:pt idx="3671">
                  <c:v>41944.263958333278</c:v>
                </c:pt>
                <c:pt idx="3672">
                  <c:v>41944.270902777775</c:v>
                </c:pt>
                <c:pt idx="3673">
                  <c:v>41944.27784722222</c:v>
                </c:pt>
                <c:pt idx="3674">
                  <c:v>41944.284791666607</c:v>
                </c:pt>
                <c:pt idx="3675">
                  <c:v>41944.291736111009</c:v>
                </c:pt>
                <c:pt idx="3676">
                  <c:v>41944.298680555483</c:v>
                </c:pt>
                <c:pt idx="3677">
                  <c:v>41944.305625000001</c:v>
                </c:pt>
                <c:pt idx="3678">
                  <c:v>41944.312569444563</c:v>
                </c:pt>
                <c:pt idx="3679">
                  <c:v>41944.319513888979</c:v>
                </c:pt>
                <c:pt idx="3680">
                  <c:v>41944.326458333337</c:v>
                </c:pt>
                <c:pt idx="3681">
                  <c:v>41944.333402777775</c:v>
                </c:pt>
                <c:pt idx="3682">
                  <c:v>41944.340347222242</c:v>
                </c:pt>
                <c:pt idx="3683">
                  <c:v>41944.347291666665</c:v>
                </c:pt>
                <c:pt idx="3684">
                  <c:v>41944.354236111176</c:v>
                </c:pt>
                <c:pt idx="3685">
                  <c:v>41944.361180555483</c:v>
                </c:pt>
                <c:pt idx="3686">
                  <c:v>41944.368125000001</c:v>
                </c:pt>
                <c:pt idx="3687">
                  <c:v>41944.375069444504</c:v>
                </c:pt>
                <c:pt idx="3688">
                  <c:v>41944.382013888979</c:v>
                </c:pt>
                <c:pt idx="3689">
                  <c:v>41944.388958333388</c:v>
                </c:pt>
                <c:pt idx="3690">
                  <c:v>41944.395902777775</c:v>
                </c:pt>
                <c:pt idx="3691">
                  <c:v>41944.402847222242</c:v>
                </c:pt>
                <c:pt idx="3692">
                  <c:v>41944.409791666607</c:v>
                </c:pt>
                <c:pt idx="3693">
                  <c:v>41944.41673611111</c:v>
                </c:pt>
                <c:pt idx="3694">
                  <c:v>41944.423680555483</c:v>
                </c:pt>
                <c:pt idx="3695">
                  <c:v>41944.430625000001</c:v>
                </c:pt>
                <c:pt idx="3696">
                  <c:v>41944.437569444504</c:v>
                </c:pt>
                <c:pt idx="3697">
                  <c:v>41944.444513888979</c:v>
                </c:pt>
                <c:pt idx="3698">
                  <c:v>41944.451458333337</c:v>
                </c:pt>
                <c:pt idx="3699">
                  <c:v>41944.458402777782</c:v>
                </c:pt>
                <c:pt idx="3700">
                  <c:v>41944.46534722222</c:v>
                </c:pt>
                <c:pt idx="3701">
                  <c:v>41944.472291666665</c:v>
                </c:pt>
                <c:pt idx="3702">
                  <c:v>41944.47923611111</c:v>
                </c:pt>
                <c:pt idx="3703">
                  <c:v>41944.486180555556</c:v>
                </c:pt>
                <c:pt idx="3704">
                  <c:v>41944.493124999994</c:v>
                </c:pt>
                <c:pt idx="3705">
                  <c:v>41944.500069444504</c:v>
                </c:pt>
                <c:pt idx="3706">
                  <c:v>41944.507013888891</c:v>
                </c:pt>
                <c:pt idx="3707">
                  <c:v>41944.513958333337</c:v>
                </c:pt>
                <c:pt idx="3708">
                  <c:v>41944.520902777775</c:v>
                </c:pt>
                <c:pt idx="3709">
                  <c:v>41944.52784722222</c:v>
                </c:pt>
                <c:pt idx="3710">
                  <c:v>41944.534791666607</c:v>
                </c:pt>
                <c:pt idx="3711">
                  <c:v>41944.541736111074</c:v>
                </c:pt>
                <c:pt idx="3712">
                  <c:v>41944.548680555556</c:v>
                </c:pt>
                <c:pt idx="3713">
                  <c:v>41944.555625000001</c:v>
                </c:pt>
                <c:pt idx="3714">
                  <c:v>41944.562569444504</c:v>
                </c:pt>
                <c:pt idx="3715">
                  <c:v>41944.569513888891</c:v>
                </c:pt>
                <c:pt idx="3716">
                  <c:v>41944.576458333337</c:v>
                </c:pt>
                <c:pt idx="3717">
                  <c:v>41944.583402777775</c:v>
                </c:pt>
                <c:pt idx="3718">
                  <c:v>41944.59034722222</c:v>
                </c:pt>
                <c:pt idx="3719">
                  <c:v>41944.597291666607</c:v>
                </c:pt>
                <c:pt idx="3720">
                  <c:v>41944.60423611111</c:v>
                </c:pt>
                <c:pt idx="3721">
                  <c:v>41944.611180555483</c:v>
                </c:pt>
                <c:pt idx="3722">
                  <c:v>41944.618125000001</c:v>
                </c:pt>
                <c:pt idx="3723">
                  <c:v>41944.625069444446</c:v>
                </c:pt>
                <c:pt idx="3724">
                  <c:v>41944.632013888891</c:v>
                </c:pt>
                <c:pt idx="3725">
                  <c:v>41944.638958333337</c:v>
                </c:pt>
                <c:pt idx="3726">
                  <c:v>41944.645902777775</c:v>
                </c:pt>
                <c:pt idx="3727">
                  <c:v>41944.652847222242</c:v>
                </c:pt>
                <c:pt idx="3728">
                  <c:v>41944.659791666607</c:v>
                </c:pt>
                <c:pt idx="3729">
                  <c:v>41944.666736111074</c:v>
                </c:pt>
                <c:pt idx="3730">
                  <c:v>41944.673680555483</c:v>
                </c:pt>
                <c:pt idx="3731">
                  <c:v>41944.680625000001</c:v>
                </c:pt>
                <c:pt idx="3732">
                  <c:v>41944.687569444504</c:v>
                </c:pt>
                <c:pt idx="3733">
                  <c:v>41944.694513888891</c:v>
                </c:pt>
                <c:pt idx="3734">
                  <c:v>41944.701458333278</c:v>
                </c:pt>
                <c:pt idx="3735">
                  <c:v>41944.708402777775</c:v>
                </c:pt>
                <c:pt idx="3736">
                  <c:v>41944.71534722222</c:v>
                </c:pt>
                <c:pt idx="3737">
                  <c:v>41944.722291666607</c:v>
                </c:pt>
                <c:pt idx="3738">
                  <c:v>41944.729236111074</c:v>
                </c:pt>
                <c:pt idx="3739">
                  <c:v>41944.736180555483</c:v>
                </c:pt>
                <c:pt idx="3740">
                  <c:v>41944.743124999994</c:v>
                </c:pt>
                <c:pt idx="3741">
                  <c:v>41944.750069444504</c:v>
                </c:pt>
                <c:pt idx="3742">
                  <c:v>41944.757013888891</c:v>
                </c:pt>
                <c:pt idx="3743">
                  <c:v>41944.763958333278</c:v>
                </c:pt>
                <c:pt idx="3744">
                  <c:v>41944.770902777775</c:v>
                </c:pt>
                <c:pt idx="3745">
                  <c:v>41944.77784722222</c:v>
                </c:pt>
                <c:pt idx="3746">
                  <c:v>41944.784791666607</c:v>
                </c:pt>
                <c:pt idx="3747">
                  <c:v>41944.791736111009</c:v>
                </c:pt>
                <c:pt idx="3748">
                  <c:v>41944.798680555483</c:v>
                </c:pt>
                <c:pt idx="3749">
                  <c:v>41944.805625000001</c:v>
                </c:pt>
                <c:pt idx="3750">
                  <c:v>41944.812569444563</c:v>
                </c:pt>
                <c:pt idx="3751">
                  <c:v>41944.819513888979</c:v>
                </c:pt>
                <c:pt idx="3752">
                  <c:v>41944.826458333337</c:v>
                </c:pt>
                <c:pt idx="3753">
                  <c:v>41944.833402777775</c:v>
                </c:pt>
                <c:pt idx="3754">
                  <c:v>41944.840347222242</c:v>
                </c:pt>
                <c:pt idx="3755">
                  <c:v>41944.847291666665</c:v>
                </c:pt>
                <c:pt idx="3756">
                  <c:v>41944.854236111176</c:v>
                </c:pt>
                <c:pt idx="3757">
                  <c:v>41944.861180555483</c:v>
                </c:pt>
                <c:pt idx="3758">
                  <c:v>41944.868125000001</c:v>
                </c:pt>
                <c:pt idx="3759">
                  <c:v>41944.875069444504</c:v>
                </c:pt>
                <c:pt idx="3760">
                  <c:v>41944.882013888979</c:v>
                </c:pt>
                <c:pt idx="3761">
                  <c:v>41944.888958333388</c:v>
                </c:pt>
                <c:pt idx="3762">
                  <c:v>41944.895902777775</c:v>
                </c:pt>
                <c:pt idx="3763">
                  <c:v>41944.902847222242</c:v>
                </c:pt>
                <c:pt idx="3764">
                  <c:v>41944.909791666607</c:v>
                </c:pt>
                <c:pt idx="3765">
                  <c:v>41944.91673611111</c:v>
                </c:pt>
                <c:pt idx="3766">
                  <c:v>41944.923680555483</c:v>
                </c:pt>
                <c:pt idx="3767">
                  <c:v>41944.930625000001</c:v>
                </c:pt>
                <c:pt idx="3768">
                  <c:v>41944.937569444504</c:v>
                </c:pt>
                <c:pt idx="3769">
                  <c:v>41944.944513888979</c:v>
                </c:pt>
                <c:pt idx="3770">
                  <c:v>41944.951458333337</c:v>
                </c:pt>
                <c:pt idx="3771">
                  <c:v>41944.958402777782</c:v>
                </c:pt>
                <c:pt idx="3772">
                  <c:v>41944.96534722222</c:v>
                </c:pt>
                <c:pt idx="3773">
                  <c:v>41944.972291666665</c:v>
                </c:pt>
                <c:pt idx="3774">
                  <c:v>41944.97923611111</c:v>
                </c:pt>
                <c:pt idx="3775">
                  <c:v>41944.986180555556</c:v>
                </c:pt>
                <c:pt idx="3776">
                  <c:v>41944.993124999994</c:v>
                </c:pt>
                <c:pt idx="3777">
                  <c:v>41945.000069444504</c:v>
                </c:pt>
                <c:pt idx="3778">
                  <c:v>41945.007013888891</c:v>
                </c:pt>
                <c:pt idx="3779">
                  <c:v>41945.013958333337</c:v>
                </c:pt>
                <c:pt idx="3780">
                  <c:v>41945.020902777775</c:v>
                </c:pt>
                <c:pt idx="3781">
                  <c:v>41945.02784722222</c:v>
                </c:pt>
                <c:pt idx="3782">
                  <c:v>41945.034791666607</c:v>
                </c:pt>
                <c:pt idx="3783">
                  <c:v>41945.041736111074</c:v>
                </c:pt>
                <c:pt idx="3784">
                  <c:v>41945.048680555556</c:v>
                </c:pt>
                <c:pt idx="3785">
                  <c:v>41945.055625000001</c:v>
                </c:pt>
                <c:pt idx="3786">
                  <c:v>41945.062569444504</c:v>
                </c:pt>
                <c:pt idx="3787">
                  <c:v>41945.069513888891</c:v>
                </c:pt>
                <c:pt idx="3788">
                  <c:v>41945.076458333337</c:v>
                </c:pt>
                <c:pt idx="3789">
                  <c:v>41945.083402777775</c:v>
                </c:pt>
                <c:pt idx="3790">
                  <c:v>41945.09034722222</c:v>
                </c:pt>
                <c:pt idx="3791">
                  <c:v>41945.097291666607</c:v>
                </c:pt>
                <c:pt idx="3792">
                  <c:v>41945.10423611111</c:v>
                </c:pt>
                <c:pt idx="3793">
                  <c:v>41945.111180555483</c:v>
                </c:pt>
                <c:pt idx="3794">
                  <c:v>41945.118125000001</c:v>
                </c:pt>
                <c:pt idx="3795">
                  <c:v>41945.125069444446</c:v>
                </c:pt>
                <c:pt idx="3796">
                  <c:v>41945.132013888891</c:v>
                </c:pt>
                <c:pt idx="3797">
                  <c:v>41945.138958333337</c:v>
                </c:pt>
                <c:pt idx="3798">
                  <c:v>41945.145902777775</c:v>
                </c:pt>
                <c:pt idx="3799">
                  <c:v>41945.152847222242</c:v>
                </c:pt>
                <c:pt idx="3800">
                  <c:v>41945.159791666607</c:v>
                </c:pt>
                <c:pt idx="3801">
                  <c:v>41945.166736111074</c:v>
                </c:pt>
                <c:pt idx="3802">
                  <c:v>41945.173680555483</c:v>
                </c:pt>
                <c:pt idx="3803">
                  <c:v>41945.180625000001</c:v>
                </c:pt>
                <c:pt idx="3804">
                  <c:v>41945.187569444504</c:v>
                </c:pt>
                <c:pt idx="3805">
                  <c:v>41945.194513888891</c:v>
                </c:pt>
                <c:pt idx="3806">
                  <c:v>41945.201458333278</c:v>
                </c:pt>
                <c:pt idx="3807">
                  <c:v>41945.208402777775</c:v>
                </c:pt>
                <c:pt idx="3808">
                  <c:v>41945.21534722222</c:v>
                </c:pt>
                <c:pt idx="3809">
                  <c:v>41945.222291666607</c:v>
                </c:pt>
                <c:pt idx="3810">
                  <c:v>41945.229236111074</c:v>
                </c:pt>
                <c:pt idx="3811">
                  <c:v>41945.236180555483</c:v>
                </c:pt>
                <c:pt idx="3812">
                  <c:v>41945.243124999994</c:v>
                </c:pt>
                <c:pt idx="3813">
                  <c:v>41945.250069444504</c:v>
                </c:pt>
                <c:pt idx="3814">
                  <c:v>41945.257013888891</c:v>
                </c:pt>
                <c:pt idx="3815">
                  <c:v>41945.263958333278</c:v>
                </c:pt>
                <c:pt idx="3816">
                  <c:v>41945.270902777775</c:v>
                </c:pt>
                <c:pt idx="3817">
                  <c:v>41945.27784722222</c:v>
                </c:pt>
                <c:pt idx="3818">
                  <c:v>41945.284791666607</c:v>
                </c:pt>
                <c:pt idx="3819">
                  <c:v>41945.291736111009</c:v>
                </c:pt>
                <c:pt idx="3820">
                  <c:v>41945.298680555483</c:v>
                </c:pt>
                <c:pt idx="3821">
                  <c:v>41945.305625000001</c:v>
                </c:pt>
                <c:pt idx="3822">
                  <c:v>41945.312569444563</c:v>
                </c:pt>
                <c:pt idx="3823">
                  <c:v>41945.319513888979</c:v>
                </c:pt>
                <c:pt idx="3824">
                  <c:v>41945.326458333337</c:v>
                </c:pt>
                <c:pt idx="3825">
                  <c:v>41945.333402777775</c:v>
                </c:pt>
                <c:pt idx="3826">
                  <c:v>41945.340347222242</c:v>
                </c:pt>
                <c:pt idx="3827">
                  <c:v>41945.347291666665</c:v>
                </c:pt>
                <c:pt idx="3828">
                  <c:v>41945.354236111176</c:v>
                </c:pt>
                <c:pt idx="3829">
                  <c:v>41945.361180555483</c:v>
                </c:pt>
                <c:pt idx="3830">
                  <c:v>41945.368125000001</c:v>
                </c:pt>
                <c:pt idx="3831">
                  <c:v>41945.375069444504</c:v>
                </c:pt>
                <c:pt idx="3832">
                  <c:v>41945.382013888979</c:v>
                </c:pt>
                <c:pt idx="3833">
                  <c:v>41945.388958333388</c:v>
                </c:pt>
                <c:pt idx="3834">
                  <c:v>41945.395902777775</c:v>
                </c:pt>
                <c:pt idx="3835">
                  <c:v>41945.402847222242</c:v>
                </c:pt>
                <c:pt idx="3836">
                  <c:v>41945.409791666607</c:v>
                </c:pt>
                <c:pt idx="3837">
                  <c:v>41945.41673611111</c:v>
                </c:pt>
                <c:pt idx="3838">
                  <c:v>41945.423680555483</c:v>
                </c:pt>
                <c:pt idx="3839">
                  <c:v>41945.430625000001</c:v>
                </c:pt>
                <c:pt idx="3840">
                  <c:v>41945.437569444504</c:v>
                </c:pt>
                <c:pt idx="3841">
                  <c:v>41945.444513888979</c:v>
                </c:pt>
                <c:pt idx="3842">
                  <c:v>41945.451458333337</c:v>
                </c:pt>
                <c:pt idx="3843">
                  <c:v>41945.458402777782</c:v>
                </c:pt>
                <c:pt idx="3844">
                  <c:v>41945.46534722222</c:v>
                </c:pt>
                <c:pt idx="3845">
                  <c:v>41945.472291666665</c:v>
                </c:pt>
                <c:pt idx="3846">
                  <c:v>41945.47923611111</c:v>
                </c:pt>
                <c:pt idx="3847">
                  <c:v>41945.486180555556</c:v>
                </c:pt>
                <c:pt idx="3848">
                  <c:v>41945.493124999994</c:v>
                </c:pt>
                <c:pt idx="3849">
                  <c:v>41945.500069444504</c:v>
                </c:pt>
                <c:pt idx="3850">
                  <c:v>41945.507013888891</c:v>
                </c:pt>
                <c:pt idx="3851">
                  <c:v>41945.513958333337</c:v>
                </c:pt>
                <c:pt idx="3852">
                  <c:v>41945.520902777775</c:v>
                </c:pt>
                <c:pt idx="3853">
                  <c:v>41945.52784722222</c:v>
                </c:pt>
                <c:pt idx="3854">
                  <c:v>41945.534791666607</c:v>
                </c:pt>
                <c:pt idx="3855">
                  <c:v>41945.541736111074</c:v>
                </c:pt>
                <c:pt idx="3856">
                  <c:v>41945.548680555556</c:v>
                </c:pt>
                <c:pt idx="3857">
                  <c:v>41945.555625000001</c:v>
                </c:pt>
                <c:pt idx="3858">
                  <c:v>41945.562569444504</c:v>
                </c:pt>
                <c:pt idx="3859">
                  <c:v>41945.569513888891</c:v>
                </c:pt>
                <c:pt idx="3860">
                  <c:v>41945.576458333337</c:v>
                </c:pt>
                <c:pt idx="3861">
                  <c:v>41945.583402777775</c:v>
                </c:pt>
                <c:pt idx="3862">
                  <c:v>41945.59034722222</c:v>
                </c:pt>
                <c:pt idx="3863">
                  <c:v>41945.597291666607</c:v>
                </c:pt>
                <c:pt idx="3864">
                  <c:v>41945.60423611111</c:v>
                </c:pt>
                <c:pt idx="3865">
                  <c:v>41945.611180555483</c:v>
                </c:pt>
                <c:pt idx="3866">
                  <c:v>41945.618125000001</c:v>
                </c:pt>
                <c:pt idx="3867">
                  <c:v>41945.625069444446</c:v>
                </c:pt>
                <c:pt idx="3868">
                  <c:v>41945.632013888891</c:v>
                </c:pt>
                <c:pt idx="3869">
                  <c:v>41945.638958333337</c:v>
                </c:pt>
                <c:pt idx="3870">
                  <c:v>41945.645902777775</c:v>
                </c:pt>
                <c:pt idx="3871">
                  <c:v>41945.652847222242</c:v>
                </c:pt>
                <c:pt idx="3872">
                  <c:v>41945.659791666607</c:v>
                </c:pt>
                <c:pt idx="3873">
                  <c:v>41945.666736111074</c:v>
                </c:pt>
                <c:pt idx="3874">
                  <c:v>41945.673680555483</c:v>
                </c:pt>
                <c:pt idx="3875">
                  <c:v>41945.680625000001</c:v>
                </c:pt>
                <c:pt idx="3876">
                  <c:v>41945.687569444504</c:v>
                </c:pt>
                <c:pt idx="3877">
                  <c:v>41945.694513888891</c:v>
                </c:pt>
                <c:pt idx="3878">
                  <c:v>41945.701458333278</c:v>
                </c:pt>
                <c:pt idx="3879">
                  <c:v>41945.708402777775</c:v>
                </c:pt>
                <c:pt idx="3880">
                  <c:v>41945.71534722222</c:v>
                </c:pt>
                <c:pt idx="3881">
                  <c:v>41945.722291666607</c:v>
                </c:pt>
                <c:pt idx="3882">
                  <c:v>41945.729236111074</c:v>
                </c:pt>
                <c:pt idx="3883">
                  <c:v>41945.736180555483</c:v>
                </c:pt>
                <c:pt idx="3884">
                  <c:v>41945.743124999994</c:v>
                </c:pt>
                <c:pt idx="3885">
                  <c:v>41945.750069444504</c:v>
                </c:pt>
                <c:pt idx="3886">
                  <c:v>41945.757013888891</c:v>
                </c:pt>
                <c:pt idx="3887">
                  <c:v>41945.763958333278</c:v>
                </c:pt>
                <c:pt idx="3888">
                  <c:v>41945.770902777775</c:v>
                </c:pt>
                <c:pt idx="3889">
                  <c:v>41945.77784722222</c:v>
                </c:pt>
                <c:pt idx="3890">
                  <c:v>41945.784791666607</c:v>
                </c:pt>
                <c:pt idx="3891">
                  <c:v>41945.791736111009</c:v>
                </c:pt>
                <c:pt idx="3892">
                  <c:v>41945.798680555483</c:v>
                </c:pt>
                <c:pt idx="3893">
                  <c:v>41945.805625000001</c:v>
                </c:pt>
                <c:pt idx="3894">
                  <c:v>41945.812569444563</c:v>
                </c:pt>
                <c:pt idx="3895">
                  <c:v>41945.819513888979</c:v>
                </c:pt>
                <c:pt idx="3896">
                  <c:v>41945.826458333337</c:v>
                </c:pt>
                <c:pt idx="3897">
                  <c:v>41945.833402777775</c:v>
                </c:pt>
                <c:pt idx="3898">
                  <c:v>41945.840347222242</c:v>
                </c:pt>
                <c:pt idx="3899">
                  <c:v>41945.847291666665</c:v>
                </c:pt>
                <c:pt idx="3900">
                  <c:v>41945.854236111176</c:v>
                </c:pt>
                <c:pt idx="3901">
                  <c:v>41945.861180555483</c:v>
                </c:pt>
                <c:pt idx="3902">
                  <c:v>41945.868125000001</c:v>
                </c:pt>
                <c:pt idx="3903">
                  <c:v>41945.875069444504</c:v>
                </c:pt>
                <c:pt idx="3904">
                  <c:v>41945.882013888979</c:v>
                </c:pt>
                <c:pt idx="3905">
                  <c:v>41945.888958333388</c:v>
                </c:pt>
                <c:pt idx="3906">
                  <c:v>41945.895902777775</c:v>
                </c:pt>
                <c:pt idx="3907">
                  <c:v>41945.902847222242</c:v>
                </c:pt>
                <c:pt idx="3908">
                  <c:v>41945.909791666607</c:v>
                </c:pt>
                <c:pt idx="3909">
                  <c:v>41945.91673611111</c:v>
                </c:pt>
                <c:pt idx="3910">
                  <c:v>41945.923680555483</c:v>
                </c:pt>
                <c:pt idx="3911">
                  <c:v>41945.930625000001</c:v>
                </c:pt>
                <c:pt idx="3912">
                  <c:v>41945.937569444504</c:v>
                </c:pt>
                <c:pt idx="3913">
                  <c:v>41945.944513888979</c:v>
                </c:pt>
                <c:pt idx="3914">
                  <c:v>41945.951458333337</c:v>
                </c:pt>
                <c:pt idx="3915">
                  <c:v>41945.958402777782</c:v>
                </c:pt>
                <c:pt idx="3916">
                  <c:v>41945.96534722222</c:v>
                </c:pt>
                <c:pt idx="3917">
                  <c:v>41945.972291666665</c:v>
                </c:pt>
                <c:pt idx="3918">
                  <c:v>41945.97923611111</c:v>
                </c:pt>
                <c:pt idx="3919">
                  <c:v>41945.986180555556</c:v>
                </c:pt>
                <c:pt idx="3920">
                  <c:v>41945.993124999994</c:v>
                </c:pt>
                <c:pt idx="3921">
                  <c:v>41946.000069444504</c:v>
                </c:pt>
                <c:pt idx="3922">
                  <c:v>41946.007013888891</c:v>
                </c:pt>
                <c:pt idx="3923">
                  <c:v>41946.013958333337</c:v>
                </c:pt>
                <c:pt idx="3924">
                  <c:v>41946.020902777775</c:v>
                </c:pt>
                <c:pt idx="3925">
                  <c:v>41946.02784722222</c:v>
                </c:pt>
                <c:pt idx="3926">
                  <c:v>41946.034791666607</c:v>
                </c:pt>
                <c:pt idx="3927">
                  <c:v>41946.041736111074</c:v>
                </c:pt>
                <c:pt idx="3928">
                  <c:v>41946.048680555556</c:v>
                </c:pt>
                <c:pt idx="3929">
                  <c:v>41946.055625000001</c:v>
                </c:pt>
                <c:pt idx="3930">
                  <c:v>41946.062569444504</c:v>
                </c:pt>
                <c:pt idx="3931">
                  <c:v>41946.069513888891</c:v>
                </c:pt>
                <c:pt idx="3932">
                  <c:v>41946.076458333337</c:v>
                </c:pt>
                <c:pt idx="3933">
                  <c:v>41946.083402777775</c:v>
                </c:pt>
                <c:pt idx="3934">
                  <c:v>41946.09034722222</c:v>
                </c:pt>
                <c:pt idx="3935">
                  <c:v>41946.097291666607</c:v>
                </c:pt>
                <c:pt idx="3936">
                  <c:v>41946.10423611111</c:v>
                </c:pt>
                <c:pt idx="3937">
                  <c:v>41946.111180555483</c:v>
                </c:pt>
                <c:pt idx="3938">
                  <c:v>41946.118125000001</c:v>
                </c:pt>
                <c:pt idx="3939">
                  <c:v>41946.125069444446</c:v>
                </c:pt>
                <c:pt idx="3940">
                  <c:v>41946.132013888891</c:v>
                </c:pt>
                <c:pt idx="3941">
                  <c:v>41946.138958333337</c:v>
                </c:pt>
                <c:pt idx="3942">
                  <c:v>41946.145902777775</c:v>
                </c:pt>
                <c:pt idx="3943">
                  <c:v>41946.152847222242</c:v>
                </c:pt>
                <c:pt idx="3944">
                  <c:v>41946.159791666607</c:v>
                </c:pt>
                <c:pt idx="3945">
                  <c:v>41946.166736111074</c:v>
                </c:pt>
                <c:pt idx="3946">
                  <c:v>41946.173680555483</c:v>
                </c:pt>
                <c:pt idx="3947">
                  <c:v>41946.180625000001</c:v>
                </c:pt>
                <c:pt idx="3948">
                  <c:v>41946.187569444504</c:v>
                </c:pt>
                <c:pt idx="3949">
                  <c:v>41946.194513888891</c:v>
                </c:pt>
                <c:pt idx="3950">
                  <c:v>41946.201458333278</c:v>
                </c:pt>
                <c:pt idx="3951">
                  <c:v>41946.208402777775</c:v>
                </c:pt>
                <c:pt idx="3952">
                  <c:v>41946.21534722222</c:v>
                </c:pt>
                <c:pt idx="3953">
                  <c:v>41946.222291666607</c:v>
                </c:pt>
                <c:pt idx="3954">
                  <c:v>41946.229236111074</c:v>
                </c:pt>
                <c:pt idx="3955">
                  <c:v>41946.236180555483</c:v>
                </c:pt>
                <c:pt idx="3956">
                  <c:v>41946.243124999994</c:v>
                </c:pt>
                <c:pt idx="3957">
                  <c:v>41946.250069444504</c:v>
                </c:pt>
                <c:pt idx="3958">
                  <c:v>41946.257013888891</c:v>
                </c:pt>
                <c:pt idx="3959">
                  <c:v>41946.263958333278</c:v>
                </c:pt>
                <c:pt idx="3960">
                  <c:v>41946.270902777775</c:v>
                </c:pt>
                <c:pt idx="3961">
                  <c:v>41946.27784722222</c:v>
                </c:pt>
                <c:pt idx="3962">
                  <c:v>41946.284791666607</c:v>
                </c:pt>
                <c:pt idx="3963">
                  <c:v>41946.291736111009</c:v>
                </c:pt>
                <c:pt idx="3964">
                  <c:v>41946.298680555483</c:v>
                </c:pt>
                <c:pt idx="3965">
                  <c:v>41946.305625000001</c:v>
                </c:pt>
                <c:pt idx="3966">
                  <c:v>41946.312569444563</c:v>
                </c:pt>
                <c:pt idx="3967">
                  <c:v>41946.319513888979</c:v>
                </c:pt>
                <c:pt idx="3968">
                  <c:v>41946.326458333337</c:v>
                </c:pt>
                <c:pt idx="3969">
                  <c:v>41946.333402777775</c:v>
                </c:pt>
                <c:pt idx="3970">
                  <c:v>41946.340347222242</c:v>
                </c:pt>
                <c:pt idx="3971">
                  <c:v>41946.347291666665</c:v>
                </c:pt>
                <c:pt idx="3972">
                  <c:v>41946.354236111176</c:v>
                </c:pt>
                <c:pt idx="3973">
                  <c:v>41946.361180555483</c:v>
                </c:pt>
                <c:pt idx="3974">
                  <c:v>41946.368125000001</c:v>
                </c:pt>
                <c:pt idx="3975">
                  <c:v>41946.375069444504</c:v>
                </c:pt>
                <c:pt idx="3976">
                  <c:v>41946.382013888979</c:v>
                </c:pt>
                <c:pt idx="3977">
                  <c:v>41946.388958333388</c:v>
                </c:pt>
                <c:pt idx="3978">
                  <c:v>41946.395902777775</c:v>
                </c:pt>
                <c:pt idx="3979">
                  <c:v>41946.402847222242</c:v>
                </c:pt>
                <c:pt idx="3980">
                  <c:v>41946.409791666607</c:v>
                </c:pt>
                <c:pt idx="3981">
                  <c:v>41946.41673611111</c:v>
                </c:pt>
                <c:pt idx="3982">
                  <c:v>41946.423680555483</c:v>
                </c:pt>
                <c:pt idx="3983">
                  <c:v>41946.430625000001</c:v>
                </c:pt>
                <c:pt idx="3984">
                  <c:v>41946.437569444504</c:v>
                </c:pt>
                <c:pt idx="3985">
                  <c:v>41946.444513888979</c:v>
                </c:pt>
                <c:pt idx="3986">
                  <c:v>41946.451458333337</c:v>
                </c:pt>
                <c:pt idx="3987">
                  <c:v>41946.458402777782</c:v>
                </c:pt>
                <c:pt idx="3988">
                  <c:v>41946.46534722222</c:v>
                </c:pt>
                <c:pt idx="3989">
                  <c:v>41946.472291666665</c:v>
                </c:pt>
                <c:pt idx="3990">
                  <c:v>41946.47923611111</c:v>
                </c:pt>
                <c:pt idx="3991">
                  <c:v>41946.486180555556</c:v>
                </c:pt>
                <c:pt idx="3992">
                  <c:v>41946.493124999994</c:v>
                </c:pt>
                <c:pt idx="3993">
                  <c:v>41946.500069444504</c:v>
                </c:pt>
                <c:pt idx="3994">
                  <c:v>41946.507013888891</c:v>
                </c:pt>
                <c:pt idx="3995">
                  <c:v>41946.513958333337</c:v>
                </c:pt>
                <c:pt idx="3996">
                  <c:v>41946.520902777775</c:v>
                </c:pt>
                <c:pt idx="3997">
                  <c:v>41946.52784722222</c:v>
                </c:pt>
                <c:pt idx="3998">
                  <c:v>41946.534791666607</c:v>
                </c:pt>
                <c:pt idx="3999">
                  <c:v>41946.541736111074</c:v>
                </c:pt>
                <c:pt idx="4000">
                  <c:v>41946.548680555556</c:v>
                </c:pt>
                <c:pt idx="4001">
                  <c:v>41946.555625000001</c:v>
                </c:pt>
                <c:pt idx="4002">
                  <c:v>41946.562569444504</c:v>
                </c:pt>
                <c:pt idx="4003">
                  <c:v>41946.569513888891</c:v>
                </c:pt>
                <c:pt idx="4004">
                  <c:v>41946.576458333337</c:v>
                </c:pt>
                <c:pt idx="4005">
                  <c:v>41946.583402777775</c:v>
                </c:pt>
                <c:pt idx="4006">
                  <c:v>41946.59034722222</c:v>
                </c:pt>
                <c:pt idx="4007">
                  <c:v>41946.597291666607</c:v>
                </c:pt>
                <c:pt idx="4008">
                  <c:v>41946.60423611111</c:v>
                </c:pt>
                <c:pt idx="4009">
                  <c:v>41946.611180555483</c:v>
                </c:pt>
                <c:pt idx="4010">
                  <c:v>41946.618125000001</c:v>
                </c:pt>
                <c:pt idx="4011">
                  <c:v>41946.625069444446</c:v>
                </c:pt>
                <c:pt idx="4012">
                  <c:v>41946.632013888891</c:v>
                </c:pt>
                <c:pt idx="4013">
                  <c:v>41946.638958333337</c:v>
                </c:pt>
                <c:pt idx="4014">
                  <c:v>41946.645902777775</c:v>
                </c:pt>
                <c:pt idx="4015">
                  <c:v>41946.652847222242</c:v>
                </c:pt>
                <c:pt idx="4016">
                  <c:v>41946.659791666607</c:v>
                </c:pt>
                <c:pt idx="4017">
                  <c:v>41946.666736111074</c:v>
                </c:pt>
                <c:pt idx="4018">
                  <c:v>41946.673680555483</c:v>
                </c:pt>
                <c:pt idx="4019">
                  <c:v>41946.680625000001</c:v>
                </c:pt>
                <c:pt idx="4020">
                  <c:v>41946.687569444504</c:v>
                </c:pt>
                <c:pt idx="4021">
                  <c:v>41946.694513888891</c:v>
                </c:pt>
                <c:pt idx="4022">
                  <c:v>41946.701458333278</c:v>
                </c:pt>
                <c:pt idx="4023">
                  <c:v>41946.708402777775</c:v>
                </c:pt>
                <c:pt idx="4024">
                  <c:v>41946.71534722222</c:v>
                </c:pt>
                <c:pt idx="4025">
                  <c:v>41946.722291666607</c:v>
                </c:pt>
                <c:pt idx="4026">
                  <c:v>41946.729236111074</c:v>
                </c:pt>
                <c:pt idx="4027">
                  <c:v>41946.736180555483</c:v>
                </c:pt>
                <c:pt idx="4028">
                  <c:v>41946.743124999994</c:v>
                </c:pt>
                <c:pt idx="4029">
                  <c:v>41946.750069444504</c:v>
                </c:pt>
                <c:pt idx="4030">
                  <c:v>41946.757013888891</c:v>
                </c:pt>
                <c:pt idx="4031">
                  <c:v>41946.763958333278</c:v>
                </c:pt>
                <c:pt idx="4032">
                  <c:v>41946.770902777775</c:v>
                </c:pt>
                <c:pt idx="4033">
                  <c:v>41946.77784722222</c:v>
                </c:pt>
                <c:pt idx="4034">
                  <c:v>41946.784791666607</c:v>
                </c:pt>
                <c:pt idx="4035">
                  <c:v>41946.791736111009</c:v>
                </c:pt>
                <c:pt idx="4036">
                  <c:v>41946.798680555483</c:v>
                </c:pt>
                <c:pt idx="4037">
                  <c:v>41946.805625000001</c:v>
                </c:pt>
                <c:pt idx="4038">
                  <c:v>41946.812569444563</c:v>
                </c:pt>
                <c:pt idx="4039">
                  <c:v>41946.819513888979</c:v>
                </c:pt>
                <c:pt idx="4040">
                  <c:v>41946.826458333337</c:v>
                </c:pt>
                <c:pt idx="4041">
                  <c:v>41946.833402777775</c:v>
                </c:pt>
                <c:pt idx="4042">
                  <c:v>41946.840347222242</c:v>
                </c:pt>
                <c:pt idx="4043">
                  <c:v>41946.847291666665</c:v>
                </c:pt>
                <c:pt idx="4044">
                  <c:v>41946.854236111176</c:v>
                </c:pt>
                <c:pt idx="4045">
                  <c:v>41946.861180555483</c:v>
                </c:pt>
                <c:pt idx="4046">
                  <c:v>41946.868125000001</c:v>
                </c:pt>
                <c:pt idx="4047">
                  <c:v>41946.875069444504</c:v>
                </c:pt>
                <c:pt idx="4048">
                  <c:v>41946.882013888979</c:v>
                </c:pt>
                <c:pt idx="4049">
                  <c:v>41946.888958333388</c:v>
                </c:pt>
                <c:pt idx="4050">
                  <c:v>41946.895902777775</c:v>
                </c:pt>
                <c:pt idx="4051">
                  <c:v>41946.902847222242</c:v>
                </c:pt>
                <c:pt idx="4052">
                  <c:v>41946.909791666607</c:v>
                </c:pt>
                <c:pt idx="4053">
                  <c:v>41946.91673611111</c:v>
                </c:pt>
                <c:pt idx="4054">
                  <c:v>41946.923680555483</c:v>
                </c:pt>
                <c:pt idx="4055">
                  <c:v>41946.930625000001</c:v>
                </c:pt>
                <c:pt idx="4056">
                  <c:v>41946.937569444504</c:v>
                </c:pt>
                <c:pt idx="4057">
                  <c:v>41946.944513888979</c:v>
                </c:pt>
                <c:pt idx="4058">
                  <c:v>41946.951458333337</c:v>
                </c:pt>
                <c:pt idx="4059">
                  <c:v>41946.958402777782</c:v>
                </c:pt>
                <c:pt idx="4060">
                  <c:v>41946.96534722222</c:v>
                </c:pt>
                <c:pt idx="4061">
                  <c:v>41946.972291666665</c:v>
                </c:pt>
                <c:pt idx="4062">
                  <c:v>41946.97923611111</c:v>
                </c:pt>
                <c:pt idx="4063">
                  <c:v>41946.986180555556</c:v>
                </c:pt>
                <c:pt idx="4064">
                  <c:v>41946.993124999994</c:v>
                </c:pt>
                <c:pt idx="4065">
                  <c:v>41947.000069444504</c:v>
                </c:pt>
                <c:pt idx="4066">
                  <c:v>41947.007013888891</c:v>
                </c:pt>
                <c:pt idx="4067">
                  <c:v>41947.013958333337</c:v>
                </c:pt>
                <c:pt idx="4068">
                  <c:v>41947.020902777775</c:v>
                </c:pt>
                <c:pt idx="4069">
                  <c:v>41947.02784722222</c:v>
                </c:pt>
                <c:pt idx="4070">
                  <c:v>41947.034791666607</c:v>
                </c:pt>
                <c:pt idx="4071">
                  <c:v>41947.041736111074</c:v>
                </c:pt>
                <c:pt idx="4072">
                  <c:v>41947.048680555556</c:v>
                </c:pt>
                <c:pt idx="4073">
                  <c:v>41947.055625000001</c:v>
                </c:pt>
                <c:pt idx="4074">
                  <c:v>41947.062569444504</c:v>
                </c:pt>
                <c:pt idx="4075">
                  <c:v>41947.069513888891</c:v>
                </c:pt>
                <c:pt idx="4076">
                  <c:v>41947.076458333337</c:v>
                </c:pt>
                <c:pt idx="4077">
                  <c:v>41947.083402777775</c:v>
                </c:pt>
                <c:pt idx="4078">
                  <c:v>41947.09034722222</c:v>
                </c:pt>
                <c:pt idx="4079">
                  <c:v>41947.097291666607</c:v>
                </c:pt>
                <c:pt idx="4080">
                  <c:v>41947.10423611111</c:v>
                </c:pt>
                <c:pt idx="4081">
                  <c:v>41947.111180555483</c:v>
                </c:pt>
                <c:pt idx="4082">
                  <c:v>41947.118125000001</c:v>
                </c:pt>
                <c:pt idx="4083">
                  <c:v>41947.125069444446</c:v>
                </c:pt>
                <c:pt idx="4084">
                  <c:v>41947.132013888891</c:v>
                </c:pt>
                <c:pt idx="4085">
                  <c:v>41947.138958333337</c:v>
                </c:pt>
                <c:pt idx="4086">
                  <c:v>41947.145902777775</c:v>
                </c:pt>
                <c:pt idx="4087">
                  <c:v>41947.152847222242</c:v>
                </c:pt>
                <c:pt idx="4088">
                  <c:v>41947.159791666607</c:v>
                </c:pt>
                <c:pt idx="4089">
                  <c:v>41947.166736111074</c:v>
                </c:pt>
                <c:pt idx="4090">
                  <c:v>41947.173680555483</c:v>
                </c:pt>
                <c:pt idx="4091">
                  <c:v>41947.180625000001</c:v>
                </c:pt>
                <c:pt idx="4092">
                  <c:v>41947.187569444504</c:v>
                </c:pt>
                <c:pt idx="4093">
                  <c:v>41947.194513888891</c:v>
                </c:pt>
                <c:pt idx="4094">
                  <c:v>41947.201458333278</c:v>
                </c:pt>
                <c:pt idx="4095">
                  <c:v>41947.208402777775</c:v>
                </c:pt>
                <c:pt idx="4096">
                  <c:v>41947.21534722222</c:v>
                </c:pt>
                <c:pt idx="4097">
                  <c:v>41947.222291666607</c:v>
                </c:pt>
                <c:pt idx="4098">
                  <c:v>41947.229236111074</c:v>
                </c:pt>
                <c:pt idx="4099">
                  <c:v>41947.236180555483</c:v>
                </c:pt>
                <c:pt idx="4100">
                  <c:v>41947.243124999994</c:v>
                </c:pt>
                <c:pt idx="4101">
                  <c:v>41947.250069444504</c:v>
                </c:pt>
                <c:pt idx="4102">
                  <c:v>41947.257013888891</c:v>
                </c:pt>
                <c:pt idx="4103">
                  <c:v>41947.263958333278</c:v>
                </c:pt>
                <c:pt idx="4104">
                  <c:v>41947.270902777775</c:v>
                </c:pt>
                <c:pt idx="4105">
                  <c:v>41947.27784722222</c:v>
                </c:pt>
                <c:pt idx="4106">
                  <c:v>41947.284791666607</c:v>
                </c:pt>
                <c:pt idx="4107">
                  <c:v>41947.291736111009</c:v>
                </c:pt>
                <c:pt idx="4108">
                  <c:v>41947.298680555483</c:v>
                </c:pt>
                <c:pt idx="4109">
                  <c:v>41947.305625000001</c:v>
                </c:pt>
                <c:pt idx="4110">
                  <c:v>41947.312569444563</c:v>
                </c:pt>
                <c:pt idx="4111">
                  <c:v>41947.319513888979</c:v>
                </c:pt>
                <c:pt idx="4112">
                  <c:v>41947.326458333337</c:v>
                </c:pt>
                <c:pt idx="4113">
                  <c:v>41947.333402777775</c:v>
                </c:pt>
                <c:pt idx="4114">
                  <c:v>41947.340347222242</c:v>
                </c:pt>
                <c:pt idx="4115">
                  <c:v>41947.347291666665</c:v>
                </c:pt>
                <c:pt idx="4116">
                  <c:v>41947.354236111176</c:v>
                </c:pt>
                <c:pt idx="4117">
                  <c:v>41947.361180555483</c:v>
                </c:pt>
                <c:pt idx="4118">
                  <c:v>41947.368125000001</c:v>
                </c:pt>
                <c:pt idx="4119">
                  <c:v>41947.375069444504</c:v>
                </c:pt>
                <c:pt idx="4120">
                  <c:v>41947.382013888979</c:v>
                </c:pt>
                <c:pt idx="4121">
                  <c:v>41947.388958333388</c:v>
                </c:pt>
                <c:pt idx="4122">
                  <c:v>41947.395902777775</c:v>
                </c:pt>
                <c:pt idx="4123">
                  <c:v>41947.402847222242</c:v>
                </c:pt>
                <c:pt idx="4124">
                  <c:v>41947.409791666607</c:v>
                </c:pt>
                <c:pt idx="4125">
                  <c:v>41947.41673611111</c:v>
                </c:pt>
                <c:pt idx="4126">
                  <c:v>41947.423680555483</c:v>
                </c:pt>
                <c:pt idx="4127">
                  <c:v>41947.430625000001</c:v>
                </c:pt>
                <c:pt idx="4128">
                  <c:v>41947.437569444504</c:v>
                </c:pt>
                <c:pt idx="4129">
                  <c:v>41947.444513888979</c:v>
                </c:pt>
                <c:pt idx="4130">
                  <c:v>41947.451458333337</c:v>
                </c:pt>
                <c:pt idx="4131">
                  <c:v>41947.458402777782</c:v>
                </c:pt>
                <c:pt idx="4132">
                  <c:v>41947.46534722222</c:v>
                </c:pt>
                <c:pt idx="4133">
                  <c:v>41947.472291666665</c:v>
                </c:pt>
                <c:pt idx="4134">
                  <c:v>41947.47923611111</c:v>
                </c:pt>
                <c:pt idx="4135">
                  <c:v>41947.486180555556</c:v>
                </c:pt>
                <c:pt idx="4136">
                  <c:v>41947.493124999994</c:v>
                </c:pt>
                <c:pt idx="4137">
                  <c:v>41947.500069444504</c:v>
                </c:pt>
                <c:pt idx="4138">
                  <c:v>41947.507013888891</c:v>
                </c:pt>
                <c:pt idx="4139">
                  <c:v>41947.513958333337</c:v>
                </c:pt>
                <c:pt idx="4140">
                  <c:v>41947.520902777775</c:v>
                </c:pt>
                <c:pt idx="4141">
                  <c:v>41947.52784722222</c:v>
                </c:pt>
                <c:pt idx="4142">
                  <c:v>41947.534791666607</c:v>
                </c:pt>
                <c:pt idx="4143">
                  <c:v>41947.541736111074</c:v>
                </c:pt>
                <c:pt idx="4144">
                  <c:v>41947.548680555556</c:v>
                </c:pt>
                <c:pt idx="4145">
                  <c:v>41947.555625000001</c:v>
                </c:pt>
                <c:pt idx="4146">
                  <c:v>41947.562569444504</c:v>
                </c:pt>
                <c:pt idx="4147">
                  <c:v>41947.569513888891</c:v>
                </c:pt>
                <c:pt idx="4148">
                  <c:v>41947.576458333337</c:v>
                </c:pt>
                <c:pt idx="4149">
                  <c:v>41947.583402777775</c:v>
                </c:pt>
                <c:pt idx="4150">
                  <c:v>41947.59034722222</c:v>
                </c:pt>
                <c:pt idx="4151">
                  <c:v>41947.597291666607</c:v>
                </c:pt>
                <c:pt idx="4152">
                  <c:v>41947.60423611111</c:v>
                </c:pt>
                <c:pt idx="4153">
                  <c:v>41947.611180555483</c:v>
                </c:pt>
                <c:pt idx="4154">
                  <c:v>41947.618125000001</c:v>
                </c:pt>
                <c:pt idx="4155">
                  <c:v>41947.625069444446</c:v>
                </c:pt>
                <c:pt idx="4156">
                  <c:v>41947.632013888891</c:v>
                </c:pt>
                <c:pt idx="4157">
                  <c:v>41947.638958333337</c:v>
                </c:pt>
                <c:pt idx="4158">
                  <c:v>41947.645902777775</c:v>
                </c:pt>
                <c:pt idx="4159">
                  <c:v>41947.652847222242</c:v>
                </c:pt>
                <c:pt idx="4160">
                  <c:v>41947.659791666607</c:v>
                </c:pt>
                <c:pt idx="4161">
                  <c:v>41947.666736111074</c:v>
                </c:pt>
                <c:pt idx="4162">
                  <c:v>41947.673680555483</c:v>
                </c:pt>
                <c:pt idx="4163">
                  <c:v>41947.680625000001</c:v>
                </c:pt>
                <c:pt idx="4164">
                  <c:v>41947.687569444504</c:v>
                </c:pt>
                <c:pt idx="4165">
                  <c:v>41947.694513888891</c:v>
                </c:pt>
                <c:pt idx="4166">
                  <c:v>41947.701458333278</c:v>
                </c:pt>
                <c:pt idx="4167">
                  <c:v>41947.708402777775</c:v>
                </c:pt>
                <c:pt idx="4168">
                  <c:v>41947.71534722222</c:v>
                </c:pt>
                <c:pt idx="4169">
                  <c:v>41947.722291666607</c:v>
                </c:pt>
                <c:pt idx="4170">
                  <c:v>41947.729236111074</c:v>
                </c:pt>
                <c:pt idx="4171">
                  <c:v>41947.736180555483</c:v>
                </c:pt>
                <c:pt idx="4172">
                  <c:v>41947.743124999994</c:v>
                </c:pt>
                <c:pt idx="4173">
                  <c:v>41947.750069444504</c:v>
                </c:pt>
                <c:pt idx="4174">
                  <c:v>41947.757013888891</c:v>
                </c:pt>
                <c:pt idx="4175">
                  <c:v>41947.763958333278</c:v>
                </c:pt>
                <c:pt idx="4176">
                  <c:v>41947.770902777775</c:v>
                </c:pt>
                <c:pt idx="4177">
                  <c:v>41947.77784722222</c:v>
                </c:pt>
                <c:pt idx="4178">
                  <c:v>41947.784791666607</c:v>
                </c:pt>
                <c:pt idx="4179">
                  <c:v>41947.791736111009</c:v>
                </c:pt>
                <c:pt idx="4180">
                  <c:v>41947.798680555483</c:v>
                </c:pt>
                <c:pt idx="4181">
                  <c:v>41947.805625000001</c:v>
                </c:pt>
                <c:pt idx="4182">
                  <c:v>41947.812569444563</c:v>
                </c:pt>
                <c:pt idx="4183">
                  <c:v>41947.819513888979</c:v>
                </c:pt>
                <c:pt idx="4184">
                  <c:v>41947.826458333337</c:v>
                </c:pt>
                <c:pt idx="4185">
                  <c:v>41947.833402777775</c:v>
                </c:pt>
                <c:pt idx="4186">
                  <c:v>41947.840347222242</c:v>
                </c:pt>
                <c:pt idx="4187">
                  <c:v>41947.847291666665</c:v>
                </c:pt>
                <c:pt idx="4188">
                  <c:v>41947.854236111176</c:v>
                </c:pt>
                <c:pt idx="4189">
                  <c:v>41947.861180555483</c:v>
                </c:pt>
                <c:pt idx="4190">
                  <c:v>41947.868125000001</c:v>
                </c:pt>
                <c:pt idx="4191">
                  <c:v>41947.875069444504</c:v>
                </c:pt>
                <c:pt idx="4192">
                  <c:v>41947.882013888979</c:v>
                </c:pt>
                <c:pt idx="4193">
                  <c:v>41947.888958333388</c:v>
                </c:pt>
                <c:pt idx="4194">
                  <c:v>41947.895902777775</c:v>
                </c:pt>
                <c:pt idx="4195">
                  <c:v>41947.902847222242</c:v>
                </c:pt>
                <c:pt idx="4196">
                  <c:v>41947.909791666607</c:v>
                </c:pt>
                <c:pt idx="4197">
                  <c:v>41947.91673611111</c:v>
                </c:pt>
                <c:pt idx="4198">
                  <c:v>41947.923680555483</c:v>
                </c:pt>
                <c:pt idx="4199">
                  <c:v>41947.930625000001</c:v>
                </c:pt>
                <c:pt idx="4200">
                  <c:v>41947.937569444504</c:v>
                </c:pt>
                <c:pt idx="4201">
                  <c:v>41947.944513888979</c:v>
                </c:pt>
                <c:pt idx="4202">
                  <c:v>41947.951458333337</c:v>
                </c:pt>
                <c:pt idx="4203">
                  <c:v>41947.958402777782</c:v>
                </c:pt>
                <c:pt idx="4204">
                  <c:v>41947.96534722222</c:v>
                </c:pt>
                <c:pt idx="4205">
                  <c:v>41947.972291666665</c:v>
                </c:pt>
                <c:pt idx="4206">
                  <c:v>41947.97923611111</c:v>
                </c:pt>
                <c:pt idx="4207">
                  <c:v>41947.986180555556</c:v>
                </c:pt>
                <c:pt idx="4208">
                  <c:v>41947.993124999994</c:v>
                </c:pt>
                <c:pt idx="4209">
                  <c:v>41948.000069444504</c:v>
                </c:pt>
                <c:pt idx="4210">
                  <c:v>41948.007013888891</c:v>
                </c:pt>
                <c:pt idx="4211">
                  <c:v>41948.013958333337</c:v>
                </c:pt>
                <c:pt idx="4212">
                  <c:v>41948.020902777775</c:v>
                </c:pt>
                <c:pt idx="4213">
                  <c:v>41948.02784722222</c:v>
                </c:pt>
                <c:pt idx="4214">
                  <c:v>41948.034791666607</c:v>
                </c:pt>
                <c:pt idx="4215">
                  <c:v>41948.041736111074</c:v>
                </c:pt>
                <c:pt idx="4216">
                  <c:v>41948.048680555556</c:v>
                </c:pt>
                <c:pt idx="4217">
                  <c:v>41948.055625000001</c:v>
                </c:pt>
                <c:pt idx="4218">
                  <c:v>41948.062569444504</c:v>
                </c:pt>
                <c:pt idx="4219">
                  <c:v>41948.069513888891</c:v>
                </c:pt>
                <c:pt idx="4220">
                  <c:v>41948.076458333337</c:v>
                </c:pt>
                <c:pt idx="4221">
                  <c:v>41948.083402777775</c:v>
                </c:pt>
                <c:pt idx="4222">
                  <c:v>41948.09034722222</c:v>
                </c:pt>
                <c:pt idx="4223">
                  <c:v>41948.097291666607</c:v>
                </c:pt>
                <c:pt idx="4224">
                  <c:v>41948.10423611111</c:v>
                </c:pt>
                <c:pt idx="4225">
                  <c:v>41948.111180555483</c:v>
                </c:pt>
                <c:pt idx="4226">
                  <c:v>41948.118125000001</c:v>
                </c:pt>
                <c:pt idx="4227">
                  <c:v>41948.125069444446</c:v>
                </c:pt>
                <c:pt idx="4228">
                  <c:v>41948.132013888891</c:v>
                </c:pt>
                <c:pt idx="4229">
                  <c:v>41948.138958333337</c:v>
                </c:pt>
                <c:pt idx="4230">
                  <c:v>41948.145902777775</c:v>
                </c:pt>
                <c:pt idx="4231">
                  <c:v>41948.152847222242</c:v>
                </c:pt>
                <c:pt idx="4232">
                  <c:v>41948.159791666607</c:v>
                </c:pt>
                <c:pt idx="4233">
                  <c:v>41948.166736111074</c:v>
                </c:pt>
                <c:pt idx="4234">
                  <c:v>41948.173680555483</c:v>
                </c:pt>
                <c:pt idx="4235">
                  <c:v>41948.180625000001</c:v>
                </c:pt>
                <c:pt idx="4236">
                  <c:v>41948.187569444504</c:v>
                </c:pt>
                <c:pt idx="4237">
                  <c:v>41948.194513888891</c:v>
                </c:pt>
                <c:pt idx="4238">
                  <c:v>41948.201458333278</c:v>
                </c:pt>
                <c:pt idx="4239">
                  <c:v>41948.208402777775</c:v>
                </c:pt>
                <c:pt idx="4240">
                  <c:v>41948.21534722222</c:v>
                </c:pt>
                <c:pt idx="4241">
                  <c:v>41948.222291666607</c:v>
                </c:pt>
                <c:pt idx="4242">
                  <c:v>41948.229236111074</c:v>
                </c:pt>
                <c:pt idx="4243">
                  <c:v>41948.236180555483</c:v>
                </c:pt>
                <c:pt idx="4244">
                  <c:v>41948.243124999994</c:v>
                </c:pt>
                <c:pt idx="4245">
                  <c:v>41948.250069444504</c:v>
                </c:pt>
                <c:pt idx="4246">
                  <c:v>41948.257013888891</c:v>
                </c:pt>
                <c:pt idx="4247">
                  <c:v>41948.263958333278</c:v>
                </c:pt>
                <c:pt idx="4248">
                  <c:v>41948.270902777775</c:v>
                </c:pt>
                <c:pt idx="4249">
                  <c:v>41948.27784722222</c:v>
                </c:pt>
                <c:pt idx="4250">
                  <c:v>41948.284791666607</c:v>
                </c:pt>
                <c:pt idx="4251">
                  <c:v>41948.291736111009</c:v>
                </c:pt>
                <c:pt idx="4252">
                  <c:v>41948.298680555483</c:v>
                </c:pt>
                <c:pt idx="4253">
                  <c:v>41948.305625000001</c:v>
                </c:pt>
                <c:pt idx="4254">
                  <c:v>41948.312569444563</c:v>
                </c:pt>
                <c:pt idx="4255">
                  <c:v>41948.319513888979</c:v>
                </c:pt>
                <c:pt idx="4256">
                  <c:v>41948.326458333337</c:v>
                </c:pt>
                <c:pt idx="4257">
                  <c:v>41948.333402777775</c:v>
                </c:pt>
                <c:pt idx="4258">
                  <c:v>41948.340347222242</c:v>
                </c:pt>
                <c:pt idx="4259">
                  <c:v>41948.347291666665</c:v>
                </c:pt>
                <c:pt idx="4260">
                  <c:v>41948.354236111176</c:v>
                </c:pt>
                <c:pt idx="4261">
                  <c:v>41948.361180555483</c:v>
                </c:pt>
                <c:pt idx="4262">
                  <c:v>41948.368125000001</c:v>
                </c:pt>
                <c:pt idx="4263">
                  <c:v>41948.375069444504</c:v>
                </c:pt>
                <c:pt idx="4264">
                  <c:v>41948.382013888979</c:v>
                </c:pt>
                <c:pt idx="4265">
                  <c:v>41948.388958333388</c:v>
                </c:pt>
                <c:pt idx="4266">
                  <c:v>41948.395902777775</c:v>
                </c:pt>
                <c:pt idx="4267">
                  <c:v>41948.402847222242</c:v>
                </c:pt>
                <c:pt idx="4268">
                  <c:v>41948.409791666607</c:v>
                </c:pt>
                <c:pt idx="4269">
                  <c:v>41948.41673611111</c:v>
                </c:pt>
                <c:pt idx="4270">
                  <c:v>41948.423680555483</c:v>
                </c:pt>
                <c:pt idx="4271">
                  <c:v>41948.430625000001</c:v>
                </c:pt>
                <c:pt idx="4272">
                  <c:v>41948.437569444504</c:v>
                </c:pt>
                <c:pt idx="4273">
                  <c:v>41948.444513888979</c:v>
                </c:pt>
                <c:pt idx="4274">
                  <c:v>41948.451458333337</c:v>
                </c:pt>
                <c:pt idx="4275">
                  <c:v>41948.458402777782</c:v>
                </c:pt>
                <c:pt idx="4276">
                  <c:v>41948.46534722222</c:v>
                </c:pt>
                <c:pt idx="4277">
                  <c:v>41948.472291666665</c:v>
                </c:pt>
                <c:pt idx="4278">
                  <c:v>41948.47923611111</c:v>
                </c:pt>
                <c:pt idx="4279">
                  <c:v>41948.486180555556</c:v>
                </c:pt>
                <c:pt idx="4280">
                  <c:v>41948.493124999994</c:v>
                </c:pt>
                <c:pt idx="4281">
                  <c:v>41948.500069444504</c:v>
                </c:pt>
                <c:pt idx="4282">
                  <c:v>41948.507013888891</c:v>
                </c:pt>
                <c:pt idx="4283">
                  <c:v>41948.513958333337</c:v>
                </c:pt>
                <c:pt idx="4284">
                  <c:v>41948.520902777775</c:v>
                </c:pt>
                <c:pt idx="4285">
                  <c:v>41948.52784722222</c:v>
                </c:pt>
                <c:pt idx="4286">
                  <c:v>41948.534791666607</c:v>
                </c:pt>
                <c:pt idx="4287">
                  <c:v>41948.541736111074</c:v>
                </c:pt>
                <c:pt idx="4288">
                  <c:v>41948.548680555556</c:v>
                </c:pt>
                <c:pt idx="4289">
                  <c:v>41948.555625000001</c:v>
                </c:pt>
                <c:pt idx="4290">
                  <c:v>41948.562569444504</c:v>
                </c:pt>
                <c:pt idx="4291">
                  <c:v>41948.569513888891</c:v>
                </c:pt>
                <c:pt idx="4292">
                  <c:v>41948.576458333337</c:v>
                </c:pt>
                <c:pt idx="4293">
                  <c:v>41948.583402777775</c:v>
                </c:pt>
                <c:pt idx="4294">
                  <c:v>41948.59034722222</c:v>
                </c:pt>
                <c:pt idx="4295">
                  <c:v>41948.597291666607</c:v>
                </c:pt>
                <c:pt idx="4296">
                  <c:v>41948.60423611111</c:v>
                </c:pt>
                <c:pt idx="4297">
                  <c:v>41948.611180555483</c:v>
                </c:pt>
                <c:pt idx="4298">
                  <c:v>41948.618125000001</c:v>
                </c:pt>
                <c:pt idx="4299">
                  <c:v>41948.625069444446</c:v>
                </c:pt>
                <c:pt idx="4300">
                  <c:v>41948.632013888891</c:v>
                </c:pt>
                <c:pt idx="4301">
                  <c:v>41948.638958333337</c:v>
                </c:pt>
                <c:pt idx="4302">
                  <c:v>41948.645902777775</c:v>
                </c:pt>
                <c:pt idx="4303">
                  <c:v>41948.652847222242</c:v>
                </c:pt>
                <c:pt idx="4304">
                  <c:v>41948.659791666607</c:v>
                </c:pt>
                <c:pt idx="4305">
                  <c:v>41948.666736111074</c:v>
                </c:pt>
                <c:pt idx="4306">
                  <c:v>41948.673680555483</c:v>
                </c:pt>
                <c:pt idx="4307">
                  <c:v>41948.680625000001</c:v>
                </c:pt>
                <c:pt idx="4308">
                  <c:v>41948.687569444504</c:v>
                </c:pt>
                <c:pt idx="4309">
                  <c:v>41948.694513888891</c:v>
                </c:pt>
                <c:pt idx="4310">
                  <c:v>41948.701458333278</c:v>
                </c:pt>
                <c:pt idx="4311">
                  <c:v>41948.708402777775</c:v>
                </c:pt>
                <c:pt idx="4312">
                  <c:v>41948.71534722222</c:v>
                </c:pt>
                <c:pt idx="4313">
                  <c:v>41948.722291666607</c:v>
                </c:pt>
                <c:pt idx="4314">
                  <c:v>41948.729236111074</c:v>
                </c:pt>
                <c:pt idx="4315">
                  <c:v>41948.736180555483</c:v>
                </c:pt>
                <c:pt idx="4316">
                  <c:v>41948.743124999994</c:v>
                </c:pt>
                <c:pt idx="4317">
                  <c:v>41948.750069444504</c:v>
                </c:pt>
                <c:pt idx="4318">
                  <c:v>41948.757013888891</c:v>
                </c:pt>
                <c:pt idx="4319">
                  <c:v>41948.763958333278</c:v>
                </c:pt>
                <c:pt idx="4320">
                  <c:v>41948.770902777775</c:v>
                </c:pt>
                <c:pt idx="4321">
                  <c:v>41948.77784722222</c:v>
                </c:pt>
                <c:pt idx="4322">
                  <c:v>41948.784791666607</c:v>
                </c:pt>
                <c:pt idx="4323">
                  <c:v>41948.791736111009</c:v>
                </c:pt>
                <c:pt idx="4324">
                  <c:v>41948.798680555483</c:v>
                </c:pt>
                <c:pt idx="4325">
                  <c:v>41948.805625000001</c:v>
                </c:pt>
                <c:pt idx="4326">
                  <c:v>41948.812569444563</c:v>
                </c:pt>
                <c:pt idx="4327">
                  <c:v>41948.819513888979</c:v>
                </c:pt>
                <c:pt idx="4328">
                  <c:v>41948.826458333337</c:v>
                </c:pt>
                <c:pt idx="4329">
                  <c:v>41948.833402777775</c:v>
                </c:pt>
                <c:pt idx="4330">
                  <c:v>41948.840347222242</c:v>
                </c:pt>
                <c:pt idx="4331">
                  <c:v>41948.847291666665</c:v>
                </c:pt>
                <c:pt idx="4332">
                  <c:v>41948.854236111176</c:v>
                </c:pt>
                <c:pt idx="4333">
                  <c:v>41948.861180555483</c:v>
                </c:pt>
                <c:pt idx="4334">
                  <c:v>41948.868125000001</c:v>
                </c:pt>
                <c:pt idx="4335">
                  <c:v>41948.875069444504</c:v>
                </c:pt>
                <c:pt idx="4336">
                  <c:v>41948.882013888979</c:v>
                </c:pt>
                <c:pt idx="4337">
                  <c:v>41948.888958333388</c:v>
                </c:pt>
                <c:pt idx="4338">
                  <c:v>41948.895902777775</c:v>
                </c:pt>
                <c:pt idx="4339">
                  <c:v>41948.902847222242</c:v>
                </c:pt>
                <c:pt idx="4340">
                  <c:v>41948.909791666607</c:v>
                </c:pt>
                <c:pt idx="4341">
                  <c:v>41948.91673611111</c:v>
                </c:pt>
                <c:pt idx="4342">
                  <c:v>41948.923680555483</c:v>
                </c:pt>
                <c:pt idx="4343">
                  <c:v>41948.930625000001</c:v>
                </c:pt>
                <c:pt idx="4344">
                  <c:v>41948.937569444504</c:v>
                </c:pt>
                <c:pt idx="4345">
                  <c:v>41948.944513888979</c:v>
                </c:pt>
                <c:pt idx="4346">
                  <c:v>41948.951458333337</c:v>
                </c:pt>
                <c:pt idx="4347">
                  <c:v>41948.958402777782</c:v>
                </c:pt>
                <c:pt idx="4348">
                  <c:v>41948.96534722222</c:v>
                </c:pt>
                <c:pt idx="4349">
                  <c:v>41948.972291666665</c:v>
                </c:pt>
                <c:pt idx="4350">
                  <c:v>41948.97923611111</c:v>
                </c:pt>
                <c:pt idx="4351">
                  <c:v>41948.986180555556</c:v>
                </c:pt>
                <c:pt idx="4352">
                  <c:v>41948.993124999994</c:v>
                </c:pt>
                <c:pt idx="4353">
                  <c:v>41949.000069444504</c:v>
                </c:pt>
                <c:pt idx="4354">
                  <c:v>41949.007013888891</c:v>
                </c:pt>
                <c:pt idx="4355">
                  <c:v>41949.013958333337</c:v>
                </c:pt>
                <c:pt idx="4356">
                  <c:v>41949.020902777775</c:v>
                </c:pt>
                <c:pt idx="4357">
                  <c:v>41949.02784722222</c:v>
                </c:pt>
                <c:pt idx="4358">
                  <c:v>41949.034791666607</c:v>
                </c:pt>
                <c:pt idx="4359">
                  <c:v>41949.041736111074</c:v>
                </c:pt>
                <c:pt idx="4360">
                  <c:v>41949.048680555556</c:v>
                </c:pt>
                <c:pt idx="4361">
                  <c:v>41949.055625000001</c:v>
                </c:pt>
                <c:pt idx="4362">
                  <c:v>41949.062569444504</c:v>
                </c:pt>
                <c:pt idx="4363">
                  <c:v>41949.069513888891</c:v>
                </c:pt>
                <c:pt idx="4364">
                  <c:v>41949.076458333337</c:v>
                </c:pt>
                <c:pt idx="4365">
                  <c:v>41949.083402777775</c:v>
                </c:pt>
                <c:pt idx="4366">
                  <c:v>41949.09034722222</c:v>
                </c:pt>
                <c:pt idx="4367">
                  <c:v>41949.097291666607</c:v>
                </c:pt>
                <c:pt idx="4368">
                  <c:v>41949.10423611111</c:v>
                </c:pt>
                <c:pt idx="4369">
                  <c:v>41949.111180555483</c:v>
                </c:pt>
                <c:pt idx="4370">
                  <c:v>41949.118125000001</c:v>
                </c:pt>
                <c:pt idx="4371">
                  <c:v>41949.125069444446</c:v>
                </c:pt>
                <c:pt idx="4372">
                  <c:v>41949.132013888891</c:v>
                </c:pt>
                <c:pt idx="4373">
                  <c:v>41949.138958333337</c:v>
                </c:pt>
                <c:pt idx="4374">
                  <c:v>41949.145902777775</c:v>
                </c:pt>
                <c:pt idx="4375">
                  <c:v>41949.152847222242</c:v>
                </c:pt>
                <c:pt idx="4376">
                  <c:v>41949.159791666607</c:v>
                </c:pt>
                <c:pt idx="4377">
                  <c:v>41949.166736111074</c:v>
                </c:pt>
                <c:pt idx="4378">
                  <c:v>41949.173680555483</c:v>
                </c:pt>
                <c:pt idx="4379">
                  <c:v>41949.180625000001</c:v>
                </c:pt>
                <c:pt idx="4380">
                  <c:v>41949.187569444504</c:v>
                </c:pt>
                <c:pt idx="4381">
                  <c:v>41949.194513888891</c:v>
                </c:pt>
                <c:pt idx="4382">
                  <c:v>41949.201458333278</c:v>
                </c:pt>
                <c:pt idx="4383">
                  <c:v>41949.208402777775</c:v>
                </c:pt>
                <c:pt idx="4384">
                  <c:v>41949.21534722222</c:v>
                </c:pt>
                <c:pt idx="4385">
                  <c:v>41949.222291666607</c:v>
                </c:pt>
                <c:pt idx="4386">
                  <c:v>41949.229236111074</c:v>
                </c:pt>
                <c:pt idx="4387">
                  <c:v>41949.236180555483</c:v>
                </c:pt>
                <c:pt idx="4388">
                  <c:v>41949.243124999994</c:v>
                </c:pt>
                <c:pt idx="4389">
                  <c:v>41949.250069444504</c:v>
                </c:pt>
                <c:pt idx="4390">
                  <c:v>41949.257013888891</c:v>
                </c:pt>
                <c:pt idx="4391">
                  <c:v>41949.263958333278</c:v>
                </c:pt>
                <c:pt idx="4392">
                  <c:v>41949.270902777775</c:v>
                </c:pt>
                <c:pt idx="4393">
                  <c:v>41949.27784722222</c:v>
                </c:pt>
                <c:pt idx="4394">
                  <c:v>41949.284791666607</c:v>
                </c:pt>
                <c:pt idx="4395">
                  <c:v>41949.291736111009</c:v>
                </c:pt>
                <c:pt idx="4396">
                  <c:v>41949.298680555483</c:v>
                </c:pt>
                <c:pt idx="4397">
                  <c:v>41949.305625000001</c:v>
                </c:pt>
                <c:pt idx="4398">
                  <c:v>41949.312569444563</c:v>
                </c:pt>
                <c:pt idx="4399">
                  <c:v>41949.319513888979</c:v>
                </c:pt>
                <c:pt idx="4400">
                  <c:v>41949.326458333337</c:v>
                </c:pt>
                <c:pt idx="4401">
                  <c:v>41949.333402777775</c:v>
                </c:pt>
                <c:pt idx="4402">
                  <c:v>41949.340347222242</c:v>
                </c:pt>
                <c:pt idx="4403">
                  <c:v>41949.347291666665</c:v>
                </c:pt>
                <c:pt idx="4404">
                  <c:v>41949.354236111176</c:v>
                </c:pt>
                <c:pt idx="4405">
                  <c:v>41949.361180555483</c:v>
                </c:pt>
                <c:pt idx="4406">
                  <c:v>41949.368125000001</c:v>
                </c:pt>
                <c:pt idx="4407">
                  <c:v>41949.375069444504</c:v>
                </c:pt>
                <c:pt idx="4408">
                  <c:v>41949.382013888979</c:v>
                </c:pt>
                <c:pt idx="4409">
                  <c:v>41949.388958333388</c:v>
                </c:pt>
                <c:pt idx="4410">
                  <c:v>41949.395902777775</c:v>
                </c:pt>
                <c:pt idx="4411">
                  <c:v>41949.402847222242</c:v>
                </c:pt>
                <c:pt idx="4412">
                  <c:v>41949.409791666607</c:v>
                </c:pt>
                <c:pt idx="4413">
                  <c:v>41949.41673611111</c:v>
                </c:pt>
                <c:pt idx="4414">
                  <c:v>41949.423680555483</c:v>
                </c:pt>
                <c:pt idx="4415">
                  <c:v>41949.430625000001</c:v>
                </c:pt>
                <c:pt idx="4416">
                  <c:v>41949.437569444504</c:v>
                </c:pt>
                <c:pt idx="4417">
                  <c:v>41949.444513888979</c:v>
                </c:pt>
                <c:pt idx="4418">
                  <c:v>41949.451458333337</c:v>
                </c:pt>
                <c:pt idx="4419">
                  <c:v>41949.458402777782</c:v>
                </c:pt>
                <c:pt idx="4420">
                  <c:v>41949.46534722222</c:v>
                </c:pt>
                <c:pt idx="4421">
                  <c:v>41949.472291666665</c:v>
                </c:pt>
                <c:pt idx="4422">
                  <c:v>41949.47923611111</c:v>
                </c:pt>
                <c:pt idx="4423">
                  <c:v>41949.486180555556</c:v>
                </c:pt>
                <c:pt idx="4424">
                  <c:v>41949.493124999994</c:v>
                </c:pt>
                <c:pt idx="4425">
                  <c:v>41949.500069444504</c:v>
                </c:pt>
                <c:pt idx="4426">
                  <c:v>41949.507013888891</c:v>
                </c:pt>
                <c:pt idx="4427">
                  <c:v>41949.513958333337</c:v>
                </c:pt>
                <c:pt idx="4428">
                  <c:v>41949.520902777775</c:v>
                </c:pt>
                <c:pt idx="4429">
                  <c:v>41949.52784722222</c:v>
                </c:pt>
                <c:pt idx="4430">
                  <c:v>41949.534791666607</c:v>
                </c:pt>
                <c:pt idx="4431">
                  <c:v>41949.541736111074</c:v>
                </c:pt>
                <c:pt idx="4432">
                  <c:v>41949.548680555556</c:v>
                </c:pt>
                <c:pt idx="4433">
                  <c:v>41949.555625000001</c:v>
                </c:pt>
                <c:pt idx="4434">
                  <c:v>41949.562569444504</c:v>
                </c:pt>
                <c:pt idx="4435">
                  <c:v>41949.569513888891</c:v>
                </c:pt>
                <c:pt idx="4436">
                  <c:v>41949.576458333337</c:v>
                </c:pt>
                <c:pt idx="4437">
                  <c:v>41949.583402777775</c:v>
                </c:pt>
                <c:pt idx="4438">
                  <c:v>41949.59034722222</c:v>
                </c:pt>
                <c:pt idx="4439">
                  <c:v>41949.597291666607</c:v>
                </c:pt>
                <c:pt idx="4440">
                  <c:v>41949.60423611111</c:v>
                </c:pt>
                <c:pt idx="4441">
                  <c:v>41949.611180555483</c:v>
                </c:pt>
                <c:pt idx="4442">
                  <c:v>41949.618125000001</c:v>
                </c:pt>
                <c:pt idx="4443">
                  <c:v>41949.625069444446</c:v>
                </c:pt>
                <c:pt idx="4444">
                  <c:v>41949.632013888891</c:v>
                </c:pt>
                <c:pt idx="4445">
                  <c:v>41949.638958333337</c:v>
                </c:pt>
                <c:pt idx="4446">
                  <c:v>41949.645902777775</c:v>
                </c:pt>
                <c:pt idx="4447">
                  <c:v>41949.652847222242</c:v>
                </c:pt>
                <c:pt idx="4448">
                  <c:v>41949.659791666607</c:v>
                </c:pt>
                <c:pt idx="4449">
                  <c:v>41949.666736111074</c:v>
                </c:pt>
                <c:pt idx="4450">
                  <c:v>41949.673680555483</c:v>
                </c:pt>
                <c:pt idx="4451">
                  <c:v>41949.680625000001</c:v>
                </c:pt>
                <c:pt idx="4452">
                  <c:v>41949.687569444504</c:v>
                </c:pt>
                <c:pt idx="4453">
                  <c:v>41949.694513888891</c:v>
                </c:pt>
                <c:pt idx="4454">
                  <c:v>41949.701458333278</c:v>
                </c:pt>
                <c:pt idx="4455">
                  <c:v>41949.708402777775</c:v>
                </c:pt>
                <c:pt idx="4456">
                  <c:v>41949.71534722222</c:v>
                </c:pt>
                <c:pt idx="4457">
                  <c:v>41949.722291666607</c:v>
                </c:pt>
                <c:pt idx="4458">
                  <c:v>41949.729236111074</c:v>
                </c:pt>
                <c:pt idx="4459">
                  <c:v>41949.736180555483</c:v>
                </c:pt>
                <c:pt idx="4460">
                  <c:v>41949.743124999994</c:v>
                </c:pt>
                <c:pt idx="4461">
                  <c:v>41949.750069444504</c:v>
                </c:pt>
                <c:pt idx="4462">
                  <c:v>41949.757013888891</c:v>
                </c:pt>
                <c:pt idx="4463">
                  <c:v>41949.763958333278</c:v>
                </c:pt>
                <c:pt idx="4464">
                  <c:v>41949.770902777775</c:v>
                </c:pt>
                <c:pt idx="4465">
                  <c:v>41949.77784722222</c:v>
                </c:pt>
                <c:pt idx="4466">
                  <c:v>41949.784791666607</c:v>
                </c:pt>
                <c:pt idx="4467">
                  <c:v>41949.791736111009</c:v>
                </c:pt>
                <c:pt idx="4468">
                  <c:v>41949.798680555483</c:v>
                </c:pt>
                <c:pt idx="4469">
                  <c:v>41949.805625000001</c:v>
                </c:pt>
                <c:pt idx="4470">
                  <c:v>41949.812569444563</c:v>
                </c:pt>
                <c:pt idx="4471">
                  <c:v>41949.819513888979</c:v>
                </c:pt>
                <c:pt idx="4472">
                  <c:v>41949.826458333337</c:v>
                </c:pt>
                <c:pt idx="4473">
                  <c:v>41949.833402777775</c:v>
                </c:pt>
                <c:pt idx="4474">
                  <c:v>41949.840347222242</c:v>
                </c:pt>
                <c:pt idx="4475">
                  <c:v>41949.847291666665</c:v>
                </c:pt>
                <c:pt idx="4476">
                  <c:v>41949.854236111176</c:v>
                </c:pt>
                <c:pt idx="4477">
                  <c:v>41949.861180555483</c:v>
                </c:pt>
                <c:pt idx="4478">
                  <c:v>41949.868125000001</c:v>
                </c:pt>
                <c:pt idx="4479">
                  <c:v>41949.875069444504</c:v>
                </c:pt>
                <c:pt idx="4480">
                  <c:v>41949.882013888979</c:v>
                </c:pt>
                <c:pt idx="4481">
                  <c:v>41949.888958333388</c:v>
                </c:pt>
                <c:pt idx="4482">
                  <c:v>41949.895902777775</c:v>
                </c:pt>
                <c:pt idx="4483">
                  <c:v>41949.902847222242</c:v>
                </c:pt>
                <c:pt idx="4484">
                  <c:v>41949.909791666607</c:v>
                </c:pt>
                <c:pt idx="4485">
                  <c:v>41949.91673611111</c:v>
                </c:pt>
                <c:pt idx="4486">
                  <c:v>41949.923680555483</c:v>
                </c:pt>
                <c:pt idx="4487">
                  <c:v>41949.930625000001</c:v>
                </c:pt>
                <c:pt idx="4488">
                  <c:v>41949.937569444504</c:v>
                </c:pt>
                <c:pt idx="4489">
                  <c:v>41949.944513888979</c:v>
                </c:pt>
                <c:pt idx="4490">
                  <c:v>41949.951458333337</c:v>
                </c:pt>
                <c:pt idx="4491">
                  <c:v>41949.958402777782</c:v>
                </c:pt>
                <c:pt idx="4492">
                  <c:v>41949.96534722222</c:v>
                </c:pt>
                <c:pt idx="4493">
                  <c:v>41949.972291666665</c:v>
                </c:pt>
                <c:pt idx="4494">
                  <c:v>41949.97923611111</c:v>
                </c:pt>
                <c:pt idx="4495">
                  <c:v>41949.986180555556</c:v>
                </c:pt>
                <c:pt idx="4496">
                  <c:v>41949.993124999994</c:v>
                </c:pt>
                <c:pt idx="4497">
                  <c:v>41950.000069444504</c:v>
                </c:pt>
                <c:pt idx="4498">
                  <c:v>41950.007013888891</c:v>
                </c:pt>
                <c:pt idx="4499">
                  <c:v>41950.013958333337</c:v>
                </c:pt>
                <c:pt idx="4500">
                  <c:v>41950.020902777775</c:v>
                </c:pt>
                <c:pt idx="4501">
                  <c:v>41950.02784722222</c:v>
                </c:pt>
                <c:pt idx="4502">
                  <c:v>41950.034791666607</c:v>
                </c:pt>
                <c:pt idx="4503">
                  <c:v>41950.041736111074</c:v>
                </c:pt>
                <c:pt idx="4504">
                  <c:v>41950.048680555556</c:v>
                </c:pt>
                <c:pt idx="4505">
                  <c:v>41950.055625000001</c:v>
                </c:pt>
                <c:pt idx="4506">
                  <c:v>41950.062569444504</c:v>
                </c:pt>
                <c:pt idx="4507">
                  <c:v>41950.069513888891</c:v>
                </c:pt>
                <c:pt idx="4508">
                  <c:v>41950.076458333337</c:v>
                </c:pt>
                <c:pt idx="4509">
                  <c:v>41950.083402777775</c:v>
                </c:pt>
                <c:pt idx="4510">
                  <c:v>41950.09034722222</c:v>
                </c:pt>
                <c:pt idx="4511">
                  <c:v>41950.097291666607</c:v>
                </c:pt>
                <c:pt idx="4512">
                  <c:v>41950.10423611111</c:v>
                </c:pt>
                <c:pt idx="4513">
                  <c:v>41950.111180555483</c:v>
                </c:pt>
                <c:pt idx="4514">
                  <c:v>41950.118125000001</c:v>
                </c:pt>
                <c:pt idx="4515">
                  <c:v>41950.125069444446</c:v>
                </c:pt>
                <c:pt idx="4516">
                  <c:v>41950.132013888891</c:v>
                </c:pt>
                <c:pt idx="4517">
                  <c:v>41950.138958333337</c:v>
                </c:pt>
                <c:pt idx="4518">
                  <c:v>41950.145902777775</c:v>
                </c:pt>
                <c:pt idx="4519">
                  <c:v>41950.152847222242</c:v>
                </c:pt>
                <c:pt idx="4520">
                  <c:v>41950.159791666607</c:v>
                </c:pt>
                <c:pt idx="4521">
                  <c:v>41950.166736111074</c:v>
                </c:pt>
                <c:pt idx="4522">
                  <c:v>41950.173680555483</c:v>
                </c:pt>
                <c:pt idx="4523">
                  <c:v>41950.180625000001</c:v>
                </c:pt>
                <c:pt idx="4524">
                  <c:v>41950.187569444504</c:v>
                </c:pt>
                <c:pt idx="4525">
                  <c:v>41950.194513888891</c:v>
                </c:pt>
                <c:pt idx="4526">
                  <c:v>41950.201458333278</c:v>
                </c:pt>
                <c:pt idx="4527">
                  <c:v>41950.208402777775</c:v>
                </c:pt>
                <c:pt idx="4528">
                  <c:v>41950.21534722222</c:v>
                </c:pt>
                <c:pt idx="4529">
                  <c:v>41950.222291666607</c:v>
                </c:pt>
                <c:pt idx="4530">
                  <c:v>41950.229236111074</c:v>
                </c:pt>
                <c:pt idx="4531">
                  <c:v>41950.236180555483</c:v>
                </c:pt>
                <c:pt idx="4532">
                  <c:v>41950.243124999994</c:v>
                </c:pt>
                <c:pt idx="4533">
                  <c:v>41950.250069444504</c:v>
                </c:pt>
                <c:pt idx="4534">
                  <c:v>41950.257013888891</c:v>
                </c:pt>
                <c:pt idx="4535">
                  <c:v>41950.263958333278</c:v>
                </c:pt>
                <c:pt idx="4536">
                  <c:v>41950.270902777775</c:v>
                </c:pt>
                <c:pt idx="4537">
                  <c:v>41950.27784722222</c:v>
                </c:pt>
                <c:pt idx="4538">
                  <c:v>41950.284791666607</c:v>
                </c:pt>
                <c:pt idx="4539">
                  <c:v>41950.291736111009</c:v>
                </c:pt>
                <c:pt idx="4540">
                  <c:v>41950.298680555483</c:v>
                </c:pt>
                <c:pt idx="4541">
                  <c:v>41950.305625000001</c:v>
                </c:pt>
                <c:pt idx="4542">
                  <c:v>41950.312569444563</c:v>
                </c:pt>
                <c:pt idx="4543">
                  <c:v>41950.319513888979</c:v>
                </c:pt>
                <c:pt idx="4544">
                  <c:v>41950.326458333337</c:v>
                </c:pt>
                <c:pt idx="4545">
                  <c:v>41950.333402777775</c:v>
                </c:pt>
                <c:pt idx="4546">
                  <c:v>41950.340347222242</c:v>
                </c:pt>
                <c:pt idx="4547">
                  <c:v>41950.347291666665</c:v>
                </c:pt>
                <c:pt idx="4548">
                  <c:v>41950.354236111176</c:v>
                </c:pt>
                <c:pt idx="4549">
                  <c:v>41950.361180555483</c:v>
                </c:pt>
                <c:pt idx="4550">
                  <c:v>41950.368125000001</c:v>
                </c:pt>
                <c:pt idx="4551">
                  <c:v>41950.375069444504</c:v>
                </c:pt>
                <c:pt idx="4552">
                  <c:v>41950.382013888979</c:v>
                </c:pt>
                <c:pt idx="4553">
                  <c:v>41950.388958333388</c:v>
                </c:pt>
                <c:pt idx="4554">
                  <c:v>41950.395902777775</c:v>
                </c:pt>
                <c:pt idx="4555">
                  <c:v>41950.402847222242</c:v>
                </c:pt>
                <c:pt idx="4556">
                  <c:v>41950.409791666607</c:v>
                </c:pt>
                <c:pt idx="4557">
                  <c:v>41950.41673611111</c:v>
                </c:pt>
                <c:pt idx="4558">
                  <c:v>41950.423680555483</c:v>
                </c:pt>
                <c:pt idx="4559">
                  <c:v>41950.430625000001</c:v>
                </c:pt>
                <c:pt idx="4560">
                  <c:v>41950.437569444504</c:v>
                </c:pt>
                <c:pt idx="4561">
                  <c:v>41950.444513888979</c:v>
                </c:pt>
                <c:pt idx="4562">
                  <c:v>41950.451458333337</c:v>
                </c:pt>
                <c:pt idx="4563">
                  <c:v>41950.458402777782</c:v>
                </c:pt>
                <c:pt idx="4564">
                  <c:v>41950.46534722222</c:v>
                </c:pt>
                <c:pt idx="4565">
                  <c:v>41950.472291666665</c:v>
                </c:pt>
                <c:pt idx="4566">
                  <c:v>41950.47923611111</c:v>
                </c:pt>
                <c:pt idx="4567">
                  <c:v>41950.486180555556</c:v>
                </c:pt>
                <c:pt idx="4568">
                  <c:v>41950.493124999994</c:v>
                </c:pt>
                <c:pt idx="4569">
                  <c:v>41950.500069444504</c:v>
                </c:pt>
                <c:pt idx="4570">
                  <c:v>41950.507013888891</c:v>
                </c:pt>
                <c:pt idx="4571">
                  <c:v>41950.513958333337</c:v>
                </c:pt>
                <c:pt idx="4572">
                  <c:v>41950.520902777775</c:v>
                </c:pt>
                <c:pt idx="4573">
                  <c:v>41950.52784722222</c:v>
                </c:pt>
                <c:pt idx="4574">
                  <c:v>41950.534791666607</c:v>
                </c:pt>
                <c:pt idx="4575">
                  <c:v>41950.541736111074</c:v>
                </c:pt>
                <c:pt idx="4576">
                  <c:v>41950.548680555556</c:v>
                </c:pt>
                <c:pt idx="4577">
                  <c:v>41950.555625000001</c:v>
                </c:pt>
                <c:pt idx="4578">
                  <c:v>41950.562569444504</c:v>
                </c:pt>
                <c:pt idx="4579">
                  <c:v>41950.569513888891</c:v>
                </c:pt>
                <c:pt idx="4580">
                  <c:v>41950.576458333337</c:v>
                </c:pt>
                <c:pt idx="4581">
                  <c:v>41950.583402777775</c:v>
                </c:pt>
                <c:pt idx="4582">
                  <c:v>41950.59034722222</c:v>
                </c:pt>
                <c:pt idx="4583">
                  <c:v>41950.597291666607</c:v>
                </c:pt>
                <c:pt idx="4584">
                  <c:v>41950.60423611111</c:v>
                </c:pt>
                <c:pt idx="4585">
                  <c:v>41950.611180555483</c:v>
                </c:pt>
                <c:pt idx="4586">
                  <c:v>41950.618125000001</c:v>
                </c:pt>
                <c:pt idx="4587">
                  <c:v>41950.625069444446</c:v>
                </c:pt>
                <c:pt idx="4588">
                  <c:v>41950.632013888891</c:v>
                </c:pt>
                <c:pt idx="4589">
                  <c:v>41950.638958333337</c:v>
                </c:pt>
                <c:pt idx="4590">
                  <c:v>41950.645902777775</c:v>
                </c:pt>
                <c:pt idx="4591">
                  <c:v>41950.652847222242</c:v>
                </c:pt>
                <c:pt idx="4592">
                  <c:v>41950.659791666607</c:v>
                </c:pt>
                <c:pt idx="4593">
                  <c:v>41950.666736111074</c:v>
                </c:pt>
                <c:pt idx="4594">
                  <c:v>41950.673680555483</c:v>
                </c:pt>
                <c:pt idx="4595">
                  <c:v>41950.680625000001</c:v>
                </c:pt>
                <c:pt idx="4596">
                  <c:v>41950.687569444504</c:v>
                </c:pt>
                <c:pt idx="4597">
                  <c:v>41950.694513888891</c:v>
                </c:pt>
                <c:pt idx="4598">
                  <c:v>41950.701458333278</c:v>
                </c:pt>
                <c:pt idx="4599">
                  <c:v>41950.708402777775</c:v>
                </c:pt>
                <c:pt idx="4600">
                  <c:v>41950.71534722222</c:v>
                </c:pt>
                <c:pt idx="4601">
                  <c:v>41950.722291666607</c:v>
                </c:pt>
                <c:pt idx="4602">
                  <c:v>41950.729236111074</c:v>
                </c:pt>
                <c:pt idx="4603">
                  <c:v>41950.736180555483</c:v>
                </c:pt>
                <c:pt idx="4604">
                  <c:v>41950.743124999994</c:v>
                </c:pt>
                <c:pt idx="4605">
                  <c:v>41950.750069444504</c:v>
                </c:pt>
                <c:pt idx="4606">
                  <c:v>41950.757013888891</c:v>
                </c:pt>
                <c:pt idx="4607">
                  <c:v>41950.763958333278</c:v>
                </c:pt>
                <c:pt idx="4608">
                  <c:v>41950.770902777775</c:v>
                </c:pt>
                <c:pt idx="4609">
                  <c:v>41950.77784722222</c:v>
                </c:pt>
                <c:pt idx="4610">
                  <c:v>41950.784791666607</c:v>
                </c:pt>
                <c:pt idx="4611">
                  <c:v>41950.791736111009</c:v>
                </c:pt>
                <c:pt idx="4612">
                  <c:v>41950.798680555483</c:v>
                </c:pt>
                <c:pt idx="4613">
                  <c:v>41950.805625000001</c:v>
                </c:pt>
                <c:pt idx="4614">
                  <c:v>41950.812569444563</c:v>
                </c:pt>
                <c:pt idx="4615">
                  <c:v>41950.819513888979</c:v>
                </c:pt>
                <c:pt idx="4616">
                  <c:v>41950.826458333337</c:v>
                </c:pt>
                <c:pt idx="4617">
                  <c:v>41950.833402777775</c:v>
                </c:pt>
                <c:pt idx="4618">
                  <c:v>41950.840347222242</c:v>
                </c:pt>
                <c:pt idx="4619">
                  <c:v>41950.847291666665</c:v>
                </c:pt>
                <c:pt idx="4620">
                  <c:v>41950.854236111176</c:v>
                </c:pt>
                <c:pt idx="4621">
                  <c:v>41950.861180555483</c:v>
                </c:pt>
                <c:pt idx="4622">
                  <c:v>41950.868125000001</c:v>
                </c:pt>
                <c:pt idx="4623">
                  <c:v>41950.875069444504</c:v>
                </c:pt>
                <c:pt idx="4624">
                  <c:v>41950.882013888979</c:v>
                </c:pt>
                <c:pt idx="4625">
                  <c:v>41950.888958333388</c:v>
                </c:pt>
                <c:pt idx="4626">
                  <c:v>41950.895902777775</c:v>
                </c:pt>
                <c:pt idx="4627">
                  <c:v>41950.902847222242</c:v>
                </c:pt>
                <c:pt idx="4628">
                  <c:v>41950.909791666607</c:v>
                </c:pt>
                <c:pt idx="4629">
                  <c:v>41950.91673611111</c:v>
                </c:pt>
                <c:pt idx="4630">
                  <c:v>41950.923680555483</c:v>
                </c:pt>
                <c:pt idx="4631">
                  <c:v>41950.930625000001</c:v>
                </c:pt>
                <c:pt idx="4632">
                  <c:v>41950.937569444504</c:v>
                </c:pt>
                <c:pt idx="4633">
                  <c:v>41950.944513888979</c:v>
                </c:pt>
                <c:pt idx="4634">
                  <c:v>41950.951458333337</c:v>
                </c:pt>
                <c:pt idx="4635">
                  <c:v>41950.958402777782</c:v>
                </c:pt>
                <c:pt idx="4636">
                  <c:v>41950.96534722222</c:v>
                </c:pt>
                <c:pt idx="4637">
                  <c:v>41950.972291666665</c:v>
                </c:pt>
                <c:pt idx="4638">
                  <c:v>41950.97923611111</c:v>
                </c:pt>
                <c:pt idx="4639">
                  <c:v>41950.986180555556</c:v>
                </c:pt>
                <c:pt idx="4640">
                  <c:v>41950.993124999994</c:v>
                </c:pt>
                <c:pt idx="4641">
                  <c:v>41951.000069444504</c:v>
                </c:pt>
                <c:pt idx="4642">
                  <c:v>41951.007013888891</c:v>
                </c:pt>
                <c:pt idx="4643">
                  <c:v>41951.013958333337</c:v>
                </c:pt>
                <c:pt idx="4644">
                  <c:v>41951.020902777775</c:v>
                </c:pt>
                <c:pt idx="4645">
                  <c:v>41951.02784722222</c:v>
                </c:pt>
                <c:pt idx="4646">
                  <c:v>41951.034791666607</c:v>
                </c:pt>
                <c:pt idx="4647">
                  <c:v>41951.041736111074</c:v>
                </c:pt>
                <c:pt idx="4648">
                  <c:v>41951.048680555556</c:v>
                </c:pt>
                <c:pt idx="4649">
                  <c:v>41951.055625000001</c:v>
                </c:pt>
                <c:pt idx="4650">
                  <c:v>41951.062569444504</c:v>
                </c:pt>
                <c:pt idx="4651">
                  <c:v>41951.069513888891</c:v>
                </c:pt>
                <c:pt idx="4652">
                  <c:v>41951.076458333337</c:v>
                </c:pt>
                <c:pt idx="4653">
                  <c:v>41951.083402777775</c:v>
                </c:pt>
                <c:pt idx="4654">
                  <c:v>41951.09034722222</c:v>
                </c:pt>
                <c:pt idx="4655">
                  <c:v>41951.097291666607</c:v>
                </c:pt>
                <c:pt idx="4656">
                  <c:v>41951.10423611111</c:v>
                </c:pt>
                <c:pt idx="4657">
                  <c:v>41951.111180555483</c:v>
                </c:pt>
                <c:pt idx="4658">
                  <c:v>41951.118125000001</c:v>
                </c:pt>
                <c:pt idx="4659">
                  <c:v>41951.125069444446</c:v>
                </c:pt>
                <c:pt idx="4660">
                  <c:v>41951.132013888891</c:v>
                </c:pt>
                <c:pt idx="4661">
                  <c:v>41951.138958333337</c:v>
                </c:pt>
                <c:pt idx="4662">
                  <c:v>41951.145902777775</c:v>
                </c:pt>
                <c:pt idx="4663">
                  <c:v>41951.152847222242</c:v>
                </c:pt>
                <c:pt idx="4664">
                  <c:v>41951.159791666607</c:v>
                </c:pt>
                <c:pt idx="4665">
                  <c:v>41951.166736111074</c:v>
                </c:pt>
                <c:pt idx="4666">
                  <c:v>41951.173680555483</c:v>
                </c:pt>
                <c:pt idx="4667">
                  <c:v>41951.180625000001</c:v>
                </c:pt>
                <c:pt idx="4668">
                  <c:v>41951.187569444504</c:v>
                </c:pt>
                <c:pt idx="4669">
                  <c:v>41951.194513888891</c:v>
                </c:pt>
                <c:pt idx="4670">
                  <c:v>41951.201458333278</c:v>
                </c:pt>
                <c:pt idx="4671">
                  <c:v>41951.208402777775</c:v>
                </c:pt>
                <c:pt idx="4672">
                  <c:v>41951.21534722222</c:v>
                </c:pt>
                <c:pt idx="4673">
                  <c:v>41951.222291666607</c:v>
                </c:pt>
                <c:pt idx="4674">
                  <c:v>41951.229236111074</c:v>
                </c:pt>
                <c:pt idx="4675">
                  <c:v>41951.236180555483</c:v>
                </c:pt>
                <c:pt idx="4676">
                  <c:v>41951.243124999994</c:v>
                </c:pt>
                <c:pt idx="4677">
                  <c:v>41951.250069444504</c:v>
                </c:pt>
                <c:pt idx="4678">
                  <c:v>41951.257013888891</c:v>
                </c:pt>
                <c:pt idx="4679">
                  <c:v>41951.263958333278</c:v>
                </c:pt>
                <c:pt idx="4680">
                  <c:v>41951.270902777775</c:v>
                </c:pt>
                <c:pt idx="4681">
                  <c:v>41951.27784722222</c:v>
                </c:pt>
                <c:pt idx="4682">
                  <c:v>41951.284791666607</c:v>
                </c:pt>
                <c:pt idx="4683">
                  <c:v>41951.291736111009</c:v>
                </c:pt>
                <c:pt idx="4684">
                  <c:v>41951.298680555483</c:v>
                </c:pt>
                <c:pt idx="4685">
                  <c:v>41951.305625000001</c:v>
                </c:pt>
                <c:pt idx="4686">
                  <c:v>41951.312569444563</c:v>
                </c:pt>
                <c:pt idx="4687">
                  <c:v>41951.319513888979</c:v>
                </c:pt>
                <c:pt idx="4688">
                  <c:v>41951.326458333337</c:v>
                </c:pt>
                <c:pt idx="4689">
                  <c:v>41951.333402777775</c:v>
                </c:pt>
                <c:pt idx="4690">
                  <c:v>41951.340347222242</c:v>
                </c:pt>
                <c:pt idx="4691">
                  <c:v>41951.347291666665</c:v>
                </c:pt>
                <c:pt idx="4692">
                  <c:v>41951.354236111176</c:v>
                </c:pt>
                <c:pt idx="4693">
                  <c:v>41951.361180555483</c:v>
                </c:pt>
                <c:pt idx="4694">
                  <c:v>41951.368125000001</c:v>
                </c:pt>
                <c:pt idx="4695">
                  <c:v>41951.375069444504</c:v>
                </c:pt>
                <c:pt idx="4696">
                  <c:v>41951.382013888979</c:v>
                </c:pt>
                <c:pt idx="4697">
                  <c:v>41951.388958333388</c:v>
                </c:pt>
                <c:pt idx="4698">
                  <c:v>41951.395902777775</c:v>
                </c:pt>
                <c:pt idx="4699">
                  <c:v>41951.402847222242</c:v>
                </c:pt>
                <c:pt idx="4700">
                  <c:v>41951.409791666607</c:v>
                </c:pt>
                <c:pt idx="4701">
                  <c:v>41951.41673611111</c:v>
                </c:pt>
                <c:pt idx="4702">
                  <c:v>41951.423680555483</c:v>
                </c:pt>
                <c:pt idx="4703">
                  <c:v>41951.430625000001</c:v>
                </c:pt>
                <c:pt idx="4704">
                  <c:v>41951.437569444504</c:v>
                </c:pt>
                <c:pt idx="4705">
                  <c:v>41951.444513888979</c:v>
                </c:pt>
                <c:pt idx="4706">
                  <c:v>41951.451458333337</c:v>
                </c:pt>
                <c:pt idx="4707">
                  <c:v>41951.458402777782</c:v>
                </c:pt>
                <c:pt idx="4708">
                  <c:v>41951.46534722222</c:v>
                </c:pt>
                <c:pt idx="4709">
                  <c:v>41951.472291666665</c:v>
                </c:pt>
                <c:pt idx="4710">
                  <c:v>41951.47923611111</c:v>
                </c:pt>
                <c:pt idx="4711">
                  <c:v>41951.486180555556</c:v>
                </c:pt>
                <c:pt idx="4712">
                  <c:v>41951.493124999994</c:v>
                </c:pt>
                <c:pt idx="4713">
                  <c:v>41951.500069444504</c:v>
                </c:pt>
                <c:pt idx="4714">
                  <c:v>41951.507013888891</c:v>
                </c:pt>
                <c:pt idx="4715">
                  <c:v>41951.513958333337</c:v>
                </c:pt>
                <c:pt idx="4716">
                  <c:v>41951.520902777775</c:v>
                </c:pt>
                <c:pt idx="4717">
                  <c:v>41951.52784722222</c:v>
                </c:pt>
                <c:pt idx="4718">
                  <c:v>41951.534791666607</c:v>
                </c:pt>
                <c:pt idx="4719">
                  <c:v>41951.541736111074</c:v>
                </c:pt>
                <c:pt idx="4720">
                  <c:v>41951.548680555556</c:v>
                </c:pt>
                <c:pt idx="4721">
                  <c:v>41951.555625000001</c:v>
                </c:pt>
                <c:pt idx="4722">
                  <c:v>41951.562569444504</c:v>
                </c:pt>
                <c:pt idx="4723">
                  <c:v>41951.569513888891</c:v>
                </c:pt>
                <c:pt idx="4724">
                  <c:v>41951.576458333337</c:v>
                </c:pt>
                <c:pt idx="4725">
                  <c:v>41951.583402777775</c:v>
                </c:pt>
                <c:pt idx="4726">
                  <c:v>41951.59034722222</c:v>
                </c:pt>
                <c:pt idx="4727">
                  <c:v>41951.597291666607</c:v>
                </c:pt>
                <c:pt idx="4728">
                  <c:v>41951.60423611111</c:v>
                </c:pt>
                <c:pt idx="4729">
                  <c:v>41951.611180555483</c:v>
                </c:pt>
                <c:pt idx="4730">
                  <c:v>41951.618125000001</c:v>
                </c:pt>
                <c:pt idx="4731">
                  <c:v>41951.625069444446</c:v>
                </c:pt>
                <c:pt idx="4732">
                  <c:v>41951.632013888891</c:v>
                </c:pt>
                <c:pt idx="4733">
                  <c:v>41951.638958333337</c:v>
                </c:pt>
                <c:pt idx="4734">
                  <c:v>41951.645902777775</c:v>
                </c:pt>
                <c:pt idx="4735">
                  <c:v>41951.652847222242</c:v>
                </c:pt>
                <c:pt idx="4736">
                  <c:v>41951.659791666607</c:v>
                </c:pt>
                <c:pt idx="4737">
                  <c:v>41951.666736111074</c:v>
                </c:pt>
                <c:pt idx="4738">
                  <c:v>41951.673680555483</c:v>
                </c:pt>
                <c:pt idx="4739">
                  <c:v>41951.680625000001</c:v>
                </c:pt>
                <c:pt idx="4740">
                  <c:v>41951.687569444504</c:v>
                </c:pt>
                <c:pt idx="4741">
                  <c:v>41951.694513888891</c:v>
                </c:pt>
                <c:pt idx="4742">
                  <c:v>41951.701458333278</c:v>
                </c:pt>
                <c:pt idx="4743">
                  <c:v>41951.708402777775</c:v>
                </c:pt>
                <c:pt idx="4744">
                  <c:v>41951.71534722222</c:v>
                </c:pt>
                <c:pt idx="4745">
                  <c:v>41951.722291666607</c:v>
                </c:pt>
                <c:pt idx="4746">
                  <c:v>41951.729236111074</c:v>
                </c:pt>
                <c:pt idx="4747">
                  <c:v>41951.736180555483</c:v>
                </c:pt>
                <c:pt idx="4748">
                  <c:v>41951.743124999994</c:v>
                </c:pt>
                <c:pt idx="4749">
                  <c:v>41951.750069444504</c:v>
                </c:pt>
                <c:pt idx="4750">
                  <c:v>41951.757013888891</c:v>
                </c:pt>
                <c:pt idx="4751">
                  <c:v>41951.763958333278</c:v>
                </c:pt>
                <c:pt idx="4752">
                  <c:v>41951.770902777775</c:v>
                </c:pt>
                <c:pt idx="4753">
                  <c:v>41951.77784722222</c:v>
                </c:pt>
                <c:pt idx="4754">
                  <c:v>41951.784791666607</c:v>
                </c:pt>
                <c:pt idx="4755">
                  <c:v>41951.791736111009</c:v>
                </c:pt>
                <c:pt idx="4756">
                  <c:v>41951.798680555483</c:v>
                </c:pt>
                <c:pt idx="4757">
                  <c:v>41951.805625000001</c:v>
                </c:pt>
                <c:pt idx="4758">
                  <c:v>41951.812569444563</c:v>
                </c:pt>
                <c:pt idx="4759">
                  <c:v>41951.819513888979</c:v>
                </c:pt>
                <c:pt idx="4760">
                  <c:v>41951.826458333337</c:v>
                </c:pt>
                <c:pt idx="4761">
                  <c:v>41951.833402777775</c:v>
                </c:pt>
                <c:pt idx="4762">
                  <c:v>41951.840347222242</c:v>
                </c:pt>
                <c:pt idx="4763">
                  <c:v>41951.847291666665</c:v>
                </c:pt>
                <c:pt idx="4764">
                  <c:v>41951.854236111176</c:v>
                </c:pt>
                <c:pt idx="4765">
                  <c:v>41951.861180555483</c:v>
                </c:pt>
                <c:pt idx="4766">
                  <c:v>41951.868125000001</c:v>
                </c:pt>
                <c:pt idx="4767">
                  <c:v>41951.875069444504</c:v>
                </c:pt>
                <c:pt idx="4768">
                  <c:v>41951.882013888979</c:v>
                </c:pt>
                <c:pt idx="4769">
                  <c:v>41951.888958333388</c:v>
                </c:pt>
                <c:pt idx="4770">
                  <c:v>41951.895902777775</c:v>
                </c:pt>
                <c:pt idx="4771">
                  <c:v>41951.902847222242</c:v>
                </c:pt>
                <c:pt idx="4772">
                  <c:v>41951.909791666607</c:v>
                </c:pt>
                <c:pt idx="4773">
                  <c:v>41951.91673611111</c:v>
                </c:pt>
                <c:pt idx="4774">
                  <c:v>41951.923680555483</c:v>
                </c:pt>
                <c:pt idx="4775">
                  <c:v>41951.930625000001</c:v>
                </c:pt>
                <c:pt idx="4776">
                  <c:v>41951.937569444504</c:v>
                </c:pt>
                <c:pt idx="4777">
                  <c:v>41951.944513888979</c:v>
                </c:pt>
                <c:pt idx="4778">
                  <c:v>41951.951458333337</c:v>
                </c:pt>
                <c:pt idx="4779">
                  <c:v>41951.958402777782</c:v>
                </c:pt>
                <c:pt idx="4780">
                  <c:v>41951.96534722222</c:v>
                </c:pt>
                <c:pt idx="4781">
                  <c:v>41951.972291666665</c:v>
                </c:pt>
                <c:pt idx="4782">
                  <c:v>41951.97923611111</c:v>
                </c:pt>
                <c:pt idx="4783">
                  <c:v>41951.986180555556</c:v>
                </c:pt>
                <c:pt idx="4784">
                  <c:v>41951.993124999994</c:v>
                </c:pt>
                <c:pt idx="4785">
                  <c:v>41952.000069444504</c:v>
                </c:pt>
                <c:pt idx="4786">
                  <c:v>41952.007013888891</c:v>
                </c:pt>
                <c:pt idx="4787">
                  <c:v>41952.013958333337</c:v>
                </c:pt>
                <c:pt idx="4788">
                  <c:v>41952.020902777775</c:v>
                </c:pt>
                <c:pt idx="4789">
                  <c:v>41952.02784722222</c:v>
                </c:pt>
                <c:pt idx="4790">
                  <c:v>41952.034791666607</c:v>
                </c:pt>
                <c:pt idx="4791">
                  <c:v>41952.041736111074</c:v>
                </c:pt>
                <c:pt idx="4792">
                  <c:v>41952.048680555556</c:v>
                </c:pt>
                <c:pt idx="4793">
                  <c:v>41952.055625000001</c:v>
                </c:pt>
                <c:pt idx="4794">
                  <c:v>41952.062569444504</c:v>
                </c:pt>
                <c:pt idx="4795">
                  <c:v>41952.069513888891</c:v>
                </c:pt>
                <c:pt idx="4796">
                  <c:v>41952.076458333337</c:v>
                </c:pt>
                <c:pt idx="4797">
                  <c:v>41952.083402777775</c:v>
                </c:pt>
                <c:pt idx="4798">
                  <c:v>41952.09034722222</c:v>
                </c:pt>
                <c:pt idx="4799">
                  <c:v>41952.097291666607</c:v>
                </c:pt>
                <c:pt idx="4800">
                  <c:v>41952.10423611111</c:v>
                </c:pt>
                <c:pt idx="4801">
                  <c:v>41952.111180555483</c:v>
                </c:pt>
                <c:pt idx="4802">
                  <c:v>41952.118125000001</c:v>
                </c:pt>
                <c:pt idx="4803">
                  <c:v>41952.125069444446</c:v>
                </c:pt>
                <c:pt idx="4804">
                  <c:v>41952.132013888891</c:v>
                </c:pt>
                <c:pt idx="4805">
                  <c:v>41952.138958333337</c:v>
                </c:pt>
                <c:pt idx="4806">
                  <c:v>41952.145902777775</c:v>
                </c:pt>
                <c:pt idx="4807">
                  <c:v>41952.152847222242</c:v>
                </c:pt>
                <c:pt idx="4808">
                  <c:v>41952.159791666607</c:v>
                </c:pt>
                <c:pt idx="4809">
                  <c:v>41952.166736111074</c:v>
                </c:pt>
                <c:pt idx="4810">
                  <c:v>41952.173680555483</c:v>
                </c:pt>
                <c:pt idx="4811">
                  <c:v>41952.180625000001</c:v>
                </c:pt>
                <c:pt idx="4812">
                  <c:v>41952.187569444504</c:v>
                </c:pt>
                <c:pt idx="4813">
                  <c:v>41952.194513888891</c:v>
                </c:pt>
                <c:pt idx="4814">
                  <c:v>41952.201458333278</c:v>
                </c:pt>
                <c:pt idx="4815">
                  <c:v>41952.208402777775</c:v>
                </c:pt>
                <c:pt idx="4816">
                  <c:v>41952.21534722222</c:v>
                </c:pt>
                <c:pt idx="4817">
                  <c:v>41952.222291666607</c:v>
                </c:pt>
                <c:pt idx="4818">
                  <c:v>41952.229236111074</c:v>
                </c:pt>
                <c:pt idx="4819">
                  <c:v>41952.236180555483</c:v>
                </c:pt>
                <c:pt idx="4820">
                  <c:v>41952.243124999994</c:v>
                </c:pt>
                <c:pt idx="4821">
                  <c:v>41952.250069444504</c:v>
                </c:pt>
                <c:pt idx="4822">
                  <c:v>41952.257013888891</c:v>
                </c:pt>
                <c:pt idx="4823">
                  <c:v>41952.263958333278</c:v>
                </c:pt>
                <c:pt idx="4824">
                  <c:v>41952.270902777775</c:v>
                </c:pt>
                <c:pt idx="4825">
                  <c:v>41952.27784722222</c:v>
                </c:pt>
                <c:pt idx="4826">
                  <c:v>41952.284791666607</c:v>
                </c:pt>
                <c:pt idx="4827">
                  <c:v>41952.291736111009</c:v>
                </c:pt>
                <c:pt idx="4828">
                  <c:v>41952.298680555483</c:v>
                </c:pt>
                <c:pt idx="4829">
                  <c:v>41952.305625000001</c:v>
                </c:pt>
                <c:pt idx="4830">
                  <c:v>41952.312569444563</c:v>
                </c:pt>
                <c:pt idx="4831">
                  <c:v>41952.319513888979</c:v>
                </c:pt>
                <c:pt idx="4832">
                  <c:v>41952.326458333337</c:v>
                </c:pt>
                <c:pt idx="4833">
                  <c:v>41952.333402777775</c:v>
                </c:pt>
                <c:pt idx="4834">
                  <c:v>41952.340347222242</c:v>
                </c:pt>
                <c:pt idx="4835">
                  <c:v>41952.347291666665</c:v>
                </c:pt>
                <c:pt idx="4836">
                  <c:v>41952.354236111176</c:v>
                </c:pt>
                <c:pt idx="4837">
                  <c:v>41952.361180555483</c:v>
                </c:pt>
                <c:pt idx="4838">
                  <c:v>41952.368125000001</c:v>
                </c:pt>
                <c:pt idx="4839">
                  <c:v>41952.375069444504</c:v>
                </c:pt>
                <c:pt idx="4840">
                  <c:v>41952.382013888979</c:v>
                </c:pt>
                <c:pt idx="4841">
                  <c:v>41952.388958333388</c:v>
                </c:pt>
                <c:pt idx="4842">
                  <c:v>41952.395902777775</c:v>
                </c:pt>
                <c:pt idx="4843">
                  <c:v>41952.402847222242</c:v>
                </c:pt>
                <c:pt idx="4844">
                  <c:v>41952.409791666607</c:v>
                </c:pt>
                <c:pt idx="4845">
                  <c:v>41952.41673611111</c:v>
                </c:pt>
                <c:pt idx="4846">
                  <c:v>41952.423680555483</c:v>
                </c:pt>
                <c:pt idx="4847">
                  <c:v>41952.430625000001</c:v>
                </c:pt>
                <c:pt idx="4848">
                  <c:v>41952.437569444504</c:v>
                </c:pt>
                <c:pt idx="4849">
                  <c:v>41952.444513888979</c:v>
                </c:pt>
                <c:pt idx="4850">
                  <c:v>41952.451458333337</c:v>
                </c:pt>
                <c:pt idx="4851">
                  <c:v>41952.458402777782</c:v>
                </c:pt>
                <c:pt idx="4852">
                  <c:v>41952.46534722222</c:v>
                </c:pt>
                <c:pt idx="4853">
                  <c:v>41952.472291666665</c:v>
                </c:pt>
                <c:pt idx="4854">
                  <c:v>41952.47923611111</c:v>
                </c:pt>
                <c:pt idx="4855">
                  <c:v>41952.486180555556</c:v>
                </c:pt>
                <c:pt idx="4856">
                  <c:v>41952.493124999994</c:v>
                </c:pt>
                <c:pt idx="4857">
                  <c:v>41952.500069444504</c:v>
                </c:pt>
                <c:pt idx="4858">
                  <c:v>41952.507013888891</c:v>
                </c:pt>
                <c:pt idx="4859">
                  <c:v>41952.513958333337</c:v>
                </c:pt>
                <c:pt idx="4860">
                  <c:v>41952.520902777775</c:v>
                </c:pt>
                <c:pt idx="4861">
                  <c:v>41952.52784722222</c:v>
                </c:pt>
                <c:pt idx="4862">
                  <c:v>41952.534791666607</c:v>
                </c:pt>
                <c:pt idx="4863">
                  <c:v>41952.541736111074</c:v>
                </c:pt>
                <c:pt idx="4864">
                  <c:v>41952.548680555556</c:v>
                </c:pt>
                <c:pt idx="4865">
                  <c:v>41952.555625000001</c:v>
                </c:pt>
                <c:pt idx="4866">
                  <c:v>41952.562569444504</c:v>
                </c:pt>
                <c:pt idx="4867">
                  <c:v>41952.569513888891</c:v>
                </c:pt>
                <c:pt idx="4868">
                  <c:v>41952.576458333337</c:v>
                </c:pt>
                <c:pt idx="4869">
                  <c:v>41952.583402777775</c:v>
                </c:pt>
                <c:pt idx="4870">
                  <c:v>41952.59034722222</c:v>
                </c:pt>
                <c:pt idx="4871">
                  <c:v>41952.597291666607</c:v>
                </c:pt>
                <c:pt idx="4872">
                  <c:v>41952.60423611111</c:v>
                </c:pt>
                <c:pt idx="4873">
                  <c:v>41952.611180555483</c:v>
                </c:pt>
                <c:pt idx="4874">
                  <c:v>41952.618125000001</c:v>
                </c:pt>
                <c:pt idx="4875">
                  <c:v>41952.625069444446</c:v>
                </c:pt>
                <c:pt idx="4876">
                  <c:v>41952.632013888891</c:v>
                </c:pt>
                <c:pt idx="4877">
                  <c:v>41952.638958333337</c:v>
                </c:pt>
                <c:pt idx="4878">
                  <c:v>41952.645902777775</c:v>
                </c:pt>
                <c:pt idx="4879">
                  <c:v>41952.652847222242</c:v>
                </c:pt>
                <c:pt idx="4880">
                  <c:v>41952.659791666607</c:v>
                </c:pt>
                <c:pt idx="4881">
                  <c:v>41952.666736111074</c:v>
                </c:pt>
                <c:pt idx="4882">
                  <c:v>41952.673680555483</c:v>
                </c:pt>
                <c:pt idx="4883">
                  <c:v>41952.680625000001</c:v>
                </c:pt>
                <c:pt idx="4884">
                  <c:v>41952.687569444504</c:v>
                </c:pt>
                <c:pt idx="4885">
                  <c:v>41952.694513888891</c:v>
                </c:pt>
                <c:pt idx="4886">
                  <c:v>41952.701458333278</c:v>
                </c:pt>
                <c:pt idx="4887">
                  <c:v>41952.708402777775</c:v>
                </c:pt>
                <c:pt idx="4888">
                  <c:v>41952.71534722222</c:v>
                </c:pt>
                <c:pt idx="4889">
                  <c:v>41952.722291666607</c:v>
                </c:pt>
                <c:pt idx="4890">
                  <c:v>41952.729236111074</c:v>
                </c:pt>
                <c:pt idx="4891">
                  <c:v>41952.736180555483</c:v>
                </c:pt>
                <c:pt idx="4892">
                  <c:v>41952.743124999994</c:v>
                </c:pt>
                <c:pt idx="4893">
                  <c:v>41952.750069444504</c:v>
                </c:pt>
                <c:pt idx="4894">
                  <c:v>41952.757013888891</c:v>
                </c:pt>
                <c:pt idx="4895">
                  <c:v>41952.763958333278</c:v>
                </c:pt>
                <c:pt idx="4896">
                  <c:v>41952.770902777775</c:v>
                </c:pt>
                <c:pt idx="4897">
                  <c:v>41952.77784722222</c:v>
                </c:pt>
                <c:pt idx="4898">
                  <c:v>41952.784791666607</c:v>
                </c:pt>
                <c:pt idx="4899">
                  <c:v>41952.791736111009</c:v>
                </c:pt>
                <c:pt idx="4900">
                  <c:v>41952.798680555483</c:v>
                </c:pt>
                <c:pt idx="4901">
                  <c:v>41952.805625000001</c:v>
                </c:pt>
                <c:pt idx="4902">
                  <c:v>41952.812569444563</c:v>
                </c:pt>
                <c:pt idx="4903">
                  <c:v>41952.819513888979</c:v>
                </c:pt>
                <c:pt idx="4904">
                  <c:v>41952.826458333337</c:v>
                </c:pt>
                <c:pt idx="4905">
                  <c:v>41952.833402777775</c:v>
                </c:pt>
                <c:pt idx="4906">
                  <c:v>41952.840347222242</c:v>
                </c:pt>
                <c:pt idx="4907">
                  <c:v>41952.847291666665</c:v>
                </c:pt>
                <c:pt idx="4908">
                  <c:v>41952.854236111176</c:v>
                </c:pt>
                <c:pt idx="4909">
                  <c:v>41952.861180555483</c:v>
                </c:pt>
                <c:pt idx="4910">
                  <c:v>41952.868125000001</c:v>
                </c:pt>
                <c:pt idx="4911">
                  <c:v>41952.875069444504</c:v>
                </c:pt>
                <c:pt idx="4912">
                  <c:v>41952.882013888979</c:v>
                </c:pt>
                <c:pt idx="4913">
                  <c:v>41952.888958333388</c:v>
                </c:pt>
                <c:pt idx="4914">
                  <c:v>41952.895902777775</c:v>
                </c:pt>
                <c:pt idx="4915">
                  <c:v>41952.902847222242</c:v>
                </c:pt>
                <c:pt idx="4916">
                  <c:v>41952.909791666607</c:v>
                </c:pt>
                <c:pt idx="4917">
                  <c:v>41952.91673611111</c:v>
                </c:pt>
                <c:pt idx="4918">
                  <c:v>41952.923680555483</c:v>
                </c:pt>
                <c:pt idx="4919">
                  <c:v>41952.930625000001</c:v>
                </c:pt>
                <c:pt idx="4920">
                  <c:v>41952.937569444504</c:v>
                </c:pt>
                <c:pt idx="4921">
                  <c:v>41952.944513888979</c:v>
                </c:pt>
                <c:pt idx="4922">
                  <c:v>41952.951458333337</c:v>
                </c:pt>
                <c:pt idx="4923">
                  <c:v>41952.958402777782</c:v>
                </c:pt>
                <c:pt idx="4924">
                  <c:v>41952.96534722222</c:v>
                </c:pt>
                <c:pt idx="4925">
                  <c:v>41952.972291666665</c:v>
                </c:pt>
                <c:pt idx="4926">
                  <c:v>41952.97923611111</c:v>
                </c:pt>
                <c:pt idx="4927">
                  <c:v>41952.986180555556</c:v>
                </c:pt>
                <c:pt idx="4928">
                  <c:v>41952.993124999994</c:v>
                </c:pt>
                <c:pt idx="4929">
                  <c:v>41953.000069444504</c:v>
                </c:pt>
                <c:pt idx="4930">
                  <c:v>41953.007013888891</c:v>
                </c:pt>
                <c:pt idx="4931">
                  <c:v>41953.013958333337</c:v>
                </c:pt>
                <c:pt idx="4932">
                  <c:v>41953.020902777775</c:v>
                </c:pt>
                <c:pt idx="4933">
                  <c:v>41953.02784722222</c:v>
                </c:pt>
                <c:pt idx="4934">
                  <c:v>41953.034791666607</c:v>
                </c:pt>
                <c:pt idx="4935">
                  <c:v>41953.041736111074</c:v>
                </c:pt>
                <c:pt idx="4936">
                  <c:v>41953.048680555556</c:v>
                </c:pt>
                <c:pt idx="4937">
                  <c:v>41953.055625000001</c:v>
                </c:pt>
                <c:pt idx="4938">
                  <c:v>41953.062569444504</c:v>
                </c:pt>
                <c:pt idx="4939">
                  <c:v>41953.069513888891</c:v>
                </c:pt>
                <c:pt idx="4940">
                  <c:v>41953.076458333337</c:v>
                </c:pt>
                <c:pt idx="4941">
                  <c:v>41953.083402777775</c:v>
                </c:pt>
                <c:pt idx="4942">
                  <c:v>41953.09034722222</c:v>
                </c:pt>
                <c:pt idx="4943">
                  <c:v>41953.097291666607</c:v>
                </c:pt>
                <c:pt idx="4944">
                  <c:v>41953.10423611111</c:v>
                </c:pt>
                <c:pt idx="4945">
                  <c:v>41953.111180555483</c:v>
                </c:pt>
                <c:pt idx="4946">
                  <c:v>41953.118125000001</c:v>
                </c:pt>
                <c:pt idx="4947">
                  <c:v>41953.125069444446</c:v>
                </c:pt>
                <c:pt idx="4948">
                  <c:v>41953.132013888891</c:v>
                </c:pt>
                <c:pt idx="4949">
                  <c:v>41953.138958333337</c:v>
                </c:pt>
                <c:pt idx="4950">
                  <c:v>41953.145902777775</c:v>
                </c:pt>
                <c:pt idx="4951">
                  <c:v>41953.152847222242</c:v>
                </c:pt>
                <c:pt idx="4952">
                  <c:v>41953.159791666607</c:v>
                </c:pt>
                <c:pt idx="4953">
                  <c:v>41953.166736111074</c:v>
                </c:pt>
                <c:pt idx="4954">
                  <c:v>41953.173680555483</c:v>
                </c:pt>
                <c:pt idx="4955">
                  <c:v>41953.180625000001</c:v>
                </c:pt>
                <c:pt idx="4956">
                  <c:v>41953.187569444504</c:v>
                </c:pt>
                <c:pt idx="4957">
                  <c:v>41953.194513888891</c:v>
                </c:pt>
                <c:pt idx="4958">
                  <c:v>41953.201458333278</c:v>
                </c:pt>
                <c:pt idx="4959">
                  <c:v>41953.208402777775</c:v>
                </c:pt>
                <c:pt idx="4960">
                  <c:v>41953.21534722222</c:v>
                </c:pt>
                <c:pt idx="4961">
                  <c:v>41953.222291666607</c:v>
                </c:pt>
                <c:pt idx="4962">
                  <c:v>41953.229236111074</c:v>
                </c:pt>
                <c:pt idx="4963">
                  <c:v>41953.236180555483</c:v>
                </c:pt>
                <c:pt idx="4964">
                  <c:v>41953.243124999994</c:v>
                </c:pt>
                <c:pt idx="4965">
                  <c:v>41953.250069444504</c:v>
                </c:pt>
                <c:pt idx="4966">
                  <c:v>41953.257013888891</c:v>
                </c:pt>
                <c:pt idx="4967">
                  <c:v>41953.263958333278</c:v>
                </c:pt>
                <c:pt idx="4968">
                  <c:v>41953.270902777775</c:v>
                </c:pt>
                <c:pt idx="4969">
                  <c:v>41953.27784722222</c:v>
                </c:pt>
                <c:pt idx="4970">
                  <c:v>41953.284791666607</c:v>
                </c:pt>
                <c:pt idx="4971">
                  <c:v>41953.291736111009</c:v>
                </c:pt>
                <c:pt idx="4972">
                  <c:v>41953.298680555483</c:v>
                </c:pt>
                <c:pt idx="4973">
                  <c:v>41953.305625000001</c:v>
                </c:pt>
                <c:pt idx="4974">
                  <c:v>41953.312569444563</c:v>
                </c:pt>
                <c:pt idx="4975">
                  <c:v>41953.319513888979</c:v>
                </c:pt>
                <c:pt idx="4976">
                  <c:v>41953.326458333337</c:v>
                </c:pt>
                <c:pt idx="4977">
                  <c:v>41953.333402777775</c:v>
                </c:pt>
                <c:pt idx="4978">
                  <c:v>41953.340347222242</c:v>
                </c:pt>
                <c:pt idx="4979">
                  <c:v>41953.347291666665</c:v>
                </c:pt>
                <c:pt idx="4980">
                  <c:v>41953.354236111176</c:v>
                </c:pt>
                <c:pt idx="4981">
                  <c:v>41953.361180555483</c:v>
                </c:pt>
                <c:pt idx="4982">
                  <c:v>41953.368125000001</c:v>
                </c:pt>
                <c:pt idx="4983">
                  <c:v>41953.375069444504</c:v>
                </c:pt>
                <c:pt idx="4984">
                  <c:v>41953.382013888979</c:v>
                </c:pt>
                <c:pt idx="4985">
                  <c:v>41953.388958333388</c:v>
                </c:pt>
                <c:pt idx="4986">
                  <c:v>41953.395902777775</c:v>
                </c:pt>
                <c:pt idx="4987">
                  <c:v>41953.402847222242</c:v>
                </c:pt>
                <c:pt idx="4988">
                  <c:v>41953.409791666607</c:v>
                </c:pt>
                <c:pt idx="4989">
                  <c:v>41953.41673611111</c:v>
                </c:pt>
                <c:pt idx="4990">
                  <c:v>41953.423680555483</c:v>
                </c:pt>
                <c:pt idx="4991">
                  <c:v>41953.430625000001</c:v>
                </c:pt>
                <c:pt idx="4992">
                  <c:v>41953.437569444504</c:v>
                </c:pt>
                <c:pt idx="4993">
                  <c:v>41953.444513888979</c:v>
                </c:pt>
                <c:pt idx="4994">
                  <c:v>41953.451458333337</c:v>
                </c:pt>
                <c:pt idx="4995">
                  <c:v>41953.458402777782</c:v>
                </c:pt>
                <c:pt idx="4996">
                  <c:v>41953.46534722222</c:v>
                </c:pt>
                <c:pt idx="4997">
                  <c:v>41953.472291666665</c:v>
                </c:pt>
                <c:pt idx="4998">
                  <c:v>41953.47923611111</c:v>
                </c:pt>
                <c:pt idx="4999">
                  <c:v>41953.486180555556</c:v>
                </c:pt>
                <c:pt idx="5000">
                  <c:v>41953.493124999994</c:v>
                </c:pt>
                <c:pt idx="5001">
                  <c:v>41953.500069444504</c:v>
                </c:pt>
                <c:pt idx="5002">
                  <c:v>41953.507013888891</c:v>
                </c:pt>
                <c:pt idx="5003">
                  <c:v>41953.513958333337</c:v>
                </c:pt>
                <c:pt idx="5004">
                  <c:v>41953.520902777775</c:v>
                </c:pt>
                <c:pt idx="5005">
                  <c:v>41953.52784722222</c:v>
                </c:pt>
                <c:pt idx="5006">
                  <c:v>41953.534791666607</c:v>
                </c:pt>
                <c:pt idx="5007">
                  <c:v>41953.541736111074</c:v>
                </c:pt>
                <c:pt idx="5008">
                  <c:v>41953.548680555556</c:v>
                </c:pt>
                <c:pt idx="5009">
                  <c:v>41953.555625000001</c:v>
                </c:pt>
                <c:pt idx="5010">
                  <c:v>41953.562569444504</c:v>
                </c:pt>
                <c:pt idx="5011">
                  <c:v>41953.569513888891</c:v>
                </c:pt>
                <c:pt idx="5012">
                  <c:v>41953.576458333337</c:v>
                </c:pt>
                <c:pt idx="5013">
                  <c:v>41953.583402777775</c:v>
                </c:pt>
                <c:pt idx="5014">
                  <c:v>41953.59034722222</c:v>
                </c:pt>
                <c:pt idx="5015">
                  <c:v>41953.597291666607</c:v>
                </c:pt>
                <c:pt idx="5016">
                  <c:v>41953.60423611111</c:v>
                </c:pt>
                <c:pt idx="5017">
                  <c:v>41953.611180555483</c:v>
                </c:pt>
                <c:pt idx="5018">
                  <c:v>41953.618125000001</c:v>
                </c:pt>
                <c:pt idx="5019">
                  <c:v>41953.625069444446</c:v>
                </c:pt>
                <c:pt idx="5020">
                  <c:v>41953.632013888891</c:v>
                </c:pt>
                <c:pt idx="5021">
                  <c:v>41953.638958333337</c:v>
                </c:pt>
                <c:pt idx="5022">
                  <c:v>41953.645902777775</c:v>
                </c:pt>
                <c:pt idx="5023">
                  <c:v>41953.652847222242</c:v>
                </c:pt>
                <c:pt idx="5024">
                  <c:v>41953.659791666607</c:v>
                </c:pt>
                <c:pt idx="5025">
                  <c:v>41953.666736111074</c:v>
                </c:pt>
                <c:pt idx="5026">
                  <c:v>41953.673680555483</c:v>
                </c:pt>
                <c:pt idx="5027">
                  <c:v>41953.680625000001</c:v>
                </c:pt>
                <c:pt idx="5028">
                  <c:v>41953.687569444504</c:v>
                </c:pt>
                <c:pt idx="5029">
                  <c:v>41953.694513888891</c:v>
                </c:pt>
                <c:pt idx="5030">
                  <c:v>41953.701458333278</c:v>
                </c:pt>
                <c:pt idx="5031">
                  <c:v>41953.708402777775</c:v>
                </c:pt>
                <c:pt idx="5032">
                  <c:v>41953.71534722222</c:v>
                </c:pt>
                <c:pt idx="5033">
                  <c:v>41953.722291666607</c:v>
                </c:pt>
                <c:pt idx="5034">
                  <c:v>41953.729236111074</c:v>
                </c:pt>
                <c:pt idx="5035">
                  <c:v>41953.736180555483</c:v>
                </c:pt>
                <c:pt idx="5036">
                  <c:v>41953.743124999994</c:v>
                </c:pt>
                <c:pt idx="5037">
                  <c:v>41953.750069444504</c:v>
                </c:pt>
                <c:pt idx="5038">
                  <c:v>41953.757013888891</c:v>
                </c:pt>
                <c:pt idx="5039">
                  <c:v>41953.763958333278</c:v>
                </c:pt>
                <c:pt idx="5040">
                  <c:v>41953.770902777775</c:v>
                </c:pt>
                <c:pt idx="5041">
                  <c:v>41953.77784722222</c:v>
                </c:pt>
                <c:pt idx="5042">
                  <c:v>41953.784791666607</c:v>
                </c:pt>
                <c:pt idx="5043">
                  <c:v>41953.791736111009</c:v>
                </c:pt>
                <c:pt idx="5044">
                  <c:v>41953.798680555483</c:v>
                </c:pt>
                <c:pt idx="5045">
                  <c:v>41953.805625000001</c:v>
                </c:pt>
                <c:pt idx="5046">
                  <c:v>41953.812569444563</c:v>
                </c:pt>
                <c:pt idx="5047">
                  <c:v>41953.819513888979</c:v>
                </c:pt>
                <c:pt idx="5048">
                  <c:v>41953.826458333337</c:v>
                </c:pt>
                <c:pt idx="5049">
                  <c:v>41953.833402777775</c:v>
                </c:pt>
                <c:pt idx="5050">
                  <c:v>41953.840347222242</c:v>
                </c:pt>
                <c:pt idx="5051">
                  <c:v>41953.847291666665</c:v>
                </c:pt>
                <c:pt idx="5052">
                  <c:v>41953.854236111176</c:v>
                </c:pt>
                <c:pt idx="5053">
                  <c:v>41953.861180555483</c:v>
                </c:pt>
                <c:pt idx="5054">
                  <c:v>41953.868125000001</c:v>
                </c:pt>
                <c:pt idx="5055">
                  <c:v>41953.875069444504</c:v>
                </c:pt>
                <c:pt idx="5056">
                  <c:v>41953.882013888979</c:v>
                </c:pt>
                <c:pt idx="5057">
                  <c:v>41953.888958333388</c:v>
                </c:pt>
                <c:pt idx="5058">
                  <c:v>41953.895902777775</c:v>
                </c:pt>
                <c:pt idx="5059">
                  <c:v>41953.902847222242</c:v>
                </c:pt>
                <c:pt idx="5060">
                  <c:v>41953.909791666607</c:v>
                </c:pt>
                <c:pt idx="5061">
                  <c:v>41953.91673611111</c:v>
                </c:pt>
                <c:pt idx="5062">
                  <c:v>41953.923680555483</c:v>
                </c:pt>
                <c:pt idx="5063">
                  <c:v>41953.930625000001</c:v>
                </c:pt>
                <c:pt idx="5064">
                  <c:v>41953.937569444504</c:v>
                </c:pt>
                <c:pt idx="5065">
                  <c:v>41953.944513888979</c:v>
                </c:pt>
                <c:pt idx="5066">
                  <c:v>41953.951458333337</c:v>
                </c:pt>
                <c:pt idx="5067">
                  <c:v>41953.958402777782</c:v>
                </c:pt>
                <c:pt idx="5068">
                  <c:v>41953.96534722222</c:v>
                </c:pt>
                <c:pt idx="5069">
                  <c:v>41953.972291666665</c:v>
                </c:pt>
                <c:pt idx="5070">
                  <c:v>41953.97923611111</c:v>
                </c:pt>
                <c:pt idx="5071">
                  <c:v>41953.986180555556</c:v>
                </c:pt>
                <c:pt idx="5072">
                  <c:v>41953.993124999994</c:v>
                </c:pt>
                <c:pt idx="5073">
                  <c:v>41954.000069444504</c:v>
                </c:pt>
                <c:pt idx="5074">
                  <c:v>41954.007013888891</c:v>
                </c:pt>
                <c:pt idx="5075">
                  <c:v>41954.013958333337</c:v>
                </c:pt>
                <c:pt idx="5076">
                  <c:v>41954.020902777775</c:v>
                </c:pt>
                <c:pt idx="5077">
                  <c:v>41954.02784722222</c:v>
                </c:pt>
                <c:pt idx="5078">
                  <c:v>41954.034791666607</c:v>
                </c:pt>
                <c:pt idx="5079">
                  <c:v>41954.041736111074</c:v>
                </c:pt>
                <c:pt idx="5080">
                  <c:v>41954.048680555556</c:v>
                </c:pt>
                <c:pt idx="5081">
                  <c:v>41954.055625000001</c:v>
                </c:pt>
                <c:pt idx="5082">
                  <c:v>41954.062569444504</c:v>
                </c:pt>
                <c:pt idx="5083">
                  <c:v>41954.069513888891</c:v>
                </c:pt>
                <c:pt idx="5084">
                  <c:v>41954.076458333337</c:v>
                </c:pt>
                <c:pt idx="5085">
                  <c:v>41954.083402777775</c:v>
                </c:pt>
                <c:pt idx="5086">
                  <c:v>41954.09034722222</c:v>
                </c:pt>
                <c:pt idx="5087">
                  <c:v>41954.097291666607</c:v>
                </c:pt>
                <c:pt idx="5088">
                  <c:v>41954.10423611111</c:v>
                </c:pt>
                <c:pt idx="5089">
                  <c:v>41954.111180555483</c:v>
                </c:pt>
                <c:pt idx="5090">
                  <c:v>41954.118125000001</c:v>
                </c:pt>
                <c:pt idx="5091">
                  <c:v>41954.125069444446</c:v>
                </c:pt>
                <c:pt idx="5092">
                  <c:v>41954.166087962964</c:v>
                </c:pt>
                <c:pt idx="5093">
                  <c:v>41954.173009259255</c:v>
                </c:pt>
                <c:pt idx="5094">
                  <c:v>41954.179953703642</c:v>
                </c:pt>
                <c:pt idx="5095">
                  <c:v>41954.18689814824</c:v>
                </c:pt>
                <c:pt idx="5096">
                  <c:v>41954.193842592584</c:v>
                </c:pt>
                <c:pt idx="5097">
                  <c:v>41954.200787036985</c:v>
                </c:pt>
                <c:pt idx="5098">
                  <c:v>41954.207731481474</c:v>
                </c:pt>
                <c:pt idx="5099">
                  <c:v>41954.214675925941</c:v>
                </c:pt>
                <c:pt idx="5100">
                  <c:v>41954.221620370314</c:v>
                </c:pt>
                <c:pt idx="5101">
                  <c:v>41954.228564814774</c:v>
                </c:pt>
                <c:pt idx="5102">
                  <c:v>41954.235509259255</c:v>
                </c:pt>
                <c:pt idx="5103">
                  <c:v>41954.242453703642</c:v>
                </c:pt>
                <c:pt idx="5104">
                  <c:v>41954.249398148204</c:v>
                </c:pt>
                <c:pt idx="5105">
                  <c:v>41954.256342592591</c:v>
                </c:pt>
                <c:pt idx="5106">
                  <c:v>41954.263287036985</c:v>
                </c:pt>
                <c:pt idx="5107">
                  <c:v>41954.270231481481</c:v>
                </c:pt>
                <c:pt idx="5108">
                  <c:v>41954.277175925927</c:v>
                </c:pt>
                <c:pt idx="5109">
                  <c:v>41954.284120370372</c:v>
                </c:pt>
                <c:pt idx="5110">
                  <c:v>41954.291064814723</c:v>
                </c:pt>
                <c:pt idx="5111">
                  <c:v>41954.298009259255</c:v>
                </c:pt>
                <c:pt idx="5112">
                  <c:v>41954.3049537037</c:v>
                </c:pt>
                <c:pt idx="5113">
                  <c:v>41954.31189814824</c:v>
                </c:pt>
                <c:pt idx="5114">
                  <c:v>41954.318842592613</c:v>
                </c:pt>
                <c:pt idx="5115">
                  <c:v>41954.325787036985</c:v>
                </c:pt>
                <c:pt idx="5116">
                  <c:v>41954.332731481481</c:v>
                </c:pt>
                <c:pt idx="5117">
                  <c:v>41954.339675925941</c:v>
                </c:pt>
                <c:pt idx="5118">
                  <c:v>41954.346620370423</c:v>
                </c:pt>
                <c:pt idx="5119">
                  <c:v>41954.353564814817</c:v>
                </c:pt>
                <c:pt idx="5120">
                  <c:v>41954.360509259262</c:v>
                </c:pt>
                <c:pt idx="5121">
                  <c:v>41954.367453703642</c:v>
                </c:pt>
                <c:pt idx="5122">
                  <c:v>41954.37439814824</c:v>
                </c:pt>
                <c:pt idx="5123">
                  <c:v>41954.381342592591</c:v>
                </c:pt>
                <c:pt idx="5124">
                  <c:v>41954.388287037043</c:v>
                </c:pt>
                <c:pt idx="5125">
                  <c:v>41954.395231481481</c:v>
                </c:pt>
                <c:pt idx="5126">
                  <c:v>41954.402175925941</c:v>
                </c:pt>
                <c:pt idx="5127">
                  <c:v>41954.409120370372</c:v>
                </c:pt>
                <c:pt idx="5128">
                  <c:v>41954.416064814817</c:v>
                </c:pt>
                <c:pt idx="5129">
                  <c:v>41954.423009259255</c:v>
                </c:pt>
                <c:pt idx="5130">
                  <c:v>41954.429953703642</c:v>
                </c:pt>
                <c:pt idx="5131">
                  <c:v>41954.43689814824</c:v>
                </c:pt>
                <c:pt idx="5132">
                  <c:v>41954.443842592591</c:v>
                </c:pt>
                <c:pt idx="5133">
                  <c:v>41954.450787037036</c:v>
                </c:pt>
                <c:pt idx="5134">
                  <c:v>41954.457731481481</c:v>
                </c:pt>
                <c:pt idx="5135">
                  <c:v>41954.464675925941</c:v>
                </c:pt>
                <c:pt idx="5136">
                  <c:v>41954.471620370372</c:v>
                </c:pt>
                <c:pt idx="5137">
                  <c:v>41954.478564814817</c:v>
                </c:pt>
                <c:pt idx="5138">
                  <c:v>41954.485509259262</c:v>
                </c:pt>
                <c:pt idx="5139">
                  <c:v>41954.492453703642</c:v>
                </c:pt>
                <c:pt idx="5140">
                  <c:v>41954.499398148204</c:v>
                </c:pt>
                <c:pt idx="5141">
                  <c:v>41954.506342592591</c:v>
                </c:pt>
                <c:pt idx="5142">
                  <c:v>41954.513287037036</c:v>
                </c:pt>
                <c:pt idx="5143">
                  <c:v>41954.520231481481</c:v>
                </c:pt>
                <c:pt idx="5144">
                  <c:v>41954.527175925927</c:v>
                </c:pt>
                <c:pt idx="5145">
                  <c:v>41954.534120370372</c:v>
                </c:pt>
                <c:pt idx="5146">
                  <c:v>41954.541064814774</c:v>
                </c:pt>
                <c:pt idx="5147">
                  <c:v>41954.548009259262</c:v>
                </c:pt>
                <c:pt idx="5148">
                  <c:v>41954.5549537037</c:v>
                </c:pt>
                <c:pt idx="5149">
                  <c:v>41954.561898148204</c:v>
                </c:pt>
                <c:pt idx="5150">
                  <c:v>41954.568842592591</c:v>
                </c:pt>
                <c:pt idx="5151">
                  <c:v>41954.575787036985</c:v>
                </c:pt>
                <c:pt idx="5152">
                  <c:v>41954.582731481481</c:v>
                </c:pt>
                <c:pt idx="5153">
                  <c:v>41954.589675925941</c:v>
                </c:pt>
                <c:pt idx="5154">
                  <c:v>41954.596620370372</c:v>
                </c:pt>
                <c:pt idx="5155">
                  <c:v>41954.603564814774</c:v>
                </c:pt>
                <c:pt idx="5156">
                  <c:v>41954.610509259262</c:v>
                </c:pt>
                <c:pt idx="5157">
                  <c:v>41954.617453703642</c:v>
                </c:pt>
                <c:pt idx="5158">
                  <c:v>41954.624398148204</c:v>
                </c:pt>
                <c:pt idx="5159">
                  <c:v>41954.631342592584</c:v>
                </c:pt>
                <c:pt idx="5160">
                  <c:v>41954.638287037036</c:v>
                </c:pt>
                <c:pt idx="5161">
                  <c:v>41954.645231481481</c:v>
                </c:pt>
                <c:pt idx="5162">
                  <c:v>41954.652175925941</c:v>
                </c:pt>
                <c:pt idx="5163">
                  <c:v>41954.659120370372</c:v>
                </c:pt>
                <c:pt idx="5164">
                  <c:v>41954.666064814774</c:v>
                </c:pt>
                <c:pt idx="5165">
                  <c:v>41954.673009259255</c:v>
                </c:pt>
                <c:pt idx="5166">
                  <c:v>41954.679953703642</c:v>
                </c:pt>
                <c:pt idx="5167">
                  <c:v>41954.68689814824</c:v>
                </c:pt>
                <c:pt idx="5168">
                  <c:v>41954.693842592584</c:v>
                </c:pt>
                <c:pt idx="5169">
                  <c:v>41954.700787036985</c:v>
                </c:pt>
                <c:pt idx="5170">
                  <c:v>41954.707731481474</c:v>
                </c:pt>
                <c:pt idx="5171">
                  <c:v>41954.714675925941</c:v>
                </c:pt>
                <c:pt idx="5172">
                  <c:v>41954.721620370314</c:v>
                </c:pt>
                <c:pt idx="5173">
                  <c:v>41954.728564814774</c:v>
                </c:pt>
                <c:pt idx="5174">
                  <c:v>41954.735509259255</c:v>
                </c:pt>
                <c:pt idx="5175">
                  <c:v>41954.742453703642</c:v>
                </c:pt>
                <c:pt idx="5176">
                  <c:v>41954.749398148204</c:v>
                </c:pt>
                <c:pt idx="5177">
                  <c:v>41954.756342592591</c:v>
                </c:pt>
                <c:pt idx="5178">
                  <c:v>41954.763287036985</c:v>
                </c:pt>
                <c:pt idx="5179">
                  <c:v>41954.770231481481</c:v>
                </c:pt>
                <c:pt idx="5180">
                  <c:v>41954.777175925927</c:v>
                </c:pt>
                <c:pt idx="5181">
                  <c:v>41954.784120370372</c:v>
                </c:pt>
                <c:pt idx="5182">
                  <c:v>41954.791064814723</c:v>
                </c:pt>
                <c:pt idx="5183">
                  <c:v>41954.798009259255</c:v>
                </c:pt>
                <c:pt idx="5184">
                  <c:v>41954.8049537037</c:v>
                </c:pt>
                <c:pt idx="5185">
                  <c:v>41954.81189814824</c:v>
                </c:pt>
                <c:pt idx="5186">
                  <c:v>41954.818842592613</c:v>
                </c:pt>
                <c:pt idx="5187">
                  <c:v>41954.825787036985</c:v>
                </c:pt>
                <c:pt idx="5188">
                  <c:v>41954.832731481481</c:v>
                </c:pt>
                <c:pt idx="5189">
                  <c:v>41954.839675925941</c:v>
                </c:pt>
                <c:pt idx="5190">
                  <c:v>41954.846620370423</c:v>
                </c:pt>
                <c:pt idx="5191">
                  <c:v>41954.853564814817</c:v>
                </c:pt>
                <c:pt idx="5192">
                  <c:v>41954.860509259262</c:v>
                </c:pt>
                <c:pt idx="5193">
                  <c:v>41954.867453703642</c:v>
                </c:pt>
                <c:pt idx="5194">
                  <c:v>41954.87439814824</c:v>
                </c:pt>
                <c:pt idx="5195">
                  <c:v>41954.881342592591</c:v>
                </c:pt>
                <c:pt idx="5196">
                  <c:v>41954.888287037043</c:v>
                </c:pt>
                <c:pt idx="5197">
                  <c:v>41954.895231481481</c:v>
                </c:pt>
                <c:pt idx="5198">
                  <c:v>41954.902175925941</c:v>
                </c:pt>
                <c:pt idx="5199">
                  <c:v>41954.909120370372</c:v>
                </c:pt>
                <c:pt idx="5200">
                  <c:v>41954.916064814817</c:v>
                </c:pt>
                <c:pt idx="5201">
                  <c:v>41954.923009259255</c:v>
                </c:pt>
                <c:pt idx="5202">
                  <c:v>41954.929953703642</c:v>
                </c:pt>
                <c:pt idx="5203">
                  <c:v>41954.93689814824</c:v>
                </c:pt>
                <c:pt idx="5204">
                  <c:v>41954.943842592591</c:v>
                </c:pt>
                <c:pt idx="5205">
                  <c:v>41954.950787037036</c:v>
                </c:pt>
                <c:pt idx="5206">
                  <c:v>41954.957731481481</c:v>
                </c:pt>
                <c:pt idx="5207">
                  <c:v>41954.964675925941</c:v>
                </c:pt>
                <c:pt idx="5208">
                  <c:v>41954.971620370372</c:v>
                </c:pt>
                <c:pt idx="5209">
                  <c:v>41954.978564814817</c:v>
                </c:pt>
                <c:pt idx="5210">
                  <c:v>41954.985509259262</c:v>
                </c:pt>
                <c:pt idx="5211">
                  <c:v>41954.992453703642</c:v>
                </c:pt>
                <c:pt idx="5212">
                  <c:v>41954.999398148204</c:v>
                </c:pt>
                <c:pt idx="5213">
                  <c:v>41955.006342592591</c:v>
                </c:pt>
                <c:pt idx="5214">
                  <c:v>41955.013287037036</c:v>
                </c:pt>
                <c:pt idx="5215">
                  <c:v>41955.020231481481</c:v>
                </c:pt>
                <c:pt idx="5216">
                  <c:v>41955.027175925927</c:v>
                </c:pt>
                <c:pt idx="5217">
                  <c:v>41955.034120370372</c:v>
                </c:pt>
                <c:pt idx="5218">
                  <c:v>41955.041064814774</c:v>
                </c:pt>
                <c:pt idx="5219">
                  <c:v>41955.048009259262</c:v>
                </c:pt>
                <c:pt idx="5220">
                  <c:v>41955.0549537037</c:v>
                </c:pt>
                <c:pt idx="5221">
                  <c:v>41955.061898148204</c:v>
                </c:pt>
                <c:pt idx="5222">
                  <c:v>41955.068842592591</c:v>
                </c:pt>
                <c:pt idx="5223">
                  <c:v>41955.075787036985</c:v>
                </c:pt>
                <c:pt idx="5224">
                  <c:v>41955.082731481481</c:v>
                </c:pt>
                <c:pt idx="5225">
                  <c:v>41955.089675925941</c:v>
                </c:pt>
                <c:pt idx="5226">
                  <c:v>41955.096620370372</c:v>
                </c:pt>
                <c:pt idx="5227">
                  <c:v>41955.103564814774</c:v>
                </c:pt>
                <c:pt idx="5228">
                  <c:v>41955.110509259262</c:v>
                </c:pt>
                <c:pt idx="5229">
                  <c:v>41955.117453703642</c:v>
                </c:pt>
                <c:pt idx="5230">
                  <c:v>41955.124398148204</c:v>
                </c:pt>
                <c:pt idx="5231">
                  <c:v>41955.131342592584</c:v>
                </c:pt>
                <c:pt idx="5232">
                  <c:v>41955.138287037036</c:v>
                </c:pt>
                <c:pt idx="5233">
                  <c:v>41955.145231481481</c:v>
                </c:pt>
                <c:pt idx="5234">
                  <c:v>41955.152175925941</c:v>
                </c:pt>
                <c:pt idx="5235">
                  <c:v>41955.159120370372</c:v>
                </c:pt>
                <c:pt idx="5236">
                  <c:v>41955.166064814774</c:v>
                </c:pt>
                <c:pt idx="5237">
                  <c:v>41955.173009259255</c:v>
                </c:pt>
                <c:pt idx="5238">
                  <c:v>41955.179953703642</c:v>
                </c:pt>
                <c:pt idx="5239">
                  <c:v>41955.18689814824</c:v>
                </c:pt>
                <c:pt idx="5240">
                  <c:v>41955.193842592584</c:v>
                </c:pt>
                <c:pt idx="5241">
                  <c:v>41955.200787036985</c:v>
                </c:pt>
                <c:pt idx="5242">
                  <c:v>41955.207731481474</c:v>
                </c:pt>
                <c:pt idx="5243">
                  <c:v>41955.214675925941</c:v>
                </c:pt>
                <c:pt idx="5244">
                  <c:v>41955.221620370314</c:v>
                </c:pt>
                <c:pt idx="5245">
                  <c:v>41955.228564814774</c:v>
                </c:pt>
                <c:pt idx="5246">
                  <c:v>41955.235509259255</c:v>
                </c:pt>
                <c:pt idx="5247">
                  <c:v>41955.242453703642</c:v>
                </c:pt>
                <c:pt idx="5248">
                  <c:v>41955.249398148204</c:v>
                </c:pt>
                <c:pt idx="5249">
                  <c:v>41955.256342592591</c:v>
                </c:pt>
                <c:pt idx="5250">
                  <c:v>41955.263287036985</c:v>
                </c:pt>
                <c:pt idx="5251">
                  <c:v>41955.270231481481</c:v>
                </c:pt>
                <c:pt idx="5252">
                  <c:v>41955.277175925927</c:v>
                </c:pt>
                <c:pt idx="5253">
                  <c:v>41955.284120370372</c:v>
                </c:pt>
                <c:pt idx="5254">
                  <c:v>41955.291064814723</c:v>
                </c:pt>
                <c:pt idx="5255">
                  <c:v>41955.298009259255</c:v>
                </c:pt>
                <c:pt idx="5256">
                  <c:v>41955.3049537037</c:v>
                </c:pt>
                <c:pt idx="5257">
                  <c:v>41955.31189814824</c:v>
                </c:pt>
                <c:pt idx="5258">
                  <c:v>41955.318842592613</c:v>
                </c:pt>
                <c:pt idx="5259">
                  <c:v>41955.325787036985</c:v>
                </c:pt>
                <c:pt idx="5260">
                  <c:v>41955.332731481481</c:v>
                </c:pt>
                <c:pt idx="5261">
                  <c:v>41955.339675925941</c:v>
                </c:pt>
                <c:pt idx="5262">
                  <c:v>41955.346620370423</c:v>
                </c:pt>
                <c:pt idx="5263">
                  <c:v>41955.353564814817</c:v>
                </c:pt>
                <c:pt idx="5264">
                  <c:v>41955.360509259262</c:v>
                </c:pt>
                <c:pt idx="5265">
                  <c:v>41955.367453703642</c:v>
                </c:pt>
                <c:pt idx="5266">
                  <c:v>41955.37439814824</c:v>
                </c:pt>
                <c:pt idx="5267">
                  <c:v>41955.381342592591</c:v>
                </c:pt>
                <c:pt idx="5268">
                  <c:v>41955.388287037043</c:v>
                </c:pt>
                <c:pt idx="5269">
                  <c:v>41955.395231481481</c:v>
                </c:pt>
                <c:pt idx="5270">
                  <c:v>41955.402175925941</c:v>
                </c:pt>
                <c:pt idx="5271">
                  <c:v>41955.409120370372</c:v>
                </c:pt>
                <c:pt idx="5272">
                  <c:v>41955.416064814817</c:v>
                </c:pt>
                <c:pt idx="5273">
                  <c:v>41955.423009259255</c:v>
                </c:pt>
                <c:pt idx="5274">
                  <c:v>41955.429953703642</c:v>
                </c:pt>
                <c:pt idx="5275">
                  <c:v>41955.43689814824</c:v>
                </c:pt>
                <c:pt idx="5276">
                  <c:v>41955.443842592591</c:v>
                </c:pt>
                <c:pt idx="5277">
                  <c:v>41955.450787037036</c:v>
                </c:pt>
                <c:pt idx="5278">
                  <c:v>41955.457731481481</c:v>
                </c:pt>
                <c:pt idx="5279">
                  <c:v>41955.464675925941</c:v>
                </c:pt>
                <c:pt idx="5280">
                  <c:v>41955.471620370372</c:v>
                </c:pt>
                <c:pt idx="5281">
                  <c:v>41955.478564814817</c:v>
                </c:pt>
                <c:pt idx="5282">
                  <c:v>41955.485509259262</c:v>
                </c:pt>
                <c:pt idx="5283">
                  <c:v>41955.492453703642</c:v>
                </c:pt>
                <c:pt idx="5284">
                  <c:v>41955.499398148204</c:v>
                </c:pt>
                <c:pt idx="5285">
                  <c:v>41955.506342592591</c:v>
                </c:pt>
                <c:pt idx="5286">
                  <c:v>41955.513287037036</c:v>
                </c:pt>
                <c:pt idx="5287">
                  <c:v>41955.520231481481</c:v>
                </c:pt>
                <c:pt idx="5288">
                  <c:v>41955.527175925927</c:v>
                </c:pt>
                <c:pt idx="5289">
                  <c:v>41955.534120370372</c:v>
                </c:pt>
                <c:pt idx="5290">
                  <c:v>41955.541064814774</c:v>
                </c:pt>
                <c:pt idx="5291">
                  <c:v>41955.548009259262</c:v>
                </c:pt>
                <c:pt idx="5292">
                  <c:v>41955.5549537037</c:v>
                </c:pt>
                <c:pt idx="5293">
                  <c:v>41955.561898148204</c:v>
                </c:pt>
                <c:pt idx="5294">
                  <c:v>41955.568842592591</c:v>
                </c:pt>
                <c:pt idx="5295">
                  <c:v>41955.575787036985</c:v>
                </c:pt>
                <c:pt idx="5296">
                  <c:v>41955.582731481481</c:v>
                </c:pt>
                <c:pt idx="5297">
                  <c:v>41955.589675925941</c:v>
                </c:pt>
                <c:pt idx="5298">
                  <c:v>41955.596620370372</c:v>
                </c:pt>
                <c:pt idx="5299">
                  <c:v>41955.603564814774</c:v>
                </c:pt>
                <c:pt idx="5300">
                  <c:v>41955.610509259262</c:v>
                </c:pt>
                <c:pt idx="5301">
                  <c:v>41955.617453703642</c:v>
                </c:pt>
                <c:pt idx="5302">
                  <c:v>41955.624398148204</c:v>
                </c:pt>
                <c:pt idx="5303">
                  <c:v>41955.631342592584</c:v>
                </c:pt>
                <c:pt idx="5304">
                  <c:v>41955.638287037036</c:v>
                </c:pt>
                <c:pt idx="5305">
                  <c:v>41955.645231481481</c:v>
                </c:pt>
                <c:pt idx="5306">
                  <c:v>41955.652175925941</c:v>
                </c:pt>
                <c:pt idx="5307">
                  <c:v>41955.659120370372</c:v>
                </c:pt>
                <c:pt idx="5308">
                  <c:v>41955.666064814774</c:v>
                </c:pt>
                <c:pt idx="5309">
                  <c:v>41955.673009259255</c:v>
                </c:pt>
                <c:pt idx="5310">
                  <c:v>41955.679953703642</c:v>
                </c:pt>
                <c:pt idx="5311">
                  <c:v>41955.68689814824</c:v>
                </c:pt>
                <c:pt idx="5312">
                  <c:v>41955.693842592584</c:v>
                </c:pt>
                <c:pt idx="5313">
                  <c:v>41955.700787036985</c:v>
                </c:pt>
                <c:pt idx="5314">
                  <c:v>41955.707731481474</c:v>
                </c:pt>
                <c:pt idx="5315">
                  <c:v>41955.714675925941</c:v>
                </c:pt>
                <c:pt idx="5316">
                  <c:v>41955.721620370314</c:v>
                </c:pt>
                <c:pt idx="5317">
                  <c:v>41955.728564814774</c:v>
                </c:pt>
                <c:pt idx="5318">
                  <c:v>41955.735509259255</c:v>
                </c:pt>
                <c:pt idx="5319">
                  <c:v>41955.742453703642</c:v>
                </c:pt>
                <c:pt idx="5320">
                  <c:v>41955.749398148204</c:v>
                </c:pt>
                <c:pt idx="5321">
                  <c:v>41955.756342592591</c:v>
                </c:pt>
                <c:pt idx="5322">
                  <c:v>41955.763287036985</c:v>
                </c:pt>
                <c:pt idx="5323">
                  <c:v>41955.770231481481</c:v>
                </c:pt>
                <c:pt idx="5324">
                  <c:v>41955.777175925927</c:v>
                </c:pt>
                <c:pt idx="5325">
                  <c:v>41955.784120370372</c:v>
                </c:pt>
                <c:pt idx="5326">
                  <c:v>41955.791064814723</c:v>
                </c:pt>
                <c:pt idx="5327">
                  <c:v>41955.798009259255</c:v>
                </c:pt>
                <c:pt idx="5328">
                  <c:v>41955.8049537037</c:v>
                </c:pt>
                <c:pt idx="5329">
                  <c:v>41955.81189814824</c:v>
                </c:pt>
                <c:pt idx="5330">
                  <c:v>41955.818842592613</c:v>
                </c:pt>
                <c:pt idx="5331">
                  <c:v>41955.825787036985</c:v>
                </c:pt>
                <c:pt idx="5332">
                  <c:v>41955.832731481481</c:v>
                </c:pt>
                <c:pt idx="5333">
                  <c:v>41955.839675925941</c:v>
                </c:pt>
                <c:pt idx="5334">
                  <c:v>41955.846620370423</c:v>
                </c:pt>
                <c:pt idx="5335">
                  <c:v>41955.853564814817</c:v>
                </c:pt>
                <c:pt idx="5336">
                  <c:v>41955.860509259262</c:v>
                </c:pt>
                <c:pt idx="5337">
                  <c:v>41955.867453703642</c:v>
                </c:pt>
                <c:pt idx="5338">
                  <c:v>41955.87439814824</c:v>
                </c:pt>
                <c:pt idx="5339">
                  <c:v>41955.881342592591</c:v>
                </c:pt>
                <c:pt idx="5340">
                  <c:v>41955.888287037043</c:v>
                </c:pt>
                <c:pt idx="5341">
                  <c:v>41955.895231481481</c:v>
                </c:pt>
                <c:pt idx="5342">
                  <c:v>41955.902175925941</c:v>
                </c:pt>
                <c:pt idx="5343">
                  <c:v>41955.909120370372</c:v>
                </c:pt>
                <c:pt idx="5344">
                  <c:v>41955.916064814817</c:v>
                </c:pt>
                <c:pt idx="5345">
                  <c:v>41955.923009259255</c:v>
                </c:pt>
                <c:pt idx="5346">
                  <c:v>41955.929953703642</c:v>
                </c:pt>
                <c:pt idx="5347">
                  <c:v>41955.93689814824</c:v>
                </c:pt>
                <c:pt idx="5348">
                  <c:v>41955.943842592591</c:v>
                </c:pt>
                <c:pt idx="5349">
                  <c:v>41955.950787037036</c:v>
                </c:pt>
                <c:pt idx="5350">
                  <c:v>41955.957731481481</c:v>
                </c:pt>
                <c:pt idx="5351">
                  <c:v>41955.964675925941</c:v>
                </c:pt>
                <c:pt idx="5352">
                  <c:v>41955.971620370372</c:v>
                </c:pt>
                <c:pt idx="5353">
                  <c:v>41955.978564814817</c:v>
                </c:pt>
                <c:pt idx="5354">
                  <c:v>41955.985509259262</c:v>
                </c:pt>
                <c:pt idx="5355">
                  <c:v>41955.992453703642</c:v>
                </c:pt>
                <c:pt idx="5356">
                  <c:v>41955.999398148204</c:v>
                </c:pt>
                <c:pt idx="5357">
                  <c:v>41956.006342592591</c:v>
                </c:pt>
                <c:pt idx="5358">
                  <c:v>41956.013287037036</c:v>
                </c:pt>
                <c:pt idx="5359">
                  <c:v>41956.020231481481</c:v>
                </c:pt>
                <c:pt idx="5360">
                  <c:v>41956.027175925927</c:v>
                </c:pt>
                <c:pt idx="5361">
                  <c:v>41956.034120370372</c:v>
                </c:pt>
                <c:pt idx="5362">
                  <c:v>41956.041064814774</c:v>
                </c:pt>
                <c:pt idx="5363">
                  <c:v>41956.048009259262</c:v>
                </c:pt>
                <c:pt idx="5364">
                  <c:v>41956.0549537037</c:v>
                </c:pt>
                <c:pt idx="5365">
                  <c:v>41956.061898148204</c:v>
                </c:pt>
                <c:pt idx="5366">
                  <c:v>41956.068842592591</c:v>
                </c:pt>
                <c:pt idx="5367">
                  <c:v>41956.075787036985</c:v>
                </c:pt>
                <c:pt idx="5368">
                  <c:v>41956.082731481481</c:v>
                </c:pt>
                <c:pt idx="5369">
                  <c:v>41956.089675925941</c:v>
                </c:pt>
                <c:pt idx="5370">
                  <c:v>41956.096620370372</c:v>
                </c:pt>
                <c:pt idx="5371">
                  <c:v>41956.103564814774</c:v>
                </c:pt>
                <c:pt idx="5372">
                  <c:v>41956.110509259262</c:v>
                </c:pt>
                <c:pt idx="5373">
                  <c:v>41956.117453703642</c:v>
                </c:pt>
                <c:pt idx="5374">
                  <c:v>41956.124398148204</c:v>
                </c:pt>
                <c:pt idx="5375">
                  <c:v>41956.131342592584</c:v>
                </c:pt>
                <c:pt idx="5376">
                  <c:v>41956.138287037036</c:v>
                </c:pt>
                <c:pt idx="5377">
                  <c:v>41956.145231481481</c:v>
                </c:pt>
                <c:pt idx="5378">
                  <c:v>41956.152175925941</c:v>
                </c:pt>
                <c:pt idx="5379">
                  <c:v>41956.159120370372</c:v>
                </c:pt>
                <c:pt idx="5380">
                  <c:v>41956.166064814774</c:v>
                </c:pt>
                <c:pt idx="5381">
                  <c:v>41956.173009259255</c:v>
                </c:pt>
                <c:pt idx="5382">
                  <c:v>41956.179953703642</c:v>
                </c:pt>
                <c:pt idx="5383">
                  <c:v>41956.18689814824</c:v>
                </c:pt>
                <c:pt idx="5384">
                  <c:v>41956.193842592584</c:v>
                </c:pt>
                <c:pt idx="5385">
                  <c:v>41956.200787036985</c:v>
                </c:pt>
                <c:pt idx="5386">
                  <c:v>41956.207731481474</c:v>
                </c:pt>
                <c:pt idx="5387">
                  <c:v>41956.214675925941</c:v>
                </c:pt>
                <c:pt idx="5388">
                  <c:v>41956.221620370314</c:v>
                </c:pt>
                <c:pt idx="5389">
                  <c:v>41956.228564814774</c:v>
                </c:pt>
                <c:pt idx="5390">
                  <c:v>41956.235509259255</c:v>
                </c:pt>
                <c:pt idx="5391">
                  <c:v>41956.242453703642</c:v>
                </c:pt>
                <c:pt idx="5392">
                  <c:v>41956.249398148204</c:v>
                </c:pt>
                <c:pt idx="5393">
                  <c:v>41956.256342592591</c:v>
                </c:pt>
                <c:pt idx="5394">
                  <c:v>41956.263287036985</c:v>
                </c:pt>
                <c:pt idx="5395">
                  <c:v>41956.270231481481</c:v>
                </c:pt>
                <c:pt idx="5396">
                  <c:v>41956.277175925927</c:v>
                </c:pt>
                <c:pt idx="5397">
                  <c:v>41956.284120370372</c:v>
                </c:pt>
                <c:pt idx="5398">
                  <c:v>41956.291064814723</c:v>
                </c:pt>
                <c:pt idx="5399">
                  <c:v>41956.298009259255</c:v>
                </c:pt>
                <c:pt idx="5400">
                  <c:v>41956.3049537037</c:v>
                </c:pt>
                <c:pt idx="5401">
                  <c:v>41956.31189814824</c:v>
                </c:pt>
                <c:pt idx="5402">
                  <c:v>41956.318842592613</c:v>
                </c:pt>
                <c:pt idx="5403">
                  <c:v>41956.325787036985</c:v>
                </c:pt>
                <c:pt idx="5404">
                  <c:v>41956.332731481481</c:v>
                </c:pt>
                <c:pt idx="5405">
                  <c:v>41956.339675925941</c:v>
                </c:pt>
                <c:pt idx="5406">
                  <c:v>41956.346620370423</c:v>
                </c:pt>
                <c:pt idx="5407">
                  <c:v>41956.353564814817</c:v>
                </c:pt>
                <c:pt idx="5408">
                  <c:v>41956.360509259262</c:v>
                </c:pt>
                <c:pt idx="5409">
                  <c:v>41956.367453703642</c:v>
                </c:pt>
                <c:pt idx="5410">
                  <c:v>41956.37439814824</c:v>
                </c:pt>
                <c:pt idx="5411">
                  <c:v>41956.381342592591</c:v>
                </c:pt>
                <c:pt idx="5412">
                  <c:v>41956.388287037043</c:v>
                </c:pt>
                <c:pt idx="5413">
                  <c:v>41956.395231481481</c:v>
                </c:pt>
                <c:pt idx="5414">
                  <c:v>41956.402175925941</c:v>
                </c:pt>
                <c:pt idx="5415">
                  <c:v>41956.409120370372</c:v>
                </c:pt>
                <c:pt idx="5416">
                  <c:v>41956.416064814817</c:v>
                </c:pt>
                <c:pt idx="5417">
                  <c:v>41956.423009259255</c:v>
                </c:pt>
                <c:pt idx="5418">
                  <c:v>41956.429953703642</c:v>
                </c:pt>
                <c:pt idx="5419">
                  <c:v>41956.43689814824</c:v>
                </c:pt>
                <c:pt idx="5420">
                  <c:v>41956.443842592591</c:v>
                </c:pt>
                <c:pt idx="5421">
                  <c:v>41956.450787037036</c:v>
                </c:pt>
                <c:pt idx="5422">
                  <c:v>41956.457731481481</c:v>
                </c:pt>
                <c:pt idx="5423">
                  <c:v>41956.464675925941</c:v>
                </c:pt>
                <c:pt idx="5424">
                  <c:v>41956.471620370372</c:v>
                </c:pt>
                <c:pt idx="5425">
                  <c:v>41956.478564814817</c:v>
                </c:pt>
                <c:pt idx="5426">
                  <c:v>41956.485509259262</c:v>
                </c:pt>
                <c:pt idx="5427">
                  <c:v>41956.492453703642</c:v>
                </c:pt>
                <c:pt idx="5428">
                  <c:v>41956.499398148204</c:v>
                </c:pt>
                <c:pt idx="5429">
                  <c:v>41956.506342592591</c:v>
                </c:pt>
                <c:pt idx="5430">
                  <c:v>41956.513287037036</c:v>
                </c:pt>
                <c:pt idx="5431">
                  <c:v>41956.520231481481</c:v>
                </c:pt>
                <c:pt idx="5432">
                  <c:v>41956.527175925927</c:v>
                </c:pt>
                <c:pt idx="5433">
                  <c:v>41956.534120370372</c:v>
                </c:pt>
                <c:pt idx="5434">
                  <c:v>41956.541064814774</c:v>
                </c:pt>
                <c:pt idx="5435">
                  <c:v>41956.548009259262</c:v>
                </c:pt>
                <c:pt idx="5436">
                  <c:v>41956.5549537037</c:v>
                </c:pt>
                <c:pt idx="5437">
                  <c:v>41956.561898148204</c:v>
                </c:pt>
                <c:pt idx="5438">
                  <c:v>41956.568842592591</c:v>
                </c:pt>
                <c:pt idx="5439">
                  <c:v>41956.575787036985</c:v>
                </c:pt>
                <c:pt idx="5440">
                  <c:v>41956.582731481481</c:v>
                </c:pt>
                <c:pt idx="5441">
                  <c:v>41956.589675925941</c:v>
                </c:pt>
                <c:pt idx="5442">
                  <c:v>41956.596620370372</c:v>
                </c:pt>
                <c:pt idx="5443">
                  <c:v>41956.603564814774</c:v>
                </c:pt>
                <c:pt idx="5444">
                  <c:v>41956.610509259262</c:v>
                </c:pt>
                <c:pt idx="5445">
                  <c:v>41956.617453703642</c:v>
                </c:pt>
                <c:pt idx="5446">
                  <c:v>41956.624398148204</c:v>
                </c:pt>
                <c:pt idx="5447">
                  <c:v>41956.631342592584</c:v>
                </c:pt>
                <c:pt idx="5448">
                  <c:v>41956.638287037036</c:v>
                </c:pt>
                <c:pt idx="5449">
                  <c:v>41956.645231481481</c:v>
                </c:pt>
                <c:pt idx="5450">
                  <c:v>41956.652175925941</c:v>
                </c:pt>
                <c:pt idx="5451">
                  <c:v>41956.659120370372</c:v>
                </c:pt>
                <c:pt idx="5452">
                  <c:v>41956.666064814774</c:v>
                </c:pt>
                <c:pt idx="5453">
                  <c:v>41956.673009259255</c:v>
                </c:pt>
                <c:pt idx="5454">
                  <c:v>41956.679953703642</c:v>
                </c:pt>
                <c:pt idx="5455">
                  <c:v>41956.68689814824</c:v>
                </c:pt>
                <c:pt idx="5456">
                  <c:v>41956.693842592584</c:v>
                </c:pt>
                <c:pt idx="5457">
                  <c:v>41956.700787036985</c:v>
                </c:pt>
                <c:pt idx="5458">
                  <c:v>41956.707731481474</c:v>
                </c:pt>
                <c:pt idx="5459">
                  <c:v>41956.714675925941</c:v>
                </c:pt>
                <c:pt idx="5460">
                  <c:v>41956.721620370314</c:v>
                </c:pt>
                <c:pt idx="5461">
                  <c:v>41956.728564814774</c:v>
                </c:pt>
                <c:pt idx="5462">
                  <c:v>41956.735509259255</c:v>
                </c:pt>
                <c:pt idx="5463">
                  <c:v>41956.742453703642</c:v>
                </c:pt>
                <c:pt idx="5464">
                  <c:v>41956.749398148204</c:v>
                </c:pt>
                <c:pt idx="5465">
                  <c:v>41956.756342592591</c:v>
                </c:pt>
                <c:pt idx="5466">
                  <c:v>41956.763287036985</c:v>
                </c:pt>
                <c:pt idx="5467">
                  <c:v>41956.770231481481</c:v>
                </c:pt>
                <c:pt idx="5468">
                  <c:v>41956.777175925927</c:v>
                </c:pt>
                <c:pt idx="5469">
                  <c:v>41956.784120370372</c:v>
                </c:pt>
                <c:pt idx="5470">
                  <c:v>41956.791064814723</c:v>
                </c:pt>
                <c:pt idx="5471">
                  <c:v>41956.798009259255</c:v>
                </c:pt>
                <c:pt idx="5472">
                  <c:v>41956.8049537037</c:v>
                </c:pt>
                <c:pt idx="5473">
                  <c:v>41956.81189814824</c:v>
                </c:pt>
                <c:pt idx="5474">
                  <c:v>41956.818842592613</c:v>
                </c:pt>
                <c:pt idx="5475">
                  <c:v>41956.825787036985</c:v>
                </c:pt>
                <c:pt idx="5476">
                  <c:v>41956.832731481481</c:v>
                </c:pt>
                <c:pt idx="5477">
                  <c:v>41956.839675925941</c:v>
                </c:pt>
                <c:pt idx="5478">
                  <c:v>41956.846620370423</c:v>
                </c:pt>
                <c:pt idx="5479">
                  <c:v>41956.853564814817</c:v>
                </c:pt>
                <c:pt idx="5480">
                  <c:v>41956.860509259262</c:v>
                </c:pt>
                <c:pt idx="5481">
                  <c:v>41956.867453703642</c:v>
                </c:pt>
                <c:pt idx="5482">
                  <c:v>41956.87439814824</c:v>
                </c:pt>
                <c:pt idx="5483">
                  <c:v>41956.881342592591</c:v>
                </c:pt>
                <c:pt idx="5484">
                  <c:v>41956.888287037043</c:v>
                </c:pt>
                <c:pt idx="5485">
                  <c:v>41956.895231481481</c:v>
                </c:pt>
                <c:pt idx="5486">
                  <c:v>41956.902175925941</c:v>
                </c:pt>
                <c:pt idx="5487">
                  <c:v>41956.909120370372</c:v>
                </c:pt>
                <c:pt idx="5488">
                  <c:v>41956.916064814817</c:v>
                </c:pt>
                <c:pt idx="5489">
                  <c:v>41956.923009259255</c:v>
                </c:pt>
                <c:pt idx="5490">
                  <c:v>41956.929953703642</c:v>
                </c:pt>
                <c:pt idx="5491">
                  <c:v>41956.93689814824</c:v>
                </c:pt>
                <c:pt idx="5492">
                  <c:v>41956.943842592591</c:v>
                </c:pt>
                <c:pt idx="5493">
                  <c:v>41956.950787037036</c:v>
                </c:pt>
                <c:pt idx="5494">
                  <c:v>41956.957731481481</c:v>
                </c:pt>
                <c:pt idx="5495">
                  <c:v>41956.964675925941</c:v>
                </c:pt>
                <c:pt idx="5496">
                  <c:v>41956.971620370372</c:v>
                </c:pt>
                <c:pt idx="5497">
                  <c:v>41956.978564814817</c:v>
                </c:pt>
                <c:pt idx="5498">
                  <c:v>41956.985509259262</c:v>
                </c:pt>
                <c:pt idx="5499">
                  <c:v>41956.992453703642</c:v>
                </c:pt>
                <c:pt idx="5500">
                  <c:v>41956.999398148204</c:v>
                </c:pt>
                <c:pt idx="5501">
                  <c:v>41957.006342592591</c:v>
                </c:pt>
                <c:pt idx="5502">
                  <c:v>41957.013287037036</c:v>
                </c:pt>
                <c:pt idx="5503">
                  <c:v>41957.020231481481</c:v>
                </c:pt>
                <c:pt idx="5504">
                  <c:v>41957.027175925927</c:v>
                </c:pt>
                <c:pt idx="5505">
                  <c:v>41957.034120370372</c:v>
                </c:pt>
                <c:pt idx="5506">
                  <c:v>41957.041064814774</c:v>
                </c:pt>
                <c:pt idx="5507">
                  <c:v>41957.048009259262</c:v>
                </c:pt>
                <c:pt idx="5508">
                  <c:v>41957.0549537037</c:v>
                </c:pt>
                <c:pt idx="5509">
                  <c:v>41957.061898148204</c:v>
                </c:pt>
                <c:pt idx="5510">
                  <c:v>41957.068842592591</c:v>
                </c:pt>
                <c:pt idx="5511">
                  <c:v>41957.075787036985</c:v>
                </c:pt>
                <c:pt idx="5512">
                  <c:v>41957.082731481481</c:v>
                </c:pt>
                <c:pt idx="5513">
                  <c:v>41957.089675925941</c:v>
                </c:pt>
                <c:pt idx="5514">
                  <c:v>41957.096620370372</c:v>
                </c:pt>
                <c:pt idx="5515">
                  <c:v>41957.103564814774</c:v>
                </c:pt>
                <c:pt idx="5516">
                  <c:v>41957.110509259262</c:v>
                </c:pt>
                <c:pt idx="5517">
                  <c:v>41957.117453703642</c:v>
                </c:pt>
                <c:pt idx="5518">
                  <c:v>41957.124398148204</c:v>
                </c:pt>
                <c:pt idx="5519">
                  <c:v>41957.131342592584</c:v>
                </c:pt>
                <c:pt idx="5520">
                  <c:v>41957.138287037036</c:v>
                </c:pt>
                <c:pt idx="5521">
                  <c:v>41957.145231481481</c:v>
                </c:pt>
                <c:pt idx="5522">
                  <c:v>41957.152175925941</c:v>
                </c:pt>
                <c:pt idx="5523">
                  <c:v>41957.159120370372</c:v>
                </c:pt>
                <c:pt idx="5524">
                  <c:v>41957.166064814774</c:v>
                </c:pt>
                <c:pt idx="5525">
                  <c:v>41957.173009259255</c:v>
                </c:pt>
                <c:pt idx="5526">
                  <c:v>41957.179953703642</c:v>
                </c:pt>
                <c:pt idx="5527">
                  <c:v>41957.18689814824</c:v>
                </c:pt>
                <c:pt idx="5528">
                  <c:v>41957.193842592584</c:v>
                </c:pt>
                <c:pt idx="5529">
                  <c:v>41957.200787036985</c:v>
                </c:pt>
                <c:pt idx="5530">
                  <c:v>41957.207731481474</c:v>
                </c:pt>
                <c:pt idx="5531">
                  <c:v>41957.214675925941</c:v>
                </c:pt>
                <c:pt idx="5532">
                  <c:v>41957.221620370314</c:v>
                </c:pt>
                <c:pt idx="5533">
                  <c:v>41957.228564814774</c:v>
                </c:pt>
                <c:pt idx="5534">
                  <c:v>41957.235509259255</c:v>
                </c:pt>
                <c:pt idx="5535">
                  <c:v>41957.242453703642</c:v>
                </c:pt>
                <c:pt idx="5536">
                  <c:v>41957.249398148204</c:v>
                </c:pt>
                <c:pt idx="5537">
                  <c:v>41957.256342592591</c:v>
                </c:pt>
                <c:pt idx="5538">
                  <c:v>41957.263287036985</c:v>
                </c:pt>
                <c:pt idx="5539">
                  <c:v>41957.270231481481</c:v>
                </c:pt>
                <c:pt idx="5540">
                  <c:v>41957.277175925927</c:v>
                </c:pt>
                <c:pt idx="5541">
                  <c:v>41957.284120370372</c:v>
                </c:pt>
                <c:pt idx="5542">
                  <c:v>41957.291064814723</c:v>
                </c:pt>
                <c:pt idx="5543">
                  <c:v>41957.298009259255</c:v>
                </c:pt>
                <c:pt idx="5544">
                  <c:v>41957.3049537037</c:v>
                </c:pt>
                <c:pt idx="5545">
                  <c:v>41957.31189814824</c:v>
                </c:pt>
                <c:pt idx="5546">
                  <c:v>41957.318842592613</c:v>
                </c:pt>
                <c:pt idx="5547">
                  <c:v>41957.325787036985</c:v>
                </c:pt>
                <c:pt idx="5548">
                  <c:v>41957.332731481481</c:v>
                </c:pt>
                <c:pt idx="5549">
                  <c:v>41957.339675925941</c:v>
                </c:pt>
                <c:pt idx="5550">
                  <c:v>41957.346620370423</c:v>
                </c:pt>
                <c:pt idx="5551">
                  <c:v>41957.353564814817</c:v>
                </c:pt>
                <c:pt idx="5552">
                  <c:v>41957.360509259262</c:v>
                </c:pt>
                <c:pt idx="5553">
                  <c:v>41957.367453703642</c:v>
                </c:pt>
                <c:pt idx="5554">
                  <c:v>41957.37439814824</c:v>
                </c:pt>
                <c:pt idx="5555">
                  <c:v>41957.381342592591</c:v>
                </c:pt>
                <c:pt idx="5556">
                  <c:v>41957.388287037043</c:v>
                </c:pt>
                <c:pt idx="5557">
                  <c:v>41957.395231481481</c:v>
                </c:pt>
                <c:pt idx="5558">
                  <c:v>41957.402175925941</c:v>
                </c:pt>
                <c:pt idx="5559">
                  <c:v>41957.409120370372</c:v>
                </c:pt>
                <c:pt idx="5560">
                  <c:v>41957.416064814817</c:v>
                </c:pt>
                <c:pt idx="5561">
                  <c:v>41957.423009259255</c:v>
                </c:pt>
                <c:pt idx="5562">
                  <c:v>41957.429953703642</c:v>
                </c:pt>
                <c:pt idx="5563">
                  <c:v>41957.43689814824</c:v>
                </c:pt>
                <c:pt idx="5564">
                  <c:v>41957.443842592591</c:v>
                </c:pt>
                <c:pt idx="5565">
                  <c:v>41957.450787037036</c:v>
                </c:pt>
                <c:pt idx="5566">
                  <c:v>41957.457731481481</c:v>
                </c:pt>
                <c:pt idx="5567">
                  <c:v>41957.464675925941</c:v>
                </c:pt>
                <c:pt idx="5568">
                  <c:v>41957.471620370372</c:v>
                </c:pt>
                <c:pt idx="5569">
                  <c:v>41957.478564814817</c:v>
                </c:pt>
                <c:pt idx="5570">
                  <c:v>41957.485509259262</c:v>
                </c:pt>
                <c:pt idx="5571">
                  <c:v>41957.492453703642</c:v>
                </c:pt>
                <c:pt idx="5572">
                  <c:v>41957.499398148204</c:v>
                </c:pt>
                <c:pt idx="5573">
                  <c:v>41957.506342592591</c:v>
                </c:pt>
                <c:pt idx="5574">
                  <c:v>41957.513287037036</c:v>
                </c:pt>
                <c:pt idx="5575">
                  <c:v>41957.520231481481</c:v>
                </c:pt>
                <c:pt idx="5576">
                  <c:v>41957.527175925927</c:v>
                </c:pt>
                <c:pt idx="5577">
                  <c:v>41957.534120370372</c:v>
                </c:pt>
                <c:pt idx="5578">
                  <c:v>41957.541064814774</c:v>
                </c:pt>
                <c:pt idx="5579">
                  <c:v>41957.548009259262</c:v>
                </c:pt>
                <c:pt idx="5580">
                  <c:v>41957.5549537037</c:v>
                </c:pt>
                <c:pt idx="5581">
                  <c:v>41957.561898148204</c:v>
                </c:pt>
                <c:pt idx="5582">
                  <c:v>41957.568842592591</c:v>
                </c:pt>
                <c:pt idx="5583">
                  <c:v>41957.575787036985</c:v>
                </c:pt>
                <c:pt idx="5584">
                  <c:v>41957.582731481481</c:v>
                </c:pt>
                <c:pt idx="5585">
                  <c:v>41957.589675925941</c:v>
                </c:pt>
                <c:pt idx="5586">
                  <c:v>41957.596620370372</c:v>
                </c:pt>
                <c:pt idx="5587">
                  <c:v>41957.603564814774</c:v>
                </c:pt>
                <c:pt idx="5588">
                  <c:v>41957.610509259262</c:v>
                </c:pt>
                <c:pt idx="5589">
                  <c:v>41957.617453703642</c:v>
                </c:pt>
                <c:pt idx="5590">
                  <c:v>41957.624398148204</c:v>
                </c:pt>
                <c:pt idx="5591">
                  <c:v>41957.631342592584</c:v>
                </c:pt>
                <c:pt idx="5592">
                  <c:v>41957.638287037036</c:v>
                </c:pt>
                <c:pt idx="5593">
                  <c:v>41957.645231481481</c:v>
                </c:pt>
                <c:pt idx="5594">
                  <c:v>41957.652175925941</c:v>
                </c:pt>
                <c:pt idx="5595">
                  <c:v>41957.659120370372</c:v>
                </c:pt>
                <c:pt idx="5596">
                  <c:v>41957.666064814774</c:v>
                </c:pt>
                <c:pt idx="5597">
                  <c:v>41957.673009259255</c:v>
                </c:pt>
                <c:pt idx="5598">
                  <c:v>41957.679953703642</c:v>
                </c:pt>
                <c:pt idx="5599">
                  <c:v>41957.68689814824</c:v>
                </c:pt>
                <c:pt idx="5600">
                  <c:v>41957.693842592584</c:v>
                </c:pt>
                <c:pt idx="5601">
                  <c:v>41957.700787036985</c:v>
                </c:pt>
                <c:pt idx="5602">
                  <c:v>41957.707731481474</c:v>
                </c:pt>
                <c:pt idx="5603">
                  <c:v>41957.714675925941</c:v>
                </c:pt>
                <c:pt idx="5604">
                  <c:v>41957.721620370314</c:v>
                </c:pt>
                <c:pt idx="5605">
                  <c:v>41957.728564814774</c:v>
                </c:pt>
                <c:pt idx="5606">
                  <c:v>41957.735509259255</c:v>
                </c:pt>
                <c:pt idx="5607">
                  <c:v>41957.742453703642</c:v>
                </c:pt>
                <c:pt idx="5608">
                  <c:v>41957.749398148204</c:v>
                </c:pt>
                <c:pt idx="5609">
                  <c:v>41957.756342592591</c:v>
                </c:pt>
                <c:pt idx="5610">
                  <c:v>41957.763287036985</c:v>
                </c:pt>
                <c:pt idx="5611">
                  <c:v>41957.770231481481</c:v>
                </c:pt>
                <c:pt idx="5612">
                  <c:v>41957.777175925927</c:v>
                </c:pt>
                <c:pt idx="5613">
                  <c:v>41957.784120370372</c:v>
                </c:pt>
                <c:pt idx="5614">
                  <c:v>41957.791064814723</c:v>
                </c:pt>
                <c:pt idx="5615">
                  <c:v>41957.798009259255</c:v>
                </c:pt>
                <c:pt idx="5616">
                  <c:v>41957.8049537037</c:v>
                </c:pt>
                <c:pt idx="5617">
                  <c:v>41957.81189814824</c:v>
                </c:pt>
                <c:pt idx="5618">
                  <c:v>41957.818842592613</c:v>
                </c:pt>
                <c:pt idx="5619">
                  <c:v>41957.825787036985</c:v>
                </c:pt>
                <c:pt idx="5620">
                  <c:v>41957.832731481481</c:v>
                </c:pt>
                <c:pt idx="5621">
                  <c:v>41957.839675925941</c:v>
                </c:pt>
                <c:pt idx="5622">
                  <c:v>41957.846620370423</c:v>
                </c:pt>
                <c:pt idx="5623">
                  <c:v>41957.853564814817</c:v>
                </c:pt>
                <c:pt idx="5624">
                  <c:v>41957.860509259262</c:v>
                </c:pt>
                <c:pt idx="5625">
                  <c:v>41957.867453703642</c:v>
                </c:pt>
                <c:pt idx="5626">
                  <c:v>41957.87439814824</c:v>
                </c:pt>
                <c:pt idx="5627">
                  <c:v>41957.881342592591</c:v>
                </c:pt>
                <c:pt idx="5628">
                  <c:v>41957.888287037043</c:v>
                </c:pt>
                <c:pt idx="5629">
                  <c:v>41957.895231481481</c:v>
                </c:pt>
                <c:pt idx="5630">
                  <c:v>41957.902175925941</c:v>
                </c:pt>
                <c:pt idx="5631">
                  <c:v>41957.909120370372</c:v>
                </c:pt>
                <c:pt idx="5632">
                  <c:v>41957.916064814817</c:v>
                </c:pt>
                <c:pt idx="5633">
                  <c:v>41957.923009259255</c:v>
                </c:pt>
                <c:pt idx="5634">
                  <c:v>41957.929953703642</c:v>
                </c:pt>
                <c:pt idx="5635">
                  <c:v>41957.93689814824</c:v>
                </c:pt>
                <c:pt idx="5636">
                  <c:v>41957.943842592591</c:v>
                </c:pt>
                <c:pt idx="5637">
                  <c:v>41957.950787037036</c:v>
                </c:pt>
                <c:pt idx="5638">
                  <c:v>41957.957731481481</c:v>
                </c:pt>
                <c:pt idx="5639">
                  <c:v>41957.964675925941</c:v>
                </c:pt>
                <c:pt idx="5640">
                  <c:v>41957.971620370372</c:v>
                </c:pt>
                <c:pt idx="5641">
                  <c:v>41957.978564814817</c:v>
                </c:pt>
                <c:pt idx="5642">
                  <c:v>41957.985509259262</c:v>
                </c:pt>
                <c:pt idx="5643">
                  <c:v>41957.992453703642</c:v>
                </c:pt>
                <c:pt idx="5644">
                  <c:v>41957.999398148204</c:v>
                </c:pt>
                <c:pt idx="5645">
                  <c:v>41958.006342592591</c:v>
                </c:pt>
                <c:pt idx="5646">
                  <c:v>41958.013287037036</c:v>
                </c:pt>
                <c:pt idx="5647">
                  <c:v>41958.020231481481</c:v>
                </c:pt>
                <c:pt idx="5648">
                  <c:v>41958.027175925927</c:v>
                </c:pt>
                <c:pt idx="5649">
                  <c:v>41958.034120370372</c:v>
                </c:pt>
                <c:pt idx="5650">
                  <c:v>41958.041064814774</c:v>
                </c:pt>
                <c:pt idx="5651">
                  <c:v>41958.048009259262</c:v>
                </c:pt>
                <c:pt idx="5652">
                  <c:v>41958.0549537037</c:v>
                </c:pt>
                <c:pt idx="5653">
                  <c:v>41958.061898148204</c:v>
                </c:pt>
                <c:pt idx="5654">
                  <c:v>41958.068842592591</c:v>
                </c:pt>
                <c:pt idx="5655">
                  <c:v>41958.075787036985</c:v>
                </c:pt>
                <c:pt idx="5656">
                  <c:v>41958.082731481481</c:v>
                </c:pt>
                <c:pt idx="5657">
                  <c:v>41958.089675925941</c:v>
                </c:pt>
                <c:pt idx="5658">
                  <c:v>41958.096620370372</c:v>
                </c:pt>
                <c:pt idx="5659">
                  <c:v>41958.103564814774</c:v>
                </c:pt>
                <c:pt idx="5660">
                  <c:v>41958.110509259262</c:v>
                </c:pt>
                <c:pt idx="5661">
                  <c:v>41958.117453703642</c:v>
                </c:pt>
                <c:pt idx="5662">
                  <c:v>41958.124398148204</c:v>
                </c:pt>
                <c:pt idx="5663">
                  <c:v>41958.131342592584</c:v>
                </c:pt>
                <c:pt idx="5664">
                  <c:v>41958.138287037036</c:v>
                </c:pt>
                <c:pt idx="5665">
                  <c:v>41958.145231481481</c:v>
                </c:pt>
                <c:pt idx="5666">
                  <c:v>41958.152175925941</c:v>
                </c:pt>
                <c:pt idx="5667">
                  <c:v>41958.159120370372</c:v>
                </c:pt>
                <c:pt idx="5668">
                  <c:v>41958.166064814774</c:v>
                </c:pt>
                <c:pt idx="5669">
                  <c:v>41958.173009259255</c:v>
                </c:pt>
                <c:pt idx="5670">
                  <c:v>41958.179953703642</c:v>
                </c:pt>
                <c:pt idx="5671">
                  <c:v>41958.18689814824</c:v>
                </c:pt>
                <c:pt idx="5672">
                  <c:v>41958.193842592584</c:v>
                </c:pt>
                <c:pt idx="5673">
                  <c:v>41958.200787036985</c:v>
                </c:pt>
                <c:pt idx="5674">
                  <c:v>41958.207731481474</c:v>
                </c:pt>
                <c:pt idx="5675">
                  <c:v>41958.214675925941</c:v>
                </c:pt>
                <c:pt idx="5676">
                  <c:v>41958.221620370314</c:v>
                </c:pt>
                <c:pt idx="5677">
                  <c:v>41958.228564814774</c:v>
                </c:pt>
                <c:pt idx="5678">
                  <c:v>41958.235509259255</c:v>
                </c:pt>
                <c:pt idx="5679">
                  <c:v>41958.242453703642</c:v>
                </c:pt>
                <c:pt idx="5680">
                  <c:v>41958.249398148204</c:v>
                </c:pt>
                <c:pt idx="5681">
                  <c:v>41958.256342592591</c:v>
                </c:pt>
                <c:pt idx="5682">
                  <c:v>41958.263287036985</c:v>
                </c:pt>
                <c:pt idx="5683">
                  <c:v>41958.270231481481</c:v>
                </c:pt>
                <c:pt idx="5684">
                  <c:v>41958.277175925927</c:v>
                </c:pt>
                <c:pt idx="5685">
                  <c:v>41958.284120370372</c:v>
                </c:pt>
                <c:pt idx="5686">
                  <c:v>41958.291064814723</c:v>
                </c:pt>
                <c:pt idx="5687">
                  <c:v>41958.298009259255</c:v>
                </c:pt>
                <c:pt idx="5688">
                  <c:v>41958.3049537037</c:v>
                </c:pt>
                <c:pt idx="5689">
                  <c:v>41958.31189814824</c:v>
                </c:pt>
                <c:pt idx="5690">
                  <c:v>41958.318842592613</c:v>
                </c:pt>
                <c:pt idx="5691">
                  <c:v>41958.325787036985</c:v>
                </c:pt>
                <c:pt idx="5692">
                  <c:v>41958.332731481481</c:v>
                </c:pt>
                <c:pt idx="5693">
                  <c:v>41958.339675925941</c:v>
                </c:pt>
                <c:pt idx="5694">
                  <c:v>41958.346620370423</c:v>
                </c:pt>
                <c:pt idx="5695">
                  <c:v>41958.353564814817</c:v>
                </c:pt>
                <c:pt idx="5696">
                  <c:v>41958.360509259262</c:v>
                </c:pt>
                <c:pt idx="5697">
                  <c:v>41958.367453703642</c:v>
                </c:pt>
                <c:pt idx="5698">
                  <c:v>41958.37439814824</c:v>
                </c:pt>
                <c:pt idx="5699">
                  <c:v>41958.381342592591</c:v>
                </c:pt>
                <c:pt idx="5700">
                  <c:v>41958.388287037043</c:v>
                </c:pt>
                <c:pt idx="5701">
                  <c:v>41958.395231481481</c:v>
                </c:pt>
                <c:pt idx="5702">
                  <c:v>41958.402175925941</c:v>
                </c:pt>
                <c:pt idx="5703">
                  <c:v>41958.409120370372</c:v>
                </c:pt>
                <c:pt idx="5704">
                  <c:v>41958.416064814817</c:v>
                </c:pt>
                <c:pt idx="5705">
                  <c:v>41958.423009259255</c:v>
                </c:pt>
                <c:pt idx="5706">
                  <c:v>41958.429953703642</c:v>
                </c:pt>
                <c:pt idx="5707">
                  <c:v>41958.43689814824</c:v>
                </c:pt>
                <c:pt idx="5708">
                  <c:v>41958.443842592591</c:v>
                </c:pt>
                <c:pt idx="5709">
                  <c:v>41958.450787037036</c:v>
                </c:pt>
                <c:pt idx="5710">
                  <c:v>41958.457731481481</c:v>
                </c:pt>
                <c:pt idx="5711">
                  <c:v>41958.464675925941</c:v>
                </c:pt>
                <c:pt idx="5712">
                  <c:v>41958.471620370372</c:v>
                </c:pt>
                <c:pt idx="5713">
                  <c:v>41958.478564814817</c:v>
                </c:pt>
                <c:pt idx="5714">
                  <c:v>41958.485509259262</c:v>
                </c:pt>
                <c:pt idx="5715">
                  <c:v>41958.492453703642</c:v>
                </c:pt>
                <c:pt idx="5716">
                  <c:v>41958.499398148204</c:v>
                </c:pt>
                <c:pt idx="5717">
                  <c:v>41958.506342592591</c:v>
                </c:pt>
                <c:pt idx="5718">
                  <c:v>41958.513287037036</c:v>
                </c:pt>
                <c:pt idx="5719">
                  <c:v>41958.520231481481</c:v>
                </c:pt>
                <c:pt idx="5720">
                  <c:v>41958.527175925927</c:v>
                </c:pt>
                <c:pt idx="5721">
                  <c:v>41958.534120370372</c:v>
                </c:pt>
                <c:pt idx="5722">
                  <c:v>41958.541064814774</c:v>
                </c:pt>
                <c:pt idx="5723">
                  <c:v>41958.548009259262</c:v>
                </c:pt>
                <c:pt idx="5724">
                  <c:v>41958.5549537037</c:v>
                </c:pt>
                <c:pt idx="5725">
                  <c:v>41958.561898148204</c:v>
                </c:pt>
                <c:pt idx="5726">
                  <c:v>41958.568842592591</c:v>
                </c:pt>
                <c:pt idx="5727">
                  <c:v>41958.575787036985</c:v>
                </c:pt>
                <c:pt idx="5728">
                  <c:v>41958.582731481481</c:v>
                </c:pt>
                <c:pt idx="5729">
                  <c:v>41958.589675925941</c:v>
                </c:pt>
                <c:pt idx="5730">
                  <c:v>41958.596620370372</c:v>
                </c:pt>
                <c:pt idx="5731">
                  <c:v>41958.603564814774</c:v>
                </c:pt>
                <c:pt idx="5732">
                  <c:v>41958.610509259262</c:v>
                </c:pt>
                <c:pt idx="5733">
                  <c:v>41958.617453703642</c:v>
                </c:pt>
                <c:pt idx="5734">
                  <c:v>41958.624398148204</c:v>
                </c:pt>
                <c:pt idx="5735">
                  <c:v>41958.631342592584</c:v>
                </c:pt>
                <c:pt idx="5736">
                  <c:v>41958.638287037036</c:v>
                </c:pt>
                <c:pt idx="5737">
                  <c:v>41958.645231481481</c:v>
                </c:pt>
                <c:pt idx="5738">
                  <c:v>41958.652175925941</c:v>
                </c:pt>
                <c:pt idx="5739">
                  <c:v>41958.659120370372</c:v>
                </c:pt>
                <c:pt idx="5740">
                  <c:v>41958.666064814774</c:v>
                </c:pt>
                <c:pt idx="5741">
                  <c:v>41958.673009259255</c:v>
                </c:pt>
                <c:pt idx="5742">
                  <c:v>41958.679953703642</c:v>
                </c:pt>
                <c:pt idx="5743">
                  <c:v>41958.68689814824</c:v>
                </c:pt>
                <c:pt idx="5744">
                  <c:v>41958.693842592584</c:v>
                </c:pt>
                <c:pt idx="5745">
                  <c:v>41958.700787036985</c:v>
                </c:pt>
                <c:pt idx="5746">
                  <c:v>41958.707731481474</c:v>
                </c:pt>
                <c:pt idx="5747">
                  <c:v>41958.714675925941</c:v>
                </c:pt>
                <c:pt idx="5748">
                  <c:v>41958.721620370314</c:v>
                </c:pt>
                <c:pt idx="5749">
                  <c:v>41958.728564814774</c:v>
                </c:pt>
                <c:pt idx="5750">
                  <c:v>41958.735509259255</c:v>
                </c:pt>
                <c:pt idx="5751">
                  <c:v>41958.742453703642</c:v>
                </c:pt>
                <c:pt idx="5752">
                  <c:v>41958.749398148204</c:v>
                </c:pt>
                <c:pt idx="5753">
                  <c:v>41958.756342592591</c:v>
                </c:pt>
                <c:pt idx="5754">
                  <c:v>41958.763287036985</c:v>
                </c:pt>
                <c:pt idx="5755">
                  <c:v>41958.770231481481</c:v>
                </c:pt>
                <c:pt idx="5756">
                  <c:v>41958.777175925927</c:v>
                </c:pt>
                <c:pt idx="5757">
                  <c:v>41958.784120370372</c:v>
                </c:pt>
                <c:pt idx="5758">
                  <c:v>41958.791064814723</c:v>
                </c:pt>
                <c:pt idx="5759">
                  <c:v>41958.798009259255</c:v>
                </c:pt>
                <c:pt idx="5760">
                  <c:v>41958.8049537037</c:v>
                </c:pt>
                <c:pt idx="5761">
                  <c:v>41958.81189814824</c:v>
                </c:pt>
                <c:pt idx="5762">
                  <c:v>41958.818842592613</c:v>
                </c:pt>
                <c:pt idx="5763">
                  <c:v>41958.825787036985</c:v>
                </c:pt>
                <c:pt idx="5764">
                  <c:v>41958.832731481481</c:v>
                </c:pt>
                <c:pt idx="5765">
                  <c:v>41958.839675925941</c:v>
                </c:pt>
                <c:pt idx="5766">
                  <c:v>41958.846620370423</c:v>
                </c:pt>
                <c:pt idx="5767">
                  <c:v>41958.853564814817</c:v>
                </c:pt>
                <c:pt idx="5768">
                  <c:v>41958.860509259262</c:v>
                </c:pt>
                <c:pt idx="5769">
                  <c:v>41958.867453703642</c:v>
                </c:pt>
                <c:pt idx="5770">
                  <c:v>41958.87439814824</c:v>
                </c:pt>
                <c:pt idx="5771">
                  <c:v>41958.881342592591</c:v>
                </c:pt>
                <c:pt idx="5772">
                  <c:v>41958.888287037043</c:v>
                </c:pt>
                <c:pt idx="5773">
                  <c:v>41958.895231481481</c:v>
                </c:pt>
                <c:pt idx="5774">
                  <c:v>41958.902175925941</c:v>
                </c:pt>
                <c:pt idx="5775">
                  <c:v>41958.909120370372</c:v>
                </c:pt>
                <c:pt idx="5776">
                  <c:v>41958.916064814817</c:v>
                </c:pt>
                <c:pt idx="5777">
                  <c:v>41958.923009259255</c:v>
                </c:pt>
                <c:pt idx="5778">
                  <c:v>41958.929953703642</c:v>
                </c:pt>
                <c:pt idx="5779">
                  <c:v>41958.93689814824</c:v>
                </c:pt>
                <c:pt idx="5780">
                  <c:v>41958.943842592591</c:v>
                </c:pt>
                <c:pt idx="5781">
                  <c:v>41958.950787037036</c:v>
                </c:pt>
                <c:pt idx="5782">
                  <c:v>41958.957731481481</c:v>
                </c:pt>
                <c:pt idx="5783">
                  <c:v>41958.964675925941</c:v>
                </c:pt>
                <c:pt idx="5784">
                  <c:v>41958.971620370372</c:v>
                </c:pt>
                <c:pt idx="5785">
                  <c:v>41958.978564814817</c:v>
                </c:pt>
                <c:pt idx="5786">
                  <c:v>41958.985509259262</c:v>
                </c:pt>
                <c:pt idx="5787">
                  <c:v>41958.992453703642</c:v>
                </c:pt>
                <c:pt idx="5788">
                  <c:v>41958.999398148204</c:v>
                </c:pt>
                <c:pt idx="5789">
                  <c:v>41959.006342592591</c:v>
                </c:pt>
                <c:pt idx="5790">
                  <c:v>41959.013287037036</c:v>
                </c:pt>
                <c:pt idx="5791">
                  <c:v>41959.020231481481</c:v>
                </c:pt>
                <c:pt idx="5792">
                  <c:v>41959.027175925927</c:v>
                </c:pt>
                <c:pt idx="5793">
                  <c:v>41959.034120370372</c:v>
                </c:pt>
                <c:pt idx="5794">
                  <c:v>41959.041064814774</c:v>
                </c:pt>
                <c:pt idx="5795">
                  <c:v>41959.048009259262</c:v>
                </c:pt>
                <c:pt idx="5796">
                  <c:v>41959.0549537037</c:v>
                </c:pt>
                <c:pt idx="5797">
                  <c:v>41959.061898148204</c:v>
                </c:pt>
                <c:pt idx="5798">
                  <c:v>41959.068842592591</c:v>
                </c:pt>
                <c:pt idx="5799">
                  <c:v>41959.075787036985</c:v>
                </c:pt>
                <c:pt idx="5800">
                  <c:v>41959.082731481481</c:v>
                </c:pt>
                <c:pt idx="5801">
                  <c:v>41959.089675925941</c:v>
                </c:pt>
                <c:pt idx="5802">
                  <c:v>41959.096620370372</c:v>
                </c:pt>
                <c:pt idx="5803">
                  <c:v>41959.103564814774</c:v>
                </c:pt>
                <c:pt idx="5804">
                  <c:v>41959.110509259262</c:v>
                </c:pt>
                <c:pt idx="5805">
                  <c:v>41959.117453703642</c:v>
                </c:pt>
                <c:pt idx="5806">
                  <c:v>41959.124398148204</c:v>
                </c:pt>
                <c:pt idx="5807">
                  <c:v>41959.131342592584</c:v>
                </c:pt>
                <c:pt idx="5808">
                  <c:v>41959.138287037036</c:v>
                </c:pt>
                <c:pt idx="5809">
                  <c:v>41959.145231481481</c:v>
                </c:pt>
                <c:pt idx="5810">
                  <c:v>41959.152175925941</c:v>
                </c:pt>
                <c:pt idx="5811">
                  <c:v>41959.159120370372</c:v>
                </c:pt>
                <c:pt idx="5812">
                  <c:v>41959.166064814774</c:v>
                </c:pt>
                <c:pt idx="5813">
                  <c:v>41959.173009259255</c:v>
                </c:pt>
                <c:pt idx="5814">
                  <c:v>41959.179953703642</c:v>
                </c:pt>
                <c:pt idx="5815">
                  <c:v>41959.18689814824</c:v>
                </c:pt>
                <c:pt idx="5816">
                  <c:v>41959.193842592584</c:v>
                </c:pt>
                <c:pt idx="5817">
                  <c:v>41959.200787036985</c:v>
                </c:pt>
                <c:pt idx="5818">
                  <c:v>41959.207731481474</c:v>
                </c:pt>
                <c:pt idx="5819">
                  <c:v>41959.214675925941</c:v>
                </c:pt>
                <c:pt idx="5820">
                  <c:v>41959.221620370314</c:v>
                </c:pt>
                <c:pt idx="5821">
                  <c:v>41959.228564814774</c:v>
                </c:pt>
                <c:pt idx="5822">
                  <c:v>41959.235509259255</c:v>
                </c:pt>
                <c:pt idx="5823">
                  <c:v>41959.242453703642</c:v>
                </c:pt>
                <c:pt idx="5824">
                  <c:v>41959.249398148204</c:v>
                </c:pt>
                <c:pt idx="5825">
                  <c:v>41959.256342592591</c:v>
                </c:pt>
                <c:pt idx="5826">
                  <c:v>41959.263287036985</c:v>
                </c:pt>
                <c:pt idx="5827">
                  <c:v>41959.270231481481</c:v>
                </c:pt>
                <c:pt idx="5828">
                  <c:v>41959.277175925927</c:v>
                </c:pt>
                <c:pt idx="5829">
                  <c:v>41959.284120370372</c:v>
                </c:pt>
                <c:pt idx="5830">
                  <c:v>41959.291064814723</c:v>
                </c:pt>
                <c:pt idx="5831">
                  <c:v>41959.298009259255</c:v>
                </c:pt>
                <c:pt idx="5832">
                  <c:v>41959.3049537037</c:v>
                </c:pt>
                <c:pt idx="5833">
                  <c:v>41959.31189814824</c:v>
                </c:pt>
                <c:pt idx="5834">
                  <c:v>41959.318842592613</c:v>
                </c:pt>
                <c:pt idx="5835">
                  <c:v>41959.325787036985</c:v>
                </c:pt>
                <c:pt idx="5836">
                  <c:v>41959.332731481481</c:v>
                </c:pt>
                <c:pt idx="5837">
                  <c:v>41959.339675925941</c:v>
                </c:pt>
                <c:pt idx="5838">
                  <c:v>41959.346620370423</c:v>
                </c:pt>
                <c:pt idx="5839">
                  <c:v>41959.353564814817</c:v>
                </c:pt>
                <c:pt idx="5840">
                  <c:v>41959.360509259262</c:v>
                </c:pt>
                <c:pt idx="5841">
                  <c:v>41959.367453703642</c:v>
                </c:pt>
                <c:pt idx="5842">
                  <c:v>41959.37439814824</c:v>
                </c:pt>
                <c:pt idx="5843">
                  <c:v>41959.381342592591</c:v>
                </c:pt>
                <c:pt idx="5844">
                  <c:v>41959.388287037043</c:v>
                </c:pt>
                <c:pt idx="5845">
                  <c:v>41959.395231481481</c:v>
                </c:pt>
                <c:pt idx="5846">
                  <c:v>41959.402175925941</c:v>
                </c:pt>
                <c:pt idx="5847">
                  <c:v>41959.409120370372</c:v>
                </c:pt>
                <c:pt idx="5848">
                  <c:v>41959.416064814817</c:v>
                </c:pt>
                <c:pt idx="5849">
                  <c:v>41959.423009259255</c:v>
                </c:pt>
                <c:pt idx="5850">
                  <c:v>41959.429953703642</c:v>
                </c:pt>
                <c:pt idx="5851">
                  <c:v>41959.43689814824</c:v>
                </c:pt>
                <c:pt idx="5852">
                  <c:v>41959.443842592591</c:v>
                </c:pt>
                <c:pt idx="5853">
                  <c:v>41959.450787037036</c:v>
                </c:pt>
                <c:pt idx="5854">
                  <c:v>41959.457731481481</c:v>
                </c:pt>
                <c:pt idx="5855">
                  <c:v>41959.464675925941</c:v>
                </c:pt>
                <c:pt idx="5856">
                  <c:v>41959.471620370372</c:v>
                </c:pt>
                <c:pt idx="5857">
                  <c:v>41959.478564814817</c:v>
                </c:pt>
                <c:pt idx="5858">
                  <c:v>41959.485509259262</c:v>
                </c:pt>
                <c:pt idx="5859">
                  <c:v>41959.492453703642</c:v>
                </c:pt>
                <c:pt idx="5860">
                  <c:v>41959.499398148204</c:v>
                </c:pt>
                <c:pt idx="5861">
                  <c:v>41959.506342592591</c:v>
                </c:pt>
                <c:pt idx="5862">
                  <c:v>41959.513287037036</c:v>
                </c:pt>
                <c:pt idx="5863">
                  <c:v>41959.520231481481</c:v>
                </c:pt>
                <c:pt idx="5864">
                  <c:v>41959.527175925927</c:v>
                </c:pt>
                <c:pt idx="5865">
                  <c:v>41959.534120370372</c:v>
                </c:pt>
                <c:pt idx="5866">
                  <c:v>41959.541064814774</c:v>
                </c:pt>
                <c:pt idx="5867">
                  <c:v>41959.548009259262</c:v>
                </c:pt>
                <c:pt idx="5868">
                  <c:v>41959.5549537037</c:v>
                </c:pt>
                <c:pt idx="5869">
                  <c:v>41959.561898148204</c:v>
                </c:pt>
                <c:pt idx="5870">
                  <c:v>41959.568842592591</c:v>
                </c:pt>
                <c:pt idx="5871">
                  <c:v>41959.575787036985</c:v>
                </c:pt>
                <c:pt idx="5872">
                  <c:v>41959.582731481481</c:v>
                </c:pt>
                <c:pt idx="5873">
                  <c:v>41959.589675925941</c:v>
                </c:pt>
                <c:pt idx="5874">
                  <c:v>41959.596620370372</c:v>
                </c:pt>
                <c:pt idx="5875">
                  <c:v>41959.603564814774</c:v>
                </c:pt>
                <c:pt idx="5876">
                  <c:v>41959.610509259262</c:v>
                </c:pt>
                <c:pt idx="5877">
                  <c:v>41959.617453703642</c:v>
                </c:pt>
                <c:pt idx="5878">
                  <c:v>41959.624398148204</c:v>
                </c:pt>
                <c:pt idx="5879">
                  <c:v>41959.631342592584</c:v>
                </c:pt>
                <c:pt idx="5880">
                  <c:v>41959.638287037036</c:v>
                </c:pt>
                <c:pt idx="5881">
                  <c:v>41959.645231481481</c:v>
                </c:pt>
                <c:pt idx="5882">
                  <c:v>41959.652175925941</c:v>
                </c:pt>
                <c:pt idx="5883">
                  <c:v>41959.659120370372</c:v>
                </c:pt>
                <c:pt idx="5884">
                  <c:v>41959.666064814774</c:v>
                </c:pt>
                <c:pt idx="5885">
                  <c:v>41959.673009259255</c:v>
                </c:pt>
                <c:pt idx="5886">
                  <c:v>41959.679953703642</c:v>
                </c:pt>
                <c:pt idx="5887">
                  <c:v>41959.68689814824</c:v>
                </c:pt>
                <c:pt idx="5888">
                  <c:v>41959.693842592584</c:v>
                </c:pt>
                <c:pt idx="5889">
                  <c:v>41959.700787036985</c:v>
                </c:pt>
                <c:pt idx="5890">
                  <c:v>41959.707731481474</c:v>
                </c:pt>
                <c:pt idx="5891">
                  <c:v>41959.714675925941</c:v>
                </c:pt>
                <c:pt idx="5892">
                  <c:v>41959.721620370314</c:v>
                </c:pt>
                <c:pt idx="5893">
                  <c:v>41959.728564814774</c:v>
                </c:pt>
                <c:pt idx="5894">
                  <c:v>41959.735509259255</c:v>
                </c:pt>
                <c:pt idx="5895">
                  <c:v>41959.742453703642</c:v>
                </c:pt>
                <c:pt idx="5896">
                  <c:v>41959.749398148204</c:v>
                </c:pt>
                <c:pt idx="5897">
                  <c:v>41959.756342592591</c:v>
                </c:pt>
                <c:pt idx="5898">
                  <c:v>41959.763287036985</c:v>
                </c:pt>
                <c:pt idx="5899">
                  <c:v>41959.770231481481</c:v>
                </c:pt>
                <c:pt idx="5900">
                  <c:v>41959.777175925927</c:v>
                </c:pt>
                <c:pt idx="5901">
                  <c:v>41959.784120370372</c:v>
                </c:pt>
                <c:pt idx="5902">
                  <c:v>41959.791064814723</c:v>
                </c:pt>
                <c:pt idx="5903">
                  <c:v>41959.798009259255</c:v>
                </c:pt>
                <c:pt idx="5904">
                  <c:v>41959.8049537037</c:v>
                </c:pt>
                <c:pt idx="5905">
                  <c:v>41959.81189814824</c:v>
                </c:pt>
                <c:pt idx="5906">
                  <c:v>41959.818842592613</c:v>
                </c:pt>
                <c:pt idx="5907">
                  <c:v>41959.825787036985</c:v>
                </c:pt>
                <c:pt idx="5908">
                  <c:v>41959.832731481481</c:v>
                </c:pt>
                <c:pt idx="5909">
                  <c:v>41959.839675925941</c:v>
                </c:pt>
                <c:pt idx="5910">
                  <c:v>41959.846620370423</c:v>
                </c:pt>
                <c:pt idx="5911">
                  <c:v>41959.853564814817</c:v>
                </c:pt>
                <c:pt idx="5912">
                  <c:v>41959.860509259262</c:v>
                </c:pt>
                <c:pt idx="5913">
                  <c:v>41959.867453703642</c:v>
                </c:pt>
                <c:pt idx="5914">
                  <c:v>41959.87439814824</c:v>
                </c:pt>
                <c:pt idx="5915">
                  <c:v>41959.881342592591</c:v>
                </c:pt>
                <c:pt idx="5916">
                  <c:v>41959.888287037043</c:v>
                </c:pt>
                <c:pt idx="5917">
                  <c:v>41959.895231481481</c:v>
                </c:pt>
                <c:pt idx="5918">
                  <c:v>41959.902175925941</c:v>
                </c:pt>
                <c:pt idx="5919">
                  <c:v>41959.909120370372</c:v>
                </c:pt>
                <c:pt idx="5920">
                  <c:v>41959.916064814817</c:v>
                </c:pt>
                <c:pt idx="5921">
                  <c:v>41959.923009259255</c:v>
                </c:pt>
                <c:pt idx="5922">
                  <c:v>41959.929953703642</c:v>
                </c:pt>
                <c:pt idx="5923">
                  <c:v>41959.93689814824</c:v>
                </c:pt>
                <c:pt idx="5924">
                  <c:v>41959.943842592591</c:v>
                </c:pt>
                <c:pt idx="5925">
                  <c:v>41959.950787037036</c:v>
                </c:pt>
                <c:pt idx="5926">
                  <c:v>41959.957731481481</c:v>
                </c:pt>
                <c:pt idx="5927">
                  <c:v>41959.964675925941</c:v>
                </c:pt>
                <c:pt idx="5928">
                  <c:v>41959.971620370372</c:v>
                </c:pt>
                <c:pt idx="5929">
                  <c:v>41959.978564814817</c:v>
                </c:pt>
                <c:pt idx="5930">
                  <c:v>41959.985509259262</c:v>
                </c:pt>
                <c:pt idx="5931">
                  <c:v>41959.992453703642</c:v>
                </c:pt>
                <c:pt idx="5932">
                  <c:v>41959.999398148204</c:v>
                </c:pt>
                <c:pt idx="5933">
                  <c:v>41960.006342592591</c:v>
                </c:pt>
                <c:pt idx="5934">
                  <c:v>41960.013287037036</c:v>
                </c:pt>
                <c:pt idx="5935">
                  <c:v>41960.020231481481</c:v>
                </c:pt>
                <c:pt idx="5936">
                  <c:v>41960.027175925927</c:v>
                </c:pt>
                <c:pt idx="5937">
                  <c:v>41960.034120370372</c:v>
                </c:pt>
                <c:pt idx="5938">
                  <c:v>41960.041064814774</c:v>
                </c:pt>
                <c:pt idx="5939">
                  <c:v>41960.048009259262</c:v>
                </c:pt>
                <c:pt idx="5940">
                  <c:v>41960.0549537037</c:v>
                </c:pt>
                <c:pt idx="5941">
                  <c:v>41960.061898148204</c:v>
                </c:pt>
                <c:pt idx="5942">
                  <c:v>41960.068842592591</c:v>
                </c:pt>
                <c:pt idx="5943">
                  <c:v>41960.075787036985</c:v>
                </c:pt>
                <c:pt idx="5944">
                  <c:v>41960.082731481481</c:v>
                </c:pt>
                <c:pt idx="5945">
                  <c:v>41960.089675925941</c:v>
                </c:pt>
                <c:pt idx="5946">
                  <c:v>41960.096620370372</c:v>
                </c:pt>
                <c:pt idx="5947">
                  <c:v>41960.103564814774</c:v>
                </c:pt>
                <c:pt idx="5948">
                  <c:v>41960.110509259262</c:v>
                </c:pt>
                <c:pt idx="5949">
                  <c:v>41960.117453703642</c:v>
                </c:pt>
                <c:pt idx="5950">
                  <c:v>41960.124398148204</c:v>
                </c:pt>
                <c:pt idx="5951">
                  <c:v>41960.131342592584</c:v>
                </c:pt>
                <c:pt idx="5952">
                  <c:v>41960.138287037036</c:v>
                </c:pt>
                <c:pt idx="5953">
                  <c:v>41960.145231481481</c:v>
                </c:pt>
                <c:pt idx="5954">
                  <c:v>41960.152175925941</c:v>
                </c:pt>
                <c:pt idx="5955">
                  <c:v>41960.159120370372</c:v>
                </c:pt>
                <c:pt idx="5956">
                  <c:v>41960.166064814774</c:v>
                </c:pt>
                <c:pt idx="5957">
                  <c:v>41960.173009259255</c:v>
                </c:pt>
                <c:pt idx="5958">
                  <c:v>41960.179953703642</c:v>
                </c:pt>
                <c:pt idx="5959">
                  <c:v>41960.18689814824</c:v>
                </c:pt>
                <c:pt idx="5960">
                  <c:v>41960.193842592584</c:v>
                </c:pt>
                <c:pt idx="5961">
                  <c:v>41960.200787036985</c:v>
                </c:pt>
                <c:pt idx="5962">
                  <c:v>41960.207731481474</c:v>
                </c:pt>
                <c:pt idx="5963">
                  <c:v>41960.214675925941</c:v>
                </c:pt>
                <c:pt idx="5964">
                  <c:v>41960.221620370314</c:v>
                </c:pt>
                <c:pt idx="5965">
                  <c:v>41960.228564814774</c:v>
                </c:pt>
                <c:pt idx="5966">
                  <c:v>41960.235509259255</c:v>
                </c:pt>
                <c:pt idx="5967">
                  <c:v>41960.242453703642</c:v>
                </c:pt>
                <c:pt idx="5968">
                  <c:v>41960.249398148204</c:v>
                </c:pt>
                <c:pt idx="5969">
                  <c:v>41960.256342592591</c:v>
                </c:pt>
                <c:pt idx="5970">
                  <c:v>41960.263287036985</c:v>
                </c:pt>
                <c:pt idx="5971">
                  <c:v>41960.270231481481</c:v>
                </c:pt>
                <c:pt idx="5972">
                  <c:v>41960.277175925927</c:v>
                </c:pt>
                <c:pt idx="5973">
                  <c:v>41960.284120370372</c:v>
                </c:pt>
                <c:pt idx="5974">
                  <c:v>41960.291064814723</c:v>
                </c:pt>
                <c:pt idx="5975">
                  <c:v>41960.298009259255</c:v>
                </c:pt>
                <c:pt idx="5976">
                  <c:v>41960.3049537037</c:v>
                </c:pt>
                <c:pt idx="5977">
                  <c:v>41960.31189814824</c:v>
                </c:pt>
                <c:pt idx="5978">
                  <c:v>41960.318842592613</c:v>
                </c:pt>
                <c:pt idx="5979">
                  <c:v>41960.325787036985</c:v>
                </c:pt>
                <c:pt idx="5980">
                  <c:v>41960.332731481481</c:v>
                </c:pt>
                <c:pt idx="5981">
                  <c:v>41960.339675925941</c:v>
                </c:pt>
                <c:pt idx="5982">
                  <c:v>41960.346620370423</c:v>
                </c:pt>
                <c:pt idx="5983">
                  <c:v>41960.353564814817</c:v>
                </c:pt>
                <c:pt idx="5984">
                  <c:v>41960.360509259262</c:v>
                </c:pt>
                <c:pt idx="5985">
                  <c:v>41960.367453703642</c:v>
                </c:pt>
                <c:pt idx="5986">
                  <c:v>41960.37439814824</c:v>
                </c:pt>
                <c:pt idx="5987">
                  <c:v>41960.381342592591</c:v>
                </c:pt>
                <c:pt idx="5988">
                  <c:v>41960.388287037043</c:v>
                </c:pt>
                <c:pt idx="5989">
                  <c:v>41960.395231481481</c:v>
                </c:pt>
                <c:pt idx="5990">
                  <c:v>41960.402175925941</c:v>
                </c:pt>
                <c:pt idx="5991">
                  <c:v>41960.409120370372</c:v>
                </c:pt>
                <c:pt idx="5992">
                  <c:v>41960.416064814817</c:v>
                </c:pt>
                <c:pt idx="5993">
                  <c:v>41960.423009259255</c:v>
                </c:pt>
                <c:pt idx="5994">
                  <c:v>41960.429953703642</c:v>
                </c:pt>
                <c:pt idx="5995">
                  <c:v>41960.43689814824</c:v>
                </c:pt>
                <c:pt idx="5996">
                  <c:v>41960.443842592591</c:v>
                </c:pt>
                <c:pt idx="5997">
                  <c:v>41960.450787037036</c:v>
                </c:pt>
                <c:pt idx="5998">
                  <c:v>41960.457731481481</c:v>
                </c:pt>
                <c:pt idx="5999">
                  <c:v>41960.464675925941</c:v>
                </c:pt>
                <c:pt idx="6000">
                  <c:v>41960.471620370372</c:v>
                </c:pt>
                <c:pt idx="6001">
                  <c:v>41960.478564814817</c:v>
                </c:pt>
                <c:pt idx="6002">
                  <c:v>41960.485509259262</c:v>
                </c:pt>
                <c:pt idx="6003">
                  <c:v>41960.492453703642</c:v>
                </c:pt>
                <c:pt idx="6004">
                  <c:v>41960.499398148204</c:v>
                </c:pt>
                <c:pt idx="6005">
                  <c:v>41960.506342592591</c:v>
                </c:pt>
                <c:pt idx="6006">
                  <c:v>41960.513287037036</c:v>
                </c:pt>
                <c:pt idx="6007">
                  <c:v>41960.520231481481</c:v>
                </c:pt>
                <c:pt idx="6008">
                  <c:v>41960.527175925927</c:v>
                </c:pt>
                <c:pt idx="6009">
                  <c:v>41960.534120370372</c:v>
                </c:pt>
                <c:pt idx="6010">
                  <c:v>41960.541064814774</c:v>
                </c:pt>
                <c:pt idx="6011">
                  <c:v>41960.548009259262</c:v>
                </c:pt>
                <c:pt idx="6012">
                  <c:v>41960.5549537037</c:v>
                </c:pt>
                <c:pt idx="6013">
                  <c:v>41960.561898148204</c:v>
                </c:pt>
                <c:pt idx="6014">
                  <c:v>41960.568842592591</c:v>
                </c:pt>
                <c:pt idx="6015">
                  <c:v>41960.575787036985</c:v>
                </c:pt>
                <c:pt idx="6016">
                  <c:v>41960.582731481481</c:v>
                </c:pt>
                <c:pt idx="6017">
                  <c:v>41960.589675925941</c:v>
                </c:pt>
                <c:pt idx="6018">
                  <c:v>41960.596620370372</c:v>
                </c:pt>
                <c:pt idx="6019">
                  <c:v>41960.603564814774</c:v>
                </c:pt>
                <c:pt idx="6020">
                  <c:v>41960.610509259262</c:v>
                </c:pt>
                <c:pt idx="6021">
                  <c:v>41960.617453703642</c:v>
                </c:pt>
                <c:pt idx="6022">
                  <c:v>41960.624398148204</c:v>
                </c:pt>
                <c:pt idx="6023">
                  <c:v>41960.631342592584</c:v>
                </c:pt>
                <c:pt idx="6024">
                  <c:v>41960.638287037036</c:v>
                </c:pt>
                <c:pt idx="6025">
                  <c:v>41960.645231481481</c:v>
                </c:pt>
                <c:pt idx="6026">
                  <c:v>41960.652175925941</c:v>
                </c:pt>
                <c:pt idx="6027">
                  <c:v>41960.659120370372</c:v>
                </c:pt>
                <c:pt idx="6028">
                  <c:v>41960.666064814774</c:v>
                </c:pt>
                <c:pt idx="6029">
                  <c:v>41960.673009259255</c:v>
                </c:pt>
                <c:pt idx="6030">
                  <c:v>41960.679953703642</c:v>
                </c:pt>
                <c:pt idx="6031">
                  <c:v>41960.68689814824</c:v>
                </c:pt>
                <c:pt idx="6032">
                  <c:v>41960.693842592584</c:v>
                </c:pt>
                <c:pt idx="6033">
                  <c:v>41960.700787036985</c:v>
                </c:pt>
                <c:pt idx="6034">
                  <c:v>41960.707731481474</c:v>
                </c:pt>
                <c:pt idx="6035">
                  <c:v>41960.714675925941</c:v>
                </c:pt>
                <c:pt idx="6036">
                  <c:v>41960.721620370314</c:v>
                </c:pt>
                <c:pt idx="6037">
                  <c:v>41960.728564814774</c:v>
                </c:pt>
                <c:pt idx="6038">
                  <c:v>41960.735509259255</c:v>
                </c:pt>
                <c:pt idx="6039">
                  <c:v>41960.742453703642</c:v>
                </c:pt>
                <c:pt idx="6040">
                  <c:v>41960.749398148204</c:v>
                </c:pt>
                <c:pt idx="6041">
                  <c:v>41960.756342592591</c:v>
                </c:pt>
                <c:pt idx="6042">
                  <c:v>41960.763287036985</c:v>
                </c:pt>
                <c:pt idx="6043">
                  <c:v>41960.770231481481</c:v>
                </c:pt>
                <c:pt idx="6044">
                  <c:v>41960.777175925927</c:v>
                </c:pt>
                <c:pt idx="6045">
                  <c:v>41960.784120370372</c:v>
                </c:pt>
                <c:pt idx="6046">
                  <c:v>41960.791064814723</c:v>
                </c:pt>
                <c:pt idx="6047">
                  <c:v>41960.798009259255</c:v>
                </c:pt>
                <c:pt idx="6048">
                  <c:v>41960.8049537037</c:v>
                </c:pt>
                <c:pt idx="6049">
                  <c:v>41960.81189814824</c:v>
                </c:pt>
                <c:pt idx="6050">
                  <c:v>41960.818842592613</c:v>
                </c:pt>
                <c:pt idx="6051">
                  <c:v>41960.825787036985</c:v>
                </c:pt>
                <c:pt idx="6052">
                  <c:v>41960.832731481481</c:v>
                </c:pt>
                <c:pt idx="6053">
                  <c:v>41960.839675925941</c:v>
                </c:pt>
                <c:pt idx="6054">
                  <c:v>41960.846620370423</c:v>
                </c:pt>
                <c:pt idx="6055">
                  <c:v>41960.853564814817</c:v>
                </c:pt>
                <c:pt idx="6056">
                  <c:v>41960.860509259262</c:v>
                </c:pt>
                <c:pt idx="6057">
                  <c:v>41960.867453703642</c:v>
                </c:pt>
                <c:pt idx="6058">
                  <c:v>41960.87439814824</c:v>
                </c:pt>
                <c:pt idx="6059">
                  <c:v>41960.881342592591</c:v>
                </c:pt>
                <c:pt idx="6060">
                  <c:v>41960.888287037043</c:v>
                </c:pt>
                <c:pt idx="6061">
                  <c:v>41960.895231481481</c:v>
                </c:pt>
                <c:pt idx="6062">
                  <c:v>41960.902175925941</c:v>
                </c:pt>
                <c:pt idx="6063">
                  <c:v>41960.909120370372</c:v>
                </c:pt>
                <c:pt idx="6064">
                  <c:v>41960.916064814817</c:v>
                </c:pt>
                <c:pt idx="6065">
                  <c:v>41960.923009259255</c:v>
                </c:pt>
                <c:pt idx="6066">
                  <c:v>41960.929953703642</c:v>
                </c:pt>
                <c:pt idx="6067">
                  <c:v>41960.93689814824</c:v>
                </c:pt>
                <c:pt idx="6068">
                  <c:v>41960.943842592591</c:v>
                </c:pt>
                <c:pt idx="6069">
                  <c:v>41960.950787037036</c:v>
                </c:pt>
                <c:pt idx="6070">
                  <c:v>41960.957731481481</c:v>
                </c:pt>
                <c:pt idx="6071">
                  <c:v>41960.964675925941</c:v>
                </c:pt>
                <c:pt idx="6072">
                  <c:v>41960.971620370372</c:v>
                </c:pt>
                <c:pt idx="6073">
                  <c:v>41960.978564814817</c:v>
                </c:pt>
                <c:pt idx="6074">
                  <c:v>41960.985509259262</c:v>
                </c:pt>
                <c:pt idx="6075">
                  <c:v>41960.992453703642</c:v>
                </c:pt>
                <c:pt idx="6076">
                  <c:v>41960.999398148204</c:v>
                </c:pt>
                <c:pt idx="6077">
                  <c:v>41961.006342592591</c:v>
                </c:pt>
                <c:pt idx="6078">
                  <c:v>41961.013287037036</c:v>
                </c:pt>
                <c:pt idx="6079">
                  <c:v>41961.020231481481</c:v>
                </c:pt>
                <c:pt idx="6080">
                  <c:v>41961.027175925927</c:v>
                </c:pt>
                <c:pt idx="6081">
                  <c:v>41961.034120370372</c:v>
                </c:pt>
                <c:pt idx="6082">
                  <c:v>41961.041064814774</c:v>
                </c:pt>
                <c:pt idx="6083">
                  <c:v>41961.048009259262</c:v>
                </c:pt>
                <c:pt idx="6084">
                  <c:v>41961.0549537037</c:v>
                </c:pt>
                <c:pt idx="6085">
                  <c:v>41961.061898148204</c:v>
                </c:pt>
                <c:pt idx="6086">
                  <c:v>41961.068842592591</c:v>
                </c:pt>
                <c:pt idx="6087">
                  <c:v>41961.075787036985</c:v>
                </c:pt>
                <c:pt idx="6088">
                  <c:v>41961.082731481481</c:v>
                </c:pt>
                <c:pt idx="6089">
                  <c:v>41961.089675925941</c:v>
                </c:pt>
                <c:pt idx="6090">
                  <c:v>41961.096620370372</c:v>
                </c:pt>
                <c:pt idx="6091">
                  <c:v>41961.103564814774</c:v>
                </c:pt>
                <c:pt idx="6092">
                  <c:v>41961.110509259262</c:v>
                </c:pt>
                <c:pt idx="6093">
                  <c:v>41961.117453703642</c:v>
                </c:pt>
                <c:pt idx="6094">
                  <c:v>41961.124398148204</c:v>
                </c:pt>
                <c:pt idx="6095">
                  <c:v>41961.131342592584</c:v>
                </c:pt>
                <c:pt idx="6096">
                  <c:v>41961.138287037036</c:v>
                </c:pt>
                <c:pt idx="6097">
                  <c:v>41961.145231481481</c:v>
                </c:pt>
                <c:pt idx="6098">
                  <c:v>41961.152175925941</c:v>
                </c:pt>
                <c:pt idx="6099">
                  <c:v>41961.159120370372</c:v>
                </c:pt>
                <c:pt idx="6100">
                  <c:v>41961.166064814774</c:v>
                </c:pt>
                <c:pt idx="6101">
                  <c:v>41961.173009259255</c:v>
                </c:pt>
                <c:pt idx="6102">
                  <c:v>41961.179953703642</c:v>
                </c:pt>
                <c:pt idx="6103">
                  <c:v>41961.18689814824</c:v>
                </c:pt>
                <c:pt idx="6104">
                  <c:v>41961.193842592584</c:v>
                </c:pt>
                <c:pt idx="6105">
                  <c:v>41961.200787036985</c:v>
                </c:pt>
                <c:pt idx="6106">
                  <c:v>41961.207731481474</c:v>
                </c:pt>
                <c:pt idx="6107">
                  <c:v>41961.214675925941</c:v>
                </c:pt>
                <c:pt idx="6108">
                  <c:v>41961.221620370314</c:v>
                </c:pt>
                <c:pt idx="6109">
                  <c:v>41961.228564814774</c:v>
                </c:pt>
                <c:pt idx="6110">
                  <c:v>41961.235509259255</c:v>
                </c:pt>
                <c:pt idx="6111">
                  <c:v>41961.242453703642</c:v>
                </c:pt>
                <c:pt idx="6112">
                  <c:v>41961.249398148204</c:v>
                </c:pt>
                <c:pt idx="6113">
                  <c:v>41961.256342592591</c:v>
                </c:pt>
                <c:pt idx="6114">
                  <c:v>41961.263287036985</c:v>
                </c:pt>
                <c:pt idx="6115">
                  <c:v>41961.270231481481</c:v>
                </c:pt>
                <c:pt idx="6116">
                  <c:v>41961.277175925927</c:v>
                </c:pt>
                <c:pt idx="6117">
                  <c:v>41961.284120370372</c:v>
                </c:pt>
                <c:pt idx="6118">
                  <c:v>41961.291064814723</c:v>
                </c:pt>
                <c:pt idx="6119">
                  <c:v>41961.298009259255</c:v>
                </c:pt>
                <c:pt idx="6120">
                  <c:v>41961.3049537037</c:v>
                </c:pt>
                <c:pt idx="6121">
                  <c:v>41961.31189814824</c:v>
                </c:pt>
                <c:pt idx="6122">
                  <c:v>41961.318842592613</c:v>
                </c:pt>
                <c:pt idx="6123">
                  <c:v>41961.325787036985</c:v>
                </c:pt>
                <c:pt idx="6124">
                  <c:v>41961.332731481481</c:v>
                </c:pt>
                <c:pt idx="6125">
                  <c:v>41961.339675925941</c:v>
                </c:pt>
                <c:pt idx="6126">
                  <c:v>41961.346620370423</c:v>
                </c:pt>
                <c:pt idx="6127">
                  <c:v>41961.353564814817</c:v>
                </c:pt>
                <c:pt idx="6128">
                  <c:v>41961.360509259262</c:v>
                </c:pt>
                <c:pt idx="6129">
                  <c:v>41961.367453703642</c:v>
                </c:pt>
                <c:pt idx="6130">
                  <c:v>41961.37439814824</c:v>
                </c:pt>
                <c:pt idx="6131">
                  <c:v>41961.381342592591</c:v>
                </c:pt>
                <c:pt idx="6132">
                  <c:v>41961.388287037043</c:v>
                </c:pt>
                <c:pt idx="6133">
                  <c:v>41961.395231481481</c:v>
                </c:pt>
                <c:pt idx="6134">
                  <c:v>41961.402175925941</c:v>
                </c:pt>
                <c:pt idx="6135">
                  <c:v>41961.409120370372</c:v>
                </c:pt>
                <c:pt idx="6136">
                  <c:v>41961.416064814817</c:v>
                </c:pt>
                <c:pt idx="6137">
                  <c:v>41961.423009259255</c:v>
                </c:pt>
                <c:pt idx="6138">
                  <c:v>41961.429953703642</c:v>
                </c:pt>
                <c:pt idx="6139">
                  <c:v>41961.43689814824</c:v>
                </c:pt>
                <c:pt idx="6140">
                  <c:v>41961.443842592591</c:v>
                </c:pt>
                <c:pt idx="6141">
                  <c:v>41961.450787037036</c:v>
                </c:pt>
                <c:pt idx="6142">
                  <c:v>41961.457731481481</c:v>
                </c:pt>
                <c:pt idx="6143">
                  <c:v>41961.464675925941</c:v>
                </c:pt>
                <c:pt idx="6144">
                  <c:v>41961.471620370372</c:v>
                </c:pt>
                <c:pt idx="6145">
                  <c:v>41961.478564814817</c:v>
                </c:pt>
                <c:pt idx="6146">
                  <c:v>41961.485509259262</c:v>
                </c:pt>
                <c:pt idx="6147">
                  <c:v>41961.492453703642</c:v>
                </c:pt>
                <c:pt idx="6148">
                  <c:v>41961.499398148204</c:v>
                </c:pt>
                <c:pt idx="6149">
                  <c:v>41961.506342592591</c:v>
                </c:pt>
                <c:pt idx="6150">
                  <c:v>41961.513287037036</c:v>
                </c:pt>
                <c:pt idx="6151">
                  <c:v>41961.520231481481</c:v>
                </c:pt>
                <c:pt idx="6152">
                  <c:v>41961.527175925927</c:v>
                </c:pt>
                <c:pt idx="6153">
                  <c:v>41961.534120370372</c:v>
                </c:pt>
                <c:pt idx="6154">
                  <c:v>41961.541064814774</c:v>
                </c:pt>
                <c:pt idx="6155">
                  <c:v>41961.548009259262</c:v>
                </c:pt>
                <c:pt idx="6156">
                  <c:v>41961.5549537037</c:v>
                </c:pt>
                <c:pt idx="6157">
                  <c:v>41961.561898148204</c:v>
                </c:pt>
                <c:pt idx="6158">
                  <c:v>41961.568842592591</c:v>
                </c:pt>
                <c:pt idx="6159">
                  <c:v>41961.575787036985</c:v>
                </c:pt>
                <c:pt idx="6160">
                  <c:v>41961.582731481481</c:v>
                </c:pt>
                <c:pt idx="6161">
                  <c:v>41961.589675925941</c:v>
                </c:pt>
                <c:pt idx="6162">
                  <c:v>41961.596620370372</c:v>
                </c:pt>
                <c:pt idx="6163">
                  <c:v>41961.603564814774</c:v>
                </c:pt>
                <c:pt idx="6164">
                  <c:v>41961.610509259262</c:v>
                </c:pt>
                <c:pt idx="6165">
                  <c:v>41961.617453703642</c:v>
                </c:pt>
                <c:pt idx="6166">
                  <c:v>41961.624398148204</c:v>
                </c:pt>
                <c:pt idx="6167">
                  <c:v>41961.631342592584</c:v>
                </c:pt>
                <c:pt idx="6168">
                  <c:v>41961.638287037036</c:v>
                </c:pt>
                <c:pt idx="6169">
                  <c:v>41961.645231481481</c:v>
                </c:pt>
                <c:pt idx="6170">
                  <c:v>41961.652175925941</c:v>
                </c:pt>
                <c:pt idx="6171">
                  <c:v>41961.659120370372</c:v>
                </c:pt>
                <c:pt idx="6172">
                  <c:v>41961.666064814774</c:v>
                </c:pt>
                <c:pt idx="6173">
                  <c:v>41961.673009259255</c:v>
                </c:pt>
                <c:pt idx="6174">
                  <c:v>41961.679953703642</c:v>
                </c:pt>
                <c:pt idx="6175">
                  <c:v>41961.68689814824</c:v>
                </c:pt>
                <c:pt idx="6176">
                  <c:v>41961.693842592584</c:v>
                </c:pt>
                <c:pt idx="6177">
                  <c:v>41961.700787036985</c:v>
                </c:pt>
                <c:pt idx="6178">
                  <c:v>41961.707731481474</c:v>
                </c:pt>
                <c:pt idx="6179">
                  <c:v>41961.714675925941</c:v>
                </c:pt>
                <c:pt idx="6180">
                  <c:v>41961.721620370314</c:v>
                </c:pt>
                <c:pt idx="6181">
                  <c:v>41961.728564814774</c:v>
                </c:pt>
                <c:pt idx="6182">
                  <c:v>41961.735509259255</c:v>
                </c:pt>
                <c:pt idx="6183">
                  <c:v>41961.742453703642</c:v>
                </c:pt>
                <c:pt idx="6184">
                  <c:v>41961.749398148204</c:v>
                </c:pt>
                <c:pt idx="6185">
                  <c:v>41961.756342592591</c:v>
                </c:pt>
                <c:pt idx="6186">
                  <c:v>41961.763287036985</c:v>
                </c:pt>
                <c:pt idx="6187">
                  <c:v>41961.770231481481</c:v>
                </c:pt>
                <c:pt idx="6188">
                  <c:v>41961.777175925927</c:v>
                </c:pt>
                <c:pt idx="6189">
                  <c:v>41961.784120370372</c:v>
                </c:pt>
                <c:pt idx="6190">
                  <c:v>41961.791064814723</c:v>
                </c:pt>
                <c:pt idx="6191">
                  <c:v>41961.798009259255</c:v>
                </c:pt>
                <c:pt idx="6192">
                  <c:v>41961.8049537037</c:v>
                </c:pt>
                <c:pt idx="6193">
                  <c:v>41961.81189814824</c:v>
                </c:pt>
                <c:pt idx="6194">
                  <c:v>41961.818842592613</c:v>
                </c:pt>
                <c:pt idx="6195">
                  <c:v>41961.825787036985</c:v>
                </c:pt>
                <c:pt idx="6196">
                  <c:v>41961.832731481481</c:v>
                </c:pt>
                <c:pt idx="6197">
                  <c:v>41961.839675925941</c:v>
                </c:pt>
                <c:pt idx="6198">
                  <c:v>41961.846620370423</c:v>
                </c:pt>
                <c:pt idx="6199">
                  <c:v>41961.853564814817</c:v>
                </c:pt>
                <c:pt idx="6200">
                  <c:v>41961.860509259262</c:v>
                </c:pt>
                <c:pt idx="6201">
                  <c:v>41961.867453703642</c:v>
                </c:pt>
                <c:pt idx="6202">
                  <c:v>41961.87439814824</c:v>
                </c:pt>
                <c:pt idx="6203">
                  <c:v>41961.881342592591</c:v>
                </c:pt>
                <c:pt idx="6204">
                  <c:v>41961.888287037043</c:v>
                </c:pt>
                <c:pt idx="6205">
                  <c:v>41961.895231481481</c:v>
                </c:pt>
                <c:pt idx="6206">
                  <c:v>41961.902175925941</c:v>
                </c:pt>
                <c:pt idx="6207">
                  <c:v>41961.909120370372</c:v>
                </c:pt>
                <c:pt idx="6208">
                  <c:v>41961.916064814817</c:v>
                </c:pt>
                <c:pt idx="6209">
                  <c:v>41961.923009259255</c:v>
                </c:pt>
                <c:pt idx="6210">
                  <c:v>41961.929953703642</c:v>
                </c:pt>
                <c:pt idx="6211">
                  <c:v>41961.93689814824</c:v>
                </c:pt>
                <c:pt idx="6212">
                  <c:v>41961.943842592591</c:v>
                </c:pt>
                <c:pt idx="6213">
                  <c:v>41961.950787037036</c:v>
                </c:pt>
                <c:pt idx="6214">
                  <c:v>41961.957731481481</c:v>
                </c:pt>
                <c:pt idx="6215">
                  <c:v>41961.964675925941</c:v>
                </c:pt>
                <c:pt idx="6216">
                  <c:v>41961.971620370372</c:v>
                </c:pt>
                <c:pt idx="6217">
                  <c:v>41961.978564814817</c:v>
                </c:pt>
                <c:pt idx="6218">
                  <c:v>41961.985509259262</c:v>
                </c:pt>
                <c:pt idx="6219">
                  <c:v>41961.992453703642</c:v>
                </c:pt>
                <c:pt idx="6220">
                  <c:v>41961.999398148204</c:v>
                </c:pt>
                <c:pt idx="6221">
                  <c:v>41962.006342592591</c:v>
                </c:pt>
                <c:pt idx="6222">
                  <c:v>41962.013287037036</c:v>
                </c:pt>
                <c:pt idx="6223">
                  <c:v>41962.020231481481</c:v>
                </c:pt>
                <c:pt idx="6224">
                  <c:v>41962.027175925927</c:v>
                </c:pt>
                <c:pt idx="6225">
                  <c:v>41962.034120370372</c:v>
                </c:pt>
                <c:pt idx="6226">
                  <c:v>41962.041064814774</c:v>
                </c:pt>
                <c:pt idx="6227">
                  <c:v>41962.048009259262</c:v>
                </c:pt>
                <c:pt idx="6228">
                  <c:v>41962.0549537037</c:v>
                </c:pt>
                <c:pt idx="6229">
                  <c:v>41962.061898148204</c:v>
                </c:pt>
                <c:pt idx="6230">
                  <c:v>41962.068842592591</c:v>
                </c:pt>
                <c:pt idx="6231">
                  <c:v>41962.075787036985</c:v>
                </c:pt>
                <c:pt idx="6232">
                  <c:v>41962.082731481481</c:v>
                </c:pt>
                <c:pt idx="6233">
                  <c:v>41962.089675925941</c:v>
                </c:pt>
                <c:pt idx="6234">
                  <c:v>41962.096620370372</c:v>
                </c:pt>
                <c:pt idx="6235">
                  <c:v>41962.103564814774</c:v>
                </c:pt>
                <c:pt idx="6236">
                  <c:v>41962.110509259262</c:v>
                </c:pt>
                <c:pt idx="6237">
                  <c:v>41962.117453703642</c:v>
                </c:pt>
                <c:pt idx="6238">
                  <c:v>41962.124398148204</c:v>
                </c:pt>
                <c:pt idx="6239">
                  <c:v>41962.131342592584</c:v>
                </c:pt>
                <c:pt idx="6240">
                  <c:v>41962.138287037036</c:v>
                </c:pt>
                <c:pt idx="6241">
                  <c:v>41962.145231481481</c:v>
                </c:pt>
                <c:pt idx="6242">
                  <c:v>41962.152175925941</c:v>
                </c:pt>
                <c:pt idx="6243">
                  <c:v>41962.159120370372</c:v>
                </c:pt>
                <c:pt idx="6244">
                  <c:v>41962.166064814774</c:v>
                </c:pt>
                <c:pt idx="6245">
                  <c:v>41962.173009259255</c:v>
                </c:pt>
                <c:pt idx="6246">
                  <c:v>41962.179953703642</c:v>
                </c:pt>
                <c:pt idx="6247">
                  <c:v>41962.18689814824</c:v>
                </c:pt>
                <c:pt idx="6248">
                  <c:v>41962.193842592584</c:v>
                </c:pt>
                <c:pt idx="6249">
                  <c:v>41962.200787036985</c:v>
                </c:pt>
                <c:pt idx="6250">
                  <c:v>41962.207731481474</c:v>
                </c:pt>
                <c:pt idx="6251">
                  <c:v>41962.214675925941</c:v>
                </c:pt>
                <c:pt idx="6252">
                  <c:v>41962.221620370314</c:v>
                </c:pt>
                <c:pt idx="6253">
                  <c:v>41962.228564814774</c:v>
                </c:pt>
                <c:pt idx="6254">
                  <c:v>41962.235509259255</c:v>
                </c:pt>
                <c:pt idx="6255">
                  <c:v>41962.242453703642</c:v>
                </c:pt>
                <c:pt idx="6256">
                  <c:v>41962.249398148204</c:v>
                </c:pt>
                <c:pt idx="6257">
                  <c:v>41962.256342592591</c:v>
                </c:pt>
                <c:pt idx="6258">
                  <c:v>41962.263287036985</c:v>
                </c:pt>
                <c:pt idx="6259">
                  <c:v>41962.270231481481</c:v>
                </c:pt>
                <c:pt idx="6260">
                  <c:v>41962.277175925927</c:v>
                </c:pt>
                <c:pt idx="6261">
                  <c:v>41962.284120370372</c:v>
                </c:pt>
                <c:pt idx="6262">
                  <c:v>41962.291064814723</c:v>
                </c:pt>
                <c:pt idx="6263">
                  <c:v>41962.298009259255</c:v>
                </c:pt>
                <c:pt idx="6264">
                  <c:v>41962.3049537037</c:v>
                </c:pt>
                <c:pt idx="6265">
                  <c:v>41962.31189814824</c:v>
                </c:pt>
                <c:pt idx="6266">
                  <c:v>41962.318842592613</c:v>
                </c:pt>
                <c:pt idx="6267">
                  <c:v>41962.325787036985</c:v>
                </c:pt>
                <c:pt idx="6268">
                  <c:v>41962.332731481481</c:v>
                </c:pt>
                <c:pt idx="6269">
                  <c:v>41962.339675925941</c:v>
                </c:pt>
                <c:pt idx="6270">
                  <c:v>41962.346620370423</c:v>
                </c:pt>
                <c:pt idx="6271">
                  <c:v>41962.353564814817</c:v>
                </c:pt>
                <c:pt idx="6272">
                  <c:v>41962.360509259262</c:v>
                </c:pt>
                <c:pt idx="6273">
                  <c:v>41962.367453703642</c:v>
                </c:pt>
                <c:pt idx="6274">
                  <c:v>41962.37439814824</c:v>
                </c:pt>
                <c:pt idx="6275">
                  <c:v>41962.381342592591</c:v>
                </c:pt>
                <c:pt idx="6276">
                  <c:v>41962.388287037043</c:v>
                </c:pt>
                <c:pt idx="6277">
                  <c:v>41962.395231481481</c:v>
                </c:pt>
                <c:pt idx="6278">
                  <c:v>41962.402175925941</c:v>
                </c:pt>
                <c:pt idx="6279">
                  <c:v>41962.409120370372</c:v>
                </c:pt>
                <c:pt idx="6280">
                  <c:v>41962.416064814817</c:v>
                </c:pt>
                <c:pt idx="6281">
                  <c:v>41962.423009259255</c:v>
                </c:pt>
                <c:pt idx="6282">
                  <c:v>41962.429953703642</c:v>
                </c:pt>
                <c:pt idx="6283">
                  <c:v>41962.43689814824</c:v>
                </c:pt>
                <c:pt idx="6284">
                  <c:v>41962.443842592591</c:v>
                </c:pt>
                <c:pt idx="6285">
                  <c:v>41962.450787037036</c:v>
                </c:pt>
                <c:pt idx="6286">
                  <c:v>41962.457731481481</c:v>
                </c:pt>
                <c:pt idx="6287">
                  <c:v>41962.464675925941</c:v>
                </c:pt>
                <c:pt idx="6288">
                  <c:v>41962.471620370372</c:v>
                </c:pt>
                <c:pt idx="6289">
                  <c:v>41962.478564814817</c:v>
                </c:pt>
                <c:pt idx="6290">
                  <c:v>41962.485509259262</c:v>
                </c:pt>
                <c:pt idx="6291">
                  <c:v>41962.492453703642</c:v>
                </c:pt>
                <c:pt idx="6292">
                  <c:v>41962.499398148204</c:v>
                </c:pt>
                <c:pt idx="6293">
                  <c:v>41962.506342592591</c:v>
                </c:pt>
                <c:pt idx="6294">
                  <c:v>41962.513287037036</c:v>
                </c:pt>
                <c:pt idx="6295">
                  <c:v>41962.520231481481</c:v>
                </c:pt>
                <c:pt idx="6296">
                  <c:v>41962.527175925927</c:v>
                </c:pt>
                <c:pt idx="6297">
                  <c:v>41962.534120370372</c:v>
                </c:pt>
                <c:pt idx="6298">
                  <c:v>41962.541064814774</c:v>
                </c:pt>
                <c:pt idx="6299">
                  <c:v>41962.548009259262</c:v>
                </c:pt>
                <c:pt idx="6300">
                  <c:v>41962.5549537037</c:v>
                </c:pt>
                <c:pt idx="6301">
                  <c:v>41962.561898148204</c:v>
                </c:pt>
                <c:pt idx="6302">
                  <c:v>41962.568842592591</c:v>
                </c:pt>
                <c:pt idx="6303">
                  <c:v>41962.575787036985</c:v>
                </c:pt>
                <c:pt idx="6304">
                  <c:v>41962.582731481481</c:v>
                </c:pt>
                <c:pt idx="6305">
                  <c:v>41962.589675925941</c:v>
                </c:pt>
                <c:pt idx="6306">
                  <c:v>41962.596620370372</c:v>
                </c:pt>
                <c:pt idx="6307">
                  <c:v>41962.603564814774</c:v>
                </c:pt>
                <c:pt idx="6308">
                  <c:v>41962.610509259262</c:v>
                </c:pt>
                <c:pt idx="6309">
                  <c:v>41962.617453703642</c:v>
                </c:pt>
                <c:pt idx="6310">
                  <c:v>41962.624398148204</c:v>
                </c:pt>
                <c:pt idx="6311">
                  <c:v>41962.631342592584</c:v>
                </c:pt>
                <c:pt idx="6312">
                  <c:v>41962.638287037036</c:v>
                </c:pt>
                <c:pt idx="6313">
                  <c:v>41962.645231481481</c:v>
                </c:pt>
                <c:pt idx="6314">
                  <c:v>41962.652175925941</c:v>
                </c:pt>
                <c:pt idx="6315">
                  <c:v>41962.659120370372</c:v>
                </c:pt>
                <c:pt idx="6316">
                  <c:v>41962.666064814774</c:v>
                </c:pt>
                <c:pt idx="6317">
                  <c:v>41962.673009259255</c:v>
                </c:pt>
                <c:pt idx="6318">
                  <c:v>41962.679953703642</c:v>
                </c:pt>
                <c:pt idx="6319">
                  <c:v>41962.68689814824</c:v>
                </c:pt>
                <c:pt idx="6320">
                  <c:v>41962.693842592584</c:v>
                </c:pt>
                <c:pt idx="6321">
                  <c:v>41962.700787036985</c:v>
                </c:pt>
                <c:pt idx="6322">
                  <c:v>41962.707731481474</c:v>
                </c:pt>
                <c:pt idx="6323">
                  <c:v>41962.714675925941</c:v>
                </c:pt>
                <c:pt idx="6324">
                  <c:v>41962.721620370314</c:v>
                </c:pt>
                <c:pt idx="6325">
                  <c:v>41962.728564814774</c:v>
                </c:pt>
                <c:pt idx="6326">
                  <c:v>41962.735509259255</c:v>
                </c:pt>
                <c:pt idx="6327">
                  <c:v>41962.742453703642</c:v>
                </c:pt>
                <c:pt idx="6328">
                  <c:v>41962.749398148204</c:v>
                </c:pt>
                <c:pt idx="6329">
                  <c:v>41962.756342592591</c:v>
                </c:pt>
                <c:pt idx="6330">
                  <c:v>41962.763287036985</c:v>
                </c:pt>
                <c:pt idx="6331">
                  <c:v>41962.770231481481</c:v>
                </c:pt>
                <c:pt idx="6332">
                  <c:v>41962.777175925927</c:v>
                </c:pt>
                <c:pt idx="6333">
                  <c:v>41962.784120370372</c:v>
                </c:pt>
                <c:pt idx="6334">
                  <c:v>41962.791064814723</c:v>
                </c:pt>
                <c:pt idx="6335">
                  <c:v>41962.798009259255</c:v>
                </c:pt>
                <c:pt idx="6336">
                  <c:v>41962.8049537037</c:v>
                </c:pt>
                <c:pt idx="6337">
                  <c:v>41962.81189814824</c:v>
                </c:pt>
                <c:pt idx="6338">
                  <c:v>41962.818842592613</c:v>
                </c:pt>
                <c:pt idx="6339">
                  <c:v>41962.825787036985</c:v>
                </c:pt>
                <c:pt idx="6340">
                  <c:v>41962.832731481481</c:v>
                </c:pt>
                <c:pt idx="6341">
                  <c:v>41962.839675925941</c:v>
                </c:pt>
                <c:pt idx="6342">
                  <c:v>41962.846620370423</c:v>
                </c:pt>
                <c:pt idx="6343">
                  <c:v>41962.853564814817</c:v>
                </c:pt>
                <c:pt idx="6344">
                  <c:v>41962.860509259262</c:v>
                </c:pt>
                <c:pt idx="6345">
                  <c:v>41962.867453703642</c:v>
                </c:pt>
                <c:pt idx="6346">
                  <c:v>41962.87439814824</c:v>
                </c:pt>
                <c:pt idx="6347">
                  <c:v>41962.881342592591</c:v>
                </c:pt>
                <c:pt idx="6348">
                  <c:v>41962.888287037043</c:v>
                </c:pt>
                <c:pt idx="6349">
                  <c:v>41962.895231481481</c:v>
                </c:pt>
                <c:pt idx="6350">
                  <c:v>41962.902175925941</c:v>
                </c:pt>
                <c:pt idx="6351">
                  <c:v>41962.909120370372</c:v>
                </c:pt>
                <c:pt idx="6352">
                  <c:v>41962.916064814817</c:v>
                </c:pt>
                <c:pt idx="6353">
                  <c:v>41962.923009259255</c:v>
                </c:pt>
                <c:pt idx="6354">
                  <c:v>41962.929953703642</c:v>
                </c:pt>
                <c:pt idx="6355">
                  <c:v>41962.93689814824</c:v>
                </c:pt>
                <c:pt idx="6356">
                  <c:v>41962.943842592591</c:v>
                </c:pt>
                <c:pt idx="6357">
                  <c:v>41962.950787037036</c:v>
                </c:pt>
                <c:pt idx="6358">
                  <c:v>41962.957731481481</c:v>
                </c:pt>
                <c:pt idx="6359">
                  <c:v>41962.964675925941</c:v>
                </c:pt>
                <c:pt idx="6360">
                  <c:v>41962.971620370372</c:v>
                </c:pt>
                <c:pt idx="6361">
                  <c:v>41962.978564814817</c:v>
                </c:pt>
                <c:pt idx="6362">
                  <c:v>41962.985509259262</c:v>
                </c:pt>
                <c:pt idx="6363">
                  <c:v>41962.992453703642</c:v>
                </c:pt>
                <c:pt idx="6364">
                  <c:v>41962.999398148204</c:v>
                </c:pt>
                <c:pt idx="6365">
                  <c:v>41963.006342592591</c:v>
                </c:pt>
                <c:pt idx="6366">
                  <c:v>41963.013287037036</c:v>
                </c:pt>
                <c:pt idx="6367">
                  <c:v>41963.020231481481</c:v>
                </c:pt>
                <c:pt idx="6368">
                  <c:v>41963.027175925927</c:v>
                </c:pt>
                <c:pt idx="6369">
                  <c:v>41963.034120370372</c:v>
                </c:pt>
                <c:pt idx="6370">
                  <c:v>41963.041064814774</c:v>
                </c:pt>
                <c:pt idx="6371">
                  <c:v>41963.048009259262</c:v>
                </c:pt>
                <c:pt idx="6372">
                  <c:v>41963.0549537037</c:v>
                </c:pt>
                <c:pt idx="6373">
                  <c:v>41963.061898148204</c:v>
                </c:pt>
                <c:pt idx="6374">
                  <c:v>41963.068842592591</c:v>
                </c:pt>
                <c:pt idx="6375">
                  <c:v>41963.075787036985</c:v>
                </c:pt>
                <c:pt idx="6376">
                  <c:v>41963.082731481481</c:v>
                </c:pt>
                <c:pt idx="6377">
                  <c:v>41963.089675925941</c:v>
                </c:pt>
                <c:pt idx="6378">
                  <c:v>41963.096620370372</c:v>
                </c:pt>
                <c:pt idx="6379">
                  <c:v>41963.103564814774</c:v>
                </c:pt>
                <c:pt idx="6380">
                  <c:v>41963.110509259262</c:v>
                </c:pt>
                <c:pt idx="6381">
                  <c:v>41963.117453703642</c:v>
                </c:pt>
                <c:pt idx="6382">
                  <c:v>41963.124398148204</c:v>
                </c:pt>
                <c:pt idx="6383">
                  <c:v>41963.131342592584</c:v>
                </c:pt>
                <c:pt idx="6384">
                  <c:v>41963.138287037036</c:v>
                </c:pt>
                <c:pt idx="6385">
                  <c:v>41963.145231481481</c:v>
                </c:pt>
                <c:pt idx="6386">
                  <c:v>41963.152175925941</c:v>
                </c:pt>
                <c:pt idx="6387">
                  <c:v>41963.159120370372</c:v>
                </c:pt>
                <c:pt idx="6388">
                  <c:v>41963.166064814774</c:v>
                </c:pt>
                <c:pt idx="6389">
                  <c:v>41963.173009259255</c:v>
                </c:pt>
                <c:pt idx="6390">
                  <c:v>41963.179953703642</c:v>
                </c:pt>
                <c:pt idx="6391">
                  <c:v>41963.18689814824</c:v>
                </c:pt>
                <c:pt idx="6392">
                  <c:v>41963.193842592584</c:v>
                </c:pt>
                <c:pt idx="6393">
                  <c:v>41963.200787036985</c:v>
                </c:pt>
                <c:pt idx="6394">
                  <c:v>41963.207731481474</c:v>
                </c:pt>
                <c:pt idx="6395">
                  <c:v>41963.214675925941</c:v>
                </c:pt>
                <c:pt idx="6396">
                  <c:v>41963.221620370314</c:v>
                </c:pt>
                <c:pt idx="6397">
                  <c:v>41963.228564814774</c:v>
                </c:pt>
                <c:pt idx="6398">
                  <c:v>41963.235509259255</c:v>
                </c:pt>
                <c:pt idx="6399">
                  <c:v>41963.242453703642</c:v>
                </c:pt>
                <c:pt idx="6400">
                  <c:v>41963.249398148204</c:v>
                </c:pt>
                <c:pt idx="6401">
                  <c:v>41963.256342592591</c:v>
                </c:pt>
                <c:pt idx="6402">
                  <c:v>41963.263287036985</c:v>
                </c:pt>
                <c:pt idx="6403">
                  <c:v>41963.270231481481</c:v>
                </c:pt>
                <c:pt idx="6404">
                  <c:v>41963.277175925927</c:v>
                </c:pt>
                <c:pt idx="6405">
                  <c:v>41963.284120370372</c:v>
                </c:pt>
                <c:pt idx="6406">
                  <c:v>41963.291064814723</c:v>
                </c:pt>
                <c:pt idx="6407">
                  <c:v>41963.298009259255</c:v>
                </c:pt>
                <c:pt idx="6408">
                  <c:v>41963.3049537037</c:v>
                </c:pt>
                <c:pt idx="6409">
                  <c:v>41963.31189814824</c:v>
                </c:pt>
                <c:pt idx="6410">
                  <c:v>41963.318842592613</c:v>
                </c:pt>
                <c:pt idx="6411">
                  <c:v>41963.325787036985</c:v>
                </c:pt>
                <c:pt idx="6412">
                  <c:v>41963.332731481481</c:v>
                </c:pt>
                <c:pt idx="6413">
                  <c:v>41963.339675925941</c:v>
                </c:pt>
                <c:pt idx="6414">
                  <c:v>41963.346620370423</c:v>
                </c:pt>
                <c:pt idx="6415">
                  <c:v>41963.353564814817</c:v>
                </c:pt>
                <c:pt idx="6416">
                  <c:v>41963.360509259262</c:v>
                </c:pt>
                <c:pt idx="6417">
                  <c:v>41963.367453703642</c:v>
                </c:pt>
                <c:pt idx="6418">
                  <c:v>41963.37439814824</c:v>
                </c:pt>
                <c:pt idx="6419">
                  <c:v>41963.381342592591</c:v>
                </c:pt>
                <c:pt idx="6420">
                  <c:v>41963.388287037043</c:v>
                </c:pt>
                <c:pt idx="6421">
                  <c:v>41963.395231481481</c:v>
                </c:pt>
                <c:pt idx="6422">
                  <c:v>41963.402175925941</c:v>
                </c:pt>
                <c:pt idx="6423">
                  <c:v>41963.409120370372</c:v>
                </c:pt>
                <c:pt idx="6424">
                  <c:v>41963.416064814817</c:v>
                </c:pt>
                <c:pt idx="6425">
                  <c:v>41963.423009259255</c:v>
                </c:pt>
                <c:pt idx="6426">
                  <c:v>41963.429953703642</c:v>
                </c:pt>
                <c:pt idx="6427">
                  <c:v>41963.43689814824</c:v>
                </c:pt>
                <c:pt idx="6428">
                  <c:v>41963.443842592591</c:v>
                </c:pt>
                <c:pt idx="6429">
                  <c:v>41963.450787037036</c:v>
                </c:pt>
                <c:pt idx="6430">
                  <c:v>41963.457731481481</c:v>
                </c:pt>
                <c:pt idx="6431">
                  <c:v>41963.464675925941</c:v>
                </c:pt>
                <c:pt idx="6432">
                  <c:v>41963.471620370372</c:v>
                </c:pt>
                <c:pt idx="6433">
                  <c:v>41963.478564814817</c:v>
                </c:pt>
                <c:pt idx="6434">
                  <c:v>41963.485509259262</c:v>
                </c:pt>
                <c:pt idx="6435">
                  <c:v>41963.492453703642</c:v>
                </c:pt>
                <c:pt idx="6436">
                  <c:v>41963.499398148204</c:v>
                </c:pt>
                <c:pt idx="6437">
                  <c:v>41963.506342592591</c:v>
                </c:pt>
                <c:pt idx="6438">
                  <c:v>41963.513287037036</c:v>
                </c:pt>
                <c:pt idx="6439">
                  <c:v>41963.520231481481</c:v>
                </c:pt>
                <c:pt idx="6440">
                  <c:v>41963.527175925927</c:v>
                </c:pt>
                <c:pt idx="6441">
                  <c:v>41963.534120370372</c:v>
                </c:pt>
                <c:pt idx="6442">
                  <c:v>41963.541064814774</c:v>
                </c:pt>
                <c:pt idx="6443">
                  <c:v>41963.548009259262</c:v>
                </c:pt>
                <c:pt idx="6444">
                  <c:v>41963.5549537037</c:v>
                </c:pt>
                <c:pt idx="6445">
                  <c:v>41963.561898148204</c:v>
                </c:pt>
                <c:pt idx="6446">
                  <c:v>41963.568842592591</c:v>
                </c:pt>
                <c:pt idx="6447">
                  <c:v>41963.575787036985</c:v>
                </c:pt>
                <c:pt idx="6448">
                  <c:v>41963.582731481481</c:v>
                </c:pt>
                <c:pt idx="6449">
                  <c:v>41963.589675925941</c:v>
                </c:pt>
                <c:pt idx="6450">
                  <c:v>41963.596620370372</c:v>
                </c:pt>
                <c:pt idx="6451">
                  <c:v>41963.603564814774</c:v>
                </c:pt>
                <c:pt idx="6452">
                  <c:v>41963.610509259262</c:v>
                </c:pt>
                <c:pt idx="6453">
                  <c:v>41963.617453703642</c:v>
                </c:pt>
                <c:pt idx="6454">
                  <c:v>41963.624398148204</c:v>
                </c:pt>
                <c:pt idx="6455">
                  <c:v>41963.631342592584</c:v>
                </c:pt>
                <c:pt idx="6456">
                  <c:v>41963.638287037036</c:v>
                </c:pt>
                <c:pt idx="6457">
                  <c:v>41963.645231481481</c:v>
                </c:pt>
                <c:pt idx="6458">
                  <c:v>41963.652175925941</c:v>
                </c:pt>
                <c:pt idx="6459">
                  <c:v>41963.659120370372</c:v>
                </c:pt>
                <c:pt idx="6460">
                  <c:v>41963.666064814774</c:v>
                </c:pt>
                <c:pt idx="6461">
                  <c:v>41963.673009259255</c:v>
                </c:pt>
                <c:pt idx="6462">
                  <c:v>41963.679953703642</c:v>
                </c:pt>
                <c:pt idx="6463">
                  <c:v>41963.68689814824</c:v>
                </c:pt>
                <c:pt idx="6464">
                  <c:v>41963.693842592584</c:v>
                </c:pt>
                <c:pt idx="6465">
                  <c:v>41963.700787036985</c:v>
                </c:pt>
                <c:pt idx="6466">
                  <c:v>41963.707731481474</c:v>
                </c:pt>
                <c:pt idx="6467">
                  <c:v>41963.714675925941</c:v>
                </c:pt>
                <c:pt idx="6468">
                  <c:v>41963.721620370314</c:v>
                </c:pt>
                <c:pt idx="6469">
                  <c:v>41963.728564814774</c:v>
                </c:pt>
                <c:pt idx="6470">
                  <c:v>41963.735509259255</c:v>
                </c:pt>
                <c:pt idx="6471">
                  <c:v>41963.742453703642</c:v>
                </c:pt>
                <c:pt idx="6472">
                  <c:v>41963.749398148204</c:v>
                </c:pt>
                <c:pt idx="6473">
                  <c:v>41963.756342592591</c:v>
                </c:pt>
                <c:pt idx="6474">
                  <c:v>41963.763287036985</c:v>
                </c:pt>
                <c:pt idx="6475">
                  <c:v>41963.770231481481</c:v>
                </c:pt>
                <c:pt idx="6476">
                  <c:v>41963.777175925927</c:v>
                </c:pt>
                <c:pt idx="6477">
                  <c:v>41963.784120370372</c:v>
                </c:pt>
                <c:pt idx="6478">
                  <c:v>41963.791064814723</c:v>
                </c:pt>
                <c:pt idx="6479">
                  <c:v>41963.798009259255</c:v>
                </c:pt>
                <c:pt idx="6480">
                  <c:v>41963.8049537037</c:v>
                </c:pt>
                <c:pt idx="6481">
                  <c:v>41963.81189814824</c:v>
                </c:pt>
                <c:pt idx="6482">
                  <c:v>41963.818842592613</c:v>
                </c:pt>
                <c:pt idx="6483">
                  <c:v>41963.825787036985</c:v>
                </c:pt>
                <c:pt idx="6484">
                  <c:v>41963.832731481481</c:v>
                </c:pt>
                <c:pt idx="6485">
                  <c:v>41963.839675925941</c:v>
                </c:pt>
                <c:pt idx="6486">
                  <c:v>41963.846620370423</c:v>
                </c:pt>
                <c:pt idx="6487">
                  <c:v>41963.853564814817</c:v>
                </c:pt>
                <c:pt idx="6488">
                  <c:v>41963.860509259262</c:v>
                </c:pt>
                <c:pt idx="6489">
                  <c:v>41963.867453703642</c:v>
                </c:pt>
                <c:pt idx="6490">
                  <c:v>41963.87439814824</c:v>
                </c:pt>
                <c:pt idx="6491">
                  <c:v>41963.881342592591</c:v>
                </c:pt>
                <c:pt idx="6492">
                  <c:v>41963.888287037043</c:v>
                </c:pt>
                <c:pt idx="6493">
                  <c:v>41963.895231481481</c:v>
                </c:pt>
                <c:pt idx="6494">
                  <c:v>41963.902175925941</c:v>
                </c:pt>
                <c:pt idx="6495">
                  <c:v>41963.909120370372</c:v>
                </c:pt>
                <c:pt idx="6496">
                  <c:v>41963.916064814817</c:v>
                </c:pt>
                <c:pt idx="6497">
                  <c:v>41963.923009259255</c:v>
                </c:pt>
                <c:pt idx="6498">
                  <c:v>41963.929953703642</c:v>
                </c:pt>
                <c:pt idx="6499">
                  <c:v>41963.93689814824</c:v>
                </c:pt>
                <c:pt idx="6500">
                  <c:v>41963.943842592591</c:v>
                </c:pt>
                <c:pt idx="6501">
                  <c:v>41963.950787037036</c:v>
                </c:pt>
                <c:pt idx="6502">
                  <c:v>41963.957731481481</c:v>
                </c:pt>
                <c:pt idx="6503">
                  <c:v>41963.964675925941</c:v>
                </c:pt>
                <c:pt idx="6504">
                  <c:v>41963.971620370372</c:v>
                </c:pt>
                <c:pt idx="6505">
                  <c:v>41963.978564814817</c:v>
                </c:pt>
                <c:pt idx="6506">
                  <c:v>41963.985509259262</c:v>
                </c:pt>
                <c:pt idx="6507">
                  <c:v>41963.992453703642</c:v>
                </c:pt>
                <c:pt idx="6508">
                  <c:v>41963.999398148204</c:v>
                </c:pt>
                <c:pt idx="6509">
                  <c:v>41964.006342592591</c:v>
                </c:pt>
                <c:pt idx="6510">
                  <c:v>41964.013287037036</c:v>
                </c:pt>
                <c:pt idx="6511">
                  <c:v>41964.020231481481</c:v>
                </c:pt>
                <c:pt idx="6512">
                  <c:v>41964.027175925927</c:v>
                </c:pt>
                <c:pt idx="6513">
                  <c:v>41964.034120370372</c:v>
                </c:pt>
                <c:pt idx="6514">
                  <c:v>41964.041064814774</c:v>
                </c:pt>
                <c:pt idx="6515">
                  <c:v>41964.048009259262</c:v>
                </c:pt>
                <c:pt idx="6516">
                  <c:v>41964.0549537037</c:v>
                </c:pt>
                <c:pt idx="6517">
                  <c:v>41964.061898148204</c:v>
                </c:pt>
                <c:pt idx="6518">
                  <c:v>41964.068842592591</c:v>
                </c:pt>
                <c:pt idx="6519">
                  <c:v>41964.075787036985</c:v>
                </c:pt>
                <c:pt idx="6520">
                  <c:v>41964.082731481481</c:v>
                </c:pt>
                <c:pt idx="6521">
                  <c:v>41964.089675925941</c:v>
                </c:pt>
                <c:pt idx="6522">
                  <c:v>41964.096620370372</c:v>
                </c:pt>
                <c:pt idx="6523">
                  <c:v>41964.103564814774</c:v>
                </c:pt>
                <c:pt idx="6524">
                  <c:v>41964.110509259262</c:v>
                </c:pt>
                <c:pt idx="6525">
                  <c:v>41964.117453703642</c:v>
                </c:pt>
                <c:pt idx="6526">
                  <c:v>41964.124398148204</c:v>
                </c:pt>
                <c:pt idx="6527">
                  <c:v>41964.131342592584</c:v>
                </c:pt>
                <c:pt idx="6528">
                  <c:v>41964.138287037036</c:v>
                </c:pt>
                <c:pt idx="6529">
                  <c:v>41964.145231481481</c:v>
                </c:pt>
                <c:pt idx="6530">
                  <c:v>41964.152175925941</c:v>
                </c:pt>
                <c:pt idx="6531">
                  <c:v>41964.159120370372</c:v>
                </c:pt>
                <c:pt idx="6532">
                  <c:v>41964.166064814774</c:v>
                </c:pt>
                <c:pt idx="6533">
                  <c:v>41964.173009259255</c:v>
                </c:pt>
                <c:pt idx="6534">
                  <c:v>41964.179953703642</c:v>
                </c:pt>
                <c:pt idx="6535">
                  <c:v>41964.18689814824</c:v>
                </c:pt>
                <c:pt idx="6536">
                  <c:v>41964.193842592584</c:v>
                </c:pt>
                <c:pt idx="6537">
                  <c:v>41964.200787036985</c:v>
                </c:pt>
                <c:pt idx="6538">
                  <c:v>41964.207731481474</c:v>
                </c:pt>
                <c:pt idx="6539">
                  <c:v>41964.214675925941</c:v>
                </c:pt>
                <c:pt idx="6540">
                  <c:v>41964.221620370314</c:v>
                </c:pt>
                <c:pt idx="6541">
                  <c:v>41964.228564814774</c:v>
                </c:pt>
                <c:pt idx="6542">
                  <c:v>41964.235509259255</c:v>
                </c:pt>
                <c:pt idx="6543">
                  <c:v>41964.242453703642</c:v>
                </c:pt>
                <c:pt idx="6544">
                  <c:v>41964.249398148204</c:v>
                </c:pt>
                <c:pt idx="6545">
                  <c:v>41964.256342592591</c:v>
                </c:pt>
                <c:pt idx="6546">
                  <c:v>41964.263287036985</c:v>
                </c:pt>
                <c:pt idx="6547">
                  <c:v>41964.270231481481</c:v>
                </c:pt>
                <c:pt idx="6548">
                  <c:v>41964.277175925927</c:v>
                </c:pt>
                <c:pt idx="6549">
                  <c:v>41964.284120370372</c:v>
                </c:pt>
                <c:pt idx="6550">
                  <c:v>41964.291064814723</c:v>
                </c:pt>
                <c:pt idx="6551">
                  <c:v>41964.298009259255</c:v>
                </c:pt>
                <c:pt idx="6552">
                  <c:v>41964.3049537037</c:v>
                </c:pt>
                <c:pt idx="6553">
                  <c:v>41964.31189814824</c:v>
                </c:pt>
                <c:pt idx="6554">
                  <c:v>41964.318842592613</c:v>
                </c:pt>
                <c:pt idx="6555">
                  <c:v>41964.325787036985</c:v>
                </c:pt>
                <c:pt idx="6556">
                  <c:v>41964.332731481481</c:v>
                </c:pt>
                <c:pt idx="6557">
                  <c:v>41964.339675925941</c:v>
                </c:pt>
                <c:pt idx="6558">
                  <c:v>41964.346620370423</c:v>
                </c:pt>
                <c:pt idx="6559">
                  <c:v>41964.353564814817</c:v>
                </c:pt>
                <c:pt idx="6560">
                  <c:v>41964.360509259262</c:v>
                </c:pt>
                <c:pt idx="6561">
                  <c:v>41964.367453703642</c:v>
                </c:pt>
                <c:pt idx="6562">
                  <c:v>41964.37439814824</c:v>
                </c:pt>
                <c:pt idx="6563">
                  <c:v>41964.381342592591</c:v>
                </c:pt>
                <c:pt idx="6564">
                  <c:v>41964.388287037043</c:v>
                </c:pt>
                <c:pt idx="6565">
                  <c:v>41964.395231481481</c:v>
                </c:pt>
                <c:pt idx="6566">
                  <c:v>41964.402175925941</c:v>
                </c:pt>
                <c:pt idx="6567">
                  <c:v>41964.409120370372</c:v>
                </c:pt>
                <c:pt idx="6568">
                  <c:v>41964.416064814817</c:v>
                </c:pt>
                <c:pt idx="6569">
                  <c:v>41964.423009259255</c:v>
                </c:pt>
                <c:pt idx="6570">
                  <c:v>41964.429953703642</c:v>
                </c:pt>
                <c:pt idx="6571">
                  <c:v>41964.43689814824</c:v>
                </c:pt>
                <c:pt idx="6572">
                  <c:v>41964.443842592591</c:v>
                </c:pt>
                <c:pt idx="6573">
                  <c:v>41964.450787037036</c:v>
                </c:pt>
                <c:pt idx="6574">
                  <c:v>41964.457731481481</c:v>
                </c:pt>
                <c:pt idx="6575">
                  <c:v>41964.464675925941</c:v>
                </c:pt>
                <c:pt idx="6576">
                  <c:v>41964.471620370372</c:v>
                </c:pt>
                <c:pt idx="6577">
                  <c:v>41964.478564814817</c:v>
                </c:pt>
                <c:pt idx="6578">
                  <c:v>41964.485509259262</c:v>
                </c:pt>
                <c:pt idx="6579">
                  <c:v>41964.492453703642</c:v>
                </c:pt>
                <c:pt idx="6580">
                  <c:v>41964.499398148204</c:v>
                </c:pt>
                <c:pt idx="6581">
                  <c:v>41964.506342592591</c:v>
                </c:pt>
                <c:pt idx="6582">
                  <c:v>41964.513287037036</c:v>
                </c:pt>
                <c:pt idx="6583">
                  <c:v>41964.520231481481</c:v>
                </c:pt>
                <c:pt idx="6584">
                  <c:v>41964.527175925927</c:v>
                </c:pt>
                <c:pt idx="6585">
                  <c:v>41964.534120370372</c:v>
                </c:pt>
                <c:pt idx="6586">
                  <c:v>41964.541064814774</c:v>
                </c:pt>
                <c:pt idx="6587">
                  <c:v>41964.548009259262</c:v>
                </c:pt>
                <c:pt idx="6588">
                  <c:v>41964.5549537037</c:v>
                </c:pt>
                <c:pt idx="6589">
                  <c:v>41964.561898148204</c:v>
                </c:pt>
                <c:pt idx="6590">
                  <c:v>41964.568842592591</c:v>
                </c:pt>
                <c:pt idx="6591">
                  <c:v>41964.575787036985</c:v>
                </c:pt>
                <c:pt idx="6592">
                  <c:v>41964.582731481481</c:v>
                </c:pt>
                <c:pt idx="6593">
                  <c:v>41964.589675925941</c:v>
                </c:pt>
                <c:pt idx="6594">
                  <c:v>41964.596620370372</c:v>
                </c:pt>
                <c:pt idx="6595">
                  <c:v>41964.603564814774</c:v>
                </c:pt>
                <c:pt idx="6596">
                  <c:v>41964.610509259262</c:v>
                </c:pt>
                <c:pt idx="6597">
                  <c:v>41964.617453703642</c:v>
                </c:pt>
                <c:pt idx="6598">
                  <c:v>41964.624398148204</c:v>
                </c:pt>
                <c:pt idx="6599">
                  <c:v>41964.631342592584</c:v>
                </c:pt>
                <c:pt idx="6600">
                  <c:v>41964.638287037036</c:v>
                </c:pt>
                <c:pt idx="6601">
                  <c:v>41964.645231481481</c:v>
                </c:pt>
                <c:pt idx="6602">
                  <c:v>41964.652175925941</c:v>
                </c:pt>
                <c:pt idx="6603">
                  <c:v>41964.659120370372</c:v>
                </c:pt>
                <c:pt idx="6604">
                  <c:v>41964.666064814774</c:v>
                </c:pt>
                <c:pt idx="6605">
                  <c:v>41964.673009259255</c:v>
                </c:pt>
                <c:pt idx="6606">
                  <c:v>41964.679953703642</c:v>
                </c:pt>
                <c:pt idx="6607">
                  <c:v>41964.68689814824</c:v>
                </c:pt>
                <c:pt idx="6608">
                  <c:v>41964.693842592584</c:v>
                </c:pt>
                <c:pt idx="6609">
                  <c:v>41964.700787036985</c:v>
                </c:pt>
                <c:pt idx="6610">
                  <c:v>41964.707731481474</c:v>
                </c:pt>
                <c:pt idx="6611">
                  <c:v>41964.714675925941</c:v>
                </c:pt>
                <c:pt idx="6612">
                  <c:v>41964.721620370314</c:v>
                </c:pt>
                <c:pt idx="6613">
                  <c:v>41964.728564814774</c:v>
                </c:pt>
                <c:pt idx="6614">
                  <c:v>41964.735509259255</c:v>
                </c:pt>
                <c:pt idx="6615">
                  <c:v>41964.742453703642</c:v>
                </c:pt>
                <c:pt idx="6616">
                  <c:v>41964.749398148204</c:v>
                </c:pt>
                <c:pt idx="6617">
                  <c:v>41964.756342592591</c:v>
                </c:pt>
                <c:pt idx="6618">
                  <c:v>41964.763287036985</c:v>
                </c:pt>
                <c:pt idx="6619">
                  <c:v>41964.770231481481</c:v>
                </c:pt>
                <c:pt idx="6620">
                  <c:v>41964.777175925927</c:v>
                </c:pt>
                <c:pt idx="6621">
                  <c:v>41964.784120370372</c:v>
                </c:pt>
                <c:pt idx="6622">
                  <c:v>41964.791064814723</c:v>
                </c:pt>
                <c:pt idx="6623">
                  <c:v>41964.798009259255</c:v>
                </c:pt>
                <c:pt idx="6624">
                  <c:v>41964.8049537037</c:v>
                </c:pt>
                <c:pt idx="6625">
                  <c:v>41964.81189814824</c:v>
                </c:pt>
                <c:pt idx="6626">
                  <c:v>41964.818842592613</c:v>
                </c:pt>
                <c:pt idx="6627">
                  <c:v>41964.825787036985</c:v>
                </c:pt>
                <c:pt idx="6628">
                  <c:v>41964.832731481481</c:v>
                </c:pt>
                <c:pt idx="6629">
                  <c:v>41964.839675925941</c:v>
                </c:pt>
                <c:pt idx="6630">
                  <c:v>41964.846620370423</c:v>
                </c:pt>
                <c:pt idx="6631">
                  <c:v>41964.853564814817</c:v>
                </c:pt>
                <c:pt idx="6632">
                  <c:v>41964.860509259262</c:v>
                </c:pt>
                <c:pt idx="6633">
                  <c:v>41964.867453703642</c:v>
                </c:pt>
                <c:pt idx="6634">
                  <c:v>41964.87439814824</c:v>
                </c:pt>
                <c:pt idx="6635">
                  <c:v>41964.881342592591</c:v>
                </c:pt>
                <c:pt idx="6636">
                  <c:v>41964.888287037043</c:v>
                </c:pt>
                <c:pt idx="6637">
                  <c:v>41964.895231481481</c:v>
                </c:pt>
                <c:pt idx="6638">
                  <c:v>41964.902175925941</c:v>
                </c:pt>
                <c:pt idx="6639">
                  <c:v>41964.909120370372</c:v>
                </c:pt>
                <c:pt idx="6640">
                  <c:v>41964.916064814817</c:v>
                </c:pt>
                <c:pt idx="6641">
                  <c:v>41964.923009259255</c:v>
                </c:pt>
                <c:pt idx="6642">
                  <c:v>41964.929953703642</c:v>
                </c:pt>
                <c:pt idx="6643">
                  <c:v>41964.93689814824</c:v>
                </c:pt>
                <c:pt idx="6644">
                  <c:v>41964.943842592591</c:v>
                </c:pt>
                <c:pt idx="6645">
                  <c:v>41964.950787037036</c:v>
                </c:pt>
                <c:pt idx="6646">
                  <c:v>41964.957731481481</c:v>
                </c:pt>
                <c:pt idx="6647">
                  <c:v>41964.964675925941</c:v>
                </c:pt>
                <c:pt idx="6648">
                  <c:v>41964.971620370372</c:v>
                </c:pt>
                <c:pt idx="6649">
                  <c:v>41964.978564814817</c:v>
                </c:pt>
                <c:pt idx="6650">
                  <c:v>41964.985509259262</c:v>
                </c:pt>
                <c:pt idx="6651">
                  <c:v>41964.992453703642</c:v>
                </c:pt>
                <c:pt idx="6652">
                  <c:v>41964.999398148204</c:v>
                </c:pt>
                <c:pt idx="6653">
                  <c:v>41965.006342592591</c:v>
                </c:pt>
                <c:pt idx="6654">
                  <c:v>41965.013287037036</c:v>
                </c:pt>
                <c:pt idx="6655">
                  <c:v>41965.020231481481</c:v>
                </c:pt>
                <c:pt idx="6656">
                  <c:v>41965.027175925927</c:v>
                </c:pt>
                <c:pt idx="6657">
                  <c:v>41965.034120370372</c:v>
                </c:pt>
                <c:pt idx="6658">
                  <c:v>41965.041064814774</c:v>
                </c:pt>
                <c:pt idx="6659">
                  <c:v>41965.048009259262</c:v>
                </c:pt>
                <c:pt idx="6660">
                  <c:v>41965.0549537037</c:v>
                </c:pt>
                <c:pt idx="6661">
                  <c:v>41965.061898148204</c:v>
                </c:pt>
                <c:pt idx="6662">
                  <c:v>41965.068842592591</c:v>
                </c:pt>
                <c:pt idx="6663">
                  <c:v>41965.075787036985</c:v>
                </c:pt>
                <c:pt idx="6664">
                  <c:v>41965.082731481481</c:v>
                </c:pt>
                <c:pt idx="6665">
                  <c:v>41965.089675925941</c:v>
                </c:pt>
                <c:pt idx="6666">
                  <c:v>41965.096620370372</c:v>
                </c:pt>
                <c:pt idx="6667">
                  <c:v>41965.103564814774</c:v>
                </c:pt>
                <c:pt idx="6668">
                  <c:v>41965.110509259262</c:v>
                </c:pt>
                <c:pt idx="6669">
                  <c:v>41965.117453703642</c:v>
                </c:pt>
                <c:pt idx="6670">
                  <c:v>41965.124398148204</c:v>
                </c:pt>
                <c:pt idx="6671">
                  <c:v>41965.131342592584</c:v>
                </c:pt>
                <c:pt idx="6672">
                  <c:v>41965.138287037036</c:v>
                </c:pt>
                <c:pt idx="6673">
                  <c:v>41965.145231481481</c:v>
                </c:pt>
                <c:pt idx="6674">
                  <c:v>41965.152175925941</c:v>
                </c:pt>
                <c:pt idx="6675">
                  <c:v>41965.159120370372</c:v>
                </c:pt>
                <c:pt idx="6676">
                  <c:v>41965.166064814774</c:v>
                </c:pt>
                <c:pt idx="6677">
                  <c:v>41965.173009259255</c:v>
                </c:pt>
                <c:pt idx="6678">
                  <c:v>41965.179953703642</c:v>
                </c:pt>
                <c:pt idx="6679">
                  <c:v>41965.18689814824</c:v>
                </c:pt>
                <c:pt idx="6680">
                  <c:v>41965.193842592584</c:v>
                </c:pt>
                <c:pt idx="6681">
                  <c:v>41965.200787036985</c:v>
                </c:pt>
                <c:pt idx="6682">
                  <c:v>41965.207731481474</c:v>
                </c:pt>
                <c:pt idx="6683">
                  <c:v>41965.214675925941</c:v>
                </c:pt>
                <c:pt idx="6684">
                  <c:v>41965.221620370314</c:v>
                </c:pt>
                <c:pt idx="6685">
                  <c:v>41965.228564814774</c:v>
                </c:pt>
                <c:pt idx="6686">
                  <c:v>41965.235509259255</c:v>
                </c:pt>
                <c:pt idx="6687">
                  <c:v>41965.242453703642</c:v>
                </c:pt>
                <c:pt idx="6688">
                  <c:v>41965.249398148204</c:v>
                </c:pt>
                <c:pt idx="6689">
                  <c:v>41965.256342592591</c:v>
                </c:pt>
                <c:pt idx="6690">
                  <c:v>41965.263287036985</c:v>
                </c:pt>
                <c:pt idx="6691">
                  <c:v>41965.270231481481</c:v>
                </c:pt>
                <c:pt idx="6692">
                  <c:v>41965.277175925927</c:v>
                </c:pt>
                <c:pt idx="6693">
                  <c:v>41965.284120370372</c:v>
                </c:pt>
                <c:pt idx="6694">
                  <c:v>41965.291064814723</c:v>
                </c:pt>
                <c:pt idx="6695">
                  <c:v>41965.298009259255</c:v>
                </c:pt>
                <c:pt idx="6696">
                  <c:v>41965.3049537037</c:v>
                </c:pt>
                <c:pt idx="6697">
                  <c:v>41965.31189814824</c:v>
                </c:pt>
                <c:pt idx="6698">
                  <c:v>41965.318842592613</c:v>
                </c:pt>
                <c:pt idx="6699">
                  <c:v>41965.325787036985</c:v>
                </c:pt>
                <c:pt idx="6700">
                  <c:v>41965.332731481481</c:v>
                </c:pt>
                <c:pt idx="6701">
                  <c:v>41965.339675925941</c:v>
                </c:pt>
                <c:pt idx="6702">
                  <c:v>41965.346620370423</c:v>
                </c:pt>
                <c:pt idx="6703">
                  <c:v>41965.353564814817</c:v>
                </c:pt>
                <c:pt idx="6704">
                  <c:v>41965.360509259262</c:v>
                </c:pt>
                <c:pt idx="6705">
                  <c:v>41965.367453703642</c:v>
                </c:pt>
                <c:pt idx="6706">
                  <c:v>41965.37439814824</c:v>
                </c:pt>
                <c:pt idx="6707">
                  <c:v>41965.381342592591</c:v>
                </c:pt>
                <c:pt idx="6708">
                  <c:v>41965.388287037043</c:v>
                </c:pt>
                <c:pt idx="6709">
                  <c:v>41965.395231481481</c:v>
                </c:pt>
                <c:pt idx="6710">
                  <c:v>41965.402175925941</c:v>
                </c:pt>
                <c:pt idx="6711">
                  <c:v>41965.409120370372</c:v>
                </c:pt>
                <c:pt idx="6712">
                  <c:v>41965.416064814817</c:v>
                </c:pt>
                <c:pt idx="6713">
                  <c:v>41965.423009259255</c:v>
                </c:pt>
                <c:pt idx="6714">
                  <c:v>41965.429953703642</c:v>
                </c:pt>
                <c:pt idx="6715">
                  <c:v>41965.43689814824</c:v>
                </c:pt>
                <c:pt idx="6716">
                  <c:v>41965.443842592591</c:v>
                </c:pt>
                <c:pt idx="6717">
                  <c:v>41965.450787037036</c:v>
                </c:pt>
                <c:pt idx="6718">
                  <c:v>41965.457731481481</c:v>
                </c:pt>
                <c:pt idx="6719">
                  <c:v>41965.464675925941</c:v>
                </c:pt>
                <c:pt idx="6720">
                  <c:v>41965.471620370372</c:v>
                </c:pt>
                <c:pt idx="6721">
                  <c:v>41965.478564814817</c:v>
                </c:pt>
                <c:pt idx="6722">
                  <c:v>41965.485509259262</c:v>
                </c:pt>
                <c:pt idx="6723">
                  <c:v>41965.492453703642</c:v>
                </c:pt>
                <c:pt idx="6724">
                  <c:v>41965.499398148204</c:v>
                </c:pt>
                <c:pt idx="6725">
                  <c:v>41965.506342592591</c:v>
                </c:pt>
                <c:pt idx="6726">
                  <c:v>41965.513287037036</c:v>
                </c:pt>
                <c:pt idx="6727">
                  <c:v>41965.520231481481</c:v>
                </c:pt>
                <c:pt idx="6728">
                  <c:v>41965.527175925927</c:v>
                </c:pt>
                <c:pt idx="6729">
                  <c:v>41965.534120370372</c:v>
                </c:pt>
                <c:pt idx="6730">
                  <c:v>41965.541064814774</c:v>
                </c:pt>
                <c:pt idx="6731">
                  <c:v>41965.548009259262</c:v>
                </c:pt>
                <c:pt idx="6732">
                  <c:v>41965.5549537037</c:v>
                </c:pt>
                <c:pt idx="6733">
                  <c:v>41965.561898148204</c:v>
                </c:pt>
                <c:pt idx="6734">
                  <c:v>41965.568842592591</c:v>
                </c:pt>
                <c:pt idx="6735">
                  <c:v>41965.575787036985</c:v>
                </c:pt>
                <c:pt idx="6736">
                  <c:v>41965.582731481481</c:v>
                </c:pt>
                <c:pt idx="6737">
                  <c:v>41965.589675925941</c:v>
                </c:pt>
                <c:pt idx="6738">
                  <c:v>41965.596620370372</c:v>
                </c:pt>
                <c:pt idx="6739">
                  <c:v>41965.603564814774</c:v>
                </c:pt>
                <c:pt idx="6740">
                  <c:v>41965.610509259262</c:v>
                </c:pt>
                <c:pt idx="6741">
                  <c:v>41965.617453703642</c:v>
                </c:pt>
                <c:pt idx="6742">
                  <c:v>41965.624398148204</c:v>
                </c:pt>
                <c:pt idx="6743">
                  <c:v>41965.631342592584</c:v>
                </c:pt>
                <c:pt idx="6744">
                  <c:v>41965.638287037036</c:v>
                </c:pt>
                <c:pt idx="6745">
                  <c:v>41965.645231481481</c:v>
                </c:pt>
                <c:pt idx="6746">
                  <c:v>41965.652175925941</c:v>
                </c:pt>
                <c:pt idx="6747">
                  <c:v>41965.659120370372</c:v>
                </c:pt>
                <c:pt idx="6748">
                  <c:v>41965.666064814774</c:v>
                </c:pt>
                <c:pt idx="6749">
                  <c:v>41965.673009259255</c:v>
                </c:pt>
                <c:pt idx="6750">
                  <c:v>41965.679953703642</c:v>
                </c:pt>
                <c:pt idx="6751">
                  <c:v>41965.68689814824</c:v>
                </c:pt>
                <c:pt idx="6752">
                  <c:v>41965.693842592584</c:v>
                </c:pt>
                <c:pt idx="6753">
                  <c:v>41965.700787036985</c:v>
                </c:pt>
                <c:pt idx="6754">
                  <c:v>41965.707731481474</c:v>
                </c:pt>
                <c:pt idx="6755">
                  <c:v>41965.714675925941</c:v>
                </c:pt>
                <c:pt idx="6756">
                  <c:v>41965.721620370314</c:v>
                </c:pt>
                <c:pt idx="6757">
                  <c:v>41965.728564814774</c:v>
                </c:pt>
                <c:pt idx="6758">
                  <c:v>41965.735509259255</c:v>
                </c:pt>
                <c:pt idx="6759">
                  <c:v>41965.742453703642</c:v>
                </c:pt>
                <c:pt idx="6760">
                  <c:v>41965.749398148204</c:v>
                </c:pt>
                <c:pt idx="6761">
                  <c:v>41965.756342592591</c:v>
                </c:pt>
                <c:pt idx="6762">
                  <c:v>41965.763287036985</c:v>
                </c:pt>
                <c:pt idx="6763">
                  <c:v>41965.770231481481</c:v>
                </c:pt>
                <c:pt idx="6764">
                  <c:v>41965.777175925927</c:v>
                </c:pt>
                <c:pt idx="6765">
                  <c:v>41965.784120370372</c:v>
                </c:pt>
                <c:pt idx="6766">
                  <c:v>41965.791064814723</c:v>
                </c:pt>
                <c:pt idx="6767">
                  <c:v>41965.798009259255</c:v>
                </c:pt>
                <c:pt idx="6768">
                  <c:v>41965.8049537037</c:v>
                </c:pt>
                <c:pt idx="6769">
                  <c:v>41965.81189814824</c:v>
                </c:pt>
                <c:pt idx="6770">
                  <c:v>41965.818842592613</c:v>
                </c:pt>
                <c:pt idx="6771">
                  <c:v>41965.825787036985</c:v>
                </c:pt>
                <c:pt idx="6772">
                  <c:v>41965.832731481481</c:v>
                </c:pt>
                <c:pt idx="6773">
                  <c:v>41965.839675925941</c:v>
                </c:pt>
                <c:pt idx="6774">
                  <c:v>41965.846620370423</c:v>
                </c:pt>
                <c:pt idx="6775">
                  <c:v>41965.853564814817</c:v>
                </c:pt>
                <c:pt idx="6776">
                  <c:v>41965.860509259262</c:v>
                </c:pt>
                <c:pt idx="6777">
                  <c:v>41965.867453703642</c:v>
                </c:pt>
                <c:pt idx="6778">
                  <c:v>41965.87439814824</c:v>
                </c:pt>
                <c:pt idx="6779">
                  <c:v>41965.881342592591</c:v>
                </c:pt>
                <c:pt idx="6780">
                  <c:v>41965.888287037043</c:v>
                </c:pt>
                <c:pt idx="6781">
                  <c:v>41965.895231481481</c:v>
                </c:pt>
                <c:pt idx="6782">
                  <c:v>41965.902175925941</c:v>
                </c:pt>
                <c:pt idx="6783">
                  <c:v>41965.909120370372</c:v>
                </c:pt>
                <c:pt idx="6784">
                  <c:v>41965.916064814817</c:v>
                </c:pt>
                <c:pt idx="6785">
                  <c:v>41965.923009259255</c:v>
                </c:pt>
                <c:pt idx="6786">
                  <c:v>41965.929953703642</c:v>
                </c:pt>
                <c:pt idx="6787">
                  <c:v>41965.93689814824</c:v>
                </c:pt>
                <c:pt idx="6788">
                  <c:v>41965.943842592591</c:v>
                </c:pt>
                <c:pt idx="6789">
                  <c:v>41965.950787037036</c:v>
                </c:pt>
                <c:pt idx="6790">
                  <c:v>41965.957731481481</c:v>
                </c:pt>
                <c:pt idx="6791">
                  <c:v>41965.964675925941</c:v>
                </c:pt>
                <c:pt idx="6792">
                  <c:v>41965.971620370372</c:v>
                </c:pt>
                <c:pt idx="6793">
                  <c:v>41965.978564814817</c:v>
                </c:pt>
                <c:pt idx="6794">
                  <c:v>41965.985509259262</c:v>
                </c:pt>
                <c:pt idx="6795">
                  <c:v>41965.992453703642</c:v>
                </c:pt>
                <c:pt idx="6796">
                  <c:v>41965.999398148204</c:v>
                </c:pt>
                <c:pt idx="6797">
                  <c:v>41966.006342592591</c:v>
                </c:pt>
                <c:pt idx="6798">
                  <c:v>41966.013287037036</c:v>
                </c:pt>
                <c:pt idx="6799">
                  <c:v>41966.020231481481</c:v>
                </c:pt>
                <c:pt idx="6800">
                  <c:v>41966.027175925927</c:v>
                </c:pt>
                <c:pt idx="6801">
                  <c:v>41966.034120370372</c:v>
                </c:pt>
                <c:pt idx="6802">
                  <c:v>41966.041064814774</c:v>
                </c:pt>
                <c:pt idx="6803">
                  <c:v>41966.048009259262</c:v>
                </c:pt>
                <c:pt idx="6804">
                  <c:v>41966.0549537037</c:v>
                </c:pt>
                <c:pt idx="6805">
                  <c:v>41966.061898148204</c:v>
                </c:pt>
                <c:pt idx="6806">
                  <c:v>41966.068842592591</c:v>
                </c:pt>
                <c:pt idx="6807">
                  <c:v>41966.075787036985</c:v>
                </c:pt>
                <c:pt idx="6808">
                  <c:v>41966.082731481481</c:v>
                </c:pt>
                <c:pt idx="6809">
                  <c:v>41966.089675925941</c:v>
                </c:pt>
                <c:pt idx="6810">
                  <c:v>41966.096620370372</c:v>
                </c:pt>
                <c:pt idx="6811">
                  <c:v>41966.103564814774</c:v>
                </c:pt>
                <c:pt idx="6812">
                  <c:v>41966.110509259262</c:v>
                </c:pt>
                <c:pt idx="6813">
                  <c:v>41966.117453703642</c:v>
                </c:pt>
                <c:pt idx="6814">
                  <c:v>41966.124398148204</c:v>
                </c:pt>
                <c:pt idx="6815">
                  <c:v>41966.131342592584</c:v>
                </c:pt>
                <c:pt idx="6816">
                  <c:v>41966.138287037036</c:v>
                </c:pt>
                <c:pt idx="6817">
                  <c:v>41966.145231481481</c:v>
                </c:pt>
                <c:pt idx="6818">
                  <c:v>41966.152175925941</c:v>
                </c:pt>
                <c:pt idx="6819">
                  <c:v>41966.159120370372</c:v>
                </c:pt>
                <c:pt idx="6820">
                  <c:v>41966.166064814774</c:v>
                </c:pt>
                <c:pt idx="6821">
                  <c:v>41966.173009259255</c:v>
                </c:pt>
                <c:pt idx="6822">
                  <c:v>41966.179953703642</c:v>
                </c:pt>
                <c:pt idx="6823">
                  <c:v>41966.18689814824</c:v>
                </c:pt>
                <c:pt idx="6824">
                  <c:v>41966.193842592584</c:v>
                </c:pt>
                <c:pt idx="6825">
                  <c:v>41966.200787036985</c:v>
                </c:pt>
                <c:pt idx="6826">
                  <c:v>41966.207731481474</c:v>
                </c:pt>
                <c:pt idx="6827">
                  <c:v>41966.214675925941</c:v>
                </c:pt>
                <c:pt idx="6828">
                  <c:v>41966.221620370314</c:v>
                </c:pt>
                <c:pt idx="6829">
                  <c:v>41966.228564814774</c:v>
                </c:pt>
                <c:pt idx="6830">
                  <c:v>41966.235509259255</c:v>
                </c:pt>
                <c:pt idx="6831">
                  <c:v>41966.242453703642</c:v>
                </c:pt>
                <c:pt idx="6832">
                  <c:v>41966.249398148204</c:v>
                </c:pt>
                <c:pt idx="6833">
                  <c:v>41966.256342592591</c:v>
                </c:pt>
                <c:pt idx="6834">
                  <c:v>41966.263287036985</c:v>
                </c:pt>
                <c:pt idx="6835">
                  <c:v>41966.270231481481</c:v>
                </c:pt>
                <c:pt idx="6836">
                  <c:v>41966.277175925927</c:v>
                </c:pt>
                <c:pt idx="6837">
                  <c:v>41966.284120370372</c:v>
                </c:pt>
                <c:pt idx="6838">
                  <c:v>41966.291064814723</c:v>
                </c:pt>
                <c:pt idx="6839">
                  <c:v>41966.298009259255</c:v>
                </c:pt>
                <c:pt idx="6840">
                  <c:v>41966.3049537037</c:v>
                </c:pt>
                <c:pt idx="6841">
                  <c:v>41966.31189814824</c:v>
                </c:pt>
                <c:pt idx="6842">
                  <c:v>41966.318842592613</c:v>
                </c:pt>
                <c:pt idx="6843">
                  <c:v>41966.325787036985</c:v>
                </c:pt>
                <c:pt idx="6844">
                  <c:v>41966.332731481481</c:v>
                </c:pt>
                <c:pt idx="6845">
                  <c:v>41966.339675925941</c:v>
                </c:pt>
                <c:pt idx="6846">
                  <c:v>41966.346620370423</c:v>
                </c:pt>
                <c:pt idx="6847">
                  <c:v>41966.353564814817</c:v>
                </c:pt>
                <c:pt idx="6848">
                  <c:v>41966.360509259262</c:v>
                </c:pt>
                <c:pt idx="6849">
                  <c:v>41966.367453703642</c:v>
                </c:pt>
                <c:pt idx="6850">
                  <c:v>41966.37439814824</c:v>
                </c:pt>
                <c:pt idx="6851">
                  <c:v>41966.381342592591</c:v>
                </c:pt>
                <c:pt idx="6852">
                  <c:v>41966.388287037043</c:v>
                </c:pt>
                <c:pt idx="6853">
                  <c:v>41966.395231481481</c:v>
                </c:pt>
                <c:pt idx="6854">
                  <c:v>41966.402175925941</c:v>
                </c:pt>
                <c:pt idx="6855">
                  <c:v>41966.409120370372</c:v>
                </c:pt>
                <c:pt idx="6856">
                  <c:v>41966.416064814817</c:v>
                </c:pt>
                <c:pt idx="6857">
                  <c:v>41966.423009259255</c:v>
                </c:pt>
                <c:pt idx="6858">
                  <c:v>41966.429953703642</c:v>
                </c:pt>
                <c:pt idx="6859">
                  <c:v>41966.43689814824</c:v>
                </c:pt>
                <c:pt idx="6860">
                  <c:v>41966.443842592591</c:v>
                </c:pt>
                <c:pt idx="6861">
                  <c:v>41966.450787037036</c:v>
                </c:pt>
                <c:pt idx="6862">
                  <c:v>41966.457731481481</c:v>
                </c:pt>
                <c:pt idx="6863">
                  <c:v>41966.464675925941</c:v>
                </c:pt>
                <c:pt idx="6864">
                  <c:v>41966.471620370372</c:v>
                </c:pt>
                <c:pt idx="6865">
                  <c:v>41966.478564814817</c:v>
                </c:pt>
                <c:pt idx="6866">
                  <c:v>41966.485509259262</c:v>
                </c:pt>
                <c:pt idx="6867">
                  <c:v>41966.492453703642</c:v>
                </c:pt>
                <c:pt idx="6868">
                  <c:v>41966.499398148204</c:v>
                </c:pt>
                <c:pt idx="6869">
                  <c:v>41966.506342592591</c:v>
                </c:pt>
                <c:pt idx="6870">
                  <c:v>41966.513287037036</c:v>
                </c:pt>
                <c:pt idx="6871">
                  <c:v>41966.520231481481</c:v>
                </c:pt>
                <c:pt idx="6872">
                  <c:v>41966.527175925927</c:v>
                </c:pt>
                <c:pt idx="6873">
                  <c:v>41966.534120370372</c:v>
                </c:pt>
                <c:pt idx="6874">
                  <c:v>41966.541064814774</c:v>
                </c:pt>
                <c:pt idx="6875">
                  <c:v>41966.548009259262</c:v>
                </c:pt>
                <c:pt idx="6876">
                  <c:v>41966.5549537037</c:v>
                </c:pt>
                <c:pt idx="6877">
                  <c:v>41966.561898148204</c:v>
                </c:pt>
                <c:pt idx="6878">
                  <c:v>41966.568842592591</c:v>
                </c:pt>
                <c:pt idx="6879">
                  <c:v>41966.575787036985</c:v>
                </c:pt>
                <c:pt idx="6880">
                  <c:v>41966.582731481481</c:v>
                </c:pt>
                <c:pt idx="6881">
                  <c:v>41966.589675925941</c:v>
                </c:pt>
                <c:pt idx="6882">
                  <c:v>41966.596620370372</c:v>
                </c:pt>
                <c:pt idx="6883">
                  <c:v>41966.603564814774</c:v>
                </c:pt>
                <c:pt idx="6884">
                  <c:v>41966.610509259262</c:v>
                </c:pt>
                <c:pt idx="6885">
                  <c:v>41966.617453703642</c:v>
                </c:pt>
                <c:pt idx="6886">
                  <c:v>41966.624398148204</c:v>
                </c:pt>
                <c:pt idx="6887">
                  <c:v>41966.631342592584</c:v>
                </c:pt>
                <c:pt idx="6888">
                  <c:v>41966.638287037036</c:v>
                </c:pt>
                <c:pt idx="6889">
                  <c:v>41966.645231481481</c:v>
                </c:pt>
                <c:pt idx="6890">
                  <c:v>41966.652175925941</c:v>
                </c:pt>
                <c:pt idx="6891">
                  <c:v>41966.659120370372</c:v>
                </c:pt>
                <c:pt idx="6892">
                  <c:v>41966.666064814774</c:v>
                </c:pt>
                <c:pt idx="6893">
                  <c:v>41966.673009259255</c:v>
                </c:pt>
                <c:pt idx="6894">
                  <c:v>41966.679953703642</c:v>
                </c:pt>
                <c:pt idx="6895">
                  <c:v>41966.68689814824</c:v>
                </c:pt>
                <c:pt idx="6896">
                  <c:v>41966.693842592584</c:v>
                </c:pt>
                <c:pt idx="6897">
                  <c:v>41966.700787036985</c:v>
                </c:pt>
                <c:pt idx="6898">
                  <c:v>41966.707731481474</c:v>
                </c:pt>
                <c:pt idx="6899">
                  <c:v>41966.714675925941</c:v>
                </c:pt>
                <c:pt idx="6900">
                  <c:v>41966.721620370314</c:v>
                </c:pt>
                <c:pt idx="6901">
                  <c:v>41966.728564814774</c:v>
                </c:pt>
                <c:pt idx="6902">
                  <c:v>41966.735509259255</c:v>
                </c:pt>
                <c:pt idx="6903">
                  <c:v>41966.742453703642</c:v>
                </c:pt>
                <c:pt idx="6904">
                  <c:v>41966.749398148204</c:v>
                </c:pt>
                <c:pt idx="6905">
                  <c:v>41966.756342592591</c:v>
                </c:pt>
                <c:pt idx="6906">
                  <c:v>41966.763287036985</c:v>
                </c:pt>
                <c:pt idx="6907">
                  <c:v>41966.770231481481</c:v>
                </c:pt>
                <c:pt idx="6908">
                  <c:v>41966.777175925927</c:v>
                </c:pt>
                <c:pt idx="6909">
                  <c:v>41966.784120370372</c:v>
                </c:pt>
                <c:pt idx="6910">
                  <c:v>41966.791064814723</c:v>
                </c:pt>
                <c:pt idx="6911">
                  <c:v>41966.798009259255</c:v>
                </c:pt>
                <c:pt idx="6912">
                  <c:v>41966.8049537037</c:v>
                </c:pt>
                <c:pt idx="6913">
                  <c:v>41966.81189814824</c:v>
                </c:pt>
                <c:pt idx="6914">
                  <c:v>41966.818842592613</c:v>
                </c:pt>
                <c:pt idx="6915">
                  <c:v>41966.825787036985</c:v>
                </c:pt>
                <c:pt idx="6916">
                  <c:v>41966.832731481481</c:v>
                </c:pt>
                <c:pt idx="6917">
                  <c:v>41966.839675925941</c:v>
                </c:pt>
                <c:pt idx="6918">
                  <c:v>41966.846620370423</c:v>
                </c:pt>
                <c:pt idx="6919">
                  <c:v>41966.853564814817</c:v>
                </c:pt>
                <c:pt idx="6920">
                  <c:v>41966.860509259262</c:v>
                </c:pt>
                <c:pt idx="6921">
                  <c:v>41966.867453703642</c:v>
                </c:pt>
                <c:pt idx="6922">
                  <c:v>41966.87439814824</c:v>
                </c:pt>
                <c:pt idx="6923">
                  <c:v>41966.881342592591</c:v>
                </c:pt>
                <c:pt idx="6924">
                  <c:v>41966.888287037043</c:v>
                </c:pt>
                <c:pt idx="6925">
                  <c:v>41966.895231481481</c:v>
                </c:pt>
                <c:pt idx="6926">
                  <c:v>41966.902175925941</c:v>
                </c:pt>
                <c:pt idx="6927">
                  <c:v>41966.909120370372</c:v>
                </c:pt>
                <c:pt idx="6928">
                  <c:v>41966.916064814817</c:v>
                </c:pt>
                <c:pt idx="6929">
                  <c:v>41966.923009259255</c:v>
                </c:pt>
                <c:pt idx="6930">
                  <c:v>41966.929953703642</c:v>
                </c:pt>
                <c:pt idx="6931">
                  <c:v>41966.93689814824</c:v>
                </c:pt>
                <c:pt idx="6932">
                  <c:v>41966.943842592591</c:v>
                </c:pt>
                <c:pt idx="6933">
                  <c:v>41966.950787037036</c:v>
                </c:pt>
                <c:pt idx="6934">
                  <c:v>41966.957731481481</c:v>
                </c:pt>
                <c:pt idx="6935">
                  <c:v>41966.964675925941</c:v>
                </c:pt>
                <c:pt idx="6936">
                  <c:v>41966.971620370372</c:v>
                </c:pt>
                <c:pt idx="6937">
                  <c:v>41966.978564814817</c:v>
                </c:pt>
                <c:pt idx="6938">
                  <c:v>41966.985509259262</c:v>
                </c:pt>
                <c:pt idx="6939">
                  <c:v>41966.992453703642</c:v>
                </c:pt>
                <c:pt idx="6940">
                  <c:v>41966.999398148204</c:v>
                </c:pt>
                <c:pt idx="6941">
                  <c:v>41967.006342592591</c:v>
                </c:pt>
                <c:pt idx="6942">
                  <c:v>41967.013287037036</c:v>
                </c:pt>
                <c:pt idx="6943">
                  <c:v>41967.020231481481</c:v>
                </c:pt>
                <c:pt idx="6944">
                  <c:v>41967.027175925927</c:v>
                </c:pt>
                <c:pt idx="6945">
                  <c:v>41967.034120370372</c:v>
                </c:pt>
                <c:pt idx="6946">
                  <c:v>41967.041064814774</c:v>
                </c:pt>
                <c:pt idx="6947">
                  <c:v>41967.048009259262</c:v>
                </c:pt>
                <c:pt idx="6948">
                  <c:v>41967.0549537037</c:v>
                </c:pt>
                <c:pt idx="6949">
                  <c:v>41967.061898148204</c:v>
                </c:pt>
                <c:pt idx="6950">
                  <c:v>41967.068842592591</c:v>
                </c:pt>
                <c:pt idx="6951">
                  <c:v>41967.075787036985</c:v>
                </c:pt>
                <c:pt idx="6952">
                  <c:v>41967.082731481481</c:v>
                </c:pt>
                <c:pt idx="6953">
                  <c:v>41967.089675925941</c:v>
                </c:pt>
                <c:pt idx="6954">
                  <c:v>41967.096620370372</c:v>
                </c:pt>
                <c:pt idx="6955">
                  <c:v>41967.103564814774</c:v>
                </c:pt>
                <c:pt idx="6956">
                  <c:v>41967.110509259262</c:v>
                </c:pt>
                <c:pt idx="6957">
                  <c:v>41967.117453703642</c:v>
                </c:pt>
                <c:pt idx="6958">
                  <c:v>41967.124398148204</c:v>
                </c:pt>
                <c:pt idx="6959">
                  <c:v>41967.131342592584</c:v>
                </c:pt>
                <c:pt idx="6960">
                  <c:v>41967.138287037036</c:v>
                </c:pt>
                <c:pt idx="6961">
                  <c:v>41967.145231481481</c:v>
                </c:pt>
                <c:pt idx="6962">
                  <c:v>41967.152175925941</c:v>
                </c:pt>
                <c:pt idx="6963">
                  <c:v>41967.159120370372</c:v>
                </c:pt>
                <c:pt idx="6964">
                  <c:v>41967.166064814774</c:v>
                </c:pt>
                <c:pt idx="6965">
                  <c:v>41967.173009259255</c:v>
                </c:pt>
                <c:pt idx="6966">
                  <c:v>41967.179953703642</c:v>
                </c:pt>
                <c:pt idx="6967">
                  <c:v>41967.18689814824</c:v>
                </c:pt>
                <c:pt idx="6968">
                  <c:v>41967.193842592584</c:v>
                </c:pt>
                <c:pt idx="6969">
                  <c:v>41967.200787036985</c:v>
                </c:pt>
                <c:pt idx="6970">
                  <c:v>41967.207731481474</c:v>
                </c:pt>
                <c:pt idx="6971">
                  <c:v>41967.214675925941</c:v>
                </c:pt>
                <c:pt idx="6972">
                  <c:v>41967.221620370314</c:v>
                </c:pt>
                <c:pt idx="6973">
                  <c:v>41967.228564814774</c:v>
                </c:pt>
                <c:pt idx="6974">
                  <c:v>41967.235509259255</c:v>
                </c:pt>
                <c:pt idx="6975">
                  <c:v>41967.242453703642</c:v>
                </c:pt>
                <c:pt idx="6976">
                  <c:v>41967.249398148204</c:v>
                </c:pt>
                <c:pt idx="6977">
                  <c:v>41967.256342592591</c:v>
                </c:pt>
                <c:pt idx="6978">
                  <c:v>41967.263287036985</c:v>
                </c:pt>
                <c:pt idx="6979">
                  <c:v>41967.270231481481</c:v>
                </c:pt>
                <c:pt idx="6980">
                  <c:v>41967.277175925927</c:v>
                </c:pt>
                <c:pt idx="6981">
                  <c:v>41967.284120370372</c:v>
                </c:pt>
                <c:pt idx="6982">
                  <c:v>41967.291064814723</c:v>
                </c:pt>
                <c:pt idx="6983">
                  <c:v>41967.298009259255</c:v>
                </c:pt>
                <c:pt idx="6984">
                  <c:v>41967.3049537037</c:v>
                </c:pt>
                <c:pt idx="6985">
                  <c:v>41967.31189814824</c:v>
                </c:pt>
                <c:pt idx="6986">
                  <c:v>41967.318842592613</c:v>
                </c:pt>
                <c:pt idx="6987">
                  <c:v>41967.325787036985</c:v>
                </c:pt>
                <c:pt idx="6988">
                  <c:v>41967.332731481481</c:v>
                </c:pt>
                <c:pt idx="6989">
                  <c:v>41967.339675925941</c:v>
                </c:pt>
                <c:pt idx="6990">
                  <c:v>41967.346620370423</c:v>
                </c:pt>
                <c:pt idx="6991">
                  <c:v>41967.353564814817</c:v>
                </c:pt>
                <c:pt idx="6992">
                  <c:v>41967.360509259262</c:v>
                </c:pt>
                <c:pt idx="6993">
                  <c:v>41967.367453703642</c:v>
                </c:pt>
                <c:pt idx="6994">
                  <c:v>41967.37439814824</c:v>
                </c:pt>
                <c:pt idx="6995">
                  <c:v>41967.381342592591</c:v>
                </c:pt>
                <c:pt idx="6996">
                  <c:v>41967.388287037043</c:v>
                </c:pt>
                <c:pt idx="6997">
                  <c:v>41967.395231481481</c:v>
                </c:pt>
                <c:pt idx="6998">
                  <c:v>41967.402175925941</c:v>
                </c:pt>
                <c:pt idx="6999">
                  <c:v>41967.409120370372</c:v>
                </c:pt>
                <c:pt idx="7000">
                  <c:v>41967.416064814817</c:v>
                </c:pt>
                <c:pt idx="7001">
                  <c:v>41967.423009259255</c:v>
                </c:pt>
                <c:pt idx="7002">
                  <c:v>41967.429953703642</c:v>
                </c:pt>
                <c:pt idx="7003">
                  <c:v>41967.43689814824</c:v>
                </c:pt>
                <c:pt idx="7004">
                  <c:v>41967.443842592591</c:v>
                </c:pt>
                <c:pt idx="7005">
                  <c:v>41967.450787037036</c:v>
                </c:pt>
                <c:pt idx="7006">
                  <c:v>41967.457731481481</c:v>
                </c:pt>
                <c:pt idx="7007">
                  <c:v>41967.464675925941</c:v>
                </c:pt>
                <c:pt idx="7008">
                  <c:v>41967.471620370372</c:v>
                </c:pt>
                <c:pt idx="7009">
                  <c:v>41967.478564814817</c:v>
                </c:pt>
                <c:pt idx="7010">
                  <c:v>41967.485509259262</c:v>
                </c:pt>
                <c:pt idx="7011">
                  <c:v>41967.492453703642</c:v>
                </c:pt>
                <c:pt idx="7012">
                  <c:v>41967.499398148204</c:v>
                </c:pt>
                <c:pt idx="7013">
                  <c:v>41967.506342592591</c:v>
                </c:pt>
                <c:pt idx="7014">
                  <c:v>41967.513287037036</c:v>
                </c:pt>
                <c:pt idx="7015">
                  <c:v>41967.520231481481</c:v>
                </c:pt>
                <c:pt idx="7016">
                  <c:v>41967.527175925927</c:v>
                </c:pt>
                <c:pt idx="7017">
                  <c:v>41967.534120370372</c:v>
                </c:pt>
                <c:pt idx="7018">
                  <c:v>41967.541064814774</c:v>
                </c:pt>
                <c:pt idx="7019">
                  <c:v>41967.548009259262</c:v>
                </c:pt>
                <c:pt idx="7020">
                  <c:v>41967.5549537037</c:v>
                </c:pt>
                <c:pt idx="7021">
                  <c:v>41967.561898148204</c:v>
                </c:pt>
                <c:pt idx="7022">
                  <c:v>41967.568842592591</c:v>
                </c:pt>
                <c:pt idx="7023">
                  <c:v>41967.575787036985</c:v>
                </c:pt>
                <c:pt idx="7024">
                  <c:v>41967.582731481481</c:v>
                </c:pt>
                <c:pt idx="7025">
                  <c:v>41967.589675925941</c:v>
                </c:pt>
                <c:pt idx="7026">
                  <c:v>41967.596620370372</c:v>
                </c:pt>
                <c:pt idx="7027">
                  <c:v>41967.603564814774</c:v>
                </c:pt>
                <c:pt idx="7028">
                  <c:v>41967.610509259262</c:v>
                </c:pt>
                <c:pt idx="7029">
                  <c:v>41967.617453703642</c:v>
                </c:pt>
                <c:pt idx="7030">
                  <c:v>41967.624398148204</c:v>
                </c:pt>
                <c:pt idx="7031">
                  <c:v>41967.631342592584</c:v>
                </c:pt>
                <c:pt idx="7032">
                  <c:v>41967.638287037036</c:v>
                </c:pt>
                <c:pt idx="7033">
                  <c:v>41967.645231481481</c:v>
                </c:pt>
                <c:pt idx="7034">
                  <c:v>41967.652175925941</c:v>
                </c:pt>
                <c:pt idx="7035">
                  <c:v>41967.659120370372</c:v>
                </c:pt>
                <c:pt idx="7036">
                  <c:v>41967.666064814774</c:v>
                </c:pt>
                <c:pt idx="7037">
                  <c:v>41967.673009259255</c:v>
                </c:pt>
                <c:pt idx="7038">
                  <c:v>41967.679953703642</c:v>
                </c:pt>
                <c:pt idx="7039">
                  <c:v>41967.68689814824</c:v>
                </c:pt>
                <c:pt idx="7040">
                  <c:v>41967.693842592584</c:v>
                </c:pt>
                <c:pt idx="7041">
                  <c:v>41967.700787036985</c:v>
                </c:pt>
                <c:pt idx="7042">
                  <c:v>41967.707731481474</c:v>
                </c:pt>
                <c:pt idx="7043">
                  <c:v>41967.714675925941</c:v>
                </c:pt>
                <c:pt idx="7044">
                  <c:v>41967.721620370314</c:v>
                </c:pt>
                <c:pt idx="7045">
                  <c:v>41967.728564814774</c:v>
                </c:pt>
                <c:pt idx="7046">
                  <c:v>41967.735509259255</c:v>
                </c:pt>
                <c:pt idx="7047">
                  <c:v>41967.742453703642</c:v>
                </c:pt>
                <c:pt idx="7048">
                  <c:v>41967.749398148204</c:v>
                </c:pt>
                <c:pt idx="7049">
                  <c:v>41967.756342592591</c:v>
                </c:pt>
                <c:pt idx="7050">
                  <c:v>41967.763287036985</c:v>
                </c:pt>
                <c:pt idx="7051">
                  <c:v>41967.770231481481</c:v>
                </c:pt>
                <c:pt idx="7052">
                  <c:v>41967.777175925927</c:v>
                </c:pt>
                <c:pt idx="7053">
                  <c:v>41967.784120370372</c:v>
                </c:pt>
                <c:pt idx="7054">
                  <c:v>41967.791064814723</c:v>
                </c:pt>
                <c:pt idx="7055">
                  <c:v>41967.798009259255</c:v>
                </c:pt>
                <c:pt idx="7056">
                  <c:v>41967.8049537037</c:v>
                </c:pt>
                <c:pt idx="7057">
                  <c:v>41967.81189814824</c:v>
                </c:pt>
                <c:pt idx="7058">
                  <c:v>41967.818842592613</c:v>
                </c:pt>
                <c:pt idx="7059">
                  <c:v>41967.825787036985</c:v>
                </c:pt>
                <c:pt idx="7060">
                  <c:v>41967.832731481481</c:v>
                </c:pt>
                <c:pt idx="7061">
                  <c:v>41967.839675925941</c:v>
                </c:pt>
                <c:pt idx="7062">
                  <c:v>41967.846620370423</c:v>
                </c:pt>
                <c:pt idx="7063">
                  <c:v>41967.853564814817</c:v>
                </c:pt>
                <c:pt idx="7064">
                  <c:v>41967.860509259262</c:v>
                </c:pt>
                <c:pt idx="7065">
                  <c:v>41967.867453703642</c:v>
                </c:pt>
                <c:pt idx="7066">
                  <c:v>41967.87439814824</c:v>
                </c:pt>
                <c:pt idx="7067">
                  <c:v>41967.881342592591</c:v>
                </c:pt>
                <c:pt idx="7068">
                  <c:v>41967.888287037043</c:v>
                </c:pt>
                <c:pt idx="7069">
                  <c:v>41967.895231481481</c:v>
                </c:pt>
                <c:pt idx="7070">
                  <c:v>41967.902175925941</c:v>
                </c:pt>
                <c:pt idx="7071">
                  <c:v>41967.909120370372</c:v>
                </c:pt>
                <c:pt idx="7072">
                  <c:v>41967.916064814817</c:v>
                </c:pt>
                <c:pt idx="7073">
                  <c:v>41967.923009259255</c:v>
                </c:pt>
                <c:pt idx="7074">
                  <c:v>41967.929953703642</c:v>
                </c:pt>
                <c:pt idx="7075">
                  <c:v>41967.93689814824</c:v>
                </c:pt>
                <c:pt idx="7076">
                  <c:v>41967.943842592591</c:v>
                </c:pt>
                <c:pt idx="7077">
                  <c:v>41967.950787037036</c:v>
                </c:pt>
                <c:pt idx="7078">
                  <c:v>41967.957731481481</c:v>
                </c:pt>
                <c:pt idx="7079">
                  <c:v>41967.964675925941</c:v>
                </c:pt>
                <c:pt idx="7080">
                  <c:v>41967.971620370372</c:v>
                </c:pt>
                <c:pt idx="7081">
                  <c:v>41967.978564814817</c:v>
                </c:pt>
                <c:pt idx="7082">
                  <c:v>41967.985509259262</c:v>
                </c:pt>
                <c:pt idx="7083">
                  <c:v>41967.992453703642</c:v>
                </c:pt>
                <c:pt idx="7084">
                  <c:v>41967.999398148204</c:v>
                </c:pt>
                <c:pt idx="7085">
                  <c:v>41968.006342592591</c:v>
                </c:pt>
                <c:pt idx="7086">
                  <c:v>41968.013287037036</c:v>
                </c:pt>
                <c:pt idx="7087">
                  <c:v>41968.020231481481</c:v>
                </c:pt>
                <c:pt idx="7088">
                  <c:v>41968.027175925927</c:v>
                </c:pt>
                <c:pt idx="7089">
                  <c:v>41968.034120370372</c:v>
                </c:pt>
                <c:pt idx="7090">
                  <c:v>41968.041064814774</c:v>
                </c:pt>
                <c:pt idx="7091">
                  <c:v>41968.048009259262</c:v>
                </c:pt>
                <c:pt idx="7092">
                  <c:v>41968.0549537037</c:v>
                </c:pt>
                <c:pt idx="7093">
                  <c:v>41968.061898148204</c:v>
                </c:pt>
                <c:pt idx="7094">
                  <c:v>41968.068842592591</c:v>
                </c:pt>
                <c:pt idx="7095">
                  <c:v>41968.075787036985</c:v>
                </c:pt>
                <c:pt idx="7096">
                  <c:v>41968.082731481481</c:v>
                </c:pt>
                <c:pt idx="7097">
                  <c:v>41968.089675925941</c:v>
                </c:pt>
                <c:pt idx="7098">
                  <c:v>41968.096620370372</c:v>
                </c:pt>
                <c:pt idx="7099">
                  <c:v>41968.103564814774</c:v>
                </c:pt>
                <c:pt idx="7100">
                  <c:v>41968.110509259262</c:v>
                </c:pt>
                <c:pt idx="7101">
                  <c:v>41968.117453703642</c:v>
                </c:pt>
                <c:pt idx="7102">
                  <c:v>41968.124398148204</c:v>
                </c:pt>
                <c:pt idx="7103">
                  <c:v>41968.131342592584</c:v>
                </c:pt>
                <c:pt idx="7104">
                  <c:v>41968.138287037036</c:v>
                </c:pt>
                <c:pt idx="7105">
                  <c:v>41968.145231481481</c:v>
                </c:pt>
                <c:pt idx="7106">
                  <c:v>41968.152175925941</c:v>
                </c:pt>
                <c:pt idx="7107">
                  <c:v>41968.159120370372</c:v>
                </c:pt>
                <c:pt idx="7108">
                  <c:v>41968.166064814774</c:v>
                </c:pt>
                <c:pt idx="7109">
                  <c:v>41968.173009259255</c:v>
                </c:pt>
                <c:pt idx="7110">
                  <c:v>41968.179953703642</c:v>
                </c:pt>
                <c:pt idx="7111">
                  <c:v>41968.18689814824</c:v>
                </c:pt>
                <c:pt idx="7112">
                  <c:v>41968.193842592584</c:v>
                </c:pt>
                <c:pt idx="7113">
                  <c:v>41968.200787036985</c:v>
                </c:pt>
                <c:pt idx="7114">
                  <c:v>41968.207731481474</c:v>
                </c:pt>
                <c:pt idx="7115">
                  <c:v>41968.214675925941</c:v>
                </c:pt>
                <c:pt idx="7116">
                  <c:v>41968.221620370314</c:v>
                </c:pt>
                <c:pt idx="7117">
                  <c:v>41968.228564814774</c:v>
                </c:pt>
                <c:pt idx="7118">
                  <c:v>41968.235509259255</c:v>
                </c:pt>
                <c:pt idx="7119">
                  <c:v>41968.242453703642</c:v>
                </c:pt>
                <c:pt idx="7120">
                  <c:v>41968.249398148204</c:v>
                </c:pt>
                <c:pt idx="7121">
                  <c:v>41968.256342592591</c:v>
                </c:pt>
                <c:pt idx="7122">
                  <c:v>41968.263287036985</c:v>
                </c:pt>
                <c:pt idx="7123">
                  <c:v>41968.270231481481</c:v>
                </c:pt>
                <c:pt idx="7124">
                  <c:v>41968.277175925927</c:v>
                </c:pt>
                <c:pt idx="7125">
                  <c:v>41968.284120370372</c:v>
                </c:pt>
                <c:pt idx="7126">
                  <c:v>41968.291064814723</c:v>
                </c:pt>
                <c:pt idx="7127">
                  <c:v>41968.298009259255</c:v>
                </c:pt>
                <c:pt idx="7128">
                  <c:v>41968.3049537037</c:v>
                </c:pt>
                <c:pt idx="7129">
                  <c:v>41968.31189814824</c:v>
                </c:pt>
                <c:pt idx="7130">
                  <c:v>41968.318842592613</c:v>
                </c:pt>
                <c:pt idx="7131">
                  <c:v>41968.325787036985</c:v>
                </c:pt>
                <c:pt idx="7132">
                  <c:v>41968.332731481481</c:v>
                </c:pt>
                <c:pt idx="7133">
                  <c:v>41968.339675925941</c:v>
                </c:pt>
                <c:pt idx="7134">
                  <c:v>41968.346620370423</c:v>
                </c:pt>
                <c:pt idx="7135">
                  <c:v>41968.353564814817</c:v>
                </c:pt>
                <c:pt idx="7136">
                  <c:v>41968.360509259262</c:v>
                </c:pt>
                <c:pt idx="7137">
                  <c:v>41968.367453703642</c:v>
                </c:pt>
                <c:pt idx="7138">
                  <c:v>41968.37439814824</c:v>
                </c:pt>
                <c:pt idx="7139">
                  <c:v>41968.381342592591</c:v>
                </c:pt>
                <c:pt idx="7140">
                  <c:v>41968.388287037043</c:v>
                </c:pt>
                <c:pt idx="7141">
                  <c:v>41968.395231481481</c:v>
                </c:pt>
                <c:pt idx="7142">
                  <c:v>41968.402175925941</c:v>
                </c:pt>
                <c:pt idx="7143">
                  <c:v>41968.409120370372</c:v>
                </c:pt>
                <c:pt idx="7144">
                  <c:v>41968.416064814817</c:v>
                </c:pt>
                <c:pt idx="7145">
                  <c:v>41968.423009259255</c:v>
                </c:pt>
                <c:pt idx="7146">
                  <c:v>41968.429953703642</c:v>
                </c:pt>
                <c:pt idx="7147">
                  <c:v>41968.43689814824</c:v>
                </c:pt>
                <c:pt idx="7148">
                  <c:v>41968.443842592591</c:v>
                </c:pt>
                <c:pt idx="7149">
                  <c:v>41968.450787037036</c:v>
                </c:pt>
                <c:pt idx="7150">
                  <c:v>41968.457731481481</c:v>
                </c:pt>
                <c:pt idx="7151">
                  <c:v>41968.464675925941</c:v>
                </c:pt>
                <c:pt idx="7152">
                  <c:v>41968.471620370372</c:v>
                </c:pt>
                <c:pt idx="7153">
                  <c:v>41968.478564814817</c:v>
                </c:pt>
                <c:pt idx="7154">
                  <c:v>41968.485509259262</c:v>
                </c:pt>
                <c:pt idx="7155">
                  <c:v>41968.492453703642</c:v>
                </c:pt>
                <c:pt idx="7156">
                  <c:v>41968.499398148204</c:v>
                </c:pt>
                <c:pt idx="7157">
                  <c:v>41968.506342592591</c:v>
                </c:pt>
                <c:pt idx="7158">
                  <c:v>41968.513287037036</c:v>
                </c:pt>
                <c:pt idx="7159">
                  <c:v>41968.520231481481</c:v>
                </c:pt>
                <c:pt idx="7160">
                  <c:v>41968.527175925927</c:v>
                </c:pt>
                <c:pt idx="7161">
                  <c:v>41968.534120370372</c:v>
                </c:pt>
                <c:pt idx="7162">
                  <c:v>41968.541064814774</c:v>
                </c:pt>
                <c:pt idx="7163">
                  <c:v>41968.548009259262</c:v>
                </c:pt>
                <c:pt idx="7164">
                  <c:v>41968.5549537037</c:v>
                </c:pt>
                <c:pt idx="7165">
                  <c:v>41968.561898148204</c:v>
                </c:pt>
                <c:pt idx="7166">
                  <c:v>41968.568842592591</c:v>
                </c:pt>
                <c:pt idx="7167">
                  <c:v>41968.575787036985</c:v>
                </c:pt>
                <c:pt idx="7168">
                  <c:v>41968.582731481481</c:v>
                </c:pt>
                <c:pt idx="7169">
                  <c:v>41968.589675925941</c:v>
                </c:pt>
                <c:pt idx="7170">
                  <c:v>41968.596620370372</c:v>
                </c:pt>
                <c:pt idx="7171">
                  <c:v>41968.603564814774</c:v>
                </c:pt>
                <c:pt idx="7172">
                  <c:v>41968.610509259262</c:v>
                </c:pt>
                <c:pt idx="7173">
                  <c:v>41968.617453703642</c:v>
                </c:pt>
                <c:pt idx="7174">
                  <c:v>41968.624398148204</c:v>
                </c:pt>
                <c:pt idx="7175">
                  <c:v>41968.631342592584</c:v>
                </c:pt>
                <c:pt idx="7176">
                  <c:v>41968.638287037036</c:v>
                </c:pt>
                <c:pt idx="7177">
                  <c:v>41968.645231481481</c:v>
                </c:pt>
                <c:pt idx="7178">
                  <c:v>41968.652175925941</c:v>
                </c:pt>
                <c:pt idx="7179">
                  <c:v>41968.659120370372</c:v>
                </c:pt>
                <c:pt idx="7180">
                  <c:v>41968.666064814774</c:v>
                </c:pt>
                <c:pt idx="7181">
                  <c:v>41968.673009259255</c:v>
                </c:pt>
                <c:pt idx="7182">
                  <c:v>41968.679953703642</c:v>
                </c:pt>
                <c:pt idx="7183">
                  <c:v>41968.68689814824</c:v>
                </c:pt>
                <c:pt idx="7184">
                  <c:v>41968.693842592584</c:v>
                </c:pt>
                <c:pt idx="7185">
                  <c:v>41968.700787036985</c:v>
                </c:pt>
                <c:pt idx="7186">
                  <c:v>41968.707731481474</c:v>
                </c:pt>
                <c:pt idx="7187">
                  <c:v>41968.714675925941</c:v>
                </c:pt>
                <c:pt idx="7188">
                  <c:v>41968.721620370314</c:v>
                </c:pt>
                <c:pt idx="7189">
                  <c:v>41968.728564814774</c:v>
                </c:pt>
                <c:pt idx="7190">
                  <c:v>41968.735509259255</c:v>
                </c:pt>
                <c:pt idx="7191">
                  <c:v>41968.742453703642</c:v>
                </c:pt>
                <c:pt idx="7192">
                  <c:v>41968.749398148204</c:v>
                </c:pt>
                <c:pt idx="7193">
                  <c:v>41968.756342592591</c:v>
                </c:pt>
                <c:pt idx="7194">
                  <c:v>41968.763287036985</c:v>
                </c:pt>
                <c:pt idx="7195">
                  <c:v>41968.770231481481</c:v>
                </c:pt>
                <c:pt idx="7196">
                  <c:v>41968.777175925927</c:v>
                </c:pt>
                <c:pt idx="7197">
                  <c:v>41968.784120370372</c:v>
                </c:pt>
                <c:pt idx="7198">
                  <c:v>41968.791064814723</c:v>
                </c:pt>
                <c:pt idx="7199">
                  <c:v>41968.798009259255</c:v>
                </c:pt>
                <c:pt idx="7200">
                  <c:v>41968.8049537037</c:v>
                </c:pt>
                <c:pt idx="7201">
                  <c:v>41968.81189814824</c:v>
                </c:pt>
                <c:pt idx="7202">
                  <c:v>41968.818842592613</c:v>
                </c:pt>
                <c:pt idx="7203">
                  <c:v>41968.825787036985</c:v>
                </c:pt>
                <c:pt idx="7204">
                  <c:v>41968.832731481481</c:v>
                </c:pt>
                <c:pt idx="7205">
                  <c:v>41968.839675925941</c:v>
                </c:pt>
                <c:pt idx="7206">
                  <c:v>41968.846620370423</c:v>
                </c:pt>
                <c:pt idx="7207">
                  <c:v>41968.853564814817</c:v>
                </c:pt>
                <c:pt idx="7208">
                  <c:v>41968.860509259262</c:v>
                </c:pt>
                <c:pt idx="7209">
                  <c:v>41968.867453703642</c:v>
                </c:pt>
                <c:pt idx="7210">
                  <c:v>41968.87439814824</c:v>
                </c:pt>
                <c:pt idx="7211">
                  <c:v>41968.881342592591</c:v>
                </c:pt>
                <c:pt idx="7212">
                  <c:v>41968.888287037043</c:v>
                </c:pt>
                <c:pt idx="7213">
                  <c:v>41968.895231481481</c:v>
                </c:pt>
                <c:pt idx="7214">
                  <c:v>41968.902175925941</c:v>
                </c:pt>
                <c:pt idx="7215">
                  <c:v>41968.909120370372</c:v>
                </c:pt>
                <c:pt idx="7216">
                  <c:v>41968.916064814817</c:v>
                </c:pt>
                <c:pt idx="7217">
                  <c:v>41968.923009259255</c:v>
                </c:pt>
                <c:pt idx="7218">
                  <c:v>41968.929953703642</c:v>
                </c:pt>
                <c:pt idx="7219">
                  <c:v>41968.93689814824</c:v>
                </c:pt>
                <c:pt idx="7220">
                  <c:v>41968.943842592591</c:v>
                </c:pt>
                <c:pt idx="7221">
                  <c:v>41968.950787037036</c:v>
                </c:pt>
                <c:pt idx="7222">
                  <c:v>41968.957731481481</c:v>
                </c:pt>
                <c:pt idx="7223">
                  <c:v>41968.964675925941</c:v>
                </c:pt>
                <c:pt idx="7224">
                  <c:v>41968.971620370372</c:v>
                </c:pt>
                <c:pt idx="7225">
                  <c:v>41968.978564814817</c:v>
                </c:pt>
                <c:pt idx="7226">
                  <c:v>41968.985509259262</c:v>
                </c:pt>
                <c:pt idx="7227">
                  <c:v>41968.992453703642</c:v>
                </c:pt>
                <c:pt idx="7228">
                  <c:v>41968.999398148204</c:v>
                </c:pt>
                <c:pt idx="7229">
                  <c:v>41969.006342592591</c:v>
                </c:pt>
                <c:pt idx="7230">
                  <c:v>41969.013287037036</c:v>
                </c:pt>
                <c:pt idx="7231">
                  <c:v>41969.020231481481</c:v>
                </c:pt>
                <c:pt idx="7232">
                  <c:v>41969.027175925927</c:v>
                </c:pt>
                <c:pt idx="7233">
                  <c:v>41969.034120370372</c:v>
                </c:pt>
                <c:pt idx="7234">
                  <c:v>41969.041064814774</c:v>
                </c:pt>
                <c:pt idx="7235">
                  <c:v>41969.048009259262</c:v>
                </c:pt>
                <c:pt idx="7236">
                  <c:v>41969.0549537037</c:v>
                </c:pt>
                <c:pt idx="7237">
                  <c:v>41969.061898148204</c:v>
                </c:pt>
                <c:pt idx="7238">
                  <c:v>41969.068842592591</c:v>
                </c:pt>
                <c:pt idx="7239">
                  <c:v>41969.075787036985</c:v>
                </c:pt>
                <c:pt idx="7240">
                  <c:v>41969.082731481481</c:v>
                </c:pt>
                <c:pt idx="7241">
                  <c:v>41969.089675925941</c:v>
                </c:pt>
                <c:pt idx="7242">
                  <c:v>41969.096620370372</c:v>
                </c:pt>
                <c:pt idx="7243">
                  <c:v>41969.103564814774</c:v>
                </c:pt>
                <c:pt idx="7244">
                  <c:v>41969.110509259262</c:v>
                </c:pt>
                <c:pt idx="7245">
                  <c:v>41969.117453703642</c:v>
                </c:pt>
                <c:pt idx="7246">
                  <c:v>41969.124398148204</c:v>
                </c:pt>
                <c:pt idx="7247">
                  <c:v>41969.131342592584</c:v>
                </c:pt>
                <c:pt idx="7248">
                  <c:v>41969.138287037036</c:v>
                </c:pt>
                <c:pt idx="7249">
                  <c:v>41969.145231481481</c:v>
                </c:pt>
                <c:pt idx="7250">
                  <c:v>41969.152175925941</c:v>
                </c:pt>
                <c:pt idx="7251">
                  <c:v>41969.159120370372</c:v>
                </c:pt>
                <c:pt idx="7252">
                  <c:v>41969.166064814774</c:v>
                </c:pt>
                <c:pt idx="7253">
                  <c:v>41969.173009259255</c:v>
                </c:pt>
                <c:pt idx="7254">
                  <c:v>41969.179953703642</c:v>
                </c:pt>
                <c:pt idx="7255">
                  <c:v>41969.18689814824</c:v>
                </c:pt>
                <c:pt idx="7256">
                  <c:v>41969.193842592584</c:v>
                </c:pt>
                <c:pt idx="7257">
                  <c:v>41969.200787036985</c:v>
                </c:pt>
                <c:pt idx="7258">
                  <c:v>41969.207731481474</c:v>
                </c:pt>
                <c:pt idx="7259">
                  <c:v>41969.214675925941</c:v>
                </c:pt>
                <c:pt idx="7260">
                  <c:v>41969.221620370314</c:v>
                </c:pt>
                <c:pt idx="7261">
                  <c:v>41969.228564814774</c:v>
                </c:pt>
                <c:pt idx="7262">
                  <c:v>41969.235509259255</c:v>
                </c:pt>
                <c:pt idx="7263">
                  <c:v>41969.242453703642</c:v>
                </c:pt>
                <c:pt idx="7264">
                  <c:v>41969.249398148204</c:v>
                </c:pt>
                <c:pt idx="7265">
                  <c:v>41969.256342592591</c:v>
                </c:pt>
                <c:pt idx="7266">
                  <c:v>41969.263287036985</c:v>
                </c:pt>
                <c:pt idx="7267">
                  <c:v>41969.270231481481</c:v>
                </c:pt>
                <c:pt idx="7268">
                  <c:v>41969.277175925927</c:v>
                </c:pt>
                <c:pt idx="7269">
                  <c:v>41969.284120370372</c:v>
                </c:pt>
                <c:pt idx="7270">
                  <c:v>41969.291064814723</c:v>
                </c:pt>
                <c:pt idx="7271">
                  <c:v>41969.298009259255</c:v>
                </c:pt>
                <c:pt idx="7272">
                  <c:v>41969.3049537037</c:v>
                </c:pt>
                <c:pt idx="7273">
                  <c:v>41969.31189814824</c:v>
                </c:pt>
                <c:pt idx="7274">
                  <c:v>41969.318842592613</c:v>
                </c:pt>
                <c:pt idx="7275">
                  <c:v>41969.325787036985</c:v>
                </c:pt>
                <c:pt idx="7276">
                  <c:v>41969.332731481481</c:v>
                </c:pt>
                <c:pt idx="7277">
                  <c:v>41969.339675925941</c:v>
                </c:pt>
                <c:pt idx="7278">
                  <c:v>41969.346620370423</c:v>
                </c:pt>
                <c:pt idx="7279">
                  <c:v>41969.353564814817</c:v>
                </c:pt>
                <c:pt idx="7280">
                  <c:v>41969.360509259262</c:v>
                </c:pt>
                <c:pt idx="7281">
                  <c:v>41969.367453703642</c:v>
                </c:pt>
                <c:pt idx="7282">
                  <c:v>41969.37439814824</c:v>
                </c:pt>
                <c:pt idx="7283">
                  <c:v>41969.381342592591</c:v>
                </c:pt>
                <c:pt idx="7284">
                  <c:v>41969.388287037043</c:v>
                </c:pt>
                <c:pt idx="7285">
                  <c:v>41969.395231481481</c:v>
                </c:pt>
                <c:pt idx="7286">
                  <c:v>41969.402175925941</c:v>
                </c:pt>
                <c:pt idx="7287">
                  <c:v>41969.409120370372</c:v>
                </c:pt>
                <c:pt idx="7288">
                  <c:v>41969.416064814817</c:v>
                </c:pt>
                <c:pt idx="7289">
                  <c:v>41969.423009259255</c:v>
                </c:pt>
                <c:pt idx="7290">
                  <c:v>41969.429953703642</c:v>
                </c:pt>
                <c:pt idx="7291">
                  <c:v>41969.43689814824</c:v>
                </c:pt>
                <c:pt idx="7292">
                  <c:v>41969.443842592591</c:v>
                </c:pt>
                <c:pt idx="7293">
                  <c:v>41969.450787037036</c:v>
                </c:pt>
                <c:pt idx="7294">
                  <c:v>41969.457731481481</c:v>
                </c:pt>
                <c:pt idx="7295">
                  <c:v>41969.464675925941</c:v>
                </c:pt>
                <c:pt idx="7296">
                  <c:v>41969.471620370372</c:v>
                </c:pt>
                <c:pt idx="7297">
                  <c:v>41969.478564814817</c:v>
                </c:pt>
                <c:pt idx="7298">
                  <c:v>41969.485509259262</c:v>
                </c:pt>
                <c:pt idx="7299">
                  <c:v>41969.492453703642</c:v>
                </c:pt>
                <c:pt idx="7300">
                  <c:v>41969.499398148204</c:v>
                </c:pt>
                <c:pt idx="7301">
                  <c:v>41969.506342592591</c:v>
                </c:pt>
                <c:pt idx="7302">
                  <c:v>41969.513287037036</c:v>
                </c:pt>
                <c:pt idx="7303">
                  <c:v>41969.520231481481</c:v>
                </c:pt>
                <c:pt idx="7304">
                  <c:v>41969.527175925927</c:v>
                </c:pt>
                <c:pt idx="7305">
                  <c:v>41969.534120370372</c:v>
                </c:pt>
                <c:pt idx="7306">
                  <c:v>41969.541064814774</c:v>
                </c:pt>
                <c:pt idx="7307">
                  <c:v>41969.548009259262</c:v>
                </c:pt>
                <c:pt idx="7308">
                  <c:v>41969.5549537037</c:v>
                </c:pt>
                <c:pt idx="7309">
                  <c:v>41969.561898148204</c:v>
                </c:pt>
                <c:pt idx="7310">
                  <c:v>41969.568842592591</c:v>
                </c:pt>
                <c:pt idx="7311">
                  <c:v>41969.575787036985</c:v>
                </c:pt>
                <c:pt idx="7312">
                  <c:v>41969.582731481481</c:v>
                </c:pt>
                <c:pt idx="7313">
                  <c:v>41969.589675925941</c:v>
                </c:pt>
                <c:pt idx="7314">
                  <c:v>41969.596620370372</c:v>
                </c:pt>
                <c:pt idx="7315">
                  <c:v>41969.603564814774</c:v>
                </c:pt>
                <c:pt idx="7316">
                  <c:v>41969.610509259262</c:v>
                </c:pt>
                <c:pt idx="7317">
                  <c:v>41969.617453703642</c:v>
                </c:pt>
                <c:pt idx="7318">
                  <c:v>41969.624398148204</c:v>
                </c:pt>
                <c:pt idx="7319">
                  <c:v>41969.631342592584</c:v>
                </c:pt>
                <c:pt idx="7320">
                  <c:v>41969.638287037036</c:v>
                </c:pt>
                <c:pt idx="7321">
                  <c:v>41969.645231481481</c:v>
                </c:pt>
                <c:pt idx="7322">
                  <c:v>41969.652175925941</c:v>
                </c:pt>
                <c:pt idx="7323">
                  <c:v>41969.659120370372</c:v>
                </c:pt>
                <c:pt idx="7324">
                  <c:v>41969.666064814774</c:v>
                </c:pt>
                <c:pt idx="7325">
                  <c:v>41969.673009259255</c:v>
                </c:pt>
                <c:pt idx="7326">
                  <c:v>41969.679953703642</c:v>
                </c:pt>
                <c:pt idx="7327">
                  <c:v>41969.68689814824</c:v>
                </c:pt>
                <c:pt idx="7328">
                  <c:v>41969.693842592584</c:v>
                </c:pt>
                <c:pt idx="7329">
                  <c:v>41969.700787036985</c:v>
                </c:pt>
                <c:pt idx="7330">
                  <c:v>41969.707731481474</c:v>
                </c:pt>
                <c:pt idx="7331">
                  <c:v>41969.714675925941</c:v>
                </c:pt>
                <c:pt idx="7332">
                  <c:v>41969.721620370314</c:v>
                </c:pt>
                <c:pt idx="7333">
                  <c:v>41969.728564814774</c:v>
                </c:pt>
                <c:pt idx="7334">
                  <c:v>41969.735509259255</c:v>
                </c:pt>
                <c:pt idx="7335">
                  <c:v>41969.742453703642</c:v>
                </c:pt>
                <c:pt idx="7336">
                  <c:v>41969.749398148204</c:v>
                </c:pt>
                <c:pt idx="7337">
                  <c:v>41969.756342592591</c:v>
                </c:pt>
                <c:pt idx="7338">
                  <c:v>41969.763287036985</c:v>
                </c:pt>
                <c:pt idx="7339">
                  <c:v>41969.770231481481</c:v>
                </c:pt>
                <c:pt idx="7340">
                  <c:v>41969.777175925927</c:v>
                </c:pt>
                <c:pt idx="7341">
                  <c:v>41969.784120370372</c:v>
                </c:pt>
                <c:pt idx="7342">
                  <c:v>41969.791064814723</c:v>
                </c:pt>
                <c:pt idx="7343">
                  <c:v>41969.798009259255</c:v>
                </c:pt>
                <c:pt idx="7344">
                  <c:v>41969.8049537037</c:v>
                </c:pt>
                <c:pt idx="7345">
                  <c:v>41969.81189814824</c:v>
                </c:pt>
                <c:pt idx="7346">
                  <c:v>41969.818842592613</c:v>
                </c:pt>
                <c:pt idx="7347">
                  <c:v>41969.825787036985</c:v>
                </c:pt>
                <c:pt idx="7348">
                  <c:v>41969.832731481481</c:v>
                </c:pt>
                <c:pt idx="7349">
                  <c:v>41969.839675925941</c:v>
                </c:pt>
                <c:pt idx="7350">
                  <c:v>41969.846620370423</c:v>
                </c:pt>
                <c:pt idx="7351">
                  <c:v>41969.853564814817</c:v>
                </c:pt>
                <c:pt idx="7352">
                  <c:v>41969.860509259262</c:v>
                </c:pt>
                <c:pt idx="7353">
                  <c:v>41969.867453703642</c:v>
                </c:pt>
                <c:pt idx="7354">
                  <c:v>41969.87439814824</c:v>
                </c:pt>
                <c:pt idx="7355">
                  <c:v>41969.881342592591</c:v>
                </c:pt>
                <c:pt idx="7356">
                  <c:v>41969.888287037043</c:v>
                </c:pt>
                <c:pt idx="7357">
                  <c:v>41969.895231481481</c:v>
                </c:pt>
                <c:pt idx="7358">
                  <c:v>41969.902175925941</c:v>
                </c:pt>
                <c:pt idx="7359">
                  <c:v>41969.909120370372</c:v>
                </c:pt>
                <c:pt idx="7360">
                  <c:v>41969.916064814817</c:v>
                </c:pt>
                <c:pt idx="7361">
                  <c:v>41969.923009259255</c:v>
                </c:pt>
                <c:pt idx="7362">
                  <c:v>41969.929953703642</c:v>
                </c:pt>
                <c:pt idx="7363">
                  <c:v>41969.93689814824</c:v>
                </c:pt>
                <c:pt idx="7364">
                  <c:v>41969.943842592591</c:v>
                </c:pt>
                <c:pt idx="7365">
                  <c:v>41969.950787037036</c:v>
                </c:pt>
                <c:pt idx="7366">
                  <c:v>41969.957731481481</c:v>
                </c:pt>
                <c:pt idx="7367">
                  <c:v>41969.964675925941</c:v>
                </c:pt>
                <c:pt idx="7368">
                  <c:v>41969.971620370372</c:v>
                </c:pt>
                <c:pt idx="7369">
                  <c:v>41969.978564814817</c:v>
                </c:pt>
                <c:pt idx="7370">
                  <c:v>41969.985509259262</c:v>
                </c:pt>
                <c:pt idx="7371">
                  <c:v>41969.992453703642</c:v>
                </c:pt>
                <c:pt idx="7372">
                  <c:v>41969.999398148204</c:v>
                </c:pt>
                <c:pt idx="7373">
                  <c:v>41970.006342592591</c:v>
                </c:pt>
                <c:pt idx="7374">
                  <c:v>41970.013287037036</c:v>
                </c:pt>
                <c:pt idx="7375">
                  <c:v>41970.020231481481</c:v>
                </c:pt>
                <c:pt idx="7376">
                  <c:v>41970.027175925927</c:v>
                </c:pt>
                <c:pt idx="7377">
                  <c:v>41970.034120370372</c:v>
                </c:pt>
                <c:pt idx="7378">
                  <c:v>41970.041064814774</c:v>
                </c:pt>
                <c:pt idx="7379">
                  <c:v>41970.048009259262</c:v>
                </c:pt>
                <c:pt idx="7380">
                  <c:v>41970.0549537037</c:v>
                </c:pt>
                <c:pt idx="7381">
                  <c:v>41970.061898148204</c:v>
                </c:pt>
                <c:pt idx="7382">
                  <c:v>41970.068842592591</c:v>
                </c:pt>
                <c:pt idx="7383">
                  <c:v>41970.075787036985</c:v>
                </c:pt>
                <c:pt idx="7384">
                  <c:v>41970.082731481481</c:v>
                </c:pt>
                <c:pt idx="7385">
                  <c:v>41970.089675925941</c:v>
                </c:pt>
                <c:pt idx="7386">
                  <c:v>41970.096620370372</c:v>
                </c:pt>
                <c:pt idx="7387">
                  <c:v>41970.103564814774</c:v>
                </c:pt>
                <c:pt idx="7388">
                  <c:v>41970.110509259262</c:v>
                </c:pt>
                <c:pt idx="7389">
                  <c:v>41970.117453703642</c:v>
                </c:pt>
                <c:pt idx="7390">
                  <c:v>41970.124398148204</c:v>
                </c:pt>
                <c:pt idx="7391">
                  <c:v>41970.131342592584</c:v>
                </c:pt>
                <c:pt idx="7392">
                  <c:v>41970.138287037036</c:v>
                </c:pt>
                <c:pt idx="7393">
                  <c:v>41970.145231481481</c:v>
                </c:pt>
                <c:pt idx="7394">
                  <c:v>41970.152175925941</c:v>
                </c:pt>
                <c:pt idx="7395">
                  <c:v>41970.159120370372</c:v>
                </c:pt>
                <c:pt idx="7396">
                  <c:v>41970.166064814774</c:v>
                </c:pt>
                <c:pt idx="7397">
                  <c:v>41970.173009259255</c:v>
                </c:pt>
                <c:pt idx="7398">
                  <c:v>41970.179953703642</c:v>
                </c:pt>
                <c:pt idx="7399">
                  <c:v>41970.18689814824</c:v>
                </c:pt>
                <c:pt idx="7400">
                  <c:v>41970.193842592584</c:v>
                </c:pt>
                <c:pt idx="7401">
                  <c:v>41970.200787036985</c:v>
                </c:pt>
                <c:pt idx="7402">
                  <c:v>41970.207731481474</c:v>
                </c:pt>
                <c:pt idx="7403">
                  <c:v>41970.214675925941</c:v>
                </c:pt>
                <c:pt idx="7404">
                  <c:v>41970.221620370314</c:v>
                </c:pt>
                <c:pt idx="7405">
                  <c:v>41970.228564814774</c:v>
                </c:pt>
                <c:pt idx="7406">
                  <c:v>41970.235509259255</c:v>
                </c:pt>
                <c:pt idx="7407">
                  <c:v>41970.242453703642</c:v>
                </c:pt>
                <c:pt idx="7408">
                  <c:v>41970.249398148204</c:v>
                </c:pt>
                <c:pt idx="7409">
                  <c:v>41970.256342592591</c:v>
                </c:pt>
                <c:pt idx="7410">
                  <c:v>41970.263287036985</c:v>
                </c:pt>
                <c:pt idx="7411">
                  <c:v>41970.270231481481</c:v>
                </c:pt>
                <c:pt idx="7412">
                  <c:v>41970.277175925927</c:v>
                </c:pt>
                <c:pt idx="7413">
                  <c:v>41970.284120370372</c:v>
                </c:pt>
                <c:pt idx="7414">
                  <c:v>41970.291064814723</c:v>
                </c:pt>
                <c:pt idx="7415">
                  <c:v>41970.298009259255</c:v>
                </c:pt>
                <c:pt idx="7416">
                  <c:v>41970.3049537037</c:v>
                </c:pt>
                <c:pt idx="7417">
                  <c:v>41970.31189814824</c:v>
                </c:pt>
                <c:pt idx="7418">
                  <c:v>41970.318842592613</c:v>
                </c:pt>
                <c:pt idx="7419">
                  <c:v>41970.325787036985</c:v>
                </c:pt>
                <c:pt idx="7420">
                  <c:v>41970.332731481481</c:v>
                </c:pt>
                <c:pt idx="7421">
                  <c:v>41970.339675925941</c:v>
                </c:pt>
                <c:pt idx="7422">
                  <c:v>41970.346620370423</c:v>
                </c:pt>
                <c:pt idx="7423">
                  <c:v>41970.353564814817</c:v>
                </c:pt>
                <c:pt idx="7424">
                  <c:v>41970.360509259262</c:v>
                </c:pt>
                <c:pt idx="7425">
                  <c:v>41970.367453703642</c:v>
                </c:pt>
                <c:pt idx="7426">
                  <c:v>41970.37439814824</c:v>
                </c:pt>
                <c:pt idx="7427">
                  <c:v>41970.381342592591</c:v>
                </c:pt>
                <c:pt idx="7428">
                  <c:v>41970.388287037043</c:v>
                </c:pt>
                <c:pt idx="7429">
                  <c:v>41970.395231481481</c:v>
                </c:pt>
                <c:pt idx="7430">
                  <c:v>41970.402175925941</c:v>
                </c:pt>
                <c:pt idx="7431">
                  <c:v>41970.409120370372</c:v>
                </c:pt>
                <c:pt idx="7432">
                  <c:v>41970.416064814817</c:v>
                </c:pt>
                <c:pt idx="7433">
                  <c:v>41970.423009259255</c:v>
                </c:pt>
                <c:pt idx="7434">
                  <c:v>41970.429953703642</c:v>
                </c:pt>
                <c:pt idx="7435">
                  <c:v>41970.43689814824</c:v>
                </c:pt>
                <c:pt idx="7436">
                  <c:v>41970.443842592591</c:v>
                </c:pt>
                <c:pt idx="7437">
                  <c:v>41970.450787037036</c:v>
                </c:pt>
                <c:pt idx="7438">
                  <c:v>41970.457731481481</c:v>
                </c:pt>
                <c:pt idx="7439">
                  <c:v>41970.464675925941</c:v>
                </c:pt>
                <c:pt idx="7440">
                  <c:v>41970.471620370372</c:v>
                </c:pt>
                <c:pt idx="7441">
                  <c:v>41970.478564814817</c:v>
                </c:pt>
                <c:pt idx="7442">
                  <c:v>41970.485509259262</c:v>
                </c:pt>
                <c:pt idx="7443">
                  <c:v>41970.492453703642</c:v>
                </c:pt>
                <c:pt idx="7444">
                  <c:v>41970.499398148204</c:v>
                </c:pt>
                <c:pt idx="7445">
                  <c:v>41970.506342592591</c:v>
                </c:pt>
                <c:pt idx="7446">
                  <c:v>41970.513287037036</c:v>
                </c:pt>
                <c:pt idx="7447">
                  <c:v>41970.520231481481</c:v>
                </c:pt>
                <c:pt idx="7448">
                  <c:v>41970.527175925927</c:v>
                </c:pt>
                <c:pt idx="7449">
                  <c:v>41970.534120370372</c:v>
                </c:pt>
                <c:pt idx="7450">
                  <c:v>41970.541064814774</c:v>
                </c:pt>
                <c:pt idx="7451">
                  <c:v>41970.548009259262</c:v>
                </c:pt>
                <c:pt idx="7452">
                  <c:v>41970.5549537037</c:v>
                </c:pt>
                <c:pt idx="7453">
                  <c:v>41970.561898148204</c:v>
                </c:pt>
                <c:pt idx="7454">
                  <c:v>41970.568842592591</c:v>
                </c:pt>
                <c:pt idx="7455">
                  <c:v>41970.575787036985</c:v>
                </c:pt>
                <c:pt idx="7456">
                  <c:v>41970.582731481481</c:v>
                </c:pt>
                <c:pt idx="7457">
                  <c:v>41970.589675925941</c:v>
                </c:pt>
                <c:pt idx="7458">
                  <c:v>41970.596620370372</c:v>
                </c:pt>
                <c:pt idx="7459">
                  <c:v>41970.603564814774</c:v>
                </c:pt>
                <c:pt idx="7460">
                  <c:v>41970.610509259262</c:v>
                </c:pt>
                <c:pt idx="7461">
                  <c:v>41970.617453703642</c:v>
                </c:pt>
                <c:pt idx="7462">
                  <c:v>41970.624398148204</c:v>
                </c:pt>
                <c:pt idx="7463">
                  <c:v>41970.631342592584</c:v>
                </c:pt>
                <c:pt idx="7464">
                  <c:v>41970.638287037036</c:v>
                </c:pt>
                <c:pt idx="7465">
                  <c:v>41970.645231481481</c:v>
                </c:pt>
                <c:pt idx="7466">
                  <c:v>41970.652175925941</c:v>
                </c:pt>
                <c:pt idx="7467">
                  <c:v>41970.659120370372</c:v>
                </c:pt>
                <c:pt idx="7468">
                  <c:v>41970.666064814774</c:v>
                </c:pt>
                <c:pt idx="7469">
                  <c:v>41970.673009259255</c:v>
                </c:pt>
                <c:pt idx="7470">
                  <c:v>41970.679953703642</c:v>
                </c:pt>
                <c:pt idx="7471">
                  <c:v>41970.68689814824</c:v>
                </c:pt>
                <c:pt idx="7472">
                  <c:v>41970.693842592584</c:v>
                </c:pt>
                <c:pt idx="7473">
                  <c:v>41970.700787036985</c:v>
                </c:pt>
                <c:pt idx="7474">
                  <c:v>41970.707731481474</c:v>
                </c:pt>
                <c:pt idx="7475">
                  <c:v>41970.714675925941</c:v>
                </c:pt>
                <c:pt idx="7476">
                  <c:v>41970.721620370314</c:v>
                </c:pt>
                <c:pt idx="7477">
                  <c:v>41970.728564814774</c:v>
                </c:pt>
                <c:pt idx="7478">
                  <c:v>41970.735509259255</c:v>
                </c:pt>
                <c:pt idx="7479">
                  <c:v>41970.742453703642</c:v>
                </c:pt>
                <c:pt idx="7480">
                  <c:v>41970.749398148204</c:v>
                </c:pt>
                <c:pt idx="7481">
                  <c:v>41970.756342592591</c:v>
                </c:pt>
                <c:pt idx="7482">
                  <c:v>41970.763287036985</c:v>
                </c:pt>
                <c:pt idx="7483">
                  <c:v>41970.770231481481</c:v>
                </c:pt>
                <c:pt idx="7484">
                  <c:v>41970.777175925927</c:v>
                </c:pt>
                <c:pt idx="7485">
                  <c:v>41970.784120370372</c:v>
                </c:pt>
                <c:pt idx="7486">
                  <c:v>41970.791064814723</c:v>
                </c:pt>
                <c:pt idx="7487">
                  <c:v>41970.798009259255</c:v>
                </c:pt>
                <c:pt idx="7488">
                  <c:v>41970.8049537037</c:v>
                </c:pt>
                <c:pt idx="7489">
                  <c:v>41970.81189814824</c:v>
                </c:pt>
                <c:pt idx="7490">
                  <c:v>41970.818842592613</c:v>
                </c:pt>
                <c:pt idx="7491">
                  <c:v>41970.825787036985</c:v>
                </c:pt>
                <c:pt idx="7492">
                  <c:v>41970.832731481481</c:v>
                </c:pt>
                <c:pt idx="7493">
                  <c:v>41970.839675925941</c:v>
                </c:pt>
                <c:pt idx="7494">
                  <c:v>41970.846620370423</c:v>
                </c:pt>
                <c:pt idx="7495">
                  <c:v>41970.853564814817</c:v>
                </c:pt>
                <c:pt idx="7496">
                  <c:v>41970.860509259262</c:v>
                </c:pt>
                <c:pt idx="7497">
                  <c:v>41970.867453703642</c:v>
                </c:pt>
                <c:pt idx="7498">
                  <c:v>41970.87439814824</c:v>
                </c:pt>
                <c:pt idx="7499">
                  <c:v>41970.881342592591</c:v>
                </c:pt>
                <c:pt idx="7500">
                  <c:v>41970.888287037043</c:v>
                </c:pt>
                <c:pt idx="7501">
                  <c:v>41970.895231481481</c:v>
                </c:pt>
                <c:pt idx="7502">
                  <c:v>41970.902175925941</c:v>
                </c:pt>
                <c:pt idx="7503">
                  <c:v>41970.909120370372</c:v>
                </c:pt>
                <c:pt idx="7504">
                  <c:v>41970.916064814817</c:v>
                </c:pt>
                <c:pt idx="7505">
                  <c:v>41970.923009259255</c:v>
                </c:pt>
                <c:pt idx="7506">
                  <c:v>41970.929953703642</c:v>
                </c:pt>
                <c:pt idx="7507">
                  <c:v>41970.93689814824</c:v>
                </c:pt>
                <c:pt idx="7508">
                  <c:v>41970.943842592591</c:v>
                </c:pt>
                <c:pt idx="7509">
                  <c:v>41970.950787037036</c:v>
                </c:pt>
                <c:pt idx="7510">
                  <c:v>41970.957731481481</c:v>
                </c:pt>
                <c:pt idx="7511">
                  <c:v>41970.964675925941</c:v>
                </c:pt>
                <c:pt idx="7512">
                  <c:v>41970.971620370372</c:v>
                </c:pt>
                <c:pt idx="7513">
                  <c:v>41970.978564814817</c:v>
                </c:pt>
                <c:pt idx="7514">
                  <c:v>41970.985509259262</c:v>
                </c:pt>
                <c:pt idx="7515">
                  <c:v>41970.992453703642</c:v>
                </c:pt>
                <c:pt idx="7516">
                  <c:v>41970.999398148204</c:v>
                </c:pt>
                <c:pt idx="7517">
                  <c:v>41971.006342592591</c:v>
                </c:pt>
                <c:pt idx="7518">
                  <c:v>41971.013287037036</c:v>
                </c:pt>
                <c:pt idx="7519">
                  <c:v>41971.020231481481</c:v>
                </c:pt>
                <c:pt idx="7520">
                  <c:v>41971.027175925927</c:v>
                </c:pt>
                <c:pt idx="7521">
                  <c:v>41971.034120370372</c:v>
                </c:pt>
                <c:pt idx="7522">
                  <c:v>41971.041064814774</c:v>
                </c:pt>
                <c:pt idx="7523">
                  <c:v>41971.048009259262</c:v>
                </c:pt>
                <c:pt idx="7524">
                  <c:v>41971.0549537037</c:v>
                </c:pt>
                <c:pt idx="7525">
                  <c:v>41971.061898148204</c:v>
                </c:pt>
                <c:pt idx="7526">
                  <c:v>41971.068842592591</c:v>
                </c:pt>
                <c:pt idx="7527">
                  <c:v>41971.075787036985</c:v>
                </c:pt>
                <c:pt idx="7528">
                  <c:v>41971.082731481481</c:v>
                </c:pt>
                <c:pt idx="7529">
                  <c:v>41971.089675925941</c:v>
                </c:pt>
                <c:pt idx="7530">
                  <c:v>41971.096620370372</c:v>
                </c:pt>
                <c:pt idx="7531">
                  <c:v>41971.103564814774</c:v>
                </c:pt>
                <c:pt idx="7532">
                  <c:v>41971.110509259262</c:v>
                </c:pt>
                <c:pt idx="7533">
                  <c:v>41971.117453703642</c:v>
                </c:pt>
                <c:pt idx="7534">
                  <c:v>41971.124398148204</c:v>
                </c:pt>
                <c:pt idx="7535">
                  <c:v>41971.131342592584</c:v>
                </c:pt>
                <c:pt idx="7536">
                  <c:v>41971.138287037036</c:v>
                </c:pt>
                <c:pt idx="7537">
                  <c:v>41971.145231481481</c:v>
                </c:pt>
                <c:pt idx="7538">
                  <c:v>41971.152175925941</c:v>
                </c:pt>
                <c:pt idx="7539">
                  <c:v>41971.159120370372</c:v>
                </c:pt>
                <c:pt idx="7540">
                  <c:v>41971.166064814774</c:v>
                </c:pt>
                <c:pt idx="7541">
                  <c:v>41971.173009259255</c:v>
                </c:pt>
                <c:pt idx="7542">
                  <c:v>41971.179953703642</c:v>
                </c:pt>
                <c:pt idx="7543">
                  <c:v>41971.18689814824</c:v>
                </c:pt>
                <c:pt idx="7544">
                  <c:v>41971.193842592584</c:v>
                </c:pt>
                <c:pt idx="7545">
                  <c:v>41971.200787036985</c:v>
                </c:pt>
                <c:pt idx="7546">
                  <c:v>41971.207731481474</c:v>
                </c:pt>
                <c:pt idx="7547">
                  <c:v>41971.214675925941</c:v>
                </c:pt>
                <c:pt idx="7548">
                  <c:v>41971.221620370314</c:v>
                </c:pt>
                <c:pt idx="7549">
                  <c:v>41971.228564814774</c:v>
                </c:pt>
                <c:pt idx="7550">
                  <c:v>41971.235509259255</c:v>
                </c:pt>
                <c:pt idx="7551">
                  <c:v>41971.242453703642</c:v>
                </c:pt>
                <c:pt idx="7552">
                  <c:v>41971.249398148204</c:v>
                </c:pt>
                <c:pt idx="7553">
                  <c:v>41971.256342592591</c:v>
                </c:pt>
                <c:pt idx="7554">
                  <c:v>41971.263287036985</c:v>
                </c:pt>
                <c:pt idx="7555">
                  <c:v>41971.270231481481</c:v>
                </c:pt>
                <c:pt idx="7556">
                  <c:v>41971.277175925927</c:v>
                </c:pt>
                <c:pt idx="7557">
                  <c:v>41971.284120370372</c:v>
                </c:pt>
                <c:pt idx="7558">
                  <c:v>41971.291064814723</c:v>
                </c:pt>
                <c:pt idx="7559">
                  <c:v>41971.298009259255</c:v>
                </c:pt>
                <c:pt idx="7560">
                  <c:v>41971.3049537037</c:v>
                </c:pt>
                <c:pt idx="7561">
                  <c:v>41971.31189814824</c:v>
                </c:pt>
                <c:pt idx="7562">
                  <c:v>41971.318842592613</c:v>
                </c:pt>
                <c:pt idx="7563">
                  <c:v>41971.325787036985</c:v>
                </c:pt>
                <c:pt idx="7564">
                  <c:v>41971.332731481481</c:v>
                </c:pt>
                <c:pt idx="7565">
                  <c:v>41971.339675925941</c:v>
                </c:pt>
                <c:pt idx="7566">
                  <c:v>41971.346620370423</c:v>
                </c:pt>
                <c:pt idx="7567">
                  <c:v>41971.353564814817</c:v>
                </c:pt>
                <c:pt idx="7568">
                  <c:v>41971.360509259262</c:v>
                </c:pt>
                <c:pt idx="7569">
                  <c:v>41971.367453703642</c:v>
                </c:pt>
                <c:pt idx="7570">
                  <c:v>41971.37439814824</c:v>
                </c:pt>
                <c:pt idx="7571">
                  <c:v>41971.381342592591</c:v>
                </c:pt>
                <c:pt idx="7572">
                  <c:v>41971.388287037043</c:v>
                </c:pt>
                <c:pt idx="7573">
                  <c:v>41971.395231481481</c:v>
                </c:pt>
                <c:pt idx="7574">
                  <c:v>41971.402175925941</c:v>
                </c:pt>
                <c:pt idx="7575">
                  <c:v>41971.409120370372</c:v>
                </c:pt>
                <c:pt idx="7576">
                  <c:v>41971.416064814817</c:v>
                </c:pt>
                <c:pt idx="7577">
                  <c:v>41971.423009259255</c:v>
                </c:pt>
                <c:pt idx="7578">
                  <c:v>41971.429953703642</c:v>
                </c:pt>
                <c:pt idx="7579">
                  <c:v>41971.43689814824</c:v>
                </c:pt>
                <c:pt idx="7580">
                  <c:v>41971.443842592591</c:v>
                </c:pt>
                <c:pt idx="7581">
                  <c:v>41971.450787037036</c:v>
                </c:pt>
                <c:pt idx="7582">
                  <c:v>41971.457731481481</c:v>
                </c:pt>
                <c:pt idx="7583">
                  <c:v>41971.464675925941</c:v>
                </c:pt>
                <c:pt idx="7584">
                  <c:v>41971.471620370372</c:v>
                </c:pt>
                <c:pt idx="7585">
                  <c:v>41971.478564814817</c:v>
                </c:pt>
                <c:pt idx="7586">
                  <c:v>41971.485509259262</c:v>
                </c:pt>
                <c:pt idx="7587">
                  <c:v>41971.492453703642</c:v>
                </c:pt>
                <c:pt idx="7588">
                  <c:v>41971.499398148204</c:v>
                </c:pt>
                <c:pt idx="7589">
                  <c:v>41971.506342592591</c:v>
                </c:pt>
                <c:pt idx="7590">
                  <c:v>41971.513287037036</c:v>
                </c:pt>
                <c:pt idx="7591">
                  <c:v>41971.520231481481</c:v>
                </c:pt>
                <c:pt idx="7592">
                  <c:v>41971.527175925927</c:v>
                </c:pt>
                <c:pt idx="7593">
                  <c:v>41971.534120370372</c:v>
                </c:pt>
                <c:pt idx="7594">
                  <c:v>41971.541064814774</c:v>
                </c:pt>
                <c:pt idx="7595">
                  <c:v>41971.548009259262</c:v>
                </c:pt>
                <c:pt idx="7596">
                  <c:v>41971.5549537037</c:v>
                </c:pt>
                <c:pt idx="7597">
                  <c:v>41971.561898148204</c:v>
                </c:pt>
                <c:pt idx="7598">
                  <c:v>41971.568842592591</c:v>
                </c:pt>
                <c:pt idx="7599">
                  <c:v>41971.575787036985</c:v>
                </c:pt>
                <c:pt idx="7600">
                  <c:v>41971.582731481481</c:v>
                </c:pt>
                <c:pt idx="7601">
                  <c:v>41971.589675925941</c:v>
                </c:pt>
                <c:pt idx="7602">
                  <c:v>41971.596620370372</c:v>
                </c:pt>
                <c:pt idx="7603">
                  <c:v>41971.603564814774</c:v>
                </c:pt>
                <c:pt idx="7604">
                  <c:v>41971.610509259262</c:v>
                </c:pt>
                <c:pt idx="7605">
                  <c:v>41971.617453703642</c:v>
                </c:pt>
                <c:pt idx="7606">
                  <c:v>41971.624398148204</c:v>
                </c:pt>
                <c:pt idx="7607">
                  <c:v>41971.631342592584</c:v>
                </c:pt>
                <c:pt idx="7608">
                  <c:v>41971.638287037036</c:v>
                </c:pt>
                <c:pt idx="7609">
                  <c:v>41971.645231481481</c:v>
                </c:pt>
                <c:pt idx="7610">
                  <c:v>41971.652175925941</c:v>
                </c:pt>
                <c:pt idx="7611">
                  <c:v>41971.659120370372</c:v>
                </c:pt>
                <c:pt idx="7612">
                  <c:v>41971.666064814774</c:v>
                </c:pt>
                <c:pt idx="7613">
                  <c:v>41971.673009259255</c:v>
                </c:pt>
                <c:pt idx="7614">
                  <c:v>41971.679953703642</c:v>
                </c:pt>
                <c:pt idx="7615">
                  <c:v>41971.68689814824</c:v>
                </c:pt>
                <c:pt idx="7616">
                  <c:v>41971.693842592584</c:v>
                </c:pt>
                <c:pt idx="7617">
                  <c:v>41971.700787036985</c:v>
                </c:pt>
                <c:pt idx="7618">
                  <c:v>41971.707731481474</c:v>
                </c:pt>
                <c:pt idx="7619">
                  <c:v>41971.714675925941</c:v>
                </c:pt>
                <c:pt idx="7620">
                  <c:v>41971.721620370314</c:v>
                </c:pt>
                <c:pt idx="7621">
                  <c:v>41971.728564814774</c:v>
                </c:pt>
                <c:pt idx="7622">
                  <c:v>41971.735509259255</c:v>
                </c:pt>
                <c:pt idx="7623">
                  <c:v>41971.742453703642</c:v>
                </c:pt>
                <c:pt idx="7624">
                  <c:v>41971.749398148204</c:v>
                </c:pt>
                <c:pt idx="7625">
                  <c:v>41971.756342592591</c:v>
                </c:pt>
                <c:pt idx="7626">
                  <c:v>41971.763287036985</c:v>
                </c:pt>
                <c:pt idx="7627">
                  <c:v>41971.770231481481</c:v>
                </c:pt>
                <c:pt idx="7628">
                  <c:v>41971.777175925927</c:v>
                </c:pt>
                <c:pt idx="7629">
                  <c:v>41971.784120370372</c:v>
                </c:pt>
                <c:pt idx="7630">
                  <c:v>41971.791064814723</c:v>
                </c:pt>
                <c:pt idx="7631">
                  <c:v>41971.798009259255</c:v>
                </c:pt>
                <c:pt idx="7632">
                  <c:v>41971.8049537037</c:v>
                </c:pt>
                <c:pt idx="7633">
                  <c:v>41971.81189814824</c:v>
                </c:pt>
                <c:pt idx="7634">
                  <c:v>41971.818842592613</c:v>
                </c:pt>
                <c:pt idx="7635">
                  <c:v>41971.825787036985</c:v>
                </c:pt>
                <c:pt idx="7636">
                  <c:v>41971.832731481481</c:v>
                </c:pt>
                <c:pt idx="7637">
                  <c:v>41971.839675925941</c:v>
                </c:pt>
                <c:pt idx="7638">
                  <c:v>41971.846620370423</c:v>
                </c:pt>
                <c:pt idx="7639">
                  <c:v>41971.853564814817</c:v>
                </c:pt>
                <c:pt idx="7640">
                  <c:v>41971.860509259262</c:v>
                </c:pt>
                <c:pt idx="7641">
                  <c:v>41971.867453703642</c:v>
                </c:pt>
                <c:pt idx="7642">
                  <c:v>41971.87439814824</c:v>
                </c:pt>
                <c:pt idx="7643">
                  <c:v>41971.881342592591</c:v>
                </c:pt>
                <c:pt idx="7644">
                  <c:v>41971.888287037043</c:v>
                </c:pt>
                <c:pt idx="7645">
                  <c:v>41971.895231481481</c:v>
                </c:pt>
                <c:pt idx="7646">
                  <c:v>41971.902175925941</c:v>
                </c:pt>
                <c:pt idx="7647">
                  <c:v>41971.909120370372</c:v>
                </c:pt>
                <c:pt idx="7648">
                  <c:v>41971.916064814817</c:v>
                </c:pt>
                <c:pt idx="7649">
                  <c:v>41971.923009259255</c:v>
                </c:pt>
                <c:pt idx="7650">
                  <c:v>41971.929953703642</c:v>
                </c:pt>
                <c:pt idx="7651">
                  <c:v>41971.93689814824</c:v>
                </c:pt>
                <c:pt idx="7652">
                  <c:v>41971.943842592591</c:v>
                </c:pt>
                <c:pt idx="7653">
                  <c:v>41971.950787037036</c:v>
                </c:pt>
                <c:pt idx="7654">
                  <c:v>41971.957731481481</c:v>
                </c:pt>
                <c:pt idx="7655">
                  <c:v>41971.964675925941</c:v>
                </c:pt>
                <c:pt idx="7656">
                  <c:v>41971.971620370372</c:v>
                </c:pt>
                <c:pt idx="7657">
                  <c:v>41971.978564814817</c:v>
                </c:pt>
                <c:pt idx="7658">
                  <c:v>41971.985509259262</c:v>
                </c:pt>
                <c:pt idx="7659">
                  <c:v>41971.992453703642</c:v>
                </c:pt>
                <c:pt idx="7660">
                  <c:v>41971.999398148204</c:v>
                </c:pt>
                <c:pt idx="7661">
                  <c:v>41972.006342592591</c:v>
                </c:pt>
                <c:pt idx="7662">
                  <c:v>41972.013287037036</c:v>
                </c:pt>
                <c:pt idx="7663">
                  <c:v>41972.020231481481</c:v>
                </c:pt>
                <c:pt idx="7664">
                  <c:v>41972.027175925927</c:v>
                </c:pt>
                <c:pt idx="7665">
                  <c:v>41972.034120370372</c:v>
                </c:pt>
                <c:pt idx="7666">
                  <c:v>41972.041064814774</c:v>
                </c:pt>
                <c:pt idx="7667">
                  <c:v>41972.048009259262</c:v>
                </c:pt>
                <c:pt idx="7668">
                  <c:v>41972.0549537037</c:v>
                </c:pt>
                <c:pt idx="7669">
                  <c:v>41972.061898148204</c:v>
                </c:pt>
                <c:pt idx="7670">
                  <c:v>41972.068842592591</c:v>
                </c:pt>
                <c:pt idx="7671">
                  <c:v>41972.075787036985</c:v>
                </c:pt>
                <c:pt idx="7672">
                  <c:v>41972.082731481481</c:v>
                </c:pt>
                <c:pt idx="7673">
                  <c:v>41972.089675925941</c:v>
                </c:pt>
                <c:pt idx="7674">
                  <c:v>41972.096620370372</c:v>
                </c:pt>
                <c:pt idx="7675">
                  <c:v>41972.103564814774</c:v>
                </c:pt>
                <c:pt idx="7676">
                  <c:v>41972.110509259262</c:v>
                </c:pt>
                <c:pt idx="7677">
                  <c:v>41972.117453703642</c:v>
                </c:pt>
                <c:pt idx="7678">
                  <c:v>41972.124398148204</c:v>
                </c:pt>
                <c:pt idx="7679">
                  <c:v>41972.131342592584</c:v>
                </c:pt>
                <c:pt idx="7680">
                  <c:v>41972.138287037036</c:v>
                </c:pt>
                <c:pt idx="7681">
                  <c:v>41972.145231481481</c:v>
                </c:pt>
                <c:pt idx="7682">
                  <c:v>41972.152175925941</c:v>
                </c:pt>
                <c:pt idx="7683">
                  <c:v>41972.159120370372</c:v>
                </c:pt>
                <c:pt idx="7684">
                  <c:v>41972.166064814774</c:v>
                </c:pt>
                <c:pt idx="7685">
                  <c:v>41972.173009259255</c:v>
                </c:pt>
                <c:pt idx="7686">
                  <c:v>41972.179953703642</c:v>
                </c:pt>
                <c:pt idx="7687">
                  <c:v>41972.18689814824</c:v>
                </c:pt>
                <c:pt idx="7688">
                  <c:v>41972.193842592584</c:v>
                </c:pt>
                <c:pt idx="7689">
                  <c:v>41972.200787036985</c:v>
                </c:pt>
                <c:pt idx="7690">
                  <c:v>41972.207731481474</c:v>
                </c:pt>
                <c:pt idx="7691">
                  <c:v>41972.214675925941</c:v>
                </c:pt>
                <c:pt idx="7692">
                  <c:v>41972.221620370314</c:v>
                </c:pt>
                <c:pt idx="7693">
                  <c:v>41972.228564814774</c:v>
                </c:pt>
                <c:pt idx="7694">
                  <c:v>41972.235509259255</c:v>
                </c:pt>
                <c:pt idx="7695">
                  <c:v>41972.242453703642</c:v>
                </c:pt>
                <c:pt idx="7696">
                  <c:v>41972.249398148204</c:v>
                </c:pt>
                <c:pt idx="7697">
                  <c:v>41972.256342592591</c:v>
                </c:pt>
                <c:pt idx="7698">
                  <c:v>41972.263287036985</c:v>
                </c:pt>
                <c:pt idx="7699">
                  <c:v>41972.270231481481</c:v>
                </c:pt>
                <c:pt idx="7700">
                  <c:v>41972.277175925927</c:v>
                </c:pt>
                <c:pt idx="7701">
                  <c:v>41972.284120370372</c:v>
                </c:pt>
                <c:pt idx="7702">
                  <c:v>41972.291064814723</c:v>
                </c:pt>
                <c:pt idx="7703">
                  <c:v>41972.298009259255</c:v>
                </c:pt>
                <c:pt idx="7704">
                  <c:v>41972.3049537037</c:v>
                </c:pt>
                <c:pt idx="7705">
                  <c:v>41972.31189814824</c:v>
                </c:pt>
                <c:pt idx="7706">
                  <c:v>41972.318842592613</c:v>
                </c:pt>
                <c:pt idx="7707">
                  <c:v>41972.325787036985</c:v>
                </c:pt>
                <c:pt idx="7708">
                  <c:v>41972.332731481481</c:v>
                </c:pt>
                <c:pt idx="7709">
                  <c:v>41972.339675925941</c:v>
                </c:pt>
                <c:pt idx="7710">
                  <c:v>41972.346620370423</c:v>
                </c:pt>
                <c:pt idx="7711">
                  <c:v>41972.353564814817</c:v>
                </c:pt>
                <c:pt idx="7712">
                  <c:v>41972.360509259262</c:v>
                </c:pt>
                <c:pt idx="7713">
                  <c:v>41972.367453703642</c:v>
                </c:pt>
                <c:pt idx="7714">
                  <c:v>41972.37439814824</c:v>
                </c:pt>
                <c:pt idx="7715">
                  <c:v>41972.381342592591</c:v>
                </c:pt>
                <c:pt idx="7716">
                  <c:v>41972.388287037043</c:v>
                </c:pt>
                <c:pt idx="7717">
                  <c:v>41972.395231481481</c:v>
                </c:pt>
                <c:pt idx="7718">
                  <c:v>41972.402175925941</c:v>
                </c:pt>
                <c:pt idx="7719">
                  <c:v>41972.409120370372</c:v>
                </c:pt>
                <c:pt idx="7720">
                  <c:v>41972.416064814817</c:v>
                </c:pt>
                <c:pt idx="7721">
                  <c:v>41972.423009259255</c:v>
                </c:pt>
                <c:pt idx="7722">
                  <c:v>41972.429953703642</c:v>
                </c:pt>
                <c:pt idx="7723">
                  <c:v>41972.43689814824</c:v>
                </c:pt>
                <c:pt idx="7724">
                  <c:v>41972.443842592591</c:v>
                </c:pt>
                <c:pt idx="7725">
                  <c:v>41972.450787037036</c:v>
                </c:pt>
                <c:pt idx="7726">
                  <c:v>41972.457731481481</c:v>
                </c:pt>
                <c:pt idx="7727">
                  <c:v>41972.464675925941</c:v>
                </c:pt>
                <c:pt idx="7728">
                  <c:v>41972.471620370372</c:v>
                </c:pt>
                <c:pt idx="7729">
                  <c:v>41972.478564814817</c:v>
                </c:pt>
                <c:pt idx="7730">
                  <c:v>41972.485509259262</c:v>
                </c:pt>
                <c:pt idx="7731">
                  <c:v>41972.492453703642</c:v>
                </c:pt>
                <c:pt idx="7732">
                  <c:v>41972.499398148204</c:v>
                </c:pt>
                <c:pt idx="7733">
                  <c:v>41972.506342592591</c:v>
                </c:pt>
                <c:pt idx="7734">
                  <c:v>41972.513287037036</c:v>
                </c:pt>
                <c:pt idx="7735">
                  <c:v>41972.520231481481</c:v>
                </c:pt>
                <c:pt idx="7736">
                  <c:v>41972.527175925927</c:v>
                </c:pt>
                <c:pt idx="7737">
                  <c:v>41972.534120370372</c:v>
                </c:pt>
                <c:pt idx="7738">
                  <c:v>41972.541064814774</c:v>
                </c:pt>
                <c:pt idx="7739">
                  <c:v>41972.548009259262</c:v>
                </c:pt>
                <c:pt idx="7740">
                  <c:v>41972.5549537037</c:v>
                </c:pt>
                <c:pt idx="7741">
                  <c:v>41972.561898148204</c:v>
                </c:pt>
                <c:pt idx="7742">
                  <c:v>41972.568842592591</c:v>
                </c:pt>
                <c:pt idx="7743">
                  <c:v>41972.575787036985</c:v>
                </c:pt>
                <c:pt idx="7744">
                  <c:v>41972.582731481481</c:v>
                </c:pt>
                <c:pt idx="7745">
                  <c:v>41972.589675925941</c:v>
                </c:pt>
                <c:pt idx="7746">
                  <c:v>41972.596620370372</c:v>
                </c:pt>
                <c:pt idx="7747">
                  <c:v>41972.603564814774</c:v>
                </c:pt>
                <c:pt idx="7748">
                  <c:v>41972.610509259262</c:v>
                </c:pt>
                <c:pt idx="7749">
                  <c:v>41972.617453703642</c:v>
                </c:pt>
                <c:pt idx="7750">
                  <c:v>41972.624398148204</c:v>
                </c:pt>
                <c:pt idx="7751">
                  <c:v>41972.631342592584</c:v>
                </c:pt>
                <c:pt idx="7752">
                  <c:v>41972.638287037036</c:v>
                </c:pt>
                <c:pt idx="7753">
                  <c:v>41972.645231481481</c:v>
                </c:pt>
                <c:pt idx="7754">
                  <c:v>41972.652175925941</c:v>
                </c:pt>
                <c:pt idx="7755">
                  <c:v>41972.659120370372</c:v>
                </c:pt>
                <c:pt idx="7756">
                  <c:v>41972.666064814774</c:v>
                </c:pt>
                <c:pt idx="7757">
                  <c:v>41972.673009259255</c:v>
                </c:pt>
                <c:pt idx="7758">
                  <c:v>41972.679953703642</c:v>
                </c:pt>
                <c:pt idx="7759">
                  <c:v>41972.68689814824</c:v>
                </c:pt>
                <c:pt idx="7760">
                  <c:v>41972.693842592584</c:v>
                </c:pt>
                <c:pt idx="7761">
                  <c:v>41972.700787036985</c:v>
                </c:pt>
                <c:pt idx="7762">
                  <c:v>41972.707731481474</c:v>
                </c:pt>
                <c:pt idx="7763">
                  <c:v>41972.714675925941</c:v>
                </c:pt>
                <c:pt idx="7764">
                  <c:v>41972.721620370314</c:v>
                </c:pt>
                <c:pt idx="7765">
                  <c:v>41972.728564814774</c:v>
                </c:pt>
                <c:pt idx="7766">
                  <c:v>41972.735509259255</c:v>
                </c:pt>
                <c:pt idx="7767">
                  <c:v>41972.742453703642</c:v>
                </c:pt>
                <c:pt idx="7768">
                  <c:v>41972.749398148204</c:v>
                </c:pt>
                <c:pt idx="7769">
                  <c:v>41972.756342592591</c:v>
                </c:pt>
                <c:pt idx="7770">
                  <c:v>41972.763287036985</c:v>
                </c:pt>
                <c:pt idx="7771">
                  <c:v>41972.770231481481</c:v>
                </c:pt>
                <c:pt idx="7772">
                  <c:v>41972.777175925927</c:v>
                </c:pt>
                <c:pt idx="7773">
                  <c:v>41972.784120370372</c:v>
                </c:pt>
                <c:pt idx="7774">
                  <c:v>41972.791064814723</c:v>
                </c:pt>
                <c:pt idx="7775">
                  <c:v>41972.798009259255</c:v>
                </c:pt>
                <c:pt idx="7776">
                  <c:v>41972.8049537037</c:v>
                </c:pt>
                <c:pt idx="7777">
                  <c:v>41972.81189814824</c:v>
                </c:pt>
                <c:pt idx="7778">
                  <c:v>41972.818842592613</c:v>
                </c:pt>
                <c:pt idx="7779">
                  <c:v>41972.825787036985</c:v>
                </c:pt>
                <c:pt idx="7780">
                  <c:v>41972.832731481481</c:v>
                </c:pt>
                <c:pt idx="7781">
                  <c:v>41972.839675925941</c:v>
                </c:pt>
                <c:pt idx="7782">
                  <c:v>41972.846620370423</c:v>
                </c:pt>
                <c:pt idx="7783">
                  <c:v>41972.853564814817</c:v>
                </c:pt>
                <c:pt idx="7784">
                  <c:v>41972.860509259262</c:v>
                </c:pt>
                <c:pt idx="7785">
                  <c:v>41972.867453703642</c:v>
                </c:pt>
                <c:pt idx="7786">
                  <c:v>41972.87439814824</c:v>
                </c:pt>
                <c:pt idx="7787">
                  <c:v>41972.881342592591</c:v>
                </c:pt>
                <c:pt idx="7788">
                  <c:v>41972.888287037043</c:v>
                </c:pt>
                <c:pt idx="7789">
                  <c:v>41972.895231481481</c:v>
                </c:pt>
                <c:pt idx="7790">
                  <c:v>41972.902175925941</c:v>
                </c:pt>
                <c:pt idx="7791">
                  <c:v>41972.909120370372</c:v>
                </c:pt>
                <c:pt idx="7792">
                  <c:v>41972.916064814817</c:v>
                </c:pt>
                <c:pt idx="7793">
                  <c:v>41972.923009259255</c:v>
                </c:pt>
                <c:pt idx="7794">
                  <c:v>41972.929953703642</c:v>
                </c:pt>
                <c:pt idx="7795">
                  <c:v>41972.93689814824</c:v>
                </c:pt>
                <c:pt idx="7796">
                  <c:v>41972.943842592591</c:v>
                </c:pt>
                <c:pt idx="7797">
                  <c:v>41972.950787037036</c:v>
                </c:pt>
                <c:pt idx="7798">
                  <c:v>41972.957731481481</c:v>
                </c:pt>
                <c:pt idx="7799">
                  <c:v>41972.964675925941</c:v>
                </c:pt>
                <c:pt idx="7800">
                  <c:v>41972.971620370372</c:v>
                </c:pt>
                <c:pt idx="7801">
                  <c:v>41972.978564814817</c:v>
                </c:pt>
                <c:pt idx="7802">
                  <c:v>41972.985509259262</c:v>
                </c:pt>
                <c:pt idx="7803">
                  <c:v>41972.992453703642</c:v>
                </c:pt>
                <c:pt idx="7804">
                  <c:v>41972.999398148204</c:v>
                </c:pt>
                <c:pt idx="7805">
                  <c:v>41973.006342592591</c:v>
                </c:pt>
                <c:pt idx="7806">
                  <c:v>41973.013287037036</c:v>
                </c:pt>
                <c:pt idx="7807">
                  <c:v>41973.020231481481</c:v>
                </c:pt>
                <c:pt idx="7808">
                  <c:v>41973.027175925927</c:v>
                </c:pt>
                <c:pt idx="7809">
                  <c:v>41973.034120370372</c:v>
                </c:pt>
                <c:pt idx="7810">
                  <c:v>41973.041064814774</c:v>
                </c:pt>
                <c:pt idx="7811">
                  <c:v>41973.048009259262</c:v>
                </c:pt>
                <c:pt idx="7812">
                  <c:v>41973.0549537037</c:v>
                </c:pt>
                <c:pt idx="7813">
                  <c:v>41973.061898148204</c:v>
                </c:pt>
                <c:pt idx="7814">
                  <c:v>41973.068842592591</c:v>
                </c:pt>
                <c:pt idx="7815">
                  <c:v>41973.075787036985</c:v>
                </c:pt>
                <c:pt idx="7816">
                  <c:v>41973.082731481481</c:v>
                </c:pt>
                <c:pt idx="7817">
                  <c:v>41973.089675925941</c:v>
                </c:pt>
                <c:pt idx="7818">
                  <c:v>41973.096620370372</c:v>
                </c:pt>
                <c:pt idx="7819">
                  <c:v>41973.103564814774</c:v>
                </c:pt>
                <c:pt idx="7820">
                  <c:v>41973.110509259262</c:v>
                </c:pt>
                <c:pt idx="7821">
                  <c:v>41973.117453703642</c:v>
                </c:pt>
                <c:pt idx="7822">
                  <c:v>41973.124398148204</c:v>
                </c:pt>
                <c:pt idx="7823">
                  <c:v>41973.131342592584</c:v>
                </c:pt>
                <c:pt idx="7824">
                  <c:v>41973.138287037036</c:v>
                </c:pt>
                <c:pt idx="7825">
                  <c:v>41973.145231481481</c:v>
                </c:pt>
                <c:pt idx="7826">
                  <c:v>41973.152175925941</c:v>
                </c:pt>
                <c:pt idx="7827">
                  <c:v>41973.159120370372</c:v>
                </c:pt>
                <c:pt idx="7828">
                  <c:v>41973.166064814774</c:v>
                </c:pt>
                <c:pt idx="7829">
                  <c:v>41973.173009259255</c:v>
                </c:pt>
                <c:pt idx="7830">
                  <c:v>41973.179953703642</c:v>
                </c:pt>
                <c:pt idx="7831">
                  <c:v>41973.18689814824</c:v>
                </c:pt>
                <c:pt idx="7832">
                  <c:v>41973.193842592584</c:v>
                </c:pt>
                <c:pt idx="7833">
                  <c:v>41973.200787036985</c:v>
                </c:pt>
                <c:pt idx="7834">
                  <c:v>41973.207731481474</c:v>
                </c:pt>
                <c:pt idx="7835">
                  <c:v>41973.214675925941</c:v>
                </c:pt>
                <c:pt idx="7836">
                  <c:v>41973.221620370314</c:v>
                </c:pt>
                <c:pt idx="7837">
                  <c:v>41973.228564814774</c:v>
                </c:pt>
                <c:pt idx="7838">
                  <c:v>41973.235509259255</c:v>
                </c:pt>
                <c:pt idx="7839">
                  <c:v>41973.242453703642</c:v>
                </c:pt>
                <c:pt idx="7840">
                  <c:v>41973.249398148204</c:v>
                </c:pt>
                <c:pt idx="7841">
                  <c:v>41973.256342592591</c:v>
                </c:pt>
                <c:pt idx="7842">
                  <c:v>41973.263287036985</c:v>
                </c:pt>
                <c:pt idx="7843">
                  <c:v>41973.270231481481</c:v>
                </c:pt>
                <c:pt idx="7844">
                  <c:v>41973.277175925927</c:v>
                </c:pt>
                <c:pt idx="7845">
                  <c:v>41973.284120370372</c:v>
                </c:pt>
                <c:pt idx="7846">
                  <c:v>41973.291064814723</c:v>
                </c:pt>
                <c:pt idx="7847">
                  <c:v>41973.298009259255</c:v>
                </c:pt>
                <c:pt idx="7848">
                  <c:v>41973.3049537037</c:v>
                </c:pt>
                <c:pt idx="7849">
                  <c:v>41973.31189814824</c:v>
                </c:pt>
                <c:pt idx="7850">
                  <c:v>41973.318842592613</c:v>
                </c:pt>
                <c:pt idx="7851">
                  <c:v>41973.325787036985</c:v>
                </c:pt>
                <c:pt idx="7852">
                  <c:v>41973.332731481481</c:v>
                </c:pt>
                <c:pt idx="7853">
                  <c:v>41973.339675925941</c:v>
                </c:pt>
                <c:pt idx="7854">
                  <c:v>41973.346620370423</c:v>
                </c:pt>
                <c:pt idx="7855">
                  <c:v>41973.353564814817</c:v>
                </c:pt>
                <c:pt idx="7856">
                  <c:v>41973.360509259262</c:v>
                </c:pt>
                <c:pt idx="7857">
                  <c:v>41973.367453703642</c:v>
                </c:pt>
                <c:pt idx="7858">
                  <c:v>41973.37439814824</c:v>
                </c:pt>
                <c:pt idx="7859">
                  <c:v>41973.381342592591</c:v>
                </c:pt>
                <c:pt idx="7860">
                  <c:v>41973.388287037043</c:v>
                </c:pt>
                <c:pt idx="7861">
                  <c:v>41973.395231481481</c:v>
                </c:pt>
                <c:pt idx="7862">
                  <c:v>41973.402175925941</c:v>
                </c:pt>
                <c:pt idx="7863">
                  <c:v>41973.409120370372</c:v>
                </c:pt>
                <c:pt idx="7864">
                  <c:v>41973.416064814817</c:v>
                </c:pt>
                <c:pt idx="7865">
                  <c:v>41973.423009259255</c:v>
                </c:pt>
                <c:pt idx="7866">
                  <c:v>41973.429953703642</c:v>
                </c:pt>
                <c:pt idx="7867">
                  <c:v>41973.43689814824</c:v>
                </c:pt>
                <c:pt idx="7868">
                  <c:v>41973.443842592591</c:v>
                </c:pt>
                <c:pt idx="7869">
                  <c:v>41973.450787037036</c:v>
                </c:pt>
                <c:pt idx="7870">
                  <c:v>41973.457731481481</c:v>
                </c:pt>
                <c:pt idx="7871">
                  <c:v>41973.464675925941</c:v>
                </c:pt>
                <c:pt idx="7872">
                  <c:v>41973.471620370372</c:v>
                </c:pt>
                <c:pt idx="7873">
                  <c:v>41973.478564814817</c:v>
                </c:pt>
                <c:pt idx="7874">
                  <c:v>41973.485509259262</c:v>
                </c:pt>
                <c:pt idx="7875">
                  <c:v>41973.492453703642</c:v>
                </c:pt>
                <c:pt idx="7876">
                  <c:v>41973.499398148204</c:v>
                </c:pt>
                <c:pt idx="7877">
                  <c:v>41973.506342592591</c:v>
                </c:pt>
                <c:pt idx="7878">
                  <c:v>41973.513287037036</c:v>
                </c:pt>
                <c:pt idx="7879">
                  <c:v>41973.520231481481</c:v>
                </c:pt>
                <c:pt idx="7880">
                  <c:v>41973.527175925927</c:v>
                </c:pt>
                <c:pt idx="7881">
                  <c:v>41973.534120370372</c:v>
                </c:pt>
                <c:pt idx="7882">
                  <c:v>41973.541064814774</c:v>
                </c:pt>
                <c:pt idx="7883">
                  <c:v>41973.548009259262</c:v>
                </c:pt>
                <c:pt idx="7884">
                  <c:v>41973.5549537037</c:v>
                </c:pt>
                <c:pt idx="7885">
                  <c:v>41973.561898148204</c:v>
                </c:pt>
                <c:pt idx="7886">
                  <c:v>41973.568842592591</c:v>
                </c:pt>
                <c:pt idx="7887">
                  <c:v>41973.575787036985</c:v>
                </c:pt>
                <c:pt idx="7888">
                  <c:v>41973.582731481481</c:v>
                </c:pt>
                <c:pt idx="7889">
                  <c:v>41973.589675925941</c:v>
                </c:pt>
                <c:pt idx="7890">
                  <c:v>41973.596620370372</c:v>
                </c:pt>
                <c:pt idx="7891">
                  <c:v>41973.603564814774</c:v>
                </c:pt>
                <c:pt idx="7892">
                  <c:v>41973.610509259262</c:v>
                </c:pt>
                <c:pt idx="7893">
                  <c:v>41973.617453703642</c:v>
                </c:pt>
                <c:pt idx="7894">
                  <c:v>41973.624398148204</c:v>
                </c:pt>
                <c:pt idx="7895">
                  <c:v>41973.631342592584</c:v>
                </c:pt>
                <c:pt idx="7896">
                  <c:v>41973.638287037036</c:v>
                </c:pt>
                <c:pt idx="7897">
                  <c:v>41973.645231481481</c:v>
                </c:pt>
                <c:pt idx="7898">
                  <c:v>41973.652175925941</c:v>
                </c:pt>
                <c:pt idx="7899">
                  <c:v>41973.659120370372</c:v>
                </c:pt>
                <c:pt idx="7900">
                  <c:v>41973.666064814774</c:v>
                </c:pt>
                <c:pt idx="7901">
                  <c:v>41973.673009259255</c:v>
                </c:pt>
                <c:pt idx="7902">
                  <c:v>41973.679953703642</c:v>
                </c:pt>
                <c:pt idx="7903">
                  <c:v>41973.68689814824</c:v>
                </c:pt>
                <c:pt idx="7904">
                  <c:v>41973.693842592584</c:v>
                </c:pt>
                <c:pt idx="7905">
                  <c:v>41973.700787036985</c:v>
                </c:pt>
                <c:pt idx="7906">
                  <c:v>41973.707731481474</c:v>
                </c:pt>
                <c:pt idx="7907">
                  <c:v>41973.714675925941</c:v>
                </c:pt>
                <c:pt idx="7908">
                  <c:v>41973.721620370314</c:v>
                </c:pt>
                <c:pt idx="7909">
                  <c:v>41973.728564814774</c:v>
                </c:pt>
                <c:pt idx="7910">
                  <c:v>41973.735509259255</c:v>
                </c:pt>
                <c:pt idx="7911">
                  <c:v>41973.742453703642</c:v>
                </c:pt>
                <c:pt idx="7912">
                  <c:v>41973.749398148204</c:v>
                </c:pt>
                <c:pt idx="7913">
                  <c:v>41973.756342592591</c:v>
                </c:pt>
                <c:pt idx="7914">
                  <c:v>41973.763287036985</c:v>
                </c:pt>
                <c:pt idx="7915">
                  <c:v>41973.770231481481</c:v>
                </c:pt>
                <c:pt idx="7916">
                  <c:v>41973.777175925927</c:v>
                </c:pt>
                <c:pt idx="7917">
                  <c:v>41973.784120370372</c:v>
                </c:pt>
                <c:pt idx="7918">
                  <c:v>41973.791064814723</c:v>
                </c:pt>
                <c:pt idx="7919">
                  <c:v>41973.798009259255</c:v>
                </c:pt>
                <c:pt idx="7920">
                  <c:v>41973.8049537037</c:v>
                </c:pt>
                <c:pt idx="7921">
                  <c:v>41973.81189814824</c:v>
                </c:pt>
                <c:pt idx="7922">
                  <c:v>41973.818842592613</c:v>
                </c:pt>
                <c:pt idx="7923">
                  <c:v>41973.825787036985</c:v>
                </c:pt>
                <c:pt idx="7924">
                  <c:v>41973.832731481481</c:v>
                </c:pt>
                <c:pt idx="7925">
                  <c:v>41973.839675925941</c:v>
                </c:pt>
                <c:pt idx="7926">
                  <c:v>41973.846620370423</c:v>
                </c:pt>
                <c:pt idx="7927">
                  <c:v>41973.853564814817</c:v>
                </c:pt>
                <c:pt idx="7928">
                  <c:v>41973.860509259262</c:v>
                </c:pt>
                <c:pt idx="7929">
                  <c:v>41973.867453703642</c:v>
                </c:pt>
                <c:pt idx="7930">
                  <c:v>41973.87439814824</c:v>
                </c:pt>
                <c:pt idx="7931">
                  <c:v>41973.881342592591</c:v>
                </c:pt>
                <c:pt idx="7932">
                  <c:v>41973.888287037043</c:v>
                </c:pt>
                <c:pt idx="7933">
                  <c:v>41973.895231481481</c:v>
                </c:pt>
                <c:pt idx="7934">
                  <c:v>41973.902175925941</c:v>
                </c:pt>
                <c:pt idx="7935">
                  <c:v>41973.909120370372</c:v>
                </c:pt>
                <c:pt idx="7936">
                  <c:v>41973.916064814817</c:v>
                </c:pt>
                <c:pt idx="7937">
                  <c:v>41973.923009259255</c:v>
                </c:pt>
                <c:pt idx="7938">
                  <c:v>41973.929953703642</c:v>
                </c:pt>
                <c:pt idx="7939">
                  <c:v>41973.93689814824</c:v>
                </c:pt>
                <c:pt idx="7940">
                  <c:v>41973.943842592591</c:v>
                </c:pt>
                <c:pt idx="7941">
                  <c:v>41973.950787037036</c:v>
                </c:pt>
                <c:pt idx="7942">
                  <c:v>41973.957731481481</c:v>
                </c:pt>
                <c:pt idx="7943">
                  <c:v>41973.964675925941</c:v>
                </c:pt>
                <c:pt idx="7944">
                  <c:v>41973.971620370372</c:v>
                </c:pt>
                <c:pt idx="7945">
                  <c:v>41973.978564814817</c:v>
                </c:pt>
                <c:pt idx="7946">
                  <c:v>41973.985509259262</c:v>
                </c:pt>
                <c:pt idx="7947">
                  <c:v>41973.992453703642</c:v>
                </c:pt>
                <c:pt idx="7948">
                  <c:v>41973.999398148204</c:v>
                </c:pt>
                <c:pt idx="7949">
                  <c:v>41974.006342592591</c:v>
                </c:pt>
                <c:pt idx="7950">
                  <c:v>41974.013287037036</c:v>
                </c:pt>
                <c:pt idx="7951">
                  <c:v>41974.020231481481</c:v>
                </c:pt>
                <c:pt idx="7952">
                  <c:v>41974.027175925927</c:v>
                </c:pt>
                <c:pt idx="7953">
                  <c:v>41974.034120370372</c:v>
                </c:pt>
                <c:pt idx="7954">
                  <c:v>41974.041064814774</c:v>
                </c:pt>
                <c:pt idx="7955">
                  <c:v>41974.048009259262</c:v>
                </c:pt>
                <c:pt idx="7956">
                  <c:v>41974.0549537037</c:v>
                </c:pt>
                <c:pt idx="7957">
                  <c:v>41974.061898148204</c:v>
                </c:pt>
                <c:pt idx="7958">
                  <c:v>41974.068842592591</c:v>
                </c:pt>
                <c:pt idx="7959">
                  <c:v>41974.075787036985</c:v>
                </c:pt>
                <c:pt idx="7960">
                  <c:v>41974.082731481481</c:v>
                </c:pt>
                <c:pt idx="7961">
                  <c:v>41974.089675925941</c:v>
                </c:pt>
                <c:pt idx="7962">
                  <c:v>41974.096620370372</c:v>
                </c:pt>
                <c:pt idx="7963">
                  <c:v>41974.103564814774</c:v>
                </c:pt>
                <c:pt idx="7964">
                  <c:v>41974.110509259262</c:v>
                </c:pt>
                <c:pt idx="7965">
                  <c:v>41974.117453703642</c:v>
                </c:pt>
                <c:pt idx="7966">
                  <c:v>41974.124398148204</c:v>
                </c:pt>
                <c:pt idx="7967">
                  <c:v>41974.131342592584</c:v>
                </c:pt>
                <c:pt idx="7968">
                  <c:v>41974.138287037036</c:v>
                </c:pt>
                <c:pt idx="7969">
                  <c:v>41974.145231481481</c:v>
                </c:pt>
                <c:pt idx="7970">
                  <c:v>41974.152175925941</c:v>
                </c:pt>
                <c:pt idx="7971">
                  <c:v>41974.159120370372</c:v>
                </c:pt>
                <c:pt idx="7972">
                  <c:v>41974.166064814774</c:v>
                </c:pt>
                <c:pt idx="7973">
                  <c:v>41974.173009259255</c:v>
                </c:pt>
                <c:pt idx="7974">
                  <c:v>41974.179953703642</c:v>
                </c:pt>
                <c:pt idx="7975">
                  <c:v>41974.18689814824</c:v>
                </c:pt>
                <c:pt idx="7976">
                  <c:v>41974.193842592584</c:v>
                </c:pt>
                <c:pt idx="7977">
                  <c:v>41974.200787036985</c:v>
                </c:pt>
                <c:pt idx="7978">
                  <c:v>41974.207731481474</c:v>
                </c:pt>
                <c:pt idx="7979">
                  <c:v>41974.214675925941</c:v>
                </c:pt>
                <c:pt idx="7980">
                  <c:v>41974.221620370314</c:v>
                </c:pt>
                <c:pt idx="7981">
                  <c:v>41974.228564814774</c:v>
                </c:pt>
                <c:pt idx="7982">
                  <c:v>41974.235509259255</c:v>
                </c:pt>
                <c:pt idx="7983">
                  <c:v>41974.242453703642</c:v>
                </c:pt>
                <c:pt idx="7984">
                  <c:v>41974.249398148204</c:v>
                </c:pt>
                <c:pt idx="7985">
                  <c:v>41974.256342592591</c:v>
                </c:pt>
                <c:pt idx="7986">
                  <c:v>41974.263287036985</c:v>
                </c:pt>
                <c:pt idx="7987">
                  <c:v>41974.270231481481</c:v>
                </c:pt>
                <c:pt idx="7988">
                  <c:v>41974.277175925927</c:v>
                </c:pt>
                <c:pt idx="7989">
                  <c:v>41974.284120370372</c:v>
                </c:pt>
                <c:pt idx="7990">
                  <c:v>41974.291064814723</c:v>
                </c:pt>
                <c:pt idx="7991">
                  <c:v>41974.298009259255</c:v>
                </c:pt>
                <c:pt idx="7992">
                  <c:v>41974.3049537037</c:v>
                </c:pt>
                <c:pt idx="7993">
                  <c:v>41974.31189814824</c:v>
                </c:pt>
                <c:pt idx="7994">
                  <c:v>41974.318842592613</c:v>
                </c:pt>
                <c:pt idx="7995">
                  <c:v>41974.325787036985</c:v>
                </c:pt>
                <c:pt idx="7996">
                  <c:v>41974.332731481481</c:v>
                </c:pt>
                <c:pt idx="7997">
                  <c:v>41974.339675925941</c:v>
                </c:pt>
                <c:pt idx="7998">
                  <c:v>41974.346620370423</c:v>
                </c:pt>
                <c:pt idx="7999">
                  <c:v>41974.353564814817</c:v>
                </c:pt>
                <c:pt idx="8000">
                  <c:v>41974.360509259262</c:v>
                </c:pt>
                <c:pt idx="8001">
                  <c:v>41974.367453703642</c:v>
                </c:pt>
                <c:pt idx="8002">
                  <c:v>41974.37439814824</c:v>
                </c:pt>
                <c:pt idx="8003">
                  <c:v>41974.381342592591</c:v>
                </c:pt>
                <c:pt idx="8004">
                  <c:v>41974.388287037043</c:v>
                </c:pt>
                <c:pt idx="8005">
                  <c:v>41974.395231481481</c:v>
                </c:pt>
                <c:pt idx="8006">
                  <c:v>41974.402175925941</c:v>
                </c:pt>
                <c:pt idx="8007">
                  <c:v>41974.409120370372</c:v>
                </c:pt>
                <c:pt idx="8008">
                  <c:v>41974.416064814817</c:v>
                </c:pt>
                <c:pt idx="8009">
                  <c:v>41974.423009259255</c:v>
                </c:pt>
                <c:pt idx="8010">
                  <c:v>41974.429953703642</c:v>
                </c:pt>
                <c:pt idx="8011">
                  <c:v>41974.43689814824</c:v>
                </c:pt>
                <c:pt idx="8012">
                  <c:v>41974.443842592591</c:v>
                </c:pt>
                <c:pt idx="8013">
                  <c:v>41974.450787037036</c:v>
                </c:pt>
                <c:pt idx="8014">
                  <c:v>41974.457731481481</c:v>
                </c:pt>
                <c:pt idx="8015">
                  <c:v>41974.464675925941</c:v>
                </c:pt>
                <c:pt idx="8016">
                  <c:v>41974.471620370372</c:v>
                </c:pt>
                <c:pt idx="8017">
                  <c:v>41974.478564814817</c:v>
                </c:pt>
                <c:pt idx="8018">
                  <c:v>41974.485509259262</c:v>
                </c:pt>
                <c:pt idx="8019">
                  <c:v>41974.492453703642</c:v>
                </c:pt>
                <c:pt idx="8020">
                  <c:v>41974.499398148204</c:v>
                </c:pt>
                <c:pt idx="8021">
                  <c:v>41974.506342592591</c:v>
                </c:pt>
                <c:pt idx="8022">
                  <c:v>41974.513287037036</c:v>
                </c:pt>
                <c:pt idx="8023">
                  <c:v>41974.520231481481</c:v>
                </c:pt>
                <c:pt idx="8024">
                  <c:v>41974.527175925927</c:v>
                </c:pt>
                <c:pt idx="8025">
                  <c:v>41974.534120370372</c:v>
                </c:pt>
                <c:pt idx="8026">
                  <c:v>41974.541064814774</c:v>
                </c:pt>
                <c:pt idx="8027">
                  <c:v>41974.548009259262</c:v>
                </c:pt>
                <c:pt idx="8028">
                  <c:v>41974.5549537037</c:v>
                </c:pt>
                <c:pt idx="8029">
                  <c:v>41974.561898148204</c:v>
                </c:pt>
                <c:pt idx="8030">
                  <c:v>41974.568842592591</c:v>
                </c:pt>
                <c:pt idx="8031">
                  <c:v>41974.575787036985</c:v>
                </c:pt>
                <c:pt idx="8032">
                  <c:v>41974.582731481481</c:v>
                </c:pt>
                <c:pt idx="8033">
                  <c:v>41974.589675925941</c:v>
                </c:pt>
                <c:pt idx="8034">
                  <c:v>41974.596620370372</c:v>
                </c:pt>
                <c:pt idx="8035">
                  <c:v>41974.603564814774</c:v>
                </c:pt>
                <c:pt idx="8036">
                  <c:v>41974.610509259262</c:v>
                </c:pt>
                <c:pt idx="8037">
                  <c:v>41974.617453703642</c:v>
                </c:pt>
                <c:pt idx="8038">
                  <c:v>41974.624398148204</c:v>
                </c:pt>
                <c:pt idx="8039">
                  <c:v>41974.631342592584</c:v>
                </c:pt>
                <c:pt idx="8040">
                  <c:v>41974.638287037036</c:v>
                </c:pt>
                <c:pt idx="8041">
                  <c:v>41974.645231481481</c:v>
                </c:pt>
                <c:pt idx="8042">
                  <c:v>41974.652175925941</c:v>
                </c:pt>
                <c:pt idx="8043">
                  <c:v>41974.659120370372</c:v>
                </c:pt>
                <c:pt idx="8044">
                  <c:v>41974.666064814774</c:v>
                </c:pt>
                <c:pt idx="8045">
                  <c:v>41974.673009259255</c:v>
                </c:pt>
                <c:pt idx="8046">
                  <c:v>41974.679953703642</c:v>
                </c:pt>
                <c:pt idx="8047">
                  <c:v>41974.68689814824</c:v>
                </c:pt>
                <c:pt idx="8048">
                  <c:v>41974.693842592584</c:v>
                </c:pt>
                <c:pt idx="8049">
                  <c:v>41974.700787036985</c:v>
                </c:pt>
                <c:pt idx="8050">
                  <c:v>41974.707731481474</c:v>
                </c:pt>
                <c:pt idx="8051">
                  <c:v>41974.714675925941</c:v>
                </c:pt>
                <c:pt idx="8052">
                  <c:v>41974.721620370314</c:v>
                </c:pt>
                <c:pt idx="8053">
                  <c:v>41974.728564814774</c:v>
                </c:pt>
                <c:pt idx="8054">
                  <c:v>41974.735509259255</c:v>
                </c:pt>
                <c:pt idx="8055">
                  <c:v>41974.742453703642</c:v>
                </c:pt>
                <c:pt idx="8056">
                  <c:v>41974.749398148204</c:v>
                </c:pt>
                <c:pt idx="8057">
                  <c:v>41974.756342592591</c:v>
                </c:pt>
                <c:pt idx="8058">
                  <c:v>41974.763287036985</c:v>
                </c:pt>
                <c:pt idx="8059">
                  <c:v>41974.770231481481</c:v>
                </c:pt>
                <c:pt idx="8060">
                  <c:v>41974.777175925927</c:v>
                </c:pt>
                <c:pt idx="8061">
                  <c:v>41974.784120370372</c:v>
                </c:pt>
                <c:pt idx="8062">
                  <c:v>41974.791064814723</c:v>
                </c:pt>
                <c:pt idx="8063">
                  <c:v>41974.798009259255</c:v>
                </c:pt>
                <c:pt idx="8064">
                  <c:v>41974.8049537037</c:v>
                </c:pt>
                <c:pt idx="8065">
                  <c:v>41974.81189814824</c:v>
                </c:pt>
                <c:pt idx="8066">
                  <c:v>41974.818842592613</c:v>
                </c:pt>
                <c:pt idx="8067">
                  <c:v>41974.825787036985</c:v>
                </c:pt>
                <c:pt idx="8068">
                  <c:v>41974.832731481481</c:v>
                </c:pt>
                <c:pt idx="8069">
                  <c:v>41974.839675925941</c:v>
                </c:pt>
                <c:pt idx="8070">
                  <c:v>41974.846620370423</c:v>
                </c:pt>
                <c:pt idx="8071">
                  <c:v>41974.853564814817</c:v>
                </c:pt>
                <c:pt idx="8072">
                  <c:v>41974.860509259262</c:v>
                </c:pt>
                <c:pt idx="8073">
                  <c:v>41974.867453703642</c:v>
                </c:pt>
                <c:pt idx="8074">
                  <c:v>41974.87439814824</c:v>
                </c:pt>
                <c:pt idx="8075">
                  <c:v>41974.881342592591</c:v>
                </c:pt>
                <c:pt idx="8076">
                  <c:v>41974.888287037043</c:v>
                </c:pt>
                <c:pt idx="8077">
                  <c:v>41974.895231481481</c:v>
                </c:pt>
                <c:pt idx="8078">
                  <c:v>41974.902175925941</c:v>
                </c:pt>
                <c:pt idx="8079">
                  <c:v>41974.909120370372</c:v>
                </c:pt>
                <c:pt idx="8080">
                  <c:v>41974.916064814817</c:v>
                </c:pt>
                <c:pt idx="8081">
                  <c:v>41974.923009259255</c:v>
                </c:pt>
                <c:pt idx="8082">
                  <c:v>41974.929953703642</c:v>
                </c:pt>
                <c:pt idx="8083">
                  <c:v>41974.93689814824</c:v>
                </c:pt>
                <c:pt idx="8084">
                  <c:v>41974.943842592591</c:v>
                </c:pt>
                <c:pt idx="8085">
                  <c:v>41974.950787037036</c:v>
                </c:pt>
                <c:pt idx="8086">
                  <c:v>41974.957731481481</c:v>
                </c:pt>
                <c:pt idx="8087">
                  <c:v>41974.964675925941</c:v>
                </c:pt>
                <c:pt idx="8088">
                  <c:v>41974.971620370372</c:v>
                </c:pt>
                <c:pt idx="8089">
                  <c:v>41974.978564814817</c:v>
                </c:pt>
                <c:pt idx="8090">
                  <c:v>41974.985509259262</c:v>
                </c:pt>
                <c:pt idx="8091">
                  <c:v>41974.992453703642</c:v>
                </c:pt>
                <c:pt idx="8092">
                  <c:v>41974.999398148204</c:v>
                </c:pt>
                <c:pt idx="8093">
                  <c:v>41975.006342592591</c:v>
                </c:pt>
                <c:pt idx="8094">
                  <c:v>41975.013287037036</c:v>
                </c:pt>
                <c:pt idx="8095">
                  <c:v>41975.020231481481</c:v>
                </c:pt>
                <c:pt idx="8096">
                  <c:v>41975.027175925927</c:v>
                </c:pt>
                <c:pt idx="8097">
                  <c:v>41975.034120370372</c:v>
                </c:pt>
                <c:pt idx="8098">
                  <c:v>41975.041064814774</c:v>
                </c:pt>
                <c:pt idx="8099">
                  <c:v>41975.048009259262</c:v>
                </c:pt>
                <c:pt idx="8100">
                  <c:v>41975.0549537037</c:v>
                </c:pt>
                <c:pt idx="8101">
                  <c:v>41975.061898148204</c:v>
                </c:pt>
                <c:pt idx="8102">
                  <c:v>41975.068842592591</c:v>
                </c:pt>
                <c:pt idx="8103">
                  <c:v>41975.075787036985</c:v>
                </c:pt>
                <c:pt idx="8104">
                  <c:v>41975.082731481481</c:v>
                </c:pt>
                <c:pt idx="8105">
                  <c:v>41975.089675925941</c:v>
                </c:pt>
                <c:pt idx="8106">
                  <c:v>41975.096620370372</c:v>
                </c:pt>
                <c:pt idx="8107">
                  <c:v>41975.103564814774</c:v>
                </c:pt>
                <c:pt idx="8108">
                  <c:v>41975.110509259262</c:v>
                </c:pt>
                <c:pt idx="8109">
                  <c:v>41975.117453703642</c:v>
                </c:pt>
                <c:pt idx="8110">
                  <c:v>41975.124398148204</c:v>
                </c:pt>
                <c:pt idx="8111">
                  <c:v>41975.131342592584</c:v>
                </c:pt>
                <c:pt idx="8112">
                  <c:v>41975.138287037036</c:v>
                </c:pt>
                <c:pt idx="8113">
                  <c:v>41975.145231481481</c:v>
                </c:pt>
                <c:pt idx="8114">
                  <c:v>41975.152175925941</c:v>
                </c:pt>
                <c:pt idx="8115">
                  <c:v>41975.159120370372</c:v>
                </c:pt>
                <c:pt idx="8116">
                  <c:v>41975.166064814774</c:v>
                </c:pt>
                <c:pt idx="8117">
                  <c:v>41975.173009259255</c:v>
                </c:pt>
                <c:pt idx="8118">
                  <c:v>41975.179953703642</c:v>
                </c:pt>
                <c:pt idx="8119">
                  <c:v>41975.18689814824</c:v>
                </c:pt>
                <c:pt idx="8120">
                  <c:v>41975.193842592584</c:v>
                </c:pt>
                <c:pt idx="8121">
                  <c:v>41975.200787036985</c:v>
                </c:pt>
                <c:pt idx="8122">
                  <c:v>41975.207731481474</c:v>
                </c:pt>
                <c:pt idx="8123">
                  <c:v>41975.214675925941</c:v>
                </c:pt>
                <c:pt idx="8124">
                  <c:v>41975.221620370314</c:v>
                </c:pt>
                <c:pt idx="8125">
                  <c:v>41975.228564814774</c:v>
                </c:pt>
                <c:pt idx="8126">
                  <c:v>41975.235509259255</c:v>
                </c:pt>
                <c:pt idx="8127">
                  <c:v>41975.242453703642</c:v>
                </c:pt>
                <c:pt idx="8128">
                  <c:v>41975.249398148204</c:v>
                </c:pt>
                <c:pt idx="8129">
                  <c:v>41975.256342592591</c:v>
                </c:pt>
                <c:pt idx="8130">
                  <c:v>41975.263287036985</c:v>
                </c:pt>
                <c:pt idx="8131">
                  <c:v>41975.270231481481</c:v>
                </c:pt>
                <c:pt idx="8132">
                  <c:v>41975.277175925927</c:v>
                </c:pt>
                <c:pt idx="8133">
                  <c:v>41975.284120370372</c:v>
                </c:pt>
                <c:pt idx="8134">
                  <c:v>41975.291064814723</c:v>
                </c:pt>
                <c:pt idx="8135">
                  <c:v>41975.298009259255</c:v>
                </c:pt>
                <c:pt idx="8136">
                  <c:v>41975.3049537037</c:v>
                </c:pt>
                <c:pt idx="8137">
                  <c:v>41975.31189814824</c:v>
                </c:pt>
                <c:pt idx="8138">
                  <c:v>41975.318842592613</c:v>
                </c:pt>
                <c:pt idx="8139">
                  <c:v>41975.325787036985</c:v>
                </c:pt>
                <c:pt idx="8140">
                  <c:v>41975.332731481481</c:v>
                </c:pt>
                <c:pt idx="8141">
                  <c:v>41975.339675925941</c:v>
                </c:pt>
                <c:pt idx="8142">
                  <c:v>41975.346620370423</c:v>
                </c:pt>
                <c:pt idx="8143">
                  <c:v>41975.353564814817</c:v>
                </c:pt>
                <c:pt idx="8144">
                  <c:v>41975.360509259262</c:v>
                </c:pt>
                <c:pt idx="8145">
                  <c:v>41975.367453703642</c:v>
                </c:pt>
                <c:pt idx="8146">
                  <c:v>41975.37439814824</c:v>
                </c:pt>
                <c:pt idx="8147">
                  <c:v>41975.381342592591</c:v>
                </c:pt>
                <c:pt idx="8148">
                  <c:v>41975.388287037043</c:v>
                </c:pt>
                <c:pt idx="8149">
                  <c:v>41975.395231481481</c:v>
                </c:pt>
                <c:pt idx="8150">
                  <c:v>41975.402175925941</c:v>
                </c:pt>
                <c:pt idx="8151">
                  <c:v>41975.409120370372</c:v>
                </c:pt>
                <c:pt idx="8152">
                  <c:v>41975.416064814817</c:v>
                </c:pt>
                <c:pt idx="8153">
                  <c:v>41975.423009259255</c:v>
                </c:pt>
                <c:pt idx="8154">
                  <c:v>41975.429953703642</c:v>
                </c:pt>
                <c:pt idx="8155">
                  <c:v>41975.43689814824</c:v>
                </c:pt>
                <c:pt idx="8156">
                  <c:v>41975.443842592591</c:v>
                </c:pt>
                <c:pt idx="8157">
                  <c:v>41975.450787037036</c:v>
                </c:pt>
                <c:pt idx="8158">
                  <c:v>41975.457731481481</c:v>
                </c:pt>
                <c:pt idx="8159">
                  <c:v>41975.464675925941</c:v>
                </c:pt>
                <c:pt idx="8160">
                  <c:v>41975.471620370372</c:v>
                </c:pt>
                <c:pt idx="8161">
                  <c:v>41975.478564814817</c:v>
                </c:pt>
                <c:pt idx="8162">
                  <c:v>41975.485509259262</c:v>
                </c:pt>
                <c:pt idx="8163">
                  <c:v>41975.492453703642</c:v>
                </c:pt>
                <c:pt idx="8164">
                  <c:v>41975.499398148204</c:v>
                </c:pt>
                <c:pt idx="8165">
                  <c:v>41975.506342592591</c:v>
                </c:pt>
                <c:pt idx="8166">
                  <c:v>41975.513287037036</c:v>
                </c:pt>
                <c:pt idx="8167">
                  <c:v>41975.520231481481</c:v>
                </c:pt>
                <c:pt idx="8168">
                  <c:v>41975.527175925927</c:v>
                </c:pt>
                <c:pt idx="8169">
                  <c:v>41975.534120370372</c:v>
                </c:pt>
                <c:pt idx="8170">
                  <c:v>41975.541064814774</c:v>
                </c:pt>
                <c:pt idx="8171">
                  <c:v>41975.548009259262</c:v>
                </c:pt>
                <c:pt idx="8172">
                  <c:v>41975.5549537037</c:v>
                </c:pt>
                <c:pt idx="8173">
                  <c:v>41975.561898148204</c:v>
                </c:pt>
                <c:pt idx="8174">
                  <c:v>41975.568842592591</c:v>
                </c:pt>
                <c:pt idx="8175">
                  <c:v>41975.575787036985</c:v>
                </c:pt>
                <c:pt idx="8176">
                  <c:v>41975.582731481481</c:v>
                </c:pt>
                <c:pt idx="8177">
                  <c:v>41975.589675925941</c:v>
                </c:pt>
                <c:pt idx="8178">
                  <c:v>41975.596620370372</c:v>
                </c:pt>
                <c:pt idx="8179">
                  <c:v>41975.603564814774</c:v>
                </c:pt>
                <c:pt idx="8180">
                  <c:v>41975.610509259262</c:v>
                </c:pt>
                <c:pt idx="8181">
                  <c:v>41975.617453703642</c:v>
                </c:pt>
                <c:pt idx="8182">
                  <c:v>41975.624398148204</c:v>
                </c:pt>
                <c:pt idx="8183">
                  <c:v>41975.631342592584</c:v>
                </c:pt>
                <c:pt idx="8184">
                  <c:v>41975.638287037036</c:v>
                </c:pt>
                <c:pt idx="8185">
                  <c:v>41975.645231481481</c:v>
                </c:pt>
                <c:pt idx="8186">
                  <c:v>41975.652175925941</c:v>
                </c:pt>
                <c:pt idx="8187">
                  <c:v>41975.659120370372</c:v>
                </c:pt>
                <c:pt idx="8188">
                  <c:v>41975.666064814774</c:v>
                </c:pt>
                <c:pt idx="8189">
                  <c:v>41975.673009259255</c:v>
                </c:pt>
                <c:pt idx="8190">
                  <c:v>41975.679953703642</c:v>
                </c:pt>
                <c:pt idx="8191">
                  <c:v>41975.68689814824</c:v>
                </c:pt>
                <c:pt idx="8192">
                  <c:v>41975.693842592584</c:v>
                </c:pt>
                <c:pt idx="8193">
                  <c:v>41975.700787036985</c:v>
                </c:pt>
                <c:pt idx="8194">
                  <c:v>41975.707731481474</c:v>
                </c:pt>
                <c:pt idx="8195">
                  <c:v>41975.714675925941</c:v>
                </c:pt>
                <c:pt idx="8196">
                  <c:v>41975.721620370314</c:v>
                </c:pt>
                <c:pt idx="8197">
                  <c:v>41975.728564814774</c:v>
                </c:pt>
                <c:pt idx="8198">
                  <c:v>41975.735509259255</c:v>
                </c:pt>
                <c:pt idx="8199">
                  <c:v>41975.742453703642</c:v>
                </c:pt>
                <c:pt idx="8200">
                  <c:v>41975.749398148204</c:v>
                </c:pt>
                <c:pt idx="8201">
                  <c:v>41975.756342592591</c:v>
                </c:pt>
                <c:pt idx="8202">
                  <c:v>41975.763287036985</c:v>
                </c:pt>
                <c:pt idx="8203">
                  <c:v>41975.770231481481</c:v>
                </c:pt>
                <c:pt idx="8204">
                  <c:v>41975.777175925927</c:v>
                </c:pt>
                <c:pt idx="8205">
                  <c:v>41975.784120370372</c:v>
                </c:pt>
                <c:pt idx="8206">
                  <c:v>41975.791064814723</c:v>
                </c:pt>
                <c:pt idx="8207">
                  <c:v>41975.798009259255</c:v>
                </c:pt>
                <c:pt idx="8208">
                  <c:v>41975.8049537037</c:v>
                </c:pt>
                <c:pt idx="8209">
                  <c:v>41975.81189814824</c:v>
                </c:pt>
                <c:pt idx="8210">
                  <c:v>41975.818842592613</c:v>
                </c:pt>
                <c:pt idx="8211">
                  <c:v>41975.825787036985</c:v>
                </c:pt>
                <c:pt idx="8212">
                  <c:v>41975.832731481481</c:v>
                </c:pt>
                <c:pt idx="8213">
                  <c:v>41975.839675925941</c:v>
                </c:pt>
                <c:pt idx="8214">
                  <c:v>41975.846620370423</c:v>
                </c:pt>
                <c:pt idx="8215">
                  <c:v>41975.853564814817</c:v>
                </c:pt>
                <c:pt idx="8216">
                  <c:v>41975.860509259262</c:v>
                </c:pt>
                <c:pt idx="8217">
                  <c:v>41975.867453703642</c:v>
                </c:pt>
                <c:pt idx="8218">
                  <c:v>41975.87439814824</c:v>
                </c:pt>
                <c:pt idx="8219">
                  <c:v>41975.881342592591</c:v>
                </c:pt>
                <c:pt idx="8220">
                  <c:v>41975.888287037043</c:v>
                </c:pt>
                <c:pt idx="8221">
                  <c:v>41975.895231481481</c:v>
                </c:pt>
                <c:pt idx="8222">
                  <c:v>41975.902175925941</c:v>
                </c:pt>
                <c:pt idx="8223">
                  <c:v>41975.909120370372</c:v>
                </c:pt>
                <c:pt idx="8224">
                  <c:v>41975.916064814817</c:v>
                </c:pt>
                <c:pt idx="8225">
                  <c:v>41975.923009259255</c:v>
                </c:pt>
                <c:pt idx="8226">
                  <c:v>41975.929953703642</c:v>
                </c:pt>
                <c:pt idx="8227">
                  <c:v>41975.93689814824</c:v>
                </c:pt>
                <c:pt idx="8228">
                  <c:v>41975.943842592591</c:v>
                </c:pt>
                <c:pt idx="8229">
                  <c:v>41975.950787037036</c:v>
                </c:pt>
                <c:pt idx="8230">
                  <c:v>41975.957731481481</c:v>
                </c:pt>
                <c:pt idx="8231">
                  <c:v>41975.964675925941</c:v>
                </c:pt>
                <c:pt idx="8232">
                  <c:v>41975.971620370372</c:v>
                </c:pt>
                <c:pt idx="8233">
                  <c:v>41975.978564814817</c:v>
                </c:pt>
                <c:pt idx="8234">
                  <c:v>41975.985509259262</c:v>
                </c:pt>
                <c:pt idx="8235">
                  <c:v>41975.992453703642</c:v>
                </c:pt>
                <c:pt idx="8236">
                  <c:v>41975.999398148204</c:v>
                </c:pt>
                <c:pt idx="8237">
                  <c:v>41976.006342592591</c:v>
                </c:pt>
                <c:pt idx="8238">
                  <c:v>41976.013287037036</c:v>
                </c:pt>
                <c:pt idx="8239">
                  <c:v>41976.020231481481</c:v>
                </c:pt>
                <c:pt idx="8240">
                  <c:v>41976.027175925927</c:v>
                </c:pt>
                <c:pt idx="8241">
                  <c:v>41976.034120370372</c:v>
                </c:pt>
                <c:pt idx="8242">
                  <c:v>41976.041064814774</c:v>
                </c:pt>
                <c:pt idx="8243">
                  <c:v>41976.048009259262</c:v>
                </c:pt>
                <c:pt idx="8244">
                  <c:v>41976.0549537037</c:v>
                </c:pt>
                <c:pt idx="8245">
                  <c:v>41976.061898148204</c:v>
                </c:pt>
                <c:pt idx="8246">
                  <c:v>41976.068842592591</c:v>
                </c:pt>
                <c:pt idx="8247">
                  <c:v>41976.075787036985</c:v>
                </c:pt>
                <c:pt idx="8248">
                  <c:v>41976.082731481481</c:v>
                </c:pt>
                <c:pt idx="8249">
                  <c:v>41976.089675925941</c:v>
                </c:pt>
                <c:pt idx="8250">
                  <c:v>41976.096620370372</c:v>
                </c:pt>
                <c:pt idx="8251">
                  <c:v>41976.103564814774</c:v>
                </c:pt>
                <c:pt idx="8252">
                  <c:v>41976.110509259262</c:v>
                </c:pt>
                <c:pt idx="8253">
                  <c:v>41976.117453703642</c:v>
                </c:pt>
                <c:pt idx="8254">
                  <c:v>41976.124398148204</c:v>
                </c:pt>
                <c:pt idx="8255">
                  <c:v>41976.131342592584</c:v>
                </c:pt>
                <c:pt idx="8256">
                  <c:v>41976.138287037036</c:v>
                </c:pt>
                <c:pt idx="8257">
                  <c:v>41976.145231481481</c:v>
                </c:pt>
                <c:pt idx="8258">
                  <c:v>41976.152175925941</c:v>
                </c:pt>
                <c:pt idx="8259">
                  <c:v>41976.159120370372</c:v>
                </c:pt>
                <c:pt idx="8260">
                  <c:v>41976.166064814774</c:v>
                </c:pt>
                <c:pt idx="8261">
                  <c:v>41976.173009259255</c:v>
                </c:pt>
                <c:pt idx="8262">
                  <c:v>41976.179953703642</c:v>
                </c:pt>
                <c:pt idx="8263">
                  <c:v>41976.18689814824</c:v>
                </c:pt>
                <c:pt idx="8264">
                  <c:v>41976.193842592584</c:v>
                </c:pt>
                <c:pt idx="8265">
                  <c:v>41976.200787036985</c:v>
                </c:pt>
                <c:pt idx="8266">
                  <c:v>41976.207731481474</c:v>
                </c:pt>
                <c:pt idx="8267">
                  <c:v>41976.214675925941</c:v>
                </c:pt>
                <c:pt idx="8268">
                  <c:v>41976.221620370314</c:v>
                </c:pt>
                <c:pt idx="8269">
                  <c:v>41976.228564814774</c:v>
                </c:pt>
                <c:pt idx="8270">
                  <c:v>41976.235509259255</c:v>
                </c:pt>
                <c:pt idx="8271">
                  <c:v>41976.242453703642</c:v>
                </c:pt>
                <c:pt idx="8272">
                  <c:v>41976.249398148204</c:v>
                </c:pt>
                <c:pt idx="8273">
                  <c:v>41976.256342592591</c:v>
                </c:pt>
                <c:pt idx="8274">
                  <c:v>41976.263287036985</c:v>
                </c:pt>
                <c:pt idx="8275">
                  <c:v>41976.270231481481</c:v>
                </c:pt>
                <c:pt idx="8276">
                  <c:v>41976.277175925927</c:v>
                </c:pt>
                <c:pt idx="8277">
                  <c:v>41976.284120370372</c:v>
                </c:pt>
                <c:pt idx="8278">
                  <c:v>41976.291064814723</c:v>
                </c:pt>
                <c:pt idx="8279">
                  <c:v>41976.298009259255</c:v>
                </c:pt>
                <c:pt idx="8280">
                  <c:v>41976.3049537037</c:v>
                </c:pt>
                <c:pt idx="8281">
                  <c:v>41976.31189814824</c:v>
                </c:pt>
                <c:pt idx="8282">
                  <c:v>41976.318842592613</c:v>
                </c:pt>
                <c:pt idx="8283">
                  <c:v>41976.325787036985</c:v>
                </c:pt>
                <c:pt idx="8284">
                  <c:v>41976.332731481481</c:v>
                </c:pt>
                <c:pt idx="8285">
                  <c:v>41976.339675925941</c:v>
                </c:pt>
                <c:pt idx="8286">
                  <c:v>41976.346620370423</c:v>
                </c:pt>
                <c:pt idx="8287">
                  <c:v>41976.353564814817</c:v>
                </c:pt>
                <c:pt idx="8288">
                  <c:v>41976.360509259262</c:v>
                </c:pt>
                <c:pt idx="8289">
                  <c:v>41976.367453703642</c:v>
                </c:pt>
                <c:pt idx="8290">
                  <c:v>41976.37439814824</c:v>
                </c:pt>
                <c:pt idx="8291">
                  <c:v>41976.381342592591</c:v>
                </c:pt>
                <c:pt idx="8292">
                  <c:v>41976.388287037043</c:v>
                </c:pt>
                <c:pt idx="8293">
                  <c:v>41976.395231481481</c:v>
                </c:pt>
                <c:pt idx="8294">
                  <c:v>41976.402175925941</c:v>
                </c:pt>
                <c:pt idx="8295">
                  <c:v>41976.409120370372</c:v>
                </c:pt>
                <c:pt idx="8296">
                  <c:v>41976.416064814817</c:v>
                </c:pt>
                <c:pt idx="8297">
                  <c:v>41976.423009259255</c:v>
                </c:pt>
                <c:pt idx="8298">
                  <c:v>41976.429953703642</c:v>
                </c:pt>
                <c:pt idx="8299">
                  <c:v>41976.43689814824</c:v>
                </c:pt>
                <c:pt idx="8300">
                  <c:v>41976.443842592591</c:v>
                </c:pt>
                <c:pt idx="8301">
                  <c:v>41976.450787037036</c:v>
                </c:pt>
                <c:pt idx="8302">
                  <c:v>41976.457731481481</c:v>
                </c:pt>
                <c:pt idx="8303">
                  <c:v>41976.464675925941</c:v>
                </c:pt>
                <c:pt idx="8304">
                  <c:v>41976.471620370372</c:v>
                </c:pt>
                <c:pt idx="8305">
                  <c:v>41976.478564814817</c:v>
                </c:pt>
                <c:pt idx="8306">
                  <c:v>41976.485509259262</c:v>
                </c:pt>
                <c:pt idx="8307">
                  <c:v>41976.492453703642</c:v>
                </c:pt>
                <c:pt idx="8308">
                  <c:v>41976.530196759224</c:v>
                </c:pt>
                <c:pt idx="8309">
                  <c:v>41976.537129629585</c:v>
                </c:pt>
                <c:pt idx="8310">
                  <c:v>41976.54407407414</c:v>
                </c:pt>
                <c:pt idx="8311">
                  <c:v>41976.551018518519</c:v>
                </c:pt>
                <c:pt idx="8312">
                  <c:v>41976.557962962965</c:v>
                </c:pt>
                <c:pt idx="8313">
                  <c:v>41976.56490740741</c:v>
                </c:pt>
                <c:pt idx="8314">
                  <c:v>41976.571851851855</c:v>
                </c:pt>
                <c:pt idx="8315">
                  <c:v>41976.578796296293</c:v>
                </c:pt>
                <c:pt idx="8316">
                  <c:v>41976.585740740724</c:v>
                </c:pt>
                <c:pt idx="8317">
                  <c:v>41976.592685185184</c:v>
                </c:pt>
                <c:pt idx="8318">
                  <c:v>41976.599629629585</c:v>
                </c:pt>
                <c:pt idx="8319">
                  <c:v>41976.60657407414</c:v>
                </c:pt>
                <c:pt idx="8320">
                  <c:v>41976.613518518519</c:v>
                </c:pt>
                <c:pt idx="8321">
                  <c:v>41976.620462962906</c:v>
                </c:pt>
                <c:pt idx="8322">
                  <c:v>41976.627407407374</c:v>
                </c:pt>
                <c:pt idx="8323">
                  <c:v>41976.634351851855</c:v>
                </c:pt>
                <c:pt idx="8324">
                  <c:v>41976.641296296293</c:v>
                </c:pt>
                <c:pt idx="8325">
                  <c:v>41976.648240740738</c:v>
                </c:pt>
                <c:pt idx="8326">
                  <c:v>41976.655185185184</c:v>
                </c:pt>
                <c:pt idx="8327">
                  <c:v>41976.662129629585</c:v>
                </c:pt>
                <c:pt idx="8328">
                  <c:v>41976.669074074081</c:v>
                </c:pt>
                <c:pt idx="8329">
                  <c:v>41976.676018518519</c:v>
                </c:pt>
                <c:pt idx="8330">
                  <c:v>41976.682962962965</c:v>
                </c:pt>
                <c:pt idx="8331">
                  <c:v>41976.68990740741</c:v>
                </c:pt>
                <c:pt idx="8332">
                  <c:v>41976.696851851855</c:v>
                </c:pt>
                <c:pt idx="8333">
                  <c:v>41976.703796296286</c:v>
                </c:pt>
                <c:pt idx="8334">
                  <c:v>41976.710740740724</c:v>
                </c:pt>
                <c:pt idx="8335">
                  <c:v>41976.717685185184</c:v>
                </c:pt>
                <c:pt idx="8336">
                  <c:v>41976.724629629585</c:v>
                </c:pt>
                <c:pt idx="8337">
                  <c:v>41976.731574074081</c:v>
                </c:pt>
                <c:pt idx="8338">
                  <c:v>41976.738518518519</c:v>
                </c:pt>
                <c:pt idx="8339">
                  <c:v>41976.745462962906</c:v>
                </c:pt>
                <c:pt idx="8340">
                  <c:v>41976.75240740741</c:v>
                </c:pt>
                <c:pt idx="8341">
                  <c:v>41976.759351851855</c:v>
                </c:pt>
                <c:pt idx="8342">
                  <c:v>41976.766296296293</c:v>
                </c:pt>
                <c:pt idx="8343">
                  <c:v>41976.773240740724</c:v>
                </c:pt>
                <c:pt idx="8344">
                  <c:v>41976.780185185184</c:v>
                </c:pt>
                <c:pt idx="8345">
                  <c:v>41976.787129629585</c:v>
                </c:pt>
                <c:pt idx="8346">
                  <c:v>41976.794074074081</c:v>
                </c:pt>
                <c:pt idx="8347">
                  <c:v>41976.801018518519</c:v>
                </c:pt>
                <c:pt idx="8348">
                  <c:v>41976.807962962965</c:v>
                </c:pt>
                <c:pt idx="8349">
                  <c:v>41976.814907407475</c:v>
                </c:pt>
                <c:pt idx="8350">
                  <c:v>41976.821851851855</c:v>
                </c:pt>
                <c:pt idx="8351">
                  <c:v>41976.828796296293</c:v>
                </c:pt>
                <c:pt idx="8352">
                  <c:v>41976.835740740724</c:v>
                </c:pt>
                <c:pt idx="8353">
                  <c:v>41976.842685185191</c:v>
                </c:pt>
                <c:pt idx="8354">
                  <c:v>41976.849629629629</c:v>
                </c:pt>
                <c:pt idx="8355">
                  <c:v>41976.856574074198</c:v>
                </c:pt>
                <c:pt idx="8356">
                  <c:v>41976.863518518519</c:v>
                </c:pt>
                <c:pt idx="8357">
                  <c:v>41976.870462962965</c:v>
                </c:pt>
                <c:pt idx="8358">
                  <c:v>41976.87740740741</c:v>
                </c:pt>
                <c:pt idx="8359">
                  <c:v>41976.884351851862</c:v>
                </c:pt>
                <c:pt idx="8360">
                  <c:v>41976.891296296293</c:v>
                </c:pt>
                <c:pt idx="8361">
                  <c:v>41976.898240740738</c:v>
                </c:pt>
                <c:pt idx="8362">
                  <c:v>41976.905185185184</c:v>
                </c:pt>
                <c:pt idx="8363">
                  <c:v>41976.912129629629</c:v>
                </c:pt>
                <c:pt idx="8364">
                  <c:v>41976.91907407414</c:v>
                </c:pt>
                <c:pt idx="8365">
                  <c:v>41976.926018518519</c:v>
                </c:pt>
                <c:pt idx="8366">
                  <c:v>41976.932962962965</c:v>
                </c:pt>
                <c:pt idx="8367">
                  <c:v>41976.93990740741</c:v>
                </c:pt>
                <c:pt idx="8368">
                  <c:v>41976.946851851862</c:v>
                </c:pt>
                <c:pt idx="8369">
                  <c:v>41976.953796296293</c:v>
                </c:pt>
                <c:pt idx="8370">
                  <c:v>41976.960740740724</c:v>
                </c:pt>
                <c:pt idx="8371">
                  <c:v>41976.967685185184</c:v>
                </c:pt>
                <c:pt idx="8372">
                  <c:v>41976.974629629629</c:v>
                </c:pt>
                <c:pt idx="8373">
                  <c:v>41976.98157407414</c:v>
                </c:pt>
                <c:pt idx="8374">
                  <c:v>41976.988518518599</c:v>
                </c:pt>
                <c:pt idx="8375">
                  <c:v>41976.995462962906</c:v>
                </c:pt>
                <c:pt idx="8376">
                  <c:v>41977.00240740741</c:v>
                </c:pt>
                <c:pt idx="8377">
                  <c:v>41977.009351851855</c:v>
                </c:pt>
                <c:pt idx="8378">
                  <c:v>41977.016296296388</c:v>
                </c:pt>
                <c:pt idx="8379">
                  <c:v>41977.023240740724</c:v>
                </c:pt>
                <c:pt idx="8380">
                  <c:v>41977.030185185184</c:v>
                </c:pt>
                <c:pt idx="8381">
                  <c:v>41977.037129629585</c:v>
                </c:pt>
                <c:pt idx="8382">
                  <c:v>41977.04407407414</c:v>
                </c:pt>
                <c:pt idx="8383">
                  <c:v>41977.051018518519</c:v>
                </c:pt>
                <c:pt idx="8384">
                  <c:v>41977.057962962965</c:v>
                </c:pt>
                <c:pt idx="8385">
                  <c:v>41977.06490740741</c:v>
                </c:pt>
                <c:pt idx="8386">
                  <c:v>41977.071851851855</c:v>
                </c:pt>
                <c:pt idx="8387">
                  <c:v>41977.078796296293</c:v>
                </c:pt>
                <c:pt idx="8388">
                  <c:v>41977.085740740724</c:v>
                </c:pt>
                <c:pt idx="8389">
                  <c:v>41977.092685185184</c:v>
                </c:pt>
                <c:pt idx="8390">
                  <c:v>41977.099629629585</c:v>
                </c:pt>
                <c:pt idx="8391">
                  <c:v>41977.10657407414</c:v>
                </c:pt>
                <c:pt idx="8392">
                  <c:v>41977.113518518519</c:v>
                </c:pt>
                <c:pt idx="8393">
                  <c:v>41977.120462962906</c:v>
                </c:pt>
                <c:pt idx="8394">
                  <c:v>41977.127407407374</c:v>
                </c:pt>
                <c:pt idx="8395">
                  <c:v>41977.134351851855</c:v>
                </c:pt>
                <c:pt idx="8396">
                  <c:v>41977.141296296293</c:v>
                </c:pt>
                <c:pt idx="8397">
                  <c:v>41977.148240740738</c:v>
                </c:pt>
                <c:pt idx="8398">
                  <c:v>41977.155185185184</c:v>
                </c:pt>
                <c:pt idx="8399">
                  <c:v>41977.162129629585</c:v>
                </c:pt>
                <c:pt idx="8400">
                  <c:v>41977.169074074081</c:v>
                </c:pt>
                <c:pt idx="8401">
                  <c:v>41977.176018518519</c:v>
                </c:pt>
                <c:pt idx="8402">
                  <c:v>41977.182962962965</c:v>
                </c:pt>
                <c:pt idx="8403">
                  <c:v>41977.18990740741</c:v>
                </c:pt>
                <c:pt idx="8404">
                  <c:v>41977.196851851855</c:v>
                </c:pt>
                <c:pt idx="8405">
                  <c:v>41977.203796296286</c:v>
                </c:pt>
                <c:pt idx="8406">
                  <c:v>41977.210740740724</c:v>
                </c:pt>
                <c:pt idx="8407">
                  <c:v>41977.217685185184</c:v>
                </c:pt>
                <c:pt idx="8408">
                  <c:v>41977.224629629585</c:v>
                </c:pt>
                <c:pt idx="8409">
                  <c:v>41977.231574074081</c:v>
                </c:pt>
                <c:pt idx="8410">
                  <c:v>41977.238518518519</c:v>
                </c:pt>
                <c:pt idx="8411">
                  <c:v>41977.245462962906</c:v>
                </c:pt>
                <c:pt idx="8412">
                  <c:v>41977.25240740741</c:v>
                </c:pt>
                <c:pt idx="8413">
                  <c:v>41977.259351851855</c:v>
                </c:pt>
                <c:pt idx="8414">
                  <c:v>41977.266296296293</c:v>
                </c:pt>
                <c:pt idx="8415">
                  <c:v>41977.273240740724</c:v>
                </c:pt>
                <c:pt idx="8416">
                  <c:v>41977.280185185184</c:v>
                </c:pt>
                <c:pt idx="8417">
                  <c:v>41977.287129629585</c:v>
                </c:pt>
                <c:pt idx="8418">
                  <c:v>41977.294074074081</c:v>
                </c:pt>
                <c:pt idx="8419">
                  <c:v>41977.301018518519</c:v>
                </c:pt>
                <c:pt idx="8420">
                  <c:v>41977.307962962965</c:v>
                </c:pt>
                <c:pt idx="8421">
                  <c:v>41977.314907407475</c:v>
                </c:pt>
                <c:pt idx="8422">
                  <c:v>41977.321851851855</c:v>
                </c:pt>
                <c:pt idx="8423">
                  <c:v>41977.328796296293</c:v>
                </c:pt>
                <c:pt idx="8424">
                  <c:v>41977.335740740724</c:v>
                </c:pt>
                <c:pt idx="8425">
                  <c:v>41977.342685185191</c:v>
                </c:pt>
                <c:pt idx="8426">
                  <c:v>41977.349629629629</c:v>
                </c:pt>
                <c:pt idx="8427">
                  <c:v>41977.356574074198</c:v>
                </c:pt>
                <c:pt idx="8428">
                  <c:v>41977.363518518519</c:v>
                </c:pt>
                <c:pt idx="8429">
                  <c:v>41977.370462962965</c:v>
                </c:pt>
                <c:pt idx="8430">
                  <c:v>41977.37740740741</c:v>
                </c:pt>
                <c:pt idx="8431">
                  <c:v>41977.384351851862</c:v>
                </c:pt>
                <c:pt idx="8432">
                  <c:v>41977.391296296293</c:v>
                </c:pt>
                <c:pt idx="8433">
                  <c:v>41977.398240740738</c:v>
                </c:pt>
                <c:pt idx="8434">
                  <c:v>41977.405185185184</c:v>
                </c:pt>
                <c:pt idx="8435">
                  <c:v>41977.412129629629</c:v>
                </c:pt>
                <c:pt idx="8436">
                  <c:v>41977.41907407414</c:v>
                </c:pt>
                <c:pt idx="8437">
                  <c:v>41977.426018518519</c:v>
                </c:pt>
                <c:pt idx="8438">
                  <c:v>41977.432962962965</c:v>
                </c:pt>
                <c:pt idx="8439">
                  <c:v>41977.43990740741</c:v>
                </c:pt>
                <c:pt idx="8440">
                  <c:v>41977.446851851862</c:v>
                </c:pt>
                <c:pt idx="8441">
                  <c:v>41977.453796296293</c:v>
                </c:pt>
                <c:pt idx="8442">
                  <c:v>41977.460740740724</c:v>
                </c:pt>
                <c:pt idx="8443">
                  <c:v>41977.467685185184</c:v>
                </c:pt>
                <c:pt idx="8444">
                  <c:v>41977.474629629629</c:v>
                </c:pt>
                <c:pt idx="8445">
                  <c:v>41977.48157407414</c:v>
                </c:pt>
                <c:pt idx="8446">
                  <c:v>41977.488518518599</c:v>
                </c:pt>
                <c:pt idx="8447">
                  <c:v>41977.495462962906</c:v>
                </c:pt>
                <c:pt idx="8448">
                  <c:v>41977.50240740741</c:v>
                </c:pt>
                <c:pt idx="8449">
                  <c:v>41977.509351851855</c:v>
                </c:pt>
                <c:pt idx="8450">
                  <c:v>41977.516296296388</c:v>
                </c:pt>
                <c:pt idx="8451">
                  <c:v>41977.523240740724</c:v>
                </c:pt>
                <c:pt idx="8452">
                  <c:v>41977.530185185184</c:v>
                </c:pt>
                <c:pt idx="8453">
                  <c:v>41977.537129629585</c:v>
                </c:pt>
                <c:pt idx="8454">
                  <c:v>41977.54407407414</c:v>
                </c:pt>
                <c:pt idx="8455">
                  <c:v>41977.551018518519</c:v>
                </c:pt>
                <c:pt idx="8456">
                  <c:v>41977.557962962965</c:v>
                </c:pt>
                <c:pt idx="8457">
                  <c:v>41977.56490740741</c:v>
                </c:pt>
                <c:pt idx="8458">
                  <c:v>41977.571851851855</c:v>
                </c:pt>
                <c:pt idx="8459">
                  <c:v>41977.578796296293</c:v>
                </c:pt>
                <c:pt idx="8460">
                  <c:v>41977.585740740724</c:v>
                </c:pt>
                <c:pt idx="8461">
                  <c:v>41977.592685185184</c:v>
                </c:pt>
                <c:pt idx="8462">
                  <c:v>41977.599629629585</c:v>
                </c:pt>
                <c:pt idx="8463">
                  <c:v>41977.60657407414</c:v>
                </c:pt>
                <c:pt idx="8464">
                  <c:v>41977.613518518519</c:v>
                </c:pt>
                <c:pt idx="8465">
                  <c:v>41977.620462962906</c:v>
                </c:pt>
                <c:pt idx="8466">
                  <c:v>41977.627407407374</c:v>
                </c:pt>
                <c:pt idx="8467">
                  <c:v>41977.634351851855</c:v>
                </c:pt>
                <c:pt idx="8468">
                  <c:v>41977.641296296293</c:v>
                </c:pt>
                <c:pt idx="8469">
                  <c:v>41977.648240740738</c:v>
                </c:pt>
                <c:pt idx="8470">
                  <c:v>41977.655185185184</c:v>
                </c:pt>
                <c:pt idx="8471">
                  <c:v>41977.662129629585</c:v>
                </c:pt>
                <c:pt idx="8472">
                  <c:v>41977.669074074081</c:v>
                </c:pt>
                <c:pt idx="8473">
                  <c:v>41977.676018518519</c:v>
                </c:pt>
                <c:pt idx="8474">
                  <c:v>41977.682962962965</c:v>
                </c:pt>
                <c:pt idx="8475">
                  <c:v>41977.68990740741</c:v>
                </c:pt>
                <c:pt idx="8476">
                  <c:v>41977.696851851855</c:v>
                </c:pt>
                <c:pt idx="8477">
                  <c:v>41977.703796296286</c:v>
                </c:pt>
                <c:pt idx="8478">
                  <c:v>41977.710740740724</c:v>
                </c:pt>
                <c:pt idx="8479">
                  <c:v>41977.717685185184</c:v>
                </c:pt>
                <c:pt idx="8480">
                  <c:v>41977.724629629585</c:v>
                </c:pt>
                <c:pt idx="8481">
                  <c:v>41977.731574074081</c:v>
                </c:pt>
                <c:pt idx="8482">
                  <c:v>41977.738518518519</c:v>
                </c:pt>
                <c:pt idx="8483">
                  <c:v>41977.745462962906</c:v>
                </c:pt>
                <c:pt idx="8484">
                  <c:v>41977.75240740741</c:v>
                </c:pt>
                <c:pt idx="8485">
                  <c:v>41977.759351851855</c:v>
                </c:pt>
                <c:pt idx="8486">
                  <c:v>41977.766296296293</c:v>
                </c:pt>
                <c:pt idx="8487">
                  <c:v>41977.773240740724</c:v>
                </c:pt>
                <c:pt idx="8488">
                  <c:v>41977.780185185184</c:v>
                </c:pt>
                <c:pt idx="8489">
                  <c:v>41977.787129629585</c:v>
                </c:pt>
                <c:pt idx="8490">
                  <c:v>41977.794074074081</c:v>
                </c:pt>
                <c:pt idx="8491">
                  <c:v>41977.801018518519</c:v>
                </c:pt>
                <c:pt idx="8492">
                  <c:v>41977.807962962965</c:v>
                </c:pt>
                <c:pt idx="8493">
                  <c:v>41977.814907407475</c:v>
                </c:pt>
                <c:pt idx="8494">
                  <c:v>41977.821851851855</c:v>
                </c:pt>
                <c:pt idx="8495">
                  <c:v>41977.828796296293</c:v>
                </c:pt>
                <c:pt idx="8496">
                  <c:v>41977.835740740724</c:v>
                </c:pt>
                <c:pt idx="8497">
                  <c:v>41977.842685185191</c:v>
                </c:pt>
                <c:pt idx="8498">
                  <c:v>41977.849629629629</c:v>
                </c:pt>
                <c:pt idx="8499">
                  <c:v>41977.856574074198</c:v>
                </c:pt>
                <c:pt idx="8500">
                  <c:v>41977.863518518519</c:v>
                </c:pt>
                <c:pt idx="8501">
                  <c:v>41977.870462962965</c:v>
                </c:pt>
                <c:pt idx="8502">
                  <c:v>41977.87740740741</c:v>
                </c:pt>
                <c:pt idx="8503">
                  <c:v>41977.884351851862</c:v>
                </c:pt>
                <c:pt idx="8504">
                  <c:v>41977.891296296293</c:v>
                </c:pt>
                <c:pt idx="8505">
                  <c:v>41977.898240740738</c:v>
                </c:pt>
                <c:pt idx="8506">
                  <c:v>41977.905185185184</c:v>
                </c:pt>
                <c:pt idx="8507">
                  <c:v>41977.912129629629</c:v>
                </c:pt>
                <c:pt idx="8508">
                  <c:v>41977.91907407414</c:v>
                </c:pt>
                <c:pt idx="8509">
                  <c:v>41977.926018518519</c:v>
                </c:pt>
                <c:pt idx="8510">
                  <c:v>41977.932962962965</c:v>
                </c:pt>
                <c:pt idx="8511">
                  <c:v>41977.93990740741</c:v>
                </c:pt>
                <c:pt idx="8512">
                  <c:v>41977.946851851862</c:v>
                </c:pt>
                <c:pt idx="8513">
                  <c:v>41977.953796296293</c:v>
                </c:pt>
                <c:pt idx="8514">
                  <c:v>41977.960740740724</c:v>
                </c:pt>
                <c:pt idx="8515">
                  <c:v>41977.967685185184</c:v>
                </c:pt>
                <c:pt idx="8516">
                  <c:v>41977.974629629629</c:v>
                </c:pt>
                <c:pt idx="8517">
                  <c:v>41977.98157407414</c:v>
                </c:pt>
                <c:pt idx="8518">
                  <c:v>41977.988518518599</c:v>
                </c:pt>
                <c:pt idx="8519">
                  <c:v>41977.995462962906</c:v>
                </c:pt>
                <c:pt idx="8520">
                  <c:v>41978.00240740741</c:v>
                </c:pt>
                <c:pt idx="8521">
                  <c:v>41978.009351851855</c:v>
                </c:pt>
                <c:pt idx="8522">
                  <c:v>41978.016296296388</c:v>
                </c:pt>
                <c:pt idx="8523">
                  <c:v>41978.023240740724</c:v>
                </c:pt>
                <c:pt idx="8524">
                  <c:v>41978.030185185184</c:v>
                </c:pt>
                <c:pt idx="8525">
                  <c:v>41978.037129629585</c:v>
                </c:pt>
                <c:pt idx="8526">
                  <c:v>41978.04407407414</c:v>
                </c:pt>
                <c:pt idx="8527">
                  <c:v>41978.051018518519</c:v>
                </c:pt>
                <c:pt idx="8528">
                  <c:v>41978.057962962965</c:v>
                </c:pt>
                <c:pt idx="8529">
                  <c:v>41978.06490740741</c:v>
                </c:pt>
                <c:pt idx="8530">
                  <c:v>41978.071851851855</c:v>
                </c:pt>
                <c:pt idx="8531">
                  <c:v>41978.078796296293</c:v>
                </c:pt>
                <c:pt idx="8532">
                  <c:v>41978.085740740724</c:v>
                </c:pt>
                <c:pt idx="8533">
                  <c:v>41978.092685185184</c:v>
                </c:pt>
                <c:pt idx="8534">
                  <c:v>41978.099629629585</c:v>
                </c:pt>
                <c:pt idx="8535">
                  <c:v>41978.10657407414</c:v>
                </c:pt>
                <c:pt idx="8536">
                  <c:v>41978.113518518519</c:v>
                </c:pt>
                <c:pt idx="8537">
                  <c:v>41978.120462962906</c:v>
                </c:pt>
                <c:pt idx="8538">
                  <c:v>41978.127407407374</c:v>
                </c:pt>
                <c:pt idx="8539">
                  <c:v>41978.134351851855</c:v>
                </c:pt>
                <c:pt idx="8540">
                  <c:v>41978.141296296293</c:v>
                </c:pt>
                <c:pt idx="8541">
                  <c:v>41978.148240740738</c:v>
                </c:pt>
                <c:pt idx="8542">
                  <c:v>41978.155185185184</c:v>
                </c:pt>
                <c:pt idx="8543">
                  <c:v>41978.162129629585</c:v>
                </c:pt>
                <c:pt idx="8544">
                  <c:v>41978.169074074081</c:v>
                </c:pt>
                <c:pt idx="8545">
                  <c:v>41978.176018518519</c:v>
                </c:pt>
                <c:pt idx="8546">
                  <c:v>41978.182962962965</c:v>
                </c:pt>
                <c:pt idx="8547">
                  <c:v>41978.18990740741</c:v>
                </c:pt>
                <c:pt idx="8548">
                  <c:v>41978.196851851855</c:v>
                </c:pt>
                <c:pt idx="8549">
                  <c:v>41978.203796296286</c:v>
                </c:pt>
                <c:pt idx="8550">
                  <c:v>41978.210740740724</c:v>
                </c:pt>
                <c:pt idx="8551">
                  <c:v>41978.217685185184</c:v>
                </c:pt>
                <c:pt idx="8552">
                  <c:v>41978.224629629585</c:v>
                </c:pt>
                <c:pt idx="8553">
                  <c:v>41978.231574074081</c:v>
                </c:pt>
                <c:pt idx="8554">
                  <c:v>41978.238518518519</c:v>
                </c:pt>
                <c:pt idx="8555">
                  <c:v>41978.245462962906</c:v>
                </c:pt>
                <c:pt idx="8556">
                  <c:v>41978.25240740741</c:v>
                </c:pt>
                <c:pt idx="8557">
                  <c:v>41978.259351851855</c:v>
                </c:pt>
                <c:pt idx="8558">
                  <c:v>41978.266296296293</c:v>
                </c:pt>
                <c:pt idx="8559">
                  <c:v>41978.273240740724</c:v>
                </c:pt>
                <c:pt idx="8560">
                  <c:v>41978.280185185184</c:v>
                </c:pt>
                <c:pt idx="8561">
                  <c:v>41978.287129629585</c:v>
                </c:pt>
                <c:pt idx="8562">
                  <c:v>41978.294074074081</c:v>
                </c:pt>
                <c:pt idx="8563">
                  <c:v>41978.301018518519</c:v>
                </c:pt>
                <c:pt idx="8564">
                  <c:v>41978.307962962965</c:v>
                </c:pt>
                <c:pt idx="8565">
                  <c:v>41978.314907407475</c:v>
                </c:pt>
                <c:pt idx="8566">
                  <c:v>41978.321851851855</c:v>
                </c:pt>
                <c:pt idx="8567">
                  <c:v>41978.328796296293</c:v>
                </c:pt>
                <c:pt idx="8568">
                  <c:v>41978.335740740724</c:v>
                </c:pt>
                <c:pt idx="8569">
                  <c:v>41978.342685185191</c:v>
                </c:pt>
                <c:pt idx="8570">
                  <c:v>41978.349629629629</c:v>
                </c:pt>
                <c:pt idx="8571">
                  <c:v>41978.356574074198</c:v>
                </c:pt>
                <c:pt idx="8572">
                  <c:v>41978.363518518519</c:v>
                </c:pt>
                <c:pt idx="8573">
                  <c:v>41978.370462962965</c:v>
                </c:pt>
                <c:pt idx="8574">
                  <c:v>41978.37740740741</c:v>
                </c:pt>
                <c:pt idx="8575">
                  <c:v>41978.384351851862</c:v>
                </c:pt>
                <c:pt idx="8576">
                  <c:v>41978.391296296293</c:v>
                </c:pt>
                <c:pt idx="8577">
                  <c:v>41978.398240740738</c:v>
                </c:pt>
                <c:pt idx="8578">
                  <c:v>41978.405185185184</c:v>
                </c:pt>
                <c:pt idx="8579">
                  <c:v>41978.412129629629</c:v>
                </c:pt>
                <c:pt idx="8580">
                  <c:v>41978.41907407414</c:v>
                </c:pt>
                <c:pt idx="8581">
                  <c:v>41978.426018518519</c:v>
                </c:pt>
                <c:pt idx="8582">
                  <c:v>41978.432962962965</c:v>
                </c:pt>
                <c:pt idx="8583">
                  <c:v>41978.43990740741</c:v>
                </c:pt>
                <c:pt idx="8584">
                  <c:v>41978.446851851862</c:v>
                </c:pt>
                <c:pt idx="8585">
                  <c:v>41978.453796296293</c:v>
                </c:pt>
                <c:pt idx="8586">
                  <c:v>41978.460740740724</c:v>
                </c:pt>
                <c:pt idx="8587">
                  <c:v>41978.467685185184</c:v>
                </c:pt>
                <c:pt idx="8588">
                  <c:v>41978.474629629629</c:v>
                </c:pt>
                <c:pt idx="8589">
                  <c:v>41978.48157407414</c:v>
                </c:pt>
                <c:pt idx="8590">
                  <c:v>41978.488518518599</c:v>
                </c:pt>
                <c:pt idx="8591">
                  <c:v>41978.495462962906</c:v>
                </c:pt>
                <c:pt idx="8592">
                  <c:v>41978.50240740741</c:v>
                </c:pt>
                <c:pt idx="8593">
                  <c:v>41978.509351851855</c:v>
                </c:pt>
                <c:pt idx="8594">
                  <c:v>41978.516296296388</c:v>
                </c:pt>
                <c:pt idx="8595">
                  <c:v>41978.523240740724</c:v>
                </c:pt>
                <c:pt idx="8596">
                  <c:v>41978.530185185184</c:v>
                </c:pt>
                <c:pt idx="8597">
                  <c:v>41978.537129629585</c:v>
                </c:pt>
                <c:pt idx="8598">
                  <c:v>41978.54407407414</c:v>
                </c:pt>
                <c:pt idx="8599">
                  <c:v>41978.551018518519</c:v>
                </c:pt>
                <c:pt idx="8600">
                  <c:v>41978.557962962965</c:v>
                </c:pt>
                <c:pt idx="8601">
                  <c:v>41978.56490740741</c:v>
                </c:pt>
                <c:pt idx="8602">
                  <c:v>41978.571851851855</c:v>
                </c:pt>
                <c:pt idx="8603">
                  <c:v>41978.578796296293</c:v>
                </c:pt>
                <c:pt idx="8604">
                  <c:v>41978.585740740724</c:v>
                </c:pt>
                <c:pt idx="8605">
                  <c:v>41978.592685185184</c:v>
                </c:pt>
                <c:pt idx="8606">
                  <c:v>41978.599629629585</c:v>
                </c:pt>
                <c:pt idx="8607">
                  <c:v>41978.60657407414</c:v>
                </c:pt>
                <c:pt idx="8608">
                  <c:v>41978.613518518519</c:v>
                </c:pt>
                <c:pt idx="8609">
                  <c:v>41978.620462962906</c:v>
                </c:pt>
                <c:pt idx="8610">
                  <c:v>41978.627407407374</c:v>
                </c:pt>
                <c:pt idx="8611">
                  <c:v>41978.634351851855</c:v>
                </c:pt>
                <c:pt idx="8612">
                  <c:v>41978.641296296293</c:v>
                </c:pt>
                <c:pt idx="8613">
                  <c:v>41978.648240740738</c:v>
                </c:pt>
                <c:pt idx="8614">
                  <c:v>41978.655185185184</c:v>
                </c:pt>
                <c:pt idx="8615">
                  <c:v>41978.662129629585</c:v>
                </c:pt>
                <c:pt idx="8616">
                  <c:v>41978.669074074081</c:v>
                </c:pt>
                <c:pt idx="8617">
                  <c:v>41978.676018518519</c:v>
                </c:pt>
                <c:pt idx="8618">
                  <c:v>41978.682962962965</c:v>
                </c:pt>
                <c:pt idx="8619">
                  <c:v>41978.68990740741</c:v>
                </c:pt>
                <c:pt idx="8620">
                  <c:v>41978.696851851855</c:v>
                </c:pt>
                <c:pt idx="8621">
                  <c:v>41978.703796296286</c:v>
                </c:pt>
                <c:pt idx="8622">
                  <c:v>41978.710740740724</c:v>
                </c:pt>
                <c:pt idx="8623">
                  <c:v>41978.717685185184</c:v>
                </c:pt>
                <c:pt idx="8624">
                  <c:v>41978.724629629585</c:v>
                </c:pt>
                <c:pt idx="8625">
                  <c:v>41978.731574074081</c:v>
                </c:pt>
                <c:pt idx="8626">
                  <c:v>41978.738518518519</c:v>
                </c:pt>
                <c:pt idx="8627">
                  <c:v>41978.745462962906</c:v>
                </c:pt>
                <c:pt idx="8628">
                  <c:v>41978.75240740741</c:v>
                </c:pt>
                <c:pt idx="8629">
                  <c:v>41978.759351851855</c:v>
                </c:pt>
                <c:pt idx="8630">
                  <c:v>41978.766296296293</c:v>
                </c:pt>
                <c:pt idx="8631">
                  <c:v>41978.773240740724</c:v>
                </c:pt>
                <c:pt idx="8632">
                  <c:v>41978.780185185184</c:v>
                </c:pt>
                <c:pt idx="8633">
                  <c:v>41978.787129629585</c:v>
                </c:pt>
                <c:pt idx="8634">
                  <c:v>41978.794074074081</c:v>
                </c:pt>
                <c:pt idx="8635">
                  <c:v>41978.801018518519</c:v>
                </c:pt>
                <c:pt idx="8636">
                  <c:v>41978.807962962965</c:v>
                </c:pt>
                <c:pt idx="8637">
                  <c:v>41978.814907407475</c:v>
                </c:pt>
                <c:pt idx="8638">
                  <c:v>41978.821851851855</c:v>
                </c:pt>
                <c:pt idx="8639">
                  <c:v>41978.828796296293</c:v>
                </c:pt>
                <c:pt idx="8640">
                  <c:v>41978.835740740724</c:v>
                </c:pt>
                <c:pt idx="8641">
                  <c:v>41978.842685185191</c:v>
                </c:pt>
                <c:pt idx="8642">
                  <c:v>41978.849629629629</c:v>
                </c:pt>
                <c:pt idx="8643">
                  <c:v>41978.856574074198</c:v>
                </c:pt>
                <c:pt idx="8644">
                  <c:v>41978.863518518519</c:v>
                </c:pt>
                <c:pt idx="8645">
                  <c:v>41978.870462962965</c:v>
                </c:pt>
                <c:pt idx="8646">
                  <c:v>41978.87740740741</c:v>
                </c:pt>
                <c:pt idx="8647">
                  <c:v>41978.884351851862</c:v>
                </c:pt>
                <c:pt idx="8648">
                  <c:v>41978.891296296293</c:v>
                </c:pt>
                <c:pt idx="8649">
                  <c:v>41978.898240740738</c:v>
                </c:pt>
                <c:pt idx="8650">
                  <c:v>41978.905185185184</c:v>
                </c:pt>
                <c:pt idx="8651">
                  <c:v>41978.912129629629</c:v>
                </c:pt>
                <c:pt idx="8652">
                  <c:v>41978.91907407414</c:v>
                </c:pt>
                <c:pt idx="8653">
                  <c:v>41978.926018518519</c:v>
                </c:pt>
                <c:pt idx="8654">
                  <c:v>41978.932962962965</c:v>
                </c:pt>
                <c:pt idx="8655">
                  <c:v>41978.93990740741</c:v>
                </c:pt>
                <c:pt idx="8656">
                  <c:v>41978.946851851862</c:v>
                </c:pt>
                <c:pt idx="8657">
                  <c:v>41978.953796296293</c:v>
                </c:pt>
                <c:pt idx="8658">
                  <c:v>41978.960740740724</c:v>
                </c:pt>
                <c:pt idx="8659">
                  <c:v>41978.967685185184</c:v>
                </c:pt>
                <c:pt idx="8660">
                  <c:v>41978.974629629629</c:v>
                </c:pt>
                <c:pt idx="8661">
                  <c:v>41978.98157407414</c:v>
                </c:pt>
                <c:pt idx="8662">
                  <c:v>41978.988518518599</c:v>
                </c:pt>
                <c:pt idx="8663">
                  <c:v>41978.995462962906</c:v>
                </c:pt>
                <c:pt idx="8664">
                  <c:v>41979.00240740741</c:v>
                </c:pt>
                <c:pt idx="8665">
                  <c:v>41979.009351851855</c:v>
                </c:pt>
                <c:pt idx="8666">
                  <c:v>41979.016296296388</c:v>
                </c:pt>
                <c:pt idx="8667">
                  <c:v>41979.023240740724</c:v>
                </c:pt>
                <c:pt idx="8668">
                  <c:v>41979.030185185184</c:v>
                </c:pt>
                <c:pt idx="8669">
                  <c:v>41979.037129629585</c:v>
                </c:pt>
                <c:pt idx="8670">
                  <c:v>41979.04407407414</c:v>
                </c:pt>
                <c:pt idx="8671">
                  <c:v>41979.051018518519</c:v>
                </c:pt>
                <c:pt idx="8672">
                  <c:v>41979.057962962965</c:v>
                </c:pt>
                <c:pt idx="8673">
                  <c:v>41979.06490740741</c:v>
                </c:pt>
                <c:pt idx="8674">
                  <c:v>41979.071851851855</c:v>
                </c:pt>
                <c:pt idx="8675">
                  <c:v>41979.078796296293</c:v>
                </c:pt>
                <c:pt idx="8676">
                  <c:v>41979.085740740724</c:v>
                </c:pt>
                <c:pt idx="8677">
                  <c:v>41979.092685185184</c:v>
                </c:pt>
                <c:pt idx="8678">
                  <c:v>41979.099629629585</c:v>
                </c:pt>
                <c:pt idx="8679">
                  <c:v>41979.10657407414</c:v>
                </c:pt>
                <c:pt idx="8680">
                  <c:v>41979.113518518519</c:v>
                </c:pt>
                <c:pt idx="8681">
                  <c:v>41979.120462962906</c:v>
                </c:pt>
                <c:pt idx="8682">
                  <c:v>41979.127407407374</c:v>
                </c:pt>
                <c:pt idx="8683">
                  <c:v>41979.134351851855</c:v>
                </c:pt>
                <c:pt idx="8684">
                  <c:v>41979.141296296293</c:v>
                </c:pt>
                <c:pt idx="8685">
                  <c:v>41979.148240740738</c:v>
                </c:pt>
                <c:pt idx="8686">
                  <c:v>41979.155185185184</c:v>
                </c:pt>
                <c:pt idx="8687">
                  <c:v>41979.162129629585</c:v>
                </c:pt>
                <c:pt idx="8688">
                  <c:v>41979.169074074081</c:v>
                </c:pt>
                <c:pt idx="8689">
                  <c:v>41979.176018518519</c:v>
                </c:pt>
                <c:pt idx="8690">
                  <c:v>41979.182962962965</c:v>
                </c:pt>
                <c:pt idx="8691">
                  <c:v>41979.18990740741</c:v>
                </c:pt>
                <c:pt idx="8692">
                  <c:v>41979.196851851855</c:v>
                </c:pt>
                <c:pt idx="8693">
                  <c:v>41979.203796296286</c:v>
                </c:pt>
                <c:pt idx="8694">
                  <c:v>41979.210740740724</c:v>
                </c:pt>
                <c:pt idx="8695">
                  <c:v>41979.217685185184</c:v>
                </c:pt>
                <c:pt idx="8696">
                  <c:v>41979.224629629585</c:v>
                </c:pt>
                <c:pt idx="8697">
                  <c:v>41979.231574074081</c:v>
                </c:pt>
                <c:pt idx="8698">
                  <c:v>41979.238518518519</c:v>
                </c:pt>
                <c:pt idx="8699">
                  <c:v>41979.245462962906</c:v>
                </c:pt>
                <c:pt idx="8700">
                  <c:v>41979.25240740741</c:v>
                </c:pt>
                <c:pt idx="8701">
                  <c:v>41979.259351851855</c:v>
                </c:pt>
                <c:pt idx="8702">
                  <c:v>41979.266296296293</c:v>
                </c:pt>
                <c:pt idx="8703">
                  <c:v>41979.273240740724</c:v>
                </c:pt>
                <c:pt idx="8704">
                  <c:v>41979.280185185184</c:v>
                </c:pt>
                <c:pt idx="8705">
                  <c:v>41979.287129629585</c:v>
                </c:pt>
                <c:pt idx="8706">
                  <c:v>41979.294074074081</c:v>
                </c:pt>
                <c:pt idx="8707">
                  <c:v>41979.301018518519</c:v>
                </c:pt>
                <c:pt idx="8708">
                  <c:v>41979.307962962965</c:v>
                </c:pt>
                <c:pt idx="8709">
                  <c:v>41979.314907407475</c:v>
                </c:pt>
                <c:pt idx="8710">
                  <c:v>41979.321851851855</c:v>
                </c:pt>
                <c:pt idx="8711">
                  <c:v>41979.328796296293</c:v>
                </c:pt>
                <c:pt idx="8712">
                  <c:v>41979.335740740724</c:v>
                </c:pt>
                <c:pt idx="8713">
                  <c:v>41979.342685185191</c:v>
                </c:pt>
                <c:pt idx="8714">
                  <c:v>41979.349629629629</c:v>
                </c:pt>
                <c:pt idx="8715">
                  <c:v>41979.356574074198</c:v>
                </c:pt>
                <c:pt idx="8716">
                  <c:v>41979.363518518519</c:v>
                </c:pt>
                <c:pt idx="8717">
                  <c:v>41979.370462962965</c:v>
                </c:pt>
                <c:pt idx="8718">
                  <c:v>41979.37740740741</c:v>
                </c:pt>
                <c:pt idx="8719">
                  <c:v>41979.384351851862</c:v>
                </c:pt>
                <c:pt idx="8720">
                  <c:v>41979.391296296293</c:v>
                </c:pt>
                <c:pt idx="8721">
                  <c:v>41979.398240740738</c:v>
                </c:pt>
                <c:pt idx="8722">
                  <c:v>41979.405185185184</c:v>
                </c:pt>
                <c:pt idx="8723">
                  <c:v>41979.412129629629</c:v>
                </c:pt>
                <c:pt idx="8724">
                  <c:v>41979.41907407414</c:v>
                </c:pt>
                <c:pt idx="8725">
                  <c:v>41979.426018518519</c:v>
                </c:pt>
                <c:pt idx="8726">
                  <c:v>41979.432962962965</c:v>
                </c:pt>
                <c:pt idx="8727">
                  <c:v>41979.43990740741</c:v>
                </c:pt>
                <c:pt idx="8728">
                  <c:v>41979.446851851862</c:v>
                </c:pt>
                <c:pt idx="8729">
                  <c:v>41979.453796296293</c:v>
                </c:pt>
                <c:pt idx="8730">
                  <c:v>41979.460740740724</c:v>
                </c:pt>
                <c:pt idx="8731">
                  <c:v>41979.467685185184</c:v>
                </c:pt>
                <c:pt idx="8732">
                  <c:v>41979.474629629629</c:v>
                </c:pt>
                <c:pt idx="8733">
                  <c:v>41979.48157407414</c:v>
                </c:pt>
                <c:pt idx="8734">
                  <c:v>41979.488518518599</c:v>
                </c:pt>
                <c:pt idx="8735">
                  <c:v>41979.495462962906</c:v>
                </c:pt>
                <c:pt idx="8736">
                  <c:v>41979.50240740741</c:v>
                </c:pt>
                <c:pt idx="8737">
                  <c:v>41979.509351851855</c:v>
                </c:pt>
                <c:pt idx="8738">
                  <c:v>41979.516296296388</c:v>
                </c:pt>
                <c:pt idx="8739">
                  <c:v>41979.523240740724</c:v>
                </c:pt>
                <c:pt idx="8740">
                  <c:v>41979.530185185184</c:v>
                </c:pt>
                <c:pt idx="8741">
                  <c:v>41979.537129629585</c:v>
                </c:pt>
                <c:pt idx="8742">
                  <c:v>41979.54407407414</c:v>
                </c:pt>
                <c:pt idx="8743">
                  <c:v>41979.551018518519</c:v>
                </c:pt>
                <c:pt idx="8744">
                  <c:v>41979.557962962965</c:v>
                </c:pt>
                <c:pt idx="8745">
                  <c:v>41979.56490740741</c:v>
                </c:pt>
                <c:pt idx="8746">
                  <c:v>41979.571851851855</c:v>
                </c:pt>
                <c:pt idx="8747">
                  <c:v>41979.578796296293</c:v>
                </c:pt>
                <c:pt idx="8748">
                  <c:v>41979.585740740724</c:v>
                </c:pt>
                <c:pt idx="8749">
                  <c:v>41979.592685185184</c:v>
                </c:pt>
                <c:pt idx="8750">
                  <c:v>41979.599629629585</c:v>
                </c:pt>
                <c:pt idx="8751">
                  <c:v>41979.60657407414</c:v>
                </c:pt>
                <c:pt idx="8752">
                  <c:v>41979.613518518519</c:v>
                </c:pt>
                <c:pt idx="8753">
                  <c:v>41979.620462962906</c:v>
                </c:pt>
                <c:pt idx="8754">
                  <c:v>41979.627407407374</c:v>
                </c:pt>
                <c:pt idx="8755">
                  <c:v>41979.634351851855</c:v>
                </c:pt>
                <c:pt idx="8756">
                  <c:v>41979.641296296293</c:v>
                </c:pt>
                <c:pt idx="8757">
                  <c:v>41979.648240740738</c:v>
                </c:pt>
                <c:pt idx="8758">
                  <c:v>41979.655185185184</c:v>
                </c:pt>
                <c:pt idx="8759">
                  <c:v>41979.662129629585</c:v>
                </c:pt>
                <c:pt idx="8760">
                  <c:v>41979.669074074081</c:v>
                </c:pt>
                <c:pt idx="8761">
                  <c:v>41979.676018518519</c:v>
                </c:pt>
                <c:pt idx="8762">
                  <c:v>41979.682962962965</c:v>
                </c:pt>
                <c:pt idx="8763">
                  <c:v>41979.68990740741</c:v>
                </c:pt>
                <c:pt idx="8764">
                  <c:v>41979.696851851855</c:v>
                </c:pt>
                <c:pt idx="8765">
                  <c:v>41979.703796296286</c:v>
                </c:pt>
                <c:pt idx="8766">
                  <c:v>41979.710740740724</c:v>
                </c:pt>
                <c:pt idx="8767">
                  <c:v>41979.717685185184</c:v>
                </c:pt>
                <c:pt idx="8768">
                  <c:v>41979.724629629585</c:v>
                </c:pt>
                <c:pt idx="8769">
                  <c:v>41979.731574074081</c:v>
                </c:pt>
                <c:pt idx="8770">
                  <c:v>41979.738518518519</c:v>
                </c:pt>
                <c:pt idx="8771">
                  <c:v>41979.745462962906</c:v>
                </c:pt>
                <c:pt idx="8772">
                  <c:v>41979.75240740741</c:v>
                </c:pt>
                <c:pt idx="8773">
                  <c:v>41979.759351851855</c:v>
                </c:pt>
                <c:pt idx="8774">
                  <c:v>41979.766296296293</c:v>
                </c:pt>
                <c:pt idx="8775">
                  <c:v>41979.773240740724</c:v>
                </c:pt>
                <c:pt idx="8776">
                  <c:v>41979.780185185184</c:v>
                </c:pt>
                <c:pt idx="8777">
                  <c:v>41979.787129629585</c:v>
                </c:pt>
                <c:pt idx="8778">
                  <c:v>41979.794074074081</c:v>
                </c:pt>
                <c:pt idx="8779">
                  <c:v>41979.801018518519</c:v>
                </c:pt>
                <c:pt idx="8780">
                  <c:v>41979.807962962965</c:v>
                </c:pt>
                <c:pt idx="8781">
                  <c:v>41979.814907407475</c:v>
                </c:pt>
                <c:pt idx="8782">
                  <c:v>41979.821851851855</c:v>
                </c:pt>
                <c:pt idx="8783">
                  <c:v>41979.828796296293</c:v>
                </c:pt>
                <c:pt idx="8784">
                  <c:v>41979.835740740724</c:v>
                </c:pt>
                <c:pt idx="8785">
                  <c:v>41979.842685185191</c:v>
                </c:pt>
                <c:pt idx="8786">
                  <c:v>41979.849629629629</c:v>
                </c:pt>
                <c:pt idx="8787">
                  <c:v>41979.856574074198</c:v>
                </c:pt>
                <c:pt idx="8788">
                  <c:v>41979.863518518519</c:v>
                </c:pt>
                <c:pt idx="8789">
                  <c:v>41979.870462962965</c:v>
                </c:pt>
                <c:pt idx="8790">
                  <c:v>41979.87740740741</c:v>
                </c:pt>
                <c:pt idx="8791">
                  <c:v>41979.884351851862</c:v>
                </c:pt>
                <c:pt idx="8792">
                  <c:v>41979.891296296293</c:v>
                </c:pt>
                <c:pt idx="8793">
                  <c:v>41979.898240740738</c:v>
                </c:pt>
                <c:pt idx="8794">
                  <c:v>41979.905185185184</c:v>
                </c:pt>
                <c:pt idx="8795">
                  <c:v>41979.912129629629</c:v>
                </c:pt>
                <c:pt idx="8796">
                  <c:v>41979.91907407414</c:v>
                </c:pt>
                <c:pt idx="8797">
                  <c:v>41979.926018518519</c:v>
                </c:pt>
                <c:pt idx="8798">
                  <c:v>41979.932962962965</c:v>
                </c:pt>
                <c:pt idx="8799">
                  <c:v>41979.93990740741</c:v>
                </c:pt>
                <c:pt idx="8800">
                  <c:v>41979.946851851862</c:v>
                </c:pt>
                <c:pt idx="8801">
                  <c:v>41979.953796296293</c:v>
                </c:pt>
                <c:pt idx="8802">
                  <c:v>41979.960740740724</c:v>
                </c:pt>
                <c:pt idx="8803">
                  <c:v>41979.967685185184</c:v>
                </c:pt>
                <c:pt idx="8804">
                  <c:v>41979.974629629629</c:v>
                </c:pt>
                <c:pt idx="8805">
                  <c:v>41979.98157407414</c:v>
                </c:pt>
                <c:pt idx="8806">
                  <c:v>41979.988518518599</c:v>
                </c:pt>
                <c:pt idx="8807">
                  <c:v>41979.995462962906</c:v>
                </c:pt>
                <c:pt idx="8808">
                  <c:v>41980.00240740741</c:v>
                </c:pt>
                <c:pt idx="8809">
                  <c:v>41980.009351851855</c:v>
                </c:pt>
                <c:pt idx="8810">
                  <c:v>41980.016296296388</c:v>
                </c:pt>
                <c:pt idx="8811">
                  <c:v>41980.023240740724</c:v>
                </c:pt>
                <c:pt idx="8812">
                  <c:v>41980.030185185184</c:v>
                </c:pt>
                <c:pt idx="8813">
                  <c:v>41980.037129629585</c:v>
                </c:pt>
                <c:pt idx="8814">
                  <c:v>41980.04407407414</c:v>
                </c:pt>
                <c:pt idx="8815">
                  <c:v>41980.051018518519</c:v>
                </c:pt>
                <c:pt idx="8816">
                  <c:v>41980.057962962965</c:v>
                </c:pt>
                <c:pt idx="8817">
                  <c:v>41980.06490740741</c:v>
                </c:pt>
                <c:pt idx="8818">
                  <c:v>41980.071851851855</c:v>
                </c:pt>
                <c:pt idx="8819">
                  <c:v>41980.078796296293</c:v>
                </c:pt>
                <c:pt idx="8820">
                  <c:v>41980.085740740724</c:v>
                </c:pt>
                <c:pt idx="8821">
                  <c:v>41980.092685185184</c:v>
                </c:pt>
                <c:pt idx="8822">
                  <c:v>41980.099629629585</c:v>
                </c:pt>
                <c:pt idx="8823">
                  <c:v>41980.10657407414</c:v>
                </c:pt>
                <c:pt idx="8824">
                  <c:v>41980.113518518519</c:v>
                </c:pt>
                <c:pt idx="8825">
                  <c:v>41980.120462962906</c:v>
                </c:pt>
                <c:pt idx="8826">
                  <c:v>41980.127407407374</c:v>
                </c:pt>
                <c:pt idx="8827">
                  <c:v>41980.134351851855</c:v>
                </c:pt>
                <c:pt idx="8828">
                  <c:v>41980.141296296293</c:v>
                </c:pt>
                <c:pt idx="8829">
                  <c:v>41980.148240740738</c:v>
                </c:pt>
                <c:pt idx="8830">
                  <c:v>41980.155185185184</c:v>
                </c:pt>
                <c:pt idx="8831">
                  <c:v>41980.162129629585</c:v>
                </c:pt>
                <c:pt idx="8832">
                  <c:v>41980.169074074081</c:v>
                </c:pt>
                <c:pt idx="8833">
                  <c:v>41980.176018518519</c:v>
                </c:pt>
                <c:pt idx="8834">
                  <c:v>41980.182962962965</c:v>
                </c:pt>
                <c:pt idx="8835">
                  <c:v>41980.18990740741</c:v>
                </c:pt>
                <c:pt idx="8836">
                  <c:v>41980.196851851855</c:v>
                </c:pt>
                <c:pt idx="8837">
                  <c:v>41980.203796296286</c:v>
                </c:pt>
                <c:pt idx="8838">
                  <c:v>41980.210740740724</c:v>
                </c:pt>
                <c:pt idx="8839">
                  <c:v>41980.217685185184</c:v>
                </c:pt>
                <c:pt idx="8840">
                  <c:v>41980.224629629585</c:v>
                </c:pt>
                <c:pt idx="8841">
                  <c:v>41980.231574074081</c:v>
                </c:pt>
                <c:pt idx="8842">
                  <c:v>41980.238518518519</c:v>
                </c:pt>
                <c:pt idx="8843">
                  <c:v>41980.245462962906</c:v>
                </c:pt>
                <c:pt idx="8844">
                  <c:v>41980.25240740741</c:v>
                </c:pt>
                <c:pt idx="8845">
                  <c:v>41980.259351851855</c:v>
                </c:pt>
                <c:pt idx="8846">
                  <c:v>41980.266296296293</c:v>
                </c:pt>
                <c:pt idx="8847">
                  <c:v>41980.273240740724</c:v>
                </c:pt>
                <c:pt idx="8848">
                  <c:v>41980.280185185184</c:v>
                </c:pt>
                <c:pt idx="8849">
                  <c:v>41980.287129629585</c:v>
                </c:pt>
                <c:pt idx="8850">
                  <c:v>41980.294074074081</c:v>
                </c:pt>
                <c:pt idx="8851">
                  <c:v>41980.301018518519</c:v>
                </c:pt>
                <c:pt idx="8852">
                  <c:v>41980.307962962965</c:v>
                </c:pt>
                <c:pt idx="8853">
                  <c:v>41980.314907407475</c:v>
                </c:pt>
                <c:pt idx="8854">
                  <c:v>41980.321851851855</c:v>
                </c:pt>
                <c:pt idx="8855">
                  <c:v>41980.328796296293</c:v>
                </c:pt>
                <c:pt idx="8856">
                  <c:v>41980.335740740724</c:v>
                </c:pt>
                <c:pt idx="8857">
                  <c:v>41980.342685185191</c:v>
                </c:pt>
                <c:pt idx="8858">
                  <c:v>41980.349629629629</c:v>
                </c:pt>
                <c:pt idx="8859">
                  <c:v>41980.356574074198</c:v>
                </c:pt>
                <c:pt idx="8860">
                  <c:v>41980.363518518519</c:v>
                </c:pt>
                <c:pt idx="8861">
                  <c:v>41980.370462962965</c:v>
                </c:pt>
                <c:pt idx="8862">
                  <c:v>41980.37740740741</c:v>
                </c:pt>
                <c:pt idx="8863">
                  <c:v>41980.384351851862</c:v>
                </c:pt>
                <c:pt idx="8864">
                  <c:v>41980.391296296293</c:v>
                </c:pt>
                <c:pt idx="8865">
                  <c:v>41980.398240740738</c:v>
                </c:pt>
                <c:pt idx="8866">
                  <c:v>41980.405185185184</c:v>
                </c:pt>
                <c:pt idx="8867">
                  <c:v>41980.412129629629</c:v>
                </c:pt>
                <c:pt idx="8868">
                  <c:v>41980.41907407414</c:v>
                </c:pt>
                <c:pt idx="8869">
                  <c:v>41980.426018518519</c:v>
                </c:pt>
                <c:pt idx="8870">
                  <c:v>41980.432962962965</c:v>
                </c:pt>
                <c:pt idx="8871">
                  <c:v>41980.43990740741</c:v>
                </c:pt>
                <c:pt idx="8872">
                  <c:v>41980.446851851862</c:v>
                </c:pt>
                <c:pt idx="8873">
                  <c:v>41980.453796296293</c:v>
                </c:pt>
                <c:pt idx="8874">
                  <c:v>41980.460740740724</c:v>
                </c:pt>
                <c:pt idx="8875">
                  <c:v>41980.467685185184</c:v>
                </c:pt>
                <c:pt idx="8876">
                  <c:v>41980.474629629629</c:v>
                </c:pt>
                <c:pt idx="8877">
                  <c:v>41980.48157407414</c:v>
                </c:pt>
                <c:pt idx="8878">
                  <c:v>41980.488518518599</c:v>
                </c:pt>
                <c:pt idx="8879">
                  <c:v>41980.495462962906</c:v>
                </c:pt>
                <c:pt idx="8880">
                  <c:v>41980.50240740741</c:v>
                </c:pt>
                <c:pt idx="8881">
                  <c:v>41980.509351851855</c:v>
                </c:pt>
                <c:pt idx="8882">
                  <c:v>41980.516296296388</c:v>
                </c:pt>
                <c:pt idx="8883">
                  <c:v>41980.523240740724</c:v>
                </c:pt>
                <c:pt idx="8884">
                  <c:v>41980.530185185184</c:v>
                </c:pt>
                <c:pt idx="8885">
                  <c:v>41980.537129629585</c:v>
                </c:pt>
                <c:pt idx="8886">
                  <c:v>41980.54407407414</c:v>
                </c:pt>
                <c:pt idx="8887">
                  <c:v>41980.551018518519</c:v>
                </c:pt>
                <c:pt idx="8888">
                  <c:v>41980.557962962965</c:v>
                </c:pt>
                <c:pt idx="8889">
                  <c:v>41980.56490740741</c:v>
                </c:pt>
                <c:pt idx="8890">
                  <c:v>41980.571851851855</c:v>
                </c:pt>
                <c:pt idx="8891">
                  <c:v>41980.578796296293</c:v>
                </c:pt>
                <c:pt idx="8892">
                  <c:v>41980.585740740724</c:v>
                </c:pt>
                <c:pt idx="8893">
                  <c:v>41980.592685185184</c:v>
                </c:pt>
                <c:pt idx="8894">
                  <c:v>41980.599629629585</c:v>
                </c:pt>
                <c:pt idx="8895">
                  <c:v>41980.60657407414</c:v>
                </c:pt>
                <c:pt idx="8896">
                  <c:v>41980.613518518519</c:v>
                </c:pt>
                <c:pt idx="8897">
                  <c:v>41980.620462962906</c:v>
                </c:pt>
                <c:pt idx="8898">
                  <c:v>41980.627407407374</c:v>
                </c:pt>
                <c:pt idx="8899">
                  <c:v>41980.634351851855</c:v>
                </c:pt>
                <c:pt idx="8900">
                  <c:v>41980.641296296293</c:v>
                </c:pt>
                <c:pt idx="8901">
                  <c:v>41980.648240740738</c:v>
                </c:pt>
                <c:pt idx="8902">
                  <c:v>41980.655185185184</c:v>
                </c:pt>
                <c:pt idx="8903">
                  <c:v>41980.662129629585</c:v>
                </c:pt>
                <c:pt idx="8904">
                  <c:v>41980.669074074081</c:v>
                </c:pt>
                <c:pt idx="8905">
                  <c:v>41980.676018518519</c:v>
                </c:pt>
                <c:pt idx="8906">
                  <c:v>41980.682962962965</c:v>
                </c:pt>
                <c:pt idx="8907">
                  <c:v>41980.68990740741</c:v>
                </c:pt>
                <c:pt idx="8908">
                  <c:v>41980.696851851855</c:v>
                </c:pt>
                <c:pt idx="8909">
                  <c:v>41980.703796296286</c:v>
                </c:pt>
                <c:pt idx="8910">
                  <c:v>41980.710740740724</c:v>
                </c:pt>
                <c:pt idx="8911">
                  <c:v>41980.717685185184</c:v>
                </c:pt>
                <c:pt idx="8912">
                  <c:v>41980.724629629585</c:v>
                </c:pt>
                <c:pt idx="8913">
                  <c:v>41980.731574074081</c:v>
                </c:pt>
                <c:pt idx="8914">
                  <c:v>41980.738518518519</c:v>
                </c:pt>
                <c:pt idx="8915">
                  <c:v>41980.745462962906</c:v>
                </c:pt>
                <c:pt idx="8916">
                  <c:v>41980.75240740741</c:v>
                </c:pt>
                <c:pt idx="8917">
                  <c:v>41980.759351851855</c:v>
                </c:pt>
                <c:pt idx="8918">
                  <c:v>41980.766296296293</c:v>
                </c:pt>
                <c:pt idx="8919">
                  <c:v>41980.773240740724</c:v>
                </c:pt>
                <c:pt idx="8920">
                  <c:v>41980.780185185184</c:v>
                </c:pt>
                <c:pt idx="8921">
                  <c:v>41980.787129629585</c:v>
                </c:pt>
                <c:pt idx="8922">
                  <c:v>41980.794074074081</c:v>
                </c:pt>
                <c:pt idx="8923">
                  <c:v>41980.801018518519</c:v>
                </c:pt>
                <c:pt idx="8924">
                  <c:v>41980.807962962965</c:v>
                </c:pt>
                <c:pt idx="8925">
                  <c:v>41980.814907407475</c:v>
                </c:pt>
                <c:pt idx="8926">
                  <c:v>41980.821851851855</c:v>
                </c:pt>
                <c:pt idx="8927">
                  <c:v>41980.828796296293</c:v>
                </c:pt>
                <c:pt idx="8928">
                  <c:v>41980.835740740724</c:v>
                </c:pt>
                <c:pt idx="8929">
                  <c:v>41980.842685185191</c:v>
                </c:pt>
                <c:pt idx="8930">
                  <c:v>41980.849629629629</c:v>
                </c:pt>
                <c:pt idx="8931">
                  <c:v>41980.856574074198</c:v>
                </c:pt>
                <c:pt idx="8932">
                  <c:v>41980.863518518519</c:v>
                </c:pt>
                <c:pt idx="8933">
                  <c:v>41980.870462962965</c:v>
                </c:pt>
                <c:pt idx="8934">
                  <c:v>41980.87740740741</c:v>
                </c:pt>
                <c:pt idx="8935">
                  <c:v>41980.884351851862</c:v>
                </c:pt>
                <c:pt idx="8936">
                  <c:v>41980.891296296293</c:v>
                </c:pt>
                <c:pt idx="8937">
                  <c:v>41980.898240740738</c:v>
                </c:pt>
                <c:pt idx="8938">
                  <c:v>41980.905185185184</c:v>
                </c:pt>
                <c:pt idx="8939">
                  <c:v>41980.912129629629</c:v>
                </c:pt>
                <c:pt idx="8940">
                  <c:v>41980.91907407414</c:v>
                </c:pt>
                <c:pt idx="8941">
                  <c:v>41980.926018518519</c:v>
                </c:pt>
                <c:pt idx="8942">
                  <c:v>41980.932962962965</c:v>
                </c:pt>
                <c:pt idx="8943">
                  <c:v>41980.93990740741</c:v>
                </c:pt>
                <c:pt idx="8944">
                  <c:v>41980.946851851862</c:v>
                </c:pt>
                <c:pt idx="8945">
                  <c:v>41980.953796296293</c:v>
                </c:pt>
                <c:pt idx="8946">
                  <c:v>41980.960740740724</c:v>
                </c:pt>
                <c:pt idx="8947">
                  <c:v>41980.967685185184</c:v>
                </c:pt>
                <c:pt idx="8948">
                  <c:v>41980.974629629629</c:v>
                </c:pt>
                <c:pt idx="8949">
                  <c:v>41980.98157407414</c:v>
                </c:pt>
                <c:pt idx="8950">
                  <c:v>41980.988518518599</c:v>
                </c:pt>
                <c:pt idx="8951">
                  <c:v>41980.995462962906</c:v>
                </c:pt>
                <c:pt idx="8952">
                  <c:v>41981.00240740741</c:v>
                </c:pt>
                <c:pt idx="8953">
                  <c:v>41981.009351851855</c:v>
                </c:pt>
                <c:pt idx="8954">
                  <c:v>41981.016296296388</c:v>
                </c:pt>
                <c:pt idx="8955">
                  <c:v>41981.023240740724</c:v>
                </c:pt>
                <c:pt idx="8956">
                  <c:v>41981.030185185184</c:v>
                </c:pt>
                <c:pt idx="8957">
                  <c:v>41981.037129629585</c:v>
                </c:pt>
                <c:pt idx="8958">
                  <c:v>41981.04407407414</c:v>
                </c:pt>
                <c:pt idx="8959">
                  <c:v>41981.051018518519</c:v>
                </c:pt>
                <c:pt idx="8960">
                  <c:v>41981.057962962965</c:v>
                </c:pt>
                <c:pt idx="8961">
                  <c:v>41981.06490740741</c:v>
                </c:pt>
                <c:pt idx="8962">
                  <c:v>41981.071851851855</c:v>
                </c:pt>
                <c:pt idx="8963">
                  <c:v>41981.078796296293</c:v>
                </c:pt>
                <c:pt idx="8964">
                  <c:v>41981.085740740724</c:v>
                </c:pt>
                <c:pt idx="8965">
                  <c:v>41981.092685185184</c:v>
                </c:pt>
                <c:pt idx="8966">
                  <c:v>41981.099629629585</c:v>
                </c:pt>
                <c:pt idx="8967">
                  <c:v>41981.10657407414</c:v>
                </c:pt>
                <c:pt idx="8968">
                  <c:v>41981.113518518519</c:v>
                </c:pt>
                <c:pt idx="8969">
                  <c:v>41981.120462962906</c:v>
                </c:pt>
                <c:pt idx="8970">
                  <c:v>41981.127407407374</c:v>
                </c:pt>
                <c:pt idx="8971">
                  <c:v>41981.134351851855</c:v>
                </c:pt>
                <c:pt idx="8972">
                  <c:v>41981.141296296293</c:v>
                </c:pt>
                <c:pt idx="8973">
                  <c:v>41981.148240740738</c:v>
                </c:pt>
                <c:pt idx="8974">
                  <c:v>41981.155185185184</c:v>
                </c:pt>
                <c:pt idx="8975">
                  <c:v>41981.162129629585</c:v>
                </c:pt>
                <c:pt idx="8976">
                  <c:v>41981.169074074081</c:v>
                </c:pt>
                <c:pt idx="8977">
                  <c:v>41981.176018518519</c:v>
                </c:pt>
                <c:pt idx="8978">
                  <c:v>41981.182962962965</c:v>
                </c:pt>
                <c:pt idx="8979">
                  <c:v>41981.18990740741</c:v>
                </c:pt>
                <c:pt idx="8980">
                  <c:v>41981.196851851855</c:v>
                </c:pt>
                <c:pt idx="8981">
                  <c:v>41981.203796296286</c:v>
                </c:pt>
                <c:pt idx="8982">
                  <c:v>41981.210740740724</c:v>
                </c:pt>
                <c:pt idx="8983">
                  <c:v>41981.217685185184</c:v>
                </c:pt>
                <c:pt idx="8984">
                  <c:v>41981.224629629585</c:v>
                </c:pt>
                <c:pt idx="8985">
                  <c:v>41981.231574074081</c:v>
                </c:pt>
                <c:pt idx="8986">
                  <c:v>41981.238518518519</c:v>
                </c:pt>
                <c:pt idx="8987">
                  <c:v>41981.245462962906</c:v>
                </c:pt>
                <c:pt idx="8988">
                  <c:v>41981.25240740741</c:v>
                </c:pt>
                <c:pt idx="8989">
                  <c:v>41981.259351851855</c:v>
                </c:pt>
                <c:pt idx="8990">
                  <c:v>41981.266296296293</c:v>
                </c:pt>
                <c:pt idx="8991">
                  <c:v>41981.273240740724</c:v>
                </c:pt>
                <c:pt idx="8992">
                  <c:v>41981.280185185184</c:v>
                </c:pt>
                <c:pt idx="8993">
                  <c:v>41981.287129629585</c:v>
                </c:pt>
                <c:pt idx="8994">
                  <c:v>41981.294074074081</c:v>
                </c:pt>
                <c:pt idx="8995">
                  <c:v>41981.301018518519</c:v>
                </c:pt>
                <c:pt idx="8996">
                  <c:v>41981.307962962965</c:v>
                </c:pt>
                <c:pt idx="8997">
                  <c:v>41981.314907407475</c:v>
                </c:pt>
                <c:pt idx="8998">
                  <c:v>41981.321851851855</c:v>
                </c:pt>
                <c:pt idx="8999">
                  <c:v>41981.328796296293</c:v>
                </c:pt>
                <c:pt idx="9000">
                  <c:v>41981.335740740724</c:v>
                </c:pt>
                <c:pt idx="9001">
                  <c:v>41981.342685185191</c:v>
                </c:pt>
                <c:pt idx="9002">
                  <c:v>41981.349629629629</c:v>
                </c:pt>
                <c:pt idx="9003">
                  <c:v>41981.356574074198</c:v>
                </c:pt>
                <c:pt idx="9004">
                  <c:v>41981.363518518519</c:v>
                </c:pt>
                <c:pt idx="9005">
                  <c:v>41981.370462962965</c:v>
                </c:pt>
                <c:pt idx="9006">
                  <c:v>41981.37740740741</c:v>
                </c:pt>
                <c:pt idx="9007">
                  <c:v>41981.384351851862</c:v>
                </c:pt>
                <c:pt idx="9008">
                  <c:v>41981.391296296293</c:v>
                </c:pt>
                <c:pt idx="9009">
                  <c:v>41981.398240740738</c:v>
                </c:pt>
                <c:pt idx="9010">
                  <c:v>41981.405185185184</c:v>
                </c:pt>
                <c:pt idx="9011">
                  <c:v>41981.412129629629</c:v>
                </c:pt>
                <c:pt idx="9012">
                  <c:v>41981.41907407414</c:v>
                </c:pt>
                <c:pt idx="9013">
                  <c:v>41981.426018518519</c:v>
                </c:pt>
                <c:pt idx="9014">
                  <c:v>41981.432962962965</c:v>
                </c:pt>
                <c:pt idx="9015">
                  <c:v>41981.43990740741</c:v>
                </c:pt>
                <c:pt idx="9016">
                  <c:v>41981.446851851862</c:v>
                </c:pt>
                <c:pt idx="9017">
                  <c:v>41981.453796296293</c:v>
                </c:pt>
                <c:pt idx="9018">
                  <c:v>41981.460740740724</c:v>
                </c:pt>
                <c:pt idx="9019">
                  <c:v>41981.467685185184</c:v>
                </c:pt>
                <c:pt idx="9020">
                  <c:v>41981.474629629629</c:v>
                </c:pt>
                <c:pt idx="9021">
                  <c:v>41981.48157407414</c:v>
                </c:pt>
                <c:pt idx="9022">
                  <c:v>41981.488518518599</c:v>
                </c:pt>
                <c:pt idx="9023">
                  <c:v>41981.495462962906</c:v>
                </c:pt>
                <c:pt idx="9024">
                  <c:v>41981.50240740741</c:v>
                </c:pt>
                <c:pt idx="9025">
                  <c:v>41981.509351851855</c:v>
                </c:pt>
                <c:pt idx="9026">
                  <c:v>41981.516296296388</c:v>
                </c:pt>
                <c:pt idx="9027">
                  <c:v>41981.523240740724</c:v>
                </c:pt>
                <c:pt idx="9028">
                  <c:v>41981.530185185184</c:v>
                </c:pt>
                <c:pt idx="9029">
                  <c:v>41981.537129629585</c:v>
                </c:pt>
                <c:pt idx="9030">
                  <c:v>41981.54407407414</c:v>
                </c:pt>
                <c:pt idx="9031">
                  <c:v>41981.551018518519</c:v>
                </c:pt>
                <c:pt idx="9032">
                  <c:v>41981.557962962965</c:v>
                </c:pt>
                <c:pt idx="9033">
                  <c:v>41981.56490740741</c:v>
                </c:pt>
                <c:pt idx="9034">
                  <c:v>41981.571851851855</c:v>
                </c:pt>
                <c:pt idx="9035">
                  <c:v>41981.578796296293</c:v>
                </c:pt>
                <c:pt idx="9036">
                  <c:v>41981.585740740724</c:v>
                </c:pt>
                <c:pt idx="9037">
                  <c:v>41981.592685185184</c:v>
                </c:pt>
                <c:pt idx="9038">
                  <c:v>41981.599629629585</c:v>
                </c:pt>
                <c:pt idx="9039">
                  <c:v>41981.60657407414</c:v>
                </c:pt>
                <c:pt idx="9040">
                  <c:v>41981.613518518519</c:v>
                </c:pt>
                <c:pt idx="9041">
                  <c:v>41981.620462962906</c:v>
                </c:pt>
                <c:pt idx="9042">
                  <c:v>41981.627407407374</c:v>
                </c:pt>
                <c:pt idx="9043">
                  <c:v>41981.634351851855</c:v>
                </c:pt>
                <c:pt idx="9044">
                  <c:v>41981.641296296293</c:v>
                </c:pt>
                <c:pt idx="9045">
                  <c:v>41981.648240740738</c:v>
                </c:pt>
                <c:pt idx="9046">
                  <c:v>41981.655185185184</c:v>
                </c:pt>
                <c:pt idx="9047">
                  <c:v>41981.662129629585</c:v>
                </c:pt>
                <c:pt idx="9048">
                  <c:v>41981.669074074081</c:v>
                </c:pt>
                <c:pt idx="9049">
                  <c:v>41981.676018518519</c:v>
                </c:pt>
                <c:pt idx="9050">
                  <c:v>41981.682962962965</c:v>
                </c:pt>
                <c:pt idx="9051">
                  <c:v>41981.68990740741</c:v>
                </c:pt>
                <c:pt idx="9052">
                  <c:v>41981.696851851855</c:v>
                </c:pt>
                <c:pt idx="9053">
                  <c:v>41981.703796296286</c:v>
                </c:pt>
                <c:pt idx="9054">
                  <c:v>41981.710740740724</c:v>
                </c:pt>
                <c:pt idx="9055">
                  <c:v>41981.717685185184</c:v>
                </c:pt>
                <c:pt idx="9056">
                  <c:v>41981.724629629585</c:v>
                </c:pt>
                <c:pt idx="9057">
                  <c:v>41981.731574074081</c:v>
                </c:pt>
                <c:pt idx="9058">
                  <c:v>41981.738518518519</c:v>
                </c:pt>
                <c:pt idx="9059">
                  <c:v>41981.745462962906</c:v>
                </c:pt>
                <c:pt idx="9060">
                  <c:v>41981.75240740741</c:v>
                </c:pt>
                <c:pt idx="9061">
                  <c:v>41981.759351851855</c:v>
                </c:pt>
                <c:pt idx="9062">
                  <c:v>41981.766296296293</c:v>
                </c:pt>
                <c:pt idx="9063">
                  <c:v>41981.773240740724</c:v>
                </c:pt>
                <c:pt idx="9064">
                  <c:v>41981.780185185184</c:v>
                </c:pt>
                <c:pt idx="9065">
                  <c:v>41981.787129629585</c:v>
                </c:pt>
                <c:pt idx="9066">
                  <c:v>41981.794074074081</c:v>
                </c:pt>
                <c:pt idx="9067">
                  <c:v>41981.801018518519</c:v>
                </c:pt>
                <c:pt idx="9068">
                  <c:v>41981.807962962965</c:v>
                </c:pt>
                <c:pt idx="9069">
                  <c:v>41981.814907407475</c:v>
                </c:pt>
                <c:pt idx="9070">
                  <c:v>41981.821851851855</c:v>
                </c:pt>
                <c:pt idx="9071">
                  <c:v>41981.828796296293</c:v>
                </c:pt>
                <c:pt idx="9072">
                  <c:v>41981.835740740724</c:v>
                </c:pt>
                <c:pt idx="9073">
                  <c:v>41981.842685185191</c:v>
                </c:pt>
                <c:pt idx="9074">
                  <c:v>41981.849629629629</c:v>
                </c:pt>
                <c:pt idx="9075">
                  <c:v>41981.856574074198</c:v>
                </c:pt>
                <c:pt idx="9076">
                  <c:v>41981.863518518519</c:v>
                </c:pt>
                <c:pt idx="9077">
                  <c:v>41981.870462962965</c:v>
                </c:pt>
                <c:pt idx="9078">
                  <c:v>41981.87740740741</c:v>
                </c:pt>
                <c:pt idx="9079">
                  <c:v>41981.884351851862</c:v>
                </c:pt>
                <c:pt idx="9080">
                  <c:v>41981.891296296293</c:v>
                </c:pt>
                <c:pt idx="9081">
                  <c:v>41981.898240740738</c:v>
                </c:pt>
                <c:pt idx="9082">
                  <c:v>41981.905185185184</c:v>
                </c:pt>
                <c:pt idx="9083">
                  <c:v>41981.912129629629</c:v>
                </c:pt>
                <c:pt idx="9084">
                  <c:v>41981.91907407414</c:v>
                </c:pt>
                <c:pt idx="9085">
                  <c:v>41981.926018518519</c:v>
                </c:pt>
                <c:pt idx="9086">
                  <c:v>41981.932962962965</c:v>
                </c:pt>
                <c:pt idx="9087">
                  <c:v>41981.93990740741</c:v>
                </c:pt>
                <c:pt idx="9088">
                  <c:v>41981.946851851862</c:v>
                </c:pt>
                <c:pt idx="9089">
                  <c:v>41981.953796296293</c:v>
                </c:pt>
                <c:pt idx="9090">
                  <c:v>41981.960740740724</c:v>
                </c:pt>
                <c:pt idx="9091">
                  <c:v>41981.967685185184</c:v>
                </c:pt>
                <c:pt idx="9092">
                  <c:v>41981.974629629629</c:v>
                </c:pt>
                <c:pt idx="9093">
                  <c:v>41981.98157407414</c:v>
                </c:pt>
                <c:pt idx="9094">
                  <c:v>41981.988518518599</c:v>
                </c:pt>
                <c:pt idx="9095">
                  <c:v>41981.995462962906</c:v>
                </c:pt>
                <c:pt idx="9096">
                  <c:v>41982.00240740741</c:v>
                </c:pt>
                <c:pt idx="9097">
                  <c:v>41982.009351851855</c:v>
                </c:pt>
                <c:pt idx="9098">
                  <c:v>41982.016296296388</c:v>
                </c:pt>
                <c:pt idx="9099">
                  <c:v>41982.023240740724</c:v>
                </c:pt>
                <c:pt idx="9100">
                  <c:v>41982.030185185184</c:v>
                </c:pt>
                <c:pt idx="9101">
                  <c:v>41982.037129629585</c:v>
                </c:pt>
                <c:pt idx="9102">
                  <c:v>41982.04407407414</c:v>
                </c:pt>
                <c:pt idx="9103">
                  <c:v>41982.051018518519</c:v>
                </c:pt>
                <c:pt idx="9104">
                  <c:v>41982.057962962965</c:v>
                </c:pt>
                <c:pt idx="9105">
                  <c:v>41982.06490740741</c:v>
                </c:pt>
                <c:pt idx="9106">
                  <c:v>41982.071851851855</c:v>
                </c:pt>
                <c:pt idx="9107">
                  <c:v>41982.078796296293</c:v>
                </c:pt>
                <c:pt idx="9108">
                  <c:v>41982.085740740724</c:v>
                </c:pt>
                <c:pt idx="9109">
                  <c:v>41982.092685185184</c:v>
                </c:pt>
                <c:pt idx="9110">
                  <c:v>41982.099629629585</c:v>
                </c:pt>
                <c:pt idx="9111">
                  <c:v>41982.10657407414</c:v>
                </c:pt>
                <c:pt idx="9112">
                  <c:v>41982.113518518519</c:v>
                </c:pt>
                <c:pt idx="9113">
                  <c:v>41982.120462962906</c:v>
                </c:pt>
                <c:pt idx="9114">
                  <c:v>41982.127407407374</c:v>
                </c:pt>
                <c:pt idx="9115">
                  <c:v>41982.134351851855</c:v>
                </c:pt>
                <c:pt idx="9116">
                  <c:v>41982.141296296293</c:v>
                </c:pt>
                <c:pt idx="9117">
                  <c:v>41982.148240740738</c:v>
                </c:pt>
                <c:pt idx="9118">
                  <c:v>41982.155185185184</c:v>
                </c:pt>
                <c:pt idx="9119">
                  <c:v>41982.162129629585</c:v>
                </c:pt>
                <c:pt idx="9120">
                  <c:v>41982.169074074081</c:v>
                </c:pt>
                <c:pt idx="9121">
                  <c:v>41982.176018518519</c:v>
                </c:pt>
                <c:pt idx="9122">
                  <c:v>41982.182962962965</c:v>
                </c:pt>
                <c:pt idx="9123">
                  <c:v>41982.18990740741</c:v>
                </c:pt>
                <c:pt idx="9124">
                  <c:v>41982.196851851855</c:v>
                </c:pt>
                <c:pt idx="9125">
                  <c:v>41982.203796296286</c:v>
                </c:pt>
                <c:pt idx="9126">
                  <c:v>41982.210740740724</c:v>
                </c:pt>
                <c:pt idx="9127">
                  <c:v>41982.217685185184</c:v>
                </c:pt>
                <c:pt idx="9128">
                  <c:v>41982.224629629585</c:v>
                </c:pt>
                <c:pt idx="9129">
                  <c:v>41982.231574074081</c:v>
                </c:pt>
                <c:pt idx="9130">
                  <c:v>41982.238518518519</c:v>
                </c:pt>
                <c:pt idx="9131">
                  <c:v>41982.245462962906</c:v>
                </c:pt>
                <c:pt idx="9132">
                  <c:v>41982.25240740741</c:v>
                </c:pt>
                <c:pt idx="9133">
                  <c:v>41982.259351851855</c:v>
                </c:pt>
                <c:pt idx="9134">
                  <c:v>41982.266296296293</c:v>
                </c:pt>
                <c:pt idx="9135">
                  <c:v>41982.273240740724</c:v>
                </c:pt>
                <c:pt idx="9136">
                  <c:v>41982.280185185184</c:v>
                </c:pt>
                <c:pt idx="9137">
                  <c:v>41982.287129629585</c:v>
                </c:pt>
                <c:pt idx="9138">
                  <c:v>41982.294074074081</c:v>
                </c:pt>
                <c:pt idx="9139">
                  <c:v>41982.301018518519</c:v>
                </c:pt>
                <c:pt idx="9140">
                  <c:v>41982.307962962965</c:v>
                </c:pt>
                <c:pt idx="9141">
                  <c:v>41982.314907407475</c:v>
                </c:pt>
                <c:pt idx="9142">
                  <c:v>41982.321851851855</c:v>
                </c:pt>
                <c:pt idx="9143">
                  <c:v>41982.328796296293</c:v>
                </c:pt>
                <c:pt idx="9144">
                  <c:v>41982.335740740724</c:v>
                </c:pt>
                <c:pt idx="9145">
                  <c:v>41982.342685185191</c:v>
                </c:pt>
                <c:pt idx="9146">
                  <c:v>41982.349629629629</c:v>
                </c:pt>
                <c:pt idx="9147">
                  <c:v>41982.356574074198</c:v>
                </c:pt>
                <c:pt idx="9148">
                  <c:v>41982.363518518519</c:v>
                </c:pt>
                <c:pt idx="9149">
                  <c:v>41982.370462962965</c:v>
                </c:pt>
                <c:pt idx="9150">
                  <c:v>41982.37740740741</c:v>
                </c:pt>
                <c:pt idx="9151">
                  <c:v>41982.384351851862</c:v>
                </c:pt>
                <c:pt idx="9152">
                  <c:v>41982.391296296293</c:v>
                </c:pt>
                <c:pt idx="9153">
                  <c:v>41982.398240740738</c:v>
                </c:pt>
                <c:pt idx="9154">
                  <c:v>41982.405185185184</c:v>
                </c:pt>
                <c:pt idx="9155">
                  <c:v>41982.412129629629</c:v>
                </c:pt>
                <c:pt idx="9156">
                  <c:v>41982.41907407414</c:v>
                </c:pt>
                <c:pt idx="9157">
                  <c:v>41982.426018518519</c:v>
                </c:pt>
                <c:pt idx="9158">
                  <c:v>41982.432962962965</c:v>
                </c:pt>
                <c:pt idx="9159">
                  <c:v>41982.43990740741</c:v>
                </c:pt>
                <c:pt idx="9160">
                  <c:v>41982.446851851862</c:v>
                </c:pt>
                <c:pt idx="9161">
                  <c:v>41982.453796296293</c:v>
                </c:pt>
                <c:pt idx="9162">
                  <c:v>41982.460740740724</c:v>
                </c:pt>
                <c:pt idx="9163">
                  <c:v>41982.467685185184</c:v>
                </c:pt>
                <c:pt idx="9164">
                  <c:v>41982.474629629629</c:v>
                </c:pt>
                <c:pt idx="9165">
                  <c:v>41982.48157407414</c:v>
                </c:pt>
                <c:pt idx="9166">
                  <c:v>41982.488518518599</c:v>
                </c:pt>
                <c:pt idx="9167">
                  <c:v>41982.495462962906</c:v>
                </c:pt>
                <c:pt idx="9168">
                  <c:v>41982.50240740741</c:v>
                </c:pt>
                <c:pt idx="9169">
                  <c:v>41982.509351851855</c:v>
                </c:pt>
                <c:pt idx="9170">
                  <c:v>41982.516296296388</c:v>
                </c:pt>
                <c:pt idx="9171">
                  <c:v>41982.523240740724</c:v>
                </c:pt>
                <c:pt idx="9172">
                  <c:v>41982.530185185184</c:v>
                </c:pt>
                <c:pt idx="9173">
                  <c:v>41982.537129629585</c:v>
                </c:pt>
                <c:pt idx="9174">
                  <c:v>41982.54407407414</c:v>
                </c:pt>
                <c:pt idx="9175">
                  <c:v>41982.551018518519</c:v>
                </c:pt>
                <c:pt idx="9176">
                  <c:v>41982.557962962965</c:v>
                </c:pt>
                <c:pt idx="9177">
                  <c:v>41982.56490740741</c:v>
                </c:pt>
                <c:pt idx="9178">
                  <c:v>41982.571851851855</c:v>
                </c:pt>
                <c:pt idx="9179">
                  <c:v>41982.578796296293</c:v>
                </c:pt>
                <c:pt idx="9180">
                  <c:v>41982.585740740724</c:v>
                </c:pt>
                <c:pt idx="9181">
                  <c:v>41982.592685185184</c:v>
                </c:pt>
                <c:pt idx="9182">
                  <c:v>41982.599629629585</c:v>
                </c:pt>
                <c:pt idx="9183">
                  <c:v>41982.60657407414</c:v>
                </c:pt>
                <c:pt idx="9184">
                  <c:v>41982.613518518519</c:v>
                </c:pt>
                <c:pt idx="9185">
                  <c:v>41982.620462962906</c:v>
                </c:pt>
                <c:pt idx="9186">
                  <c:v>41982.627407407374</c:v>
                </c:pt>
                <c:pt idx="9187">
                  <c:v>41982.634351851855</c:v>
                </c:pt>
                <c:pt idx="9188">
                  <c:v>41982.641296296293</c:v>
                </c:pt>
                <c:pt idx="9189">
                  <c:v>41982.648240740738</c:v>
                </c:pt>
                <c:pt idx="9190">
                  <c:v>41982.655185185184</c:v>
                </c:pt>
                <c:pt idx="9191">
                  <c:v>41982.662129629585</c:v>
                </c:pt>
                <c:pt idx="9192">
                  <c:v>41982.669074074081</c:v>
                </c:pt>
                <c:pt idx="9193">
                  <c:v>41982.676018518519</c:v>
                </c:pt>
                <c:pt idx="9194">
                  <c:v>41982.682962962965</c:v>
                </c:pt>
                <c:pt idx="9195">
                  <c:v>41982.68990740741</c:v>
                </c:pt>
                <c:pt idx="9196">
                  <c:v>41982.696851851855</c:v>
                </c:pt>
                <c:pt idx="9197">
                  <c:v>41982.703796296286</c:v>
                </c:pt>
                <c:pt idx="9198">
                  <c:v>41982.710740740724</c:v>
                </c:pt>
                <c:pt idx="9199">
                  <c:v>41982.717685185184</c:v>
                </c:pt>
                <c:pt idx="9200">
                  <c:v>41982.724629629585</c:v>
                </c:pt>
                <c:pt idx="9201">
                  <c:v>41982.731574074081</c:v>
                </c:pt>
                <c:pt idx="9202">
                  <c:v>41982.738518518519</c:v>
                </c:pt>
                <c:pt idx="9203">
                  <c:v>41982.745462962906</c:v>
                </c:pt>
                <c:pt idx="9204">
                  <c:v>41982.75240740741</c:v>
                </c:pt>
                <c:pt idx="9205">
                  <c:v>41982.759351851855</c:v>
                </c:pt>
                <c:pt idx="9206">
                  <c:v>41982.766296296293</c:v>
                </c:pt>
                <c:pt idx="9207">
                  <c:v>41982.773240740724</c:v>
                </c:pt>
                <c:pt idx="9208">
                  <c:v>41982.780185185184</c:v>
                </c:pt>
                <c:pt idx="9209">
                  <c:v>41982.787129629585</c:v>
                </c:pt>
                <c:pt idx="9210">
                  <c:v>41982.794074074081</c:v>
                </c:pt>
                <c:pt idx="9211">
                  <c:v>41982.801018518519</c:v>
                </c:pt>
                <c:pt idx="9212">
                  <c:v>41982.807962962965</c:v>
                </c:pt>
                <c:pt idx="9213">
                  <c:v>41982.814907407475</c:v>
                </c:pt>
                <c:pt idx="9214">
                  <c:v>41982.821851851855</c:v>
                </c:pt>
                <c:pt idx="9215">
                  <c:v>41982.828796296293</c:v>
                </c:pt>
                <c:pt idx="9216">
                  <c:v>41982.835740740724</c:v>
                </c:pt>
                <c:pt idx="9217">
                  <c:v>41982.842685185191</c:v>
                </c:pt>
                <c:pt idx="9218">
                  <c:v>41982.849629629629</c:v>
                </c:pt>
                <c:pt idx="9219">
                  <c:v>41982.856574074198</c:v>
                </c:pt>
                <c:pt idx="9220">
                  <c:v>41982.863518518519</c:v>
                </c:pt>
                <c:pt idx="9221">
                  <c:v>41982.870462962965</c:v>
                </c:pt>
                <c:pt idx="9222">
                  <c:v>41982.87740740741</c:v>
                </c:pt>
                <c:pt idx="9223">
                  <c:v>41982.884351851862</c:v>
                </c:pt>
                <c:pt idx="9224">
                  <c:v>41982.891296296293</c:v>
                </c:pt>
                <c:pt idx="9225">
                  <c:v>41982.898240740738</c:v>
                </c:pt>
                <c:pt idx="9226">
                  <c:v>41982.905185185184</c:v>
                </c:pt>
                <c:pt idx="9227">
                  <c:v>41982.912129629629</c:v>
                </c:pt>
                <c:pt idx="9228">
                  <c:v>41982.91907407414</c:v>
                </c:pt>
                <c:pt idx="9229">
                  <c:v>41982.926018518519</c:v>
                </c:pt>
                <c:pt idx="9230">
                  <c:v>41982.932962962965</c:v>
                </c:pt>
                <c:pt idx="9231">
                  <c:v>41982.93990740741</c:v>
                </c:pt>
                <c:pt idx="9232">
                  <c:v>41982.946851851862</c:v>
                </c:pt>
                <c:pt idx="9233">
                  <c:v>41982.953796296293</c:v>
                </c:pt>
                <c:pt idx="9234">
                  <c:v>41982.960740740724</c:v>
                </c:pt>
                <c:pt idx="9235">
                  <c:v>41982.967685185184</c:v>
                </c:pt>
                <c:pt idx="9236">
                  <c:v>41982.974629629629</c:v>
                </c:pt>
                <c:pt idx="9237">
                  <c:v>41982.98157407414</c:v>
                </c:pt>
                <c:pt idx="9238">
                  <c:v>41982.988518518599</c:v>
                </c:pt>
                <c:pt idx="9239">
                  <c:v>41982.995462962906</c:v>
                </c:pt>
                <c:pt idx="9240">
                  <c:v>41983.00240740741</c:v>
                </c:pt>
                <c:pt idx="9241">
                  <c:v>41983.009351851855</c:v>
                </c:pt>
                <c:pt idx="9242">
                  <c:v>41983.016296296388</c:v>
                </c:pt>
                <c:pt idx="9243">
                  <c:v>41983.023240740724</c:v>
                </c:pt>
                <c:pt idx="9244">
                  <c:v>41983.030185185184</c:v>
                </c:pt>
                <c:pt idx="9245">
                  <c:v>41983.037129629585</c:v>
                </c:pt>
                <c:pt idx="9246">
                  <c:v>41983.04407407414</c:v>
                </c:pt>
                <c:pt idx="9247">
                  <c:v>41983.051018518519</c:v>
                </c:pt>
                <c:pt idx="9248">
                  <c:v>41983.057962962965</c:v>
                </c:pt>
                <c:pt idx="9249">
                  <c:v>41983.06490740741</c:v>
                </c:pt>
                <c:pt idx="9250">
                  <c:v>41983.071851851855</c:v>
                </c:pt>
                <c:pt idx="9251">
                  <c:v>41983.078796296293</c:v>
                </c:pt>
                <c:pt idx="9252">
                  <c:v>41983.085740740724</c:v>
                </c:pt>
                <c:pt idx="9253">
                  <c:v>41983.092685185184</c:v>
                </c:pt>
                <c:pt idx="9254">
                  <c:v>41983.099629629585</c:v>
                </c:pt>
                <c:pt idx="9255">
                  <c:v>41983.10657407414</c:v>
                </c:pt>
                <c:pt idx="9256">
                  <c:v>41983.113518518519</c:v>
                </c:pt>
                <c:pt idx="9257">
                  <c:v>41983.120462962906</c:v>
                </c:pt>
                <c:pt idx="9258">
                  <c:v>41983.127407407374</c:v>
                </c:pt>
                <c:pt idx="9259">
                  <c:v>41983.134351851855</c:v>
                </c:pt>
                <c:pt idx="9260">
                  <c:v>41983.141296296293</c:v>
                </c:pt>
                <c:pt idx="9261">
                  <c:v>41983.148240740738</c:v>
                </c:pt>
                <c:pt idx="9262">
                  <c:v>41983.155185185184</c:v>
                </c:pt>
                <c:pt idx="9263">
                  <c:v>41983.162129629585</c:v>
                </c:pt>
                <c:pt idx="9264">
                  <c:v>41983.169074074081</c:v>
                </c:pt>
                <c:pt idx="9265">
                  <c:v>41983.176018518519</c:v>
                </c:pt>
                <c:pt idx="9266">
                  <c:v>41983.182962962965</c:v>
                </c:pt>
                <c:pt idx="9267">
                  <c:v>41983.18990740741</c:v>
                </c:pt>
                <c:pt idx="9268">
                  <c:v>41983.196851851855</c:v>
                </c:pt>
                <c:pt idx="9269">
                  <c:v>41983.203796296286</c:v>
                </c:pt>
                <c:pt idx="9270">
                  <c:v>41983.210740740724</c:v>
                </c:pt>
                <c:pt idx="9271">
                  <c:v>41983.217685185184</c:v>
                </c:pt>
                <c:pt idx="9272">
                  <c:v>41983.224629629585</c:v>
                </c:pt>
                <c:pt idx="9273">
                  <c:v>41983.231574074081</c:v>
                </c:pt>
                <c:pt idx="9274">
                  <c:v>41983.238518518519</c:v>
                </c:pt>
                <c:pt idx="9275">
                  <c:v>41983.245462962906</c:v>
                </c:pt>
                <c:pt idx="9276">
                  <c:v>41983.25240740741</c:v>
                </c:pt>
                <c:pt idx="9277">
                  <c:v>41983.259351851855</c:v>
                </c:pt>
                <c:pt idx="9278">
                  <c:v>41983.266296296293</c:v>
                </c:pt>
                <c:pt idx="9279">
                  <c:v>41983.273240740724</c:v>
                </c:pt>
                <c:pt idx="9280">
                  <c:v>41983.280185185184</c:v>
                </c:pt>
                <c:pt idx="9281">
                  <c:v>41983.287129629585</c:v>
                </c:pt>
                <c:pt idx="9282">
                  <c:v>41983.294074074081</c:v>
                </c:pt>
                <c:pt idx="9283">
                  <c:v>41983.301018518519</c:v>
                </c:pt>
                <c:pt idx="9284">
                  <c:v>41983.307962962965</c:v>
                </c:pt>
                <c:pt idx="9285">
                  <c:v>41983.314907407475</c:v>
                </c:pt>
                <c:pt idx="9286">
                  <c:v>41983.321851851855</c:v>
                </c:pt>
                <c:pt idx="9287">
                  <c:v>41983.328796296293</c:v>
                </c:pt>
                <c:pt idx="9288">
                  <c:v>41983.335740740724</c:v>
                </c:pt>
                <c:pt idx="9289">
                  <c:v>41983.342685185191</c:v>
                </c:pt>
                <c:pt idx="9290">
                  <c:v>41983.349629629629</c:v>
                </c:pt>
                <c:pt idx="9291">
                  <c:v>41983.356574074198</c:v>
                </c:pt>
                <c:pt idx="9292">
                  <c:v>41983.363518518519</c:v>
                </c:pt>
                <c:pt idx="9293">
                  <c:v>41983.370462962965</c:v>
                </c:pt>
                <c:pt idx="9294">
                  <c:v>41983.37740740741</c:v>
                </c:pt>
                <c:pt idx="9295">
                  <c:v>41983.384351851862</c:v>
                </c:pt>
                <c:pt idx="9296">
                  <c:v>41983.391296296293</c:v>
                </c:pt>
                <c:pt idx="9297">
                  <c:v>41983.398240740738</c:v>
                </c:pt>
                <c:pt idx="9298">
                  <c:v>41983.405185185184</c:v>
                </c:pt>
                <c:pt idx="9299">
                  <c:v>41983.412129629629</c:v>
                </c:pt>
                <c:pt idx="9300">
                  <c:v>41983.41907407414</c:v>
                </c:pt>
                <c:pt idx="9301">
                  <c:v>41983.426018518519</c:v>
                </c:pt>
                <c:pt idx="9302">
                  <c:v>41983.432962962965</c:v>
                </c:pt>
                <c:pt idx="9303">
                  <c:v>41983.43990740741</c:v>
                </c:pt>
                <c:pt idx="9304">
                  <c:v>41983.446851851862</c:v>
                </c:pt>
                <c:pt idx="9305">
                  <c:v>41983.453796296293</c:v>
                </c:pt>
                <c:pt idx="9306">
                  <c:v>41983.460740740724</c:v>
                </c:pt>
                <c:pt idx="9307">
                  <c:v>41983.467685185184</c:v>
                </c:pt>
                <c:pt idx="9308">
                  <c:v>41983.474629629629</c:v>
                </c:pt>
                <c:pt idx="9309">
                  <c:v>41983.48157407414</c:v>
                </c:pt>
                <c:pt idx="9310">
                  <c:v>41983.488518518599</c:v>
                </c:pt>
                <c:pt idx="9311">
                  <c:v>41983.495462962906</c:v>
                </c:pt>
                <c:pt idx="9312">
                  <c:v>41983.50240740741</c:v>
                </c:pt>
                <c:pt idx="9313">
                  <c:v>41983.509351851855</c:v>
                </c:pt>
                <c:pt idx="9314">
                  <c:v>41983.516296296388</c:v>
                </c:pt>
                <c:pt idx="9315">
                  <c:v>41983.523240740724</c:v>
                </c:pt>
                <c:pt idx="9316">
                  <c:v>41983.530185185184</c:v>
                </c:pt>
                <c:pt idx="9317">
                  <c:v>41983.537129629585</c:v>
                </c:pt>
                <c:pt idx="9318">
                  <c:v>41983.54407407414</c:v>
                </c:pt>
                <c:pt idx="9319">
                  <c:v>41983.551018518519</c:v>
                </c:pt>
                <c:pt idx="9320">
                  <c:v>41983.557962962965</c:v>
                </c:pt>
                <c:pt idx="9321">
                  <c:v>41983.56490740741</c:v>
                </c:pt>
                <c:pt idx="9322">
                  <c:v>41983.571851851855</c:v>
                </c:pt>
                <c:pt idx="9323">
                  <c:v>41983.578796296293</c:v>
                </c:pt>
                <c:pt idx="9324">
                  <c:v>41983.585740740724</c:v>
                </c:pt>
                <c:pt idx="9325">
                  <c:v>41983.592685185184</c:v>
                </c:pt>
                <c:pt idx="9326">
                  <c:v>41983.599629629585</c:v>
                </c:pt>
                <c:pt idx="9327">
                  <c:v>41983.60657407414</c:v>
                </c:pt>
                <c:pt idx="9328">
                  <c:v>41983.613518518519</c:v>
                </c:pt>
                <c:pt idx="9329">
                  <c:v>41983.620462962906</c:v>
                </c:pt>
                <c:pt idx="9330">
                  <c:v>41983.627407407374</c:v>
                </c:pt>
                <c:pt idx="9331">
                  <c:v>41983.634351851855</c:v>
                </c:pt>
                <c:pt idx="9332">
                  <c:v>41983.641296296293</c:v>
                </c:pt>
                <c:pt idx="9333">
                  <c:v>41983.648240740738</c:v>
                </c:pt>
                <c:pt idx="9334">
                  <c:v>41983.655185185184</c:v>
                </c:pt>
                <c:pt idx="9335">
                  <c:v>41983.662129629585</c:v>
                </c:pt>
                <c:pt idx="9336">
                  <c:v>41983.669074074081</c:v>
                </c:pt>
                <c:pt idx="9337">
                  <c:v>41983.676018518519</c:v>
                </c:pt>
                <c:pt idx="9338">
                  <c:v>41983.682962962965</c:v>
                </c:pt>
                <c:pt idx="9339">
                  <c:v>41983.68990740741</c:v>
                </c:pt>
                <c:pt idx="9340">
                  <c:v>41983.696851851855</c:v>
                </c:pt>
                <c:pt idx="9341">
                  <c:v>41983.703796296286</c:v>
                </c:pt>
                <c:pt idx="9342">
                  <c:v>41983.710740740724</c:v>
                </c:pt>
                <c:pt idx="9343">
                  <c:v>41983.717685185184</c:v>
                </c:pt>
                <c:pt idx="9344">
                  <c:v>41983.724629629585</c:v>
                </c:pt>
                <c:pt idx="9345">
                  <c:v>41983.731574074081</c:v>
                </c:pt>
                <c:pt idx="9346">
                  <c:v>41983.738518518519</c:v>
                </c:pt>
                <c:pt idx="9347">
                  <c:v>41983.745462962906</c:v>
                </c:pt>
                <c:pt idx="9348">
                  <c:v>41983.75240740741</c:v>
                </c:pt>
                <c:pt idx="9349">
                  <c:v>41983.759351851855</c:v>
                </c:pt>
                <c:pt idx="9350">
                  <c:v>41983.766296296293</c:v>
                </c:pt>
                <c:pt idx="9351">
                  <c:v>41983.773240740724</c:v>
                </c:pt>
                <c:pt idx="9352">
                  <c:v>41983.780185185184</c:v>
                </c:pt>
                <c:pt idx="9353">
                  <c:v>41983.787129629585</c:v>
                </c:pt>
                <c:pt idx="9354">
                  <c:v>41983.794074074081</c:v>
                </c:pt>
                <c:pt idx="9355">
                  <c:v>41983.801018518519</c:v>
                </c:pt>
                <c:pt idx="9356">
                  <c:v>41983.807962962965</c:v>
                </c:pt>
                <c:pt idx="9357">
                  <c:v>41983.814907407475</c:v>
                </c:pt>
                <c:pt idx="9358">
                  <c:v>41983.821851851855</c:v>
                </c:pt>
                <c:pt idx="9359">
                  <c:v>41983.828796296293</c:v>
                </c:pt>
                <c:pt idx="9360">
                  <c:v>41983.835740740724</c:v>
                </c:pt>
                <c:pt idx="9361">
                  <c:v>41983.842685185191</c:v>
                </c:pt>
                <c:pt idx="9362">
                  <c:v>41983.849629629629</c:v>
                </c:pt>
                <c:pt idx="9363">
                  <c:v>41983.856574074198</c:v>
                </c:pt>
                <c:pt idx="9364">
                  <c:v>41983.863518518519</c:v>
                </c:pt>
                <c:pt idx="9365">
                  <c:v>41983.870462962965</c:v>
                </c:pt>
                <c:pt idx="9366">
                  <c:v>41983.87740740741</c:v>
                </c:pt>
                <c:pt idx="9367">
                  <c:v>41983.884351851862</c:v>
                </c:pt>
                <c:pt idx="9368">
                  <c:v>41983.891296296293</c:v>
                </c:pt>
                <c:pt idx="9369">
                  <c:v>41983.898240740738</c:v>
                </c:pt>
                <c:pt idx="9370">
                  <c:v>41983.905185185184</c:v>
                </c:pt>
                <c:pt idx="9371">
                  <c:v>41983.912129629629</c:v>
                </c:pt>
                <c:pt idx="9372">
                  <c:v>41983.91907407414</c:v>
                </c:pt>
                <c:pt idx="9373">
                  <c:v>41983.926018518519</c:v>
                </c:pt>
                <c:pt idx="9374">
                  <c:v>41983.932962962965</c:v>
                </c:pt>
                <c:pt idx="9375">
                  <c:v>41983.93990740741</c:v>
                </c:pt>
                <c:pt idx="9376">
                  <c:v>41983.946851851862</c:v>
                </c:pt>
                <c:pt idx="9377">
                  <c:v>41983.953796296293</c:v>
                </c:pt>
                <c:pt idx="9378">
                  <c:v>41983.960740740724</c:v>
                </c:pt>
                <c:pt idx="9379">
                  <c:v>41983.967685185184</c:v>
                </c:pt>
                <c:pt idx="9380">
                  <c:v>41983.974629629629</c:v>
                </c:pt>
                <c:pt idx="9381">
                  <c:v>41983.98157407414</c:v>
                </c:pt>
                <c:pt idx="9382">
                  <c:v>41983.988518518599</c:v>
                </c:pt>
                <c:pt idx="9383">
                  <c:v>41983.995462962906</c:v>
                </c:pt>
                <c:pt idx="9384">
                  <c:v>41984.00240740741</c:v>
                </c:pt>
                <c:pt idx="9385">
                  <c:v>41984.009351851855</c:v>
                </c:pt>
                <c:pt idx="9386">
                  <c:v>41984.016296296388</c:v>
                </c:pt>
                <c:pt idx="9387">
                  <c:v>41984.023240740724</c:v>
                </c:pt>
                <c:pt idx="9388">
                  <c:v>41984.030185185184</c:v>
                </c:pt>
                <c:pt idx="9389">
                  <c:v>41984.037129629585</c:v>
                </c:pt>
                <c:pt idx="9390">
                  <c:v>41984.04407407414</c:v>
                </c:pt>
                <c:pt idx="9391">
                  <c:v>41984.051018518519</c:v>
                </c:pt>
                <c:pt idx="9392">
                  <c:v>41984.057962962965</c:v>
                </c:pt>
                <c:pt idx="9393">
                  <c:v>41984.06490740741</c:v>
                </c:pt>
                <c:pt idx="9394">
                  <c:v>41984.071851851855</c:v>
                </c:pt>
                <c:pt idx="9395">
                  <c:v>41984.078796296293</c:v>
                </c:pt>
                <c:pt idx="9396">
                  <c:v>41984.085740740724</c:v>
                </c:pt>
                <c:pt idx="9397">
                  <c:v>41984.092685185184</c:v>
                </c:pt>
                <c:pt idx="9398">
                  <c:v>41984.099629629585</c:v>
                </c:pt>
                <c:pt idx="9399">
                  <c:v>41984.10657407414</c:v>
                </c:pt>
                <c:pt idx="9400">
                  <c:v>41984.113518518519</c:v>
                </c:pt>
                <c:pt idx="9401">
                  <c:v>41984.120462962906</c:v>
                </c:pt>
                <c:pt idx="9402">
                  <c:v>41984.127407407374</c:v>
                </c:pt>
                <c:pt idx="9403">
                  <c:v>41984.134351851855</c:v>
                </c:pt>
                <c:pt idx="9404">
                  <c:v>41984.141296296293</c:v>
                </c:pt>
                <c:pt idx="9405">
                  <c:v>41984.148240740738</c:v>
                </c:pt>
                <c:pt idx="9406">
                  <c:v>41984.155185185184</c:v>
                </c:pt>
                <c:pt idx="9407">
                  <c:v>41984.162129629585</c:v>
                </c:pt>
                <c:pt idx="9408">
                  <c:v>41984.169074074081</c:v>
                </c:pt>
                <c:pt idx="9409">
                  <c:v>41984.176018518519</c:v>
                </c:pt>
                <c:pt idx="9410">
                  <c:v>41984.182962962965</c:v>
                </c:pt>
                <c:pt idx="9411">
                  <c:v>41984.18990740741</c:v>
                </c:pt>
                <c:pt idx="9412">
                  <c:v>41984.196851851855</c:v>
                </c:pt>
                <c:pt idx="9413">
                  <c:v>41984.203796296286</c:v>
                </c:pt>
                <c:pt idx="9414">
                  <c:v>41984.210740740724</c:v>
                </c:pt>
                <c:pt idx="9415">
                  <c:v>41984.217685185184</c:v>
                </c:pt>
                <c:pt idx="9416">
                  <c:v>41984.224629629585</c:v>
                </c:pt>
                <c:pt idx="9417">
                  <c:v>41984.231574074081</c:v>
                </c:pt>
                <c:pt idx="9418">
                  <c:v>41984.238518518519</c:v>
                </c:pt>
                <c:pt idx="9419">
                  <c:v>41984.245462962906</c:v>
                </c:pt>
                <c:pt idx="9420">
                  <c:v>41984.25240740741</c:v>
                </c:pt>
                <c:pt idx="9421">
                  <c:v>41984.259351851855</c:v>
                </c:pt>
                <c:pt idx="9422">
                  <c:v>41984.266296296293</c:v>
                </c:pt>
                <c:pt idx="9423">
                  <c:v>41984.273240740724</c:v>
                </c:pt>
                <c:pt idx="9424">
                  <c:v>41984.280185185184</c:v>
                </c:pt>
                <c:pt idx="9425">
                  <c:v>41984.287129629585</c:v>
                </c:pt>
                <c:pt idx="9426">
                  <c:v>41984.294074074081</c:v>
                </c:pt>
                <c:pt idx="9427">
                  <c:v>41984.301018518519</c:v>
                </c:pt>
                <c:pt idx="9428">
                  <c:v>41984.307962962965</c:v>
                </c:pt>
                <c:pt idx="9429">
                  <c:v>41984.314907407475</c:v>
                </c:pt>
                <c:pt idx="9430">
                  <c:v>41984.321851851855</c:v>
                </c:pt>
                <c:pt idx="9431">
                  <c:v>41984.328796296293</c:v>
                </c:pt>
                <c:pt idx="9432">
                  <c:v>41984.335740740724</c:v>
                </c:pt>
                <c:pt idx="9433">
                  <c:v>41984.342685185191</c:v>
                </c:pt>
                <c:pt idx="9434">
                  <c:v>41984.349629629629</c:v>
                </c:pt>
                <c:pt idx="9435">
                  <c:v>41984.356574074198</c:v>
                </c:pt>
                <c:pt idx="9436">
                  <c:v>41984.363518518519</c:v>
                </c:pt>
                <c:pt idx="9437">
                  <c:v>41984.370462962965</c:v>
                </c:pt>
                <c:pt idx="9438">
                  <c:v>41984.37740740741</c:v>
                </c:pt>
                <c:pt idx="9439">
                  <c:v>41984.384351851862</c:v>
                </c:pt>
                <c:pt idx="9440">
                  <c:v>41984.391296296293</c:v>
                </c:pt>
                <c:pt idx="9441">
                  <c:v>41984.398240740738</c:v>
                </c:pt>
                <c:pt idx="9442">
                  <c:v>41984.405185185184</c:v>
                </c:pt>
                <c:pt idx="9443">
                  <c:v>41984.412129629629</c:v>
                </c:pt>
                <c:pt idx="9444">
                  <c:v>41984.41907407414</c:v>
                </c:pt>
                <c:pt idx="9445">
                  <c:v>41984.426018518519</c:v>
                </c:pt>
                <c:pt idx="9446">
                  <c:v>41984.432962962965</c:v>
                </c:pt>
                <c:pt idx="9447">
                  <c:v>41984.43990740741</c:v>
                </c:pt>
                <c:pt idx="9448">
                  <c:v>41984.446851851862</c:v>
                </c:pt>
                <c:pt idx="9449">
                  <c:v>41984.453796296293</c:v>
                </c:pt>
                <c:pt idx="9450">
                  <c:v>41984.460740740724</c:v>
                </c:pt>
                <c:pt idx="9451">
                  <c:v>41984.467685185184</c:v>
                </c:pt>
                <c:pt idx="9452">
                  <c:v>41984.474629629629</c:v>
                </c:pt>
                <c:pt idx="9453">
                  <c:v>41984.48157407414</c:v>
                </c:pt>
                <c:pt idx="9454">
                  <c:v>41984.488518518599</c:v>
                </c:pt>
                <c:pt idx="9455">
                  <c:v>41984.495462962906</c:v>
                </c:pt>
                <c:pt idx="9456">
                  <c:v>41984.50240740741</c:v>
                </c:pt>
                <c:pt idx="9457">
                  <c:v>41984.509351851855</c:v>
                </c:pt>
                <c:pt idx="9458">
                  <c:v>41984.516296296388</c:v>
                </c:pt>
                <c:pt idx="9459">
                  <c:v>41984.523240740724</c:v>
                </c:pt>
                <c:pt idx="9460">
                  <c:v>41984.530185185184</c:v>
                </c:pt>
                <c:pt idx="9461">
                  <c:v>41984.537129629585</c:v>
                </c:pt>
                <c:pt idx="9462">
                  <c:v>41984.54407407414</c:v>
                </c:pt>
                <c:pt idx="9463">
                  <c:v>41984.551018518519</c:v>
                </c:pt>
                <c:pt idx="9464">
                  <c:v>41984.557962962965</c:v>
                </c:pt>
                <c:pt idx="9465">
                  <c:v>41984.56490740741</c:v>
                </c:pt>
                <c:pt idx="9466">
                  <c:v>41984.571851851855</c:v>
                </c:pt>
                <c:pt idx="9467">
                  <c:v>41984.578796296293</c:v>
                </c:pt>
                <c:pt idx="9468">
                  <c:v>41984.585740740724</c:v>
                </c:pt>
                <c:pt idx="9469">
                  <c:v>41984.592685185184</c:v>
                </c:pt>
                <c:pt idx="9470">
                  <c:v>41984.599629629585</c:v>
                </c:pt>
                <c:pt idx="9471">
                  <c:v>41984.60657407414</c:v>
                </c:pt>
                <c:pt idx="9472">
                  <c:v>41984.613518518519</c:v>
                </c:pt>
                <c:pt idx="9473">
                  <c:v>41984.620462962906</c:v>
                </c:pt>
                <c:pt idx="9474">
                  <c:v>41984.627407407374</c:v>
                </c:pt>
                <c:pt idx="9475">
                  <c:v>41984.634351851855</c:v>
                </c:pt>
                <c:pt idx="9476">
                  <c:v>41984.641296296293</c:v>
                </c:pt>
                <c:pt idx="9477">
                  <c:v>41984.648240740738</c:v>
                </c:pt>
                <c:pt idx="9478">
                  <c:v>41984.655185185184</c:v>
                </c:pt>
                <c:pt idx="9479">
                  <c:v>41984.662129629585</c:v>
                </c:pt>
                <c:pt idx="9480">
                  <c:v>41984.669074074081</c:v>
                </c:pt>
                <c:pt idx="9481">
                  <c:v>41984.676018518519</c:v>
                </c:pt>
                <c:pt idx="9482">
                  <c:v>41984.682962962965</c:v>
                </c:pt>
                <c:pt idx="9483">
                  <c:v>41984.68990740741</c:v>
                </c:pt>
                <c:pt idx="9484">
                  <c:v>41984.696851851855</c:v>
                </c:pt>
                <c:pt idx="9485">
                  <c:v>41984.703796296286</c:v>
                </c:pt>
                <c:pt idx="9486">
                  <c:v>41984.710740740724</c:v>
                </c:pt>
                <c:pt idx="9487">
                  <c:v>41984.717685185184</c:v>
                </c:pt>
                <c:pt idx="9488">
                  <c:v>41984.724629629585</c:v>
                </c:pt>
                <c:pt idx="9489">
                  <c:v>41984.731574074081</c:v>
                </c:pt>
                <c:pt idx="9490">
                  <c:v>41984.738518518519</c:v>
                </c:pt>
                <c:pt idx="9491">
                  <c:v>41984.745462962906</c:v>
                </c:pt>
                <c:pt idx="9492">
                  <c:v>41984.75240740741</c:v>
                </c:pt>
                <c:pt idx="9493">
                  <c:v>41984.759351851855</c:v>
                </c:pt>
                <c:pt idx="9494">
                  <c:v>41984.766296296293</c:v>
                </c:pt>
                <c:pt idx="9495">
                  <c:v>41984.773240740724</c:v>
                </c:pt>
                <c:pt idx="9496">
                  <c:v>41984.780185185184</c:v>
                </c:pt>
                <c:pt idx="9497">
                  <c:v>41984.787129629585</c:v>
                </c:pt>
                <c:pt idx="9498">
                  <c:v>41984.794074074081</c:v>
                </c:pt>
                <c:pt idx="9499">
                  <c:v>41984.801018518519</c:v>
                </c:pt>
                <c:pt idx="9500">
                  <c:v>41984.807962962965</c:v>
                </c:pt>
                <c:pt idx="9501">
                  <c:v>41984.814907407475</c:v>
                </c:pt>
                <c:pt idx="9502">
                  <c:v>41984.821851851855</c:v>
                </c:pt>
                <c:pt idx="9503">
                  <c:v>41984.828796296293</c:v>
                </c:pt>
                <c:pt idx="9504">
                  <c:v>41984.835740740724</c:v>
                </c:pt>
                <c:pt idx="9505">
                  <c:v>41984.842685185191</c:v>
                </c:pt>
                <c:pt idx="9506">
                  <c:v>41984.849629629629</c:v>
                </c:pt>
                <c:pt idx="9507">
                  <c:v>41984.856574074198</c:v>
                </c:pt>
                <c:pt idx="9508">
                  <c:v>41984.863518518519</c:v>
                </c:pt>
                <c:pt idx="9509">
                  <c:v>41984.870462962965</c:v>
                </c:pt>
                <c:pt idx="9510">
                  <c:v>41984.87740740741</c:v>
                </c:pt>
                <c:pt idx="9511">
                  <c:v>41984.884351851862</c:v>
                </c:pt>
                <c:pt idx="9512">
                  <c:v>41984.891296296293</c:v>
                </c:pt>
                <c:pt idx="9513">
                  <c:v>41984.898240740738</c:v>
                </c:pt>
                <c:pt idx="9514">
                  <c:v>41984.905185185184</c:v>
                </c:pt>
                <c:pt idx="9515">
                  <c:v>41984.912129629629</c:v>
                </c:pt>
                <c:pt idx="9516">
                  <c:v>41984.91907407414</c:v>
                </c:pt>
                <c:pt idx="9517">
                  <c:v>41984.926018518519</c:v>
                </c:pt>
                <c:pt idx="9518">
                  <c:v>41984.932962962965</c:v>
                </c:pt>
                <c:pt idx="9519">
                  <c:v>41984.93990740741</c:v>
                </c:pt>
                <c:pt idx="9520">
                  <c:v>41984.946851851862</c:v>
                </c:pt>
                <c:pt idx="9521">
                  <c:v>41984.953796296293</c:v>
                </c:pt>
                <c:pt idx="9522">
                  <c:v>41984.960740740724</c:v>
                </c:pt>
                <c:pt idx="9523">
                  <c:v>41984.967685185184</c:v>
                </c:pt>
                <c:pt idx="9524">
                  <c:v>41984.974629629629</c:v>
                </c:pt>
                <c:pt idx="9525">
                  <c:v>41984.98157407414</c:v>
                </c:pt>
                <c:pt idx="9526">
                  <c:v>41984.988518518599</c:v>
                </c:pt>
                <c:pt idx="9527">
                  <c:v>41984.995462962906</c:v>
                </c:pt>
                <c:pt idx="9528">
                  <c:v>41985.00240740741</c:v>
                </c:pt>
                <c:pt idx="9529">
                  <c:v>41985.009351851855</c:v>
                </c:pt>
                <c:pt idx="9530">
                  <c:v>41985.016296296388</c:v>
                </c:pt>
                <c:pt idx="9531">
                  <c:v>41985.023240740724</c:v>
                </c:pt>
                <c:pt idx="9532">
                  <c:v>41985.030185185184</c:v>
                </c:pt>
                <c:pt idx="9533">
                  <c:v>41985.037129629585</c:v>
                </c:pt>
                <c:pt idx="9534">
                  <c:v>41985.04407407414</c:v>
                </c:pt>
                <c:pt idx="9535">
                  <c:v>41985.051018518519</c:v>
                </c:pt>
                <c:pt idx="9536">
                  <c:v>41985.057962962965</c:v>
                </c:pt>
                <c:pt idx="9537">
                  <c:v>41985.06490740741</c:v>
                </c:pt>
                <c:pt idx="9538">
                  <c:v>41985.071851851855</c:v>
                </c:pt>
                <c:pt idx="9539">
                  <c:v>41985.078796296293</c:v>
                </c:pt>
                <c:pt idx="9540">
                  <c:v>41985.085740740724</c:v>
                </c:pt>
                <c:pt idx="9541">
                  <c:v>41985.092685185184</c:v>
                </c:pt>
                <c:pt idx="9542">
                  <c:v>41985.099629629585</c:v>
                </c:pt>
                <c:pt idx="9543">
                  <c:v>41985.10657407414</c:v>
                </c:pt>
                <c:pt idx="9544">
                  <c:v>41985.113518518519</c:v>
                </c:pt>
                <c:pt idx="9545">
                  <c:v>41985.120462962906</c:v>
                </c:pt>
                <c:pt idx="9546">
                  <c:v>41985.127407407374</c:v>
                </c:pt>
                <c:pt idx="9547">
                  <c:v>41985.134351851855</c:v>
                </c:pt>
                <c:pt idx="9548">
                  <c:v>41985.141296296293</c:v>
                </c:pt>
                <c:pt idx="9549">
                  <c:v>41985.148240740738</c:v>
                </c:pt>
                <c:pt idx="9550">
                  <c:v>41985.155185185184</c:v>
                </c:pt>
                <c:pt idx="9551">
                  <c:v>41985.162129629585</c:v>
                </c:pt>
                <c:pt idx="9552">
                  <c:v>41985.169074074081</c:v>
                </c:pt>
                <c:pt idx="9553">
                  <c:v>41985.176018518519</c:v>
                </c:pt>
                <c:pt idx="9554">
                  <c:v>41985.182962962965</c:v>
                </c:pt>
                <c:pt idx="9555">
                  <c:v>41985.18990740741</c:v>
                </c:pt>
                <c:pt idx="9556">
                  <c:v>41985.196851851855</c:v>
                </c:pt>
                <c:pt idx="9557">
                  <c:v>41985.203796296286</c:v>
                </c:pt>
                <c:pt idx="9558">
                  <c:v>41985.210740740724</c:v>
                </c:pt>
                <c:pt idx="9559">
                  <c:v>41985.217685185184</c:v>
                </c:pt>
                <c:pt idx="9560">
                  <c:v>41985.224629629585</c:v>
                </c:pt>
                <c:pt idx="9561">
                  <c:v>41985.231574074081</c:v>
                </c:pt>
                <c:pt idx="9562">
                  <c:v>41985.238518518519</c:v>
                </c:pt>
                <c:pt idx="9563">
                  <c:v>41985.245462962906</c:v>
                </c:pt>
                <c:pt idx="9564">
                  <c:v>41985.25240740741</c:v>
                </c:pt>
                <c:pt idx="9565">
                  <c:v>41985.259351851855</c:v>
                </c:pt>
                <c:pt idx="9566">
                  <c:v>41985.266296296293</c:v>
                </c:pt>
                <c:pt idx="9567">
                  <c:v>41985.273240740724</c:v>
                </c:pt>
                <c:pt idx="9568">
                  <c:v>41985.280185185184</c:v>
                </c:pt>
                <c:pt idx="9569">
                  <c:v>41985.287129629585</c:v>
                </c:pt>
                <c:pt idx="9570">
                  <c:v>41985.294074074081</c:v>
                </c:pt>
                <c:pt idx="9571">
                  <c:v>41985.301018518519</c:v>
                </c:pt>
                <c:pt idx="9572">
                  <c:v>41985.307962962965</c:v>
                </c:pt>
                <c:pt idx="9573">
                  <c:v>41985.314907407475</c:v>
                </c:pt>
                <c:pt idx="9574">
                  <c:v>41985.321851851855</c:v>
                </c:pt>
                <c:pt idx="9575">
                  <c:v>41985.328796296293</c:v>
                </c:pt>
                <c:pt idx="9576">
                  <c:v>41985.335740740724</c:v>
                </c:pt>
                <c:pt idx="9577">
                  <c:v>41985.342685185191</c:v>
                </c:pt>
                <c:pt idx="9578">
                  <c:v>41985.349629629629</c:v>
                </c:pt>
                <c:pt idx="9579">
                  <c:v>41985.356574074198</c:v>
                </c:pt>
                <c:pt idx="9580">
                  <c:v>41985.363518518519</c:v>
                </c:pt>
                <c:pt idx="9581">
                  <c:v>41985.370462962965</c:v>
                </c:pt>
                <c:pt idx="9582">
                  <c:v>41985.37740740741</c:v>
                </c:pt>
                <c:pt idx="9583">
                  <c:v>41985.384351851862</c:v>
                </c:pt>
                <c:pt idx="9584">
                  <c:v>41985.391296296293</c:v>
                </c:pt>
                <c:pt idx="9585">
                  <c:v>41985.398240740738</c:v>
                </c:pt>
                <c:pt idx="9586">
                  <c:v>41985.405185185184</c:v>
                </c:pt>
                <c:pt idx="9587">
                  <c:v>41985.412129629629</c:v>
                </c:pt>
                <c:pt idx="9588">
                  <c:v>41985.41907407414</c:v>
                </c:pt>
                <c:pt idx="9589">
                  <c:v>41985.426018518519</c:v>
                </c:pt>
                <c:pt idx="9590">
                  <c:v>41985.432962962965</c:v>
                </c:pt>
                <c:pt idx="9591">
                  <c:v>41985.43990740741</c:v>
                </c:pt>
                <c:pt idx="9592">
                  <c:v>41985.446851851862</c:v>
                </c:pt>
                <c:pt idx="9593">
                  <c:v>41985.453796296293</c:v>
                </c:pt>
                <c:pt idx="9594">
                  <c:v>41985.460740740724</c:v>
                </c:pt>
                <c:pt idx="9595">
                  <c:v>41985.467685185184</c:v>
                </c:pt>
                <c:pt idx="9596">
                  <c:v>41985.474629629629</c:v>
                </c:pt>
                <c:pt idx="9597">
                  <c:v>41985.48157407414</c:v>
                </c:pt>
                <c:pt idx="9598">
                  <c:v>41985.488518518599</c:v>
                </c:pt>
                <c:pt idx="9599">
                  <c:v>41985.495462962906</c:v>
                </c:pt>
                <c:pt idx="9600">
                  <c:v>41985.50240740741</c:v>
                </c:pt>
                <c:pt idx="9601">
                  <c:v>41985.509351851855</c:v>
                </c:pt>
                <c:pt idx="9602">
                  <c:v>41985.516296296388</c:v>
                </c:pt>
                <c:pt idx="9603">
                  <c:v>41985.523240740724</c:v>
                </c:pt>
                <c:pt idx="9604">
                  <c:v>41985.530185185184</c:v>
                </c:pt>
                <c:pt idx="9605">
                  <c:v>41985.537129629585</c:v>
                </c:pt>
                <c:pt idx="9606">
                  <c:v>41985.54407407414</c:v>
                </c:pt>
                <c:pt idx="9607">
                  <c:v>41985.551018518519</c:v>
                </c:pt>
                <c:pt idx="9608">
                  <c:v>41985.557962962965</c:v>
                </c:pt>
                <c:pt idx="9609">
                  <c:v>41985.56490740741</c:v>
                </c:pt>
                <c:pt idx="9610">
                  <c:v>41985.571851851855</c:v>
                </c:pt>
                <c:pt idx="9611">
                  <c:v>41985.578796296293</c:v>
                </c:pt>
                <c:pt idx="9612">
                  <c:v>41985.585740740724</c:v>
                </c:pt>
                <c:pt idx="9613">
                  <c:v>41985.592685185184</c:v>
                </c:pt>
                <c:pt idx="9614">
                  <c:v>41985.599629629585</c:v>
                </c:pt>
                <c:pt idx="9615">
                  <c:v>41985.60657407414</c:v>
                </c:pt>
                <c:pt idx="9616">
                  <c:v>41985.613518518519</c:v>
                </c:pt>
                <c:pt idx="9617">
                  <c:v>41985.620462962906</c:v>
                </c:pt>
                <c:pt idx="9618">
                  <c:v>41985.627407407374</c:v>
                </c:pt>
                <c:pt idx="9619">
                  <c:v>41985.634351851855</c:v>
                </c:pt>
                <c:pt idx="9620">
                  <c:v>41985.641296296293</c:v>
                </c:pt>
                <c:pt idx="9621">
                  <c:v>41985.648240740738</c:v>
                </c:pt>
                <c:pt idx="9622">
                  <c:v>41985.655185185184</c:v>
                </c:pt>
                <c:pt idx="9623">
                  <c:v>41985.662129629585</c:v>
                </c:pt>
                <c:pt idx="9624">
                  <c:v>41985.669074074081</c:v>
                </c:pt>
                <c:pt idx="9625">
                  <c:v>41985.676018518519</c:v>
                </c:pt>
                <c:pt idx="9626">
                  <c:v>41985.682962962965</c:v>
                </c:pt>
                <c:pt idx="9627">
                  <c:v>41985.68990740741</c:v>
                </c:pt>
                <c:pt idx="9628">
                  <c:v>41985.696851851855</c:v>
                </c:pt>
                <c:pt idx="9629">
                  <c:v>41985.703796296286</c:v>
                </c:pt>
                <c:pt idx="9630">
                  <c:v>41985.710740740724</c:v>
                </c:pt>
                <c:pt idx="9631">
                  <c:v>41985.717685185184</c:v>
                </c:pt>
                <c:pt idx="9632">
                  <c:v>41985.724629629585</c:v>
                </c:pt>
                <c:pt idx="9633">
                  <c:v>41985.731574074081</c:v>
                </c:pt>
                <c:pt idx="9634">
                  <c:v>41985.738518518519</c:v>
                </c:pt>
                <c:pt idx="9635">
                  <c:v>41985.745462962906</c:v>
                </c:pt>
                <c:pt idx="9636">
                  <c:v>41985.75240740741</c:v>
                </c:pt>
                <c:pt idx="9637">
                  <c:v>41985.759351851855</c:v>
                </c:pt>
                <c:pt idx="9638">
                  <c:v>41985.766296296293</c:v>
                </c:pt>
                <c:pt idx="9639">
                  <c:v>41985.773240740724</c:v>
                </c:pt>
                <c:pt idx="9640">
                  <c:v>41985.780185185184</c:v>
                </c:pt>
                <c:pt idx="9641">
                  <c:v>41985.787129629585</c:v>
                </c:pt>
                <c:pt idx="9642">
                  <c:v>41985.794074074081</c:v>
                </c:pt>
                <c:pt idx="9643">
                  <c:v>41985.801018518519</c:v>
                </c:pt>
                <c:pt idx="9644">
                  <c:v>41985.807962962965</c:v>
                </c:pt>
                <c:pt idx="9645">
                  <c:v>41985.814907407475</c:v>
                </c:pt>
                <c:pt idx="9646">
                  <c:v>41985.821851851855</c:v>
                </c:pt>
                <c:pt idx="9647">
                  <c:v>41985.828796296293</c:v>
                </c:pt>
                <c:pt idx="9648">
                  <c:v>41985.835740740724</c:v>
                </c:pt>
                <c:pt idx="9649">
                  <c:v>41985.842685185191</c:v>
                </c:pt>
                <c:pt idx="9650">
                  <c:v>41985.849629629629</c:v>
                </c:pt>
                <c:pt idx="9651">
                  <c:v>41985.856574074198</c:v>
                </c:pt>
                <c:pt idx="9652">
                  <c:v>41985.863518518519</c:v>
                </c:pt>
                <c:pt idx="9653">
                  <c:v>41985.870462962965</c:v>
                </c:pt>
                <c:pt idx="9654">
                  <c:v>41985.87740740741</c:v>
                </c:pt>
                <c:pt idx="9655">
                  <c:v>41985.884351851862</c:v>
                </c:pt>
                <c:pt idx="9656">
                  <c:v>41985.891296296293</c:v>
                </c:pt>
                <c:pt idx="9657">
                  <c:v>41985.898240740738</c:v>
                </c:pt>
                <c:pt idx="9658">
                  <c:v>41985.905185185184</c:v>
                </c:pt>
                <c:pt idx="9659">
                  <c:v>41985.912129629629</c:v>
                </c:pt>
                <c:pt idx="9660">
                  <c:v>41985.91907407414</c:v>
                </c:pt>
                <c:pt idx="9661">
                  <c:v>41985.926018518519</c:v>
                </c:pt>
                <c:pt idx="9662">
                  <c:v>41985.932962962965</c:v>
                </c:pt>
                <c:pt idx="9663">
                  <c:v>41985.93990740741</c:v>
                </c:pt>
                <c:pt idx="9664">
                  <c:v>41985.946851851862</c:v>
                </c:pt>
                <c:pt idx="9665">
                  <c:v>41985.953796296293</c:v>
                </c:pt>
                <c:pt idx="9666">
                  <c:v>41985.960740740724</c:v>
                </c:pt>
                <c:pt idx="9667">
                  <c:v>41985.967685185184</c:v>
                </c:pt>
                <c:pt idx="9668">
                  <c:v>41985.974629629629</c:v>
                </c:pt>
                <c:pt idx="9669">
                  <c:v>41985.98157407414</c:v>
                </c:pt>
                <c:pt idx="9670">
                  <c:v>41985.988518518599</c:v>
                </c:pt>
                <c:pt idx="9671">
                  <c:v>41985.995462962906</c:v>
                </c:pt>
                <c:pt idx="9672">
                  <c:v>41986.00240740741</c:v>
                </c:pt>
                <c:pt idx="9673">
                  <c:v>41986.009351851855</c:v>
                </c:pt>
                <c:pt idx="9674">
                  <c:v>41986.016296296388</c:v>
                </c:pt>
                <c:pt idx="9675">
                  <c:v>41986.023240740724</c:v>
                </c:pt>
                <c:pt idx="9676">
                  <c:v>41986.030185185184</c:v>
                </c:pt>
                <c:pt idx="9677">
                  <c:v>41986.037129629585</c:v>
                </c:pt>
                <c:pt idx="9678">
                  <c:v>41986.04407407414</c:v>
                </c:pt>
                <c:pt idx="9679">
                  <c:v>41986.051018518519</c:v>
                </c:pt>
                <c:pt idx="9680">
                  <c:v>41986.057962962965</c:v>
                </c:pt>
                <c:pt idx="9681">
                  <c:v>41986.06490740741</c:v>
                </c:pt>
                <c:pt idx="9682">
                  <c:v>41986.071851851855</c:v>
                </c:pt>
                <c:pt idx="9683">
                  <c:v>41986.078796296293</c:v>
                </c:pt>
                <c:pt idx="9684">
                  <c:v>41986.085740740724</c:v>
                </c:pt>
                <c:pt idx="9685">
                  <c:v>41986.092685185184</c:v>
                </c:pt>
                <c:pt idx="9686">
                  <c:v>41986.099629629585</c:v>
                </c:pt>
                <c:pt idx="9687">
                  <c:v>41986.10657407414</c:v>
                </c:pt>
                <c:pt idx="9688">
                  <c:v>41986.113518518519</c:v>
                </c:pt>
                <c:pt idx="9689">
                  <c:v>41986.120462962906</c:v>
                </c:pt>
                <c:pt idx="9690">
                  <c:v>41986.127407407374</c:v>
                </c:pt>
                <c:pt idx="9691">
                  <c:v>41986.134351851855</c:v>
                </c:pt>
                <c:pt idx="9692">
                  <c:v>41986.141296296293</c:v>
                </c:pt>
                <c:pt idx="9693">
                  <c:v>41986.148240740738</c:v>
                </c:pt>
                <c:pt idx="9694">
                  <c:v>41986.155185185184</c:v>
                </c:pt>
                <c:pt idx="9695">
                  <c:v>41986.162129629585</c:v>
                </c:pt>
                <c:pt idx="9696">
                  <c:v>41986.169074074081</c:v>
                </c:pt>
                <c:pt idx="9697">
                  <c:v>41986.176018518519</c:v>
                </c:pt>
                <c:pt idx="9698">
                  <c:v>41986.182962962965</c:v>
                </c:pt>
                <c:pt idx="9699">
                  <c:v>41986.18990740741</c:v>
                </c:pt>
                <c:pt idx="9700">
                  <c:v>41986.196851851855</c:v>
                </c:pt>
                <c:pt idx="9701">
                  <c:v>41986.203796296286</c:v>
                </c:pt>
                <c:pt idx="9702">
                  <c:v>41986.210740740724</c:v>
                </c:pt>
                <c:pt idx="9703">
                  <c:v>41986.217685185184</c:v>
                </c:pt>
                <c:pt idx="9704">
                  <c:v>41986.224629629585</c:v>
                </c:pt>
                <c:pt idx="9705">
                  <c:v>41986.231574074081</c:v>
                </c:pt>
                <c:pt idx="9706">
                  <c:v>41986.238518518519</c:v>
                </c:pt>
                <c:pt idx="9707">
                  <c:v>41986.245462962906</c:v>
                </c:pt>
                <c:pt idx="9708">
                  <c:v>41986.25240740741</c:v>
                </c:pt>
                <c:pt idx="9709">
                  <c:v>41986.259351851855</c:v>
                </c:pt>
                <c:pt idx="9710">
                  <c:v>41986.266296296293</c:v>
                </c:pt>
                <c:pt idx="9711">
                  <c:v>41986.273240740724</c:v>
                </c:pt>
                <c:pt idx="9712">
                  <c:v>41986.280185185184</c:v>
                </c:pt>
                <c:pt idx="9713">
                  <c:v>41986.287129629585</c:v>
                </c:pt>
                <c:pt idx="9714">
                  <c:v>41986.294074074081</c:v>
                </c:pt>
                <c:pt idx="9715">
                  <c:v>41986.301018518519</c:v>
                </c:pt>
                <c:pt idx="9716">
                  <c:v>41986.307962962965</c:v>
                </c:pt>
                <c:pt idx="9717">
                  <c:v>41986.314907407475</c:v>
                </c:pt>
                <c:pt idx="9718">
                  <c:v>41986.321851851855</c:v>
                </c:pt>
                <c:pt idx="9719">
                  <c:v>41986.328796296293</c:v>
                </c:pt>
                <c:pt idx="9720">
                  <c:v>41986.335740740724</c:v>
                </c:pt>
                <c:pt idx="9721">
                  <c:v>41986.342685185191</c:v>
                </c:pt>
                <c:pt idx="9722">
                  <c:v>41986.349629629629</c:v>
                </c:pt>
                <c:pt idx="9723">
                  <c:v>41986.356574074198</c:v>
                </c:pt>
                <c:pt idx="9724">
                  <c:v>41986.363518518519</c:v>
                </c:pt>
                <c:pt idx="9725">
                  <c:v>41986.370462962965</c:v>
                </c:pt>
                <c:pt idx="9726">
                  <c:v>41986.37740740741</c:v>
                </c:pt>
                <c:pt idx="9727">
                  <c:v>41986.384351851862</c:v>
                </c:pt>
                <c:pt idx="9728">
                  <c:v>41986.391296296293</c:v>
                </c:pt>
                <c:pt idx="9729">
                  <c:v>41986.398240740738</c:v>
                </c:pt>
                <c:pt idx="9730">
                  <c:v>41986.405185185184</c:v>
                </c:pt>
                <c:pt idx="9731">
                  <c:v>41986.412129629629</c:v>
                </c:pt>
                <c:pt idx="9732">
                  <c:v>41986.41907407414</c:v>
                </c:pt>
                <c:pt idx="9733">
                  <c:v>41986.426018518519</c:v>
                </c:pt>
                <c:pt idx="9734">
                  <c:v>41986.432962962965</c:v>
                </c:pt>
                <c:pt idx="9735">
                  <c:v>41986.43990740741</c:v>
                </c:pt>
                <c:pt idx="9736">
                  <c:v>41986.446851851862</c:v>
                </c:pt>
                <c:pt idx="9737">
                  <c:v>41986.453796296293</c:v>
                </c:pt>
                <c:pt idx="9738">
                  <c:v>41986.460740740724</c:v>
                </c:pt>
                <c:pt idx="9739">
                  <c:v>41986.467685185184</c:v>
                </c:pt>
                <c:pt idx="9740">
                  <c:v>41986.474629629629</c:v>
                </c:pt>
                <c:pt idx="9741">
                  <c:v>41986.48157407414</c:v>
                </c:pt>
                <c:pt idx="9742">
                  <c:v>41986.488518518599</c:v>
                </c:pt>
                <c:pt idx="9743">
                  <c:v>41986.495462962906</c:v>
                </c:pt>
                <c:pt idx="9744">
                  <c:v>41986.50240740741</c:v>
                </c:pt>
                <c:pt idx="9745">
                  <c:v>41986.509351851855</c:v>
                </c:pt>
                <c:pt idx="9746">
                  <c:v>41986.516296296388</c:v>
                </c:pt>
                <c:pt idx="9747">
                  <c:v>41986.523240740724</c:v>
                </c:pt>
                <c:pt idx="9748">
                  <c:v>41986.530185185184</c:v>
                </c:pt>
                <c:pt idx="9749">
                  <c:v>41986.537129629585</c:v>
                </c:pt>
                <c:pt idx="9750">
                  <c:v>41986.54407407414</c:v>
                </c:pt>
                <c:pt idx="9751">
                  <c:v>41986.551018518519</c:v>
                </c:pt>
                <c:pt idx="9752">
                  <c:v>41986.557962962965</c:v>
                </c:pt>
                <c:pt idx="9753">
                  <c:v>41986.56490740741</c:v>
                </c:pt>
                <c:pt idx="9754">
                  <c:v>41986.571851851855</c:v>
                </c:pt>
                <c:pt idx="9755">
                  <c:v>41986.578796296293</c:v>
                </c:pt>
                <c:pt idx="9756">
                  <c:v>41986.585740740724</c:v>
                </c:pt>
                <c:pt idx="9757">
                  <c:v>41986.592685185184</c:v>
                </c:pt>
                <c:pt idx="9758">
                  <c:v>41986.599629629585</c:v>
                </c:pt>
                <c:pt idx="9759">
                  <c:v>41986.60657407414</c:v>
                </c:pt>
                <c:pt idx="9760">
                  <c:v>41986.613518518519</c:v>
                </c:pt>
                <c:pt idx="9761">
                  <c:v>41986.620462962906</c:v>
                </c:pt>
                <c:pt idx="9762">
                  <c:v>41986.627407407374</c:v>
                </c:pt>
                <c:pt idx="9763">
                  <c:v>41986.634351851855</c:v>
                </c:pt>
                <c:pt idx="9764">
                  <c:v>41986.641296296293</c:v>
                </c:pt>
                <c:pt idx="9765">
                  <c:v>41986.648240740738</c:v>
                </c:pt>
                <c:pt idx="9766">
                  <c:v>41986.655185185184</c:v>
                </c:pt>
                <c:pt idx="9767">
                  <c:v>41986.662129629585</c:v>
                </c:pt>
                <c:pt idx="9768">
                  <c:v>41986.669074074081</c:v>
                </c:pt>
                <c:pt idx="9769">
                  <c:v>41986.676018518519</c:v>
                </c:pt>
                <c:pt idx="9770">
                  <c:v>41986.682962962965</c:v>
                </c:pt>
                <c:pt idx="9771">
                  <c:v>41986.68990740741</c:v>
                </c:pt>
                <c:pt idx="9772">
                  <c:v>41986.696851851855</c:v>
                </c:pt>
                <c:pt idx="9773">
                  <c:v>41986.703796296286</c:v>
                </c:pt>
                <c:pt idx="9774">
                  <c:v>41986.710740740724</c:v>
                </c:pt>
                <c:pt idx="9775">
                  <c:v>41986.717685185184</c:v>
                </c:pt>
                <c:pt idx="9776">
                  <c:v>41986.724629629585</c:v>
                </c:pt>
                <c:pt idx="9777">
                  <c:v>41986.731574074081</c:v>
                </c:pt>
                <c:pt idx="9778">
                  <c:v>41986.738518518519</c:v>
                </c:pt>
                <c:pt idx="9779">
                  <c:v>41986.745462962906</c:v>
                </c:pt>
                <c:pt idx="9780">
                  <c:v>41986.75240740741</c:v>
                </c:pt>
                <c:pt idx="9781">
                  <c:v>41986.759351851855</c:v>
                </c:pt>
                <c:pt idx="9782">
                  <c:v>41986.766296296293</c:v>
                </c:pt>
                <c:pt idx="9783">
                  <c:v>41986.773240740724</c:v>
                </c:pt>
                <c:pt idx="9784">
                  <c:v>41986.780185185184</c:v>
                </c:pt>
                <c:pt idx="9785">
                  <c:v>41986.787129629585</c:v>
                </c:pt>
                <c:pt idx="9786">
                  <c:v>41986.794074074081</c:v>
                </c:pt>
                <c:pt idx="9787">
                  <c:v>41986.801018518519</c:v>
                </c:pt>
                <c:pt idx="9788">
                  <c:v>41986.807962962965</c:v>
                </c:pt>
                <c:pt idx="9789">
                  <c:v>41986.814907407475</c:v>
                </c:pt>
                <c:pt idx="9790">
                  <c:v>41986.821851851855</c:v>
                </c:pt>
                <c:pt idx="9791">
                  <c:v>41986.828796296293</c:v>
                </c:pt>
                <c:pt idx="9792">
                  <c:v>41986.835740740724</c:v>
                </c:pt>
                <c:pt idx="9793">
                  <c:v>41986.842685185191</c:v>
                </c:pt>
                <c:pt idx="9794">
                  <c:v>41986.849629629629</c:v>
                </c:pt>
                <c:pt idx="9795">
                  <c:v>41986.856574074198</c:v>
                </c:pt>
                <c:pt idx="9796">
                  <c:v>41986.863518518519</c:v>
                </c:pt>
                <c:pt idx="9797">
                  <c:v>41986.870462962965</c:v>
                </c:pt>
                <c:pt idx="9798">
                  <c:v>41986.87740740741</c:v>
                </c:pt>
                <c:pt idx="9799">
                  <c:v>41986.884351851862</c:v>
                </c:pt>
                <c:pt idx="9800">
                  <c:v>41986.891296296293</c:v>
                </c:pt>
                <c:pt idx="9801">
                  <c:v>41986.898240740738</c:v>
                </c:pt>
                <c:pt idx="9802">
                  <c:v>41986.905185185184</c:v>
                </c:pt>
                <c:pt idx="9803">
                  <c:v>41986.912129629629</c:v>
                </c:pt>
                <c:pt idx="9804">
                  <c:v>41986.91907407414</c:v>
                </c:pt>
                <c:pt idx="9805">
                  <c:v>41986.926018518519</c:v>
                </c:pt>
                <c:pt idx="9806">
                  <c:v>41986.932962962965</c:v>
                </c:pt>
                <c:pt idx="9807">
                  <c:v>41986.93990740741</c:v>
                </c:pt>
                <c:pt idx="9808">
                  <c:v>41986.946851851862</c:v>
                </c:pt>
                <c:pt idx="9809">
                  <c:v>41986.953796296293</c:v>
                </c:pt>
                <c:pt idx="9810">
                  <c:v>41986.960740740724</c:v>
                </c:pt>
                <c:pt idx="9811">
                  <c:v>41986.967685185184</c:v>
                </c:pt>
                <c:pt idx="9812">
                  <c:v>41986.974629629629</c:v>
                </c:pt>
                <c:pt idx="9813">
                  <c:v>41986.98157407414</c:v>
                </c:pt>
                <c:pt idx="9814">
                  <c:v>41986.988518518599</c:v>
                </c:pt>
                <c:pt idx="9815">
                  <c:v>41986.995462962906</c:v>
                </c:pt>
                <c:pt idx="9816">
                  <c:v>41987.00240740741</c:v>
                </c:pt>
                <c:pt idx="9817">
                  <c:v>41987.009351851855</c:v>
                </c:pt>
                <c:pt idx="9818">
                  <c:v>41987.016296296388</c:v>
                </c:pt>
                <c:pt idx="9819">
                  <c:v>41987.023240740724</c:v>
                </c:pt>
                <c:pt idx="9820">
                  <c:v>41987.030185185184</c:v>
                </c:pt>
                <c:pt idx="9821">
                  <c:v>41987.037129629585</c:v>
                </c:pt>
                <c:pt idx="9822">
                  <c:v>41987.04407407414</c:v>
                </c:pt>
                <c:pt idx="9823">
                  <c:v>41987.051018518519</c:v>
                </c:pt>
                <c:pt idx="9824">
                  <c:v>41987.057962962965</c:v>
                </c:pt>
                <c:pt idx="9825">
                  <c:v>41987.06490740741</c:v>
                </c:pt>
                <c:pt idx="9826">
                  <c:v>41987.071851851855</c:v>
                </c:pt>
                <c:pt idx="9827">
                  <c:v>41987.078796296293</c:v>
                </c:pt>
                <c:pt idx="9828">
                  <c:v>41987.085740740724</c:v>
                </c:pt>
                <c:pt idx="9829">
                  <c:v>41987.092685185184</c:v>
                </c:pt>
                <c:pt idx="9830">
                  <c:v>41987.099629629585</c:v>
                </c:pt>
                <c:pt idx="9831">
                  <c:v>41987.10657407414</c:v>
                </c:pt>
                <c:pt idx="9832">
                  <c:v>41987.113518518519</c:v>
                </c:pt>
                <c:pt idx="9833">
                  <c:v>41987.120462962906</c:v>
                </c:pt>
                <c:pt idx="9834">
                  <c:v>41987.127407407374</c:v>
                </c:pt>
                <c:pt idx="9835">
                  <c:v>41987.134351851855</c:v>
                </c:pt>
                <c:pt idx="9836">
                  <c:v>41987.141296296293</c:v>
                </c:pt>
                <c:pt idx="9837">
                  <c:v>41987.148240740738</c:v>
                </c:pt>
                <c:pt idx="9838">
                  <c:v>41987.155185185184</c:v>
                </c:pt>
                <c:pt idx="9839">
                  <c:v>41987.162129629585</c:v>
                </c:pt>
                <c:pt idx="9840">
                  <c:v>41987.169074074081</c:v>
                </c:pt>
                <c:pt idx="9841">
                  <c:v>41987.176018518519</c:v>
                </c:pt>
                <c:pt idx="9842">
                  <c:v>41987.182962962965</c:v>
                </c:pt>
                <c:pt idx="9843">
                  <c:v>41987.18990740741</c:v>
                </c:pt>
                <c:pt idx="9844">
                  <c:v>41987.196851851855</c:v>
                </c:pt>
                <c:pt idx="9845">
                  <c:v>41987.203796296286</c:v>
                </c:pt>
                <c:pt idx="9846">
                  <c:v>41987.210740740724</c:v>
                </c:pt>
                <c:pt idx="9847">
                  <c:v>41987.217685185184</c:v>
                </c:pt>
                <c:pt idx="9848">
                  <c:v>41987.224629629585</c:v>
                </c:pt>
                <c:pt idx="9849">
                  <c:v>41987.231574074081</c:v>
                </c:pt>
                <c:pt idx="9850">
                  <c:v>41987.238518518519</c:v>
                </c:pt>
                <c:pt idx="9851">
                  <c:v>41987.245462962906</c:v>
                </c:pt>
                <c:pt idx="9852">
                  <c:v>41987.25240740741</c:v>
                </c:pt>
                <c:pt idx="9853">
                  <c:v>41987.259351851855</c:v>
                </c:pt>
                <c:pt idx="9854">
                  <c:v>41987.266296296293</c:v>
                </c:pt>
                <c:pt idx="9855">
                  <c:v>41987.273240740724</c:v>
                </c:pt>
                <c:pt idx="9856">
                  <c:v>41987.280185185184</c:v>
                </c:pt>
                <c:pt idx="9857">
                  <c:v>41987.287129629585</c:v>
                </c:pt>
                <c:pt idx="9858">
                  <c:v>41987.294074074081</c:v>
                </c:pt>
                <c:pt idx="9859">
                  <c:v>41987.301018518519</c:v>
                </c:pt>
                <c:pt idx="9860">
                  <c:v>41987.307962962965</c:v>
                </c:pt>
                <c:pt idx="9861">
                  <c:v>41987.314907407475</c:v>
                </c:pt>
                <c:pt idx="9862">
                  <c:v>41987.321851851855</c:v>
                </c:pt>
                <c:pt idx="9863">
                  <c:v>41987.328796296293</c:v>
                </c:pt>
                <c:pt idx="9864">
                  <c:v>41987.335740740724</c:v>
                </c:pt>
                <c:pt idx="9865">
                  <c:v>41987.342685185191</c:v>
                </c:pt>
                <c:pt idx="9866">
                  <c:v>41987.349629629629</c:v>
                </c:pt>
                <c:pt idx="9867">
                  <c:v>41987.356574074198</c:v>
                </c:pt>
                <c:pt idx="9868">
                  <c:v>41987.363518518519</c:v>
                </c:pt>
                <c:pt idx="9869">
                  <c:v>41987.370462962965</c:v>
                </c:pt>
                <c:pt idx="9870">
                  <c:v>41987.37740740741</c:v>
                </c:pt>
                <c:pt idx="9871">
                  <c:v>41987.384351851862</c:v>
                </c:pt>
                <c:pt idx="9872">
                  <c:v>41987.391296296293</c:v>
                </c:pt>
                <c:pt idx="9873">
                  <c:v>41987.398240740738</c:v>
                </c:pt>
                <c:pt idx="9874">
                  <c:v>41987.405185185184</c:v>
                </c:pt>
                <c:pt idx="9875">
                  <c:v>41987.412129629629</c:v>
                </c:pt>
                <c:pt idx="9876">
                  <c:v>41987.41907407414</c:v>
                </c:pt>
                <c:pt idx="9877">
                  <c:v>41987.426018518519</c:v>
                </c:pt>
                <c:pt idx="9878">
                  <c:v>41987.432962962965</c:v>
                </c:pt>
                <c:pt idx="9879">
                  <c:v>41987.43990740741</c:v>
                </c:pt>
                <c:pt idx="9880">
                  <c:v>41987.446851851862</c:v>
                </c:pt>
                <c:pt idx="9881">
                  <c:v>41987.453796296293</c:v>
                </c:pt>
                <c:pt idx="9882">
                  <c:v>41987.460740740724</c:v>
                </c:pt>
                <c:pt idx="9883">
                  <c:v>41987.467685185184</c:v>
                </c:pt>
                <c:pt idx="9884">
                  <c:v>41987.474629629629</c:v>
                </c:pt>
                <c:pt idx="9885">
                  <c:v>41987.48157407414</c:v>
                </c:pt>
                <c:pt idx="9886">
                  <c:v>41987.488518518599</c:v>
                </c:pt>
                <c:pt idx="9887">
                  <c:v>41987.495462962906</c:v>
                </c:pt>
                <c:pt idx="9888">
                  <c:v>41987.50240740741</c:v>
                </c:pt>
                <c:pt idx="9889">
                  <c:v>41987.509351851855</c:v>
                </c:pt>
                <c:pt idx="9890">
                  <c:v>41987.516296296388</c:v>
                </c:pt>
                <c:pt idx="9891">
                  <c:v>41987.523240740724</c:v>
                </c:pt>
                <c:pt idx="9892">
                  <c:v>41987.530185185184</c:v>
                </c:pt>
                <c:pt idx="9893">
                  <c:v>41987.537129629585</c:v>
                </c:pt>
                <c:pt idx="9894">
                  <c:v>41987.54407407414</c:v>
                </c:pt>
                <c:pt idx="9895">
                  <c:v>41987.551018518519</c:v>
                </c:pt>
                <c:pt idx="9896">
                  <c:v>41987.557962962965</c:v>
                </c:pt>
                <c:pt idx="9897">
                  <c:v>41987.56490740741</c:v>
                </c:pt>
                <c:pt idx="9898">
                  <c:v>41987.571851851855</c:v>
                </c:pt>
                <c:pt idx="9899">
                  <c:v>41987.578796296293</c:v>
                </c:pt>
                <c:pt idx="9900">
                  <c:v>41987.585740740724</c:v>
                </c:pt>
                <c:pt idx="9901">
                  <c:v>41987.592685185184</c:v>
                </c:pt>
                <c:pt idx="9902">
                  <c:v>41987.599629629585</c:v>
                </c:pt>
                <c:pt idx="9903">
                  <c:v>41987.60657407414</c:v>
                </c:pt>
                <c:pt idx="9904">
                  <c:v>41987.613518518519</c:v>
                </c:pt>
                <c:pt idx="9905">
                  <c:v>41987.620462962906</c:v>
                </c:pt>
                <c:pt idx="9906">
                  <c:v>41987.627407407374</c:v>
                </c:pt>
                <c:pt idx="9907">
                  <c:v>41987.634351851855</c:v>
                </c:pt>
                <c:pt idx="9908">
                  <c:v>41987.641296296293</c:v>
                </c:pt>
                <c:pt idx="9909">
                  <c:v>41987.648240740738</c:v>
                </c:pt>
                <c:pt idx="9910">
                  <c:v>41987.655185185184</c:v>
                </c:pt>
                <c:pt idx="9911">
                  <c:v>41987.662129629585</c:v>
                </c:pt>
                <c:pt idx="9912">
                  <c:v>41987.669074074081</c:v>
                </c:pt>
                <c:pt idx="9913">
                  <c:v>41987.676018518519</c:v>
                </c:pt>
                <c:pt idx="9914">
                  <c:v>41987.682962962965</c:v>
                </c:pt>
                <c:pt idx="9915">
                  <c:v>41987.68990740741</c:v>
                </c:pt>
                <c:pt idx="9916">
                  <c:v>41987.696851851855</c:v>
                </c:pt>
                <c:pt idx="9917">
                  <c:v>41987.703796296286</c:v>
                </c:pt>
                <c:pt idx="9918">
                  <c:v>41987.710740740724</c:v>
                </c:pt>
                <c:pt idx="9919">
                  <c:v>41987.717685185184</c:v>
                </c:pt>
                <c:pt idx="9920">
                  <c:v>41987.724629629585</c:v>
                </c:pt>
                <c:pt idx="9921">
                  <c:v>41987.731574074081</c:v>
                </c:pt>
                <c:pt idx="9922">
                  <c:v>41987.738518518519</c:v>
                </c:pt>
                <c:pt idx="9923">
                  <c:v>41987.745462962906</c:v>
                </c:pt>
                <c:pt idx="9924">
                  <c:v>41987.75240740741</c:v>
                </c:pt>
                <c:pt idx="9925">
                  <c:v>41987.759351851855</c:v>
                </c:pt>
                <c:pt idx="9926">
                  <c:v>41987.766296296293</c:v>
                </c:pt>
                <c:pt idx="9927">
                  <c:v>41987.773240740724</c:v>
                </c:pt>
                <c:pt idx="9928">
                  <c:v>41987.780185185184</c:v>
                </c:pt>
                <c:pt idx="9929">
                  <c:v>41987.787129629585</c:v>
                </c:pt>
                <c:pt idx="9930">
                  <c:v>41987.794074074081</c:v>
                </c:pt>
                <c:pt idx="9931">
                  <c:v>41987.801018518519</c:v>
                </c:pt>
                <c:pt idx="9932">
                  <c:v>41987.807962962965</c:v>
                </c:pt>
                <c:pt idx="9933">
                  <c:v>41987.814907407475</c:v>
                </c:pt>
                <c:pt idx="9934">
                  <c:v>41987.821851851855</c:v>
                </c:pt>
                <c:pt idx="9935">
                  <c:v>41987.828796296293</c:v>
                </c:pt>
                <c:pt idx="9936">
                  <c:v>41987.835740740724</c:v>
                </c:pt>
                <c:pt idx="9937">
                  <c:v>41987.842685185191</c:v>
                </c:pt>
                <c:pt idx="9938">
                  <c:v>41987.849629629629</c:v>
                </c:pt>
                <c:pt idx="9939">
                  <c:v>41987.856574074198</c:v>
                </c:pt>
                <c:pt idx="9940">
                  <c:v>41987.863518518519</c:v>
                </c:pt>
                <c:pt idx="9941">
                  <c:v>41987.870462962965</c:v>
                </c:pt>
                <c:pt idx="9942">
                  <c:v>41987.87740740741</c:v>
                </c:pt>
                <c:pt idx="9943">
                  <c:v>41987.884351851862</c:v>
                </c:pt>
                <c:pt idx="9944">
                  <c:v>41987.891296296293</c:v>
                </c:pt>
                <c:pt idx="9945">
                  <c:v>41987.898240740738</c:v>
                </c:pt>
                <c:pt idx="9946">
                  <c:v>41987.905185185184</c:v>
                </c:pt>
                <c:pt idx="9947">
                  <c:v>41987.912129629629</c:v>
                </c:pt>
                <c:pt idx="9948">
                  <c:v>41987.91907407414</c:v>
                </c:pt>
                <c:pt idx="9949">
                  <c:v>41987.926018518519</c:v>
                </c:pt>
                <c:pt idx="9950">
                  <c:v>41987.932962962965</c:v>
                </c:pt>
                <c:pt idx="9951">
                  <c:v>41987.93990740741</c:v>
                </c:pt>
                <c:pt idx="9952">
                  <c:v>41987.946851851862</c:v>
                </c:pt>
                <c:pt idx="9953">
                  <c:v>41987.953796296293</c:v>
                </c:pt>
                <c:pt idx="9954">
                  <c:v>41987.960740740724</c:v>
                </c:pt>
                <c:pt idx="9955">
                  <c:v>41987.967685185184</c:v>
                </c:pt>
                <c:pt idx="9956">
                  <c:v>41987.974629629629</c:v>
                </c:pt>
                <c:pt idx="9957">
                  <c:v>41987.98157407414</c:v>
                </c:pt>
                <c:pt idx="9958">
                  <c:v>41987.988518518599</c:v>
                </c:pt>
                <c:pt idx="9959">
                  <c:v>41987.995462962906</c:v>
                </c:pt>
                <c:pt idx="9960">
                  <c:v>41988.00240740741</c:v>
                </c:pt>
                <c:pt idx="9961">
                  <c:v>41988.009351851855</c:v>
                </c:pt>
                <c:pt idx="9962">
                  <c:v>41988.016296296388</c:v>
                </c:pt>
                <c:pt idx="9963">
                  <c:v>41988.023240740724</c:v>
                </c:pt>
                <c:pt idx="9964">
                  <c:v>41988.030185185184</c:v>
                </c:pt>
                <c:pt idx="9965">
                  <c:v>41988.037129629585</c:v>
                </c:pt>
                <c:pt idx="9966">
                  <c:v>41988.04407407414</c:v>
                </c:pt>
                <c:pt idx="9967">
                  <c:v>41988.051018518519</c:v>
                </c:pt>
                <c:pt idx="9968">
                  <c:v>41988.057962962965</c:v>
                </c:pt>
                <c:pt idx="9969">
                  <c:v>41988.06490740741</c:v>
                </c:pt>
                <c:pt idx="9970">
                  <c:v>41988.071851851855</c:v>
                </c:pt>
                <c:pt idx="9971">
                  <c:v>41988.078796296293</c:v>
                </c:pt>
                <c:pt idx="9972">
                  <c:v>41988.085740740724</c:v>
                </c:pt>
                <c:pt idx="9973">
                  <c:v>41988.092685185184</c:v>
                </c:pt>
                <c:pt idx="9974">
                  <c:v>41988.099629629585</c:v>
                </c:pt>
                <c:pt idx="9975">
                  <c:v>41988.10657407414</c:v>
                </c:pt>
                <c:pt idx="9976">
                  <c:v>41988.113518518519</c:v>
                </c:pt>
                <c:pt idx="9977">
                  <c:v>41988.120462962906</c:v>
                </c:pt>
                <c:pt idx="9978">
                  <c:v>41988.127407407374</c:v>
                </c:pt>
                <c:pt idx="9979">
                  <c:v>41988.134351851855</c:v>
                </c:pt>
                <c:pt idx="9980">
                  <c:v>41988.141296296293</c:v>
                </c:pt>
                <c:pt idx="9981">
                  <c:v>41988.148240740738</c:v>
                </c:pt>
                <c:pt idx="9982">
                  <c:v>41988.155185185184</c:v>
                </c:pt>
                <c:pt idx="9983">
                  <c:v>41988.162129629585</c:v>
                </c:pt>
                <c:pt idx="9984">
                  <c:v>41988.169074074081</c:v>
                </c:pt>
                <c:pt idx="9985">
                  <c:v>41988.176018518519</c:v>
                </c:pt>
                <c:pt idx="9986">
                  <c:v>41988.182962962965</c:v>
                </c:pt>
                <c:pt idx="9987">
                  <c:v>41988.18990740741</c:v>
                </c:pt>
                <c:pt idx="9988">
                  <c:v>41988.196851851855</c:v>
                </c:pt>
                <c:pt idx="9989">
                  <c:v>41988.203796296286</c:v>
                </c:pt>
                <c:pt idx="9990">
                  <c:v>41988.210740740724</c:v>
                </c:pt>
                <c:pt idx="9991">
                  <c:v>41988.217685185184</c:v>
                </c:pt>
                <c:pt idx="9992">
                  <c:v>41988.224629629585</c:v>
                </c:pt>
                <c:pt idx="9993">
                  <c:v>41988.231574074081</c:v>
                </c:pt>
                <c:pt idx="9994">
                  <c:v>41988.238518518519</c:v>
                </c:pt>
                <c:pt idx="9995">
                  <c:v>41988.245462962906</c:v>
                </c:pt>
                <c:pt idx="9996">
                  <c:v>41988.25240740741</c:v>
                </c:pt>
                <c:pt idx="9997">
                  <c:v>41988.259351851855</c:v>
                </c:pt>
                <c:pt idx="9998">
                  <c:v>41988.266296296293</c:v>
                </c:pt>
                <c:pt idx="9999">
                  <c:v>41988.273240740724</c:v>
                </c:pt>
                <c:pt idx="10000">
                  <c:v>41988.280185185184</c:v>
                </c:pt>
                <c:pt idx="10001">
                  <c:v>41988.287129629585</c:v>
                </c:pt>
                <c:pt idx="10002">
                  <c:v>41988.294074074081</c:v>
                </c:pt>
                <c:pt idx="10003">
                  <c:v>41988.301018518519</c:v>
                </c:pt>
                <c:pt idx="10004">
                  <c:v>41988.307962962965</c:v>
                </c:pt>
                <c:pt idx="10005">
                  <c:v>41988.314907407475</c:v>
                </c:pt>
                <c:pt idx="10006">
                  <c:v>41988.321851851855</c:v>
                </c:pt>
                <c:pt idx="10007">
                  <c:v>41988.328796296293</c:v>
                </c:pt>
                <c:pt idx="10008">
                  <c:v>41988.335740740724</c:v>
                </c:pt>
                <c:pt idx="10009">
                  <c:v>41988.342685185191</c:v>
                </c:pt>
                <c:pt idx="10010">
                  <c:v>41988.349629629629</c:v>
                </c:pt>
                <c:pt idx="10011">
                  <c:v>41988.356574074198</c:v>
                </c:pt>
                <c:pt idx="10012">
                  <c:v>41988.363518518519</c:v>
                </c:pt>
                <c:pt idx="10013">
                  <c:v>41988.370462962965</c:v>
                </c:pt>
                <c:pt idx="10014">
                  <c:v>41988.37740740741</c:v>
                </c:pt>
                <c:pt idx="10015">
                  <c:v>41988.384351851862</c:v>
                </c:pt>
                <c:pt idx="10016">
                  <c:v>41988.391296296293</c:v>
                </c:pt>
                <c:pt idx="10017">
                  <c:v>41988.398240740738</c:v>
                </c:pt>
                <c:pt idx="10018">
                  <c:v>41988.405185185184</c:v>
                </c:pt>
                <c:pt idx="10019">
                  <c:v>41988.412129629629</c:v>
                </c:pt>
                <c:pt idx="10020">
                  <c:v>41988.41907407414</c:v>
                </c:pt>
                <c:pt idx="10021">
                  <c:v>41988.426018518519</c:v>
                </c:pt>
                <c:pt idx="10022">
                  <c:v>41988.432962962965</c:v>
                </c:pt>
                <c:pt idx="10023">
                  <c:v>41988.43990740741</c:v>
                </c:pt>
                <c:pt idx="10024">
                  <c:v>41988.446851851862</c:v>
                </c:pt>
                <c:pt idx="10025">
                  <c:v>41988.453796296293</c:v>
                </c:pt>
                <c:pt idx="10026">
                  <c:v>41988.460740740724</c:v>
                </c:pt>
                <c:pt idx="10027">
                  <c:v>41988.467685185184</c:v>
                </c:pt>
                <c:pt idx="10028">
                  <c:v>41988.474629629629</c:v>
                </c:pt>
                <c:pt idx="10029">
                  <c:v>41988.48157407414</c:v>
                </c:pt>
                <c:pt idx="10030">
                  <c:v>41988.488518518599</c:v>
                </c:pt>
                <c:pt idx="10031">
                  <c:v>41988.495462962906</c:v>
                </c:pt>
                <c:pt idx="10032">
                  <c:v>41988.50240740741</c:v>
                </c:pt>
                <c:pt idx="10033">
                  <c:v>41988.509351851855</c:v>
                </c:pt>
                <c:pt idx="10034">
                  <c:v>41988.516296296388</c:v>
                </c:pt>
                <c:pt idx="10035">
                  <c:v>41988.523240740724</c:v>
                </c:pt>
                <c:pt idx="10036">
                  <c:v>41988.530185185184</c:v>
                </c:pt>
                <c:pt idx="10037">
                  <c:v>41988.537129629585</c:v>
                </c:pt>
                <c:pt idx="10038">
                  <c:v>41988.54407407414</c:v>
                </c:pt>
                <c:pt idx="10039">
                  <c:v>41988.551018518519</c:v>
                </c:pt>
                <c:pt idx="10040">
                  <c:v>41988.557962962965</c:v>
                </c:pt>
                <c:pt idx="10041">
                  <c:v>41988.56490740741</c:v>
                </c:pt>
                <c:pt idx="10042">
                  <c:v>41988.571851851855</c:v>
                </c:pt>
                <c:pt idx="10043">
                  <c:v>41988.578796296293</c:v>
                </c:pt>
                <c:pt idx="10044">
                  <c:v>41988.585740740724</c:v>
                </c:pt>
                <c:pt idx="10045">
                  <c:v>41988.592685185184</c:v>
                </c:pt>
                <c:pt idx="10046">
                  <c:v>41988.599629629585</c:v>
                </c:pt>
                <c:pt idx="10047">
                  <c:v>41988.60657407414</c:v>
                </c:pt>
                <c:pt idx="10048">
                  <c:v>41988.613518518519</c:v>
                </c:pt>
                <c:pt idx="10049">
                  <c:v>41988.620462962906</c:v>
                </c:pt>
                <c:pt idx="10050">
                  <c:v>41988.627407407374</c:v>
                </c:pt>
                <c:pt idx="10051">
                  <c:v>41988.634351851855</c:v>
                </c:pt>
                <c:pt idx="10052">
                  <c:v>41988.641296296293</c:v>
                </c:pt>
                <c:pt idx="10053">
                  <c:v>41988.648240740738</c:v>
                </c:pt>
                <c:pt idx="10054">
                  <c:v>41988.655185185184</c:v>
                </c:pt>
                <c:pt idx="10055">
                  <c:v>41988.662129629585</c:v>
                </c:pt>
                <c:pt idx="10056">
                  <c:v>41988.669074074081</c:v>
                </c:pt>
                <c:pt idx="10057">
                  <c:v>41988.676018518519</c:v>
                </c:pt>
                <c:pt idx="10058">
                  <c:v>41988.682962962965</c:v>
                </c:pt>
                <c:pt idx="10059">
                  <c:v>41988.68990740741</c:v>
                </c:pt>
                <c:pt idx="10060">
                  <c:v>41988.696851851855</c:v>
                </c:pt>
                <c:pt idx="10061">
                  <c:v>41988.703796296286</c:v>
                </c:pt>
                <c:pt idx="10062">
                  <c:v>41988.710740740724</c:v>
                </c:pt>
                <c:pt idx="10063">
                  <c:v>41988.717685185184</c:v>
                </c:pt>
                <c:pt idx="10064">
                  <c:v>41988.724629629585</c:v>
                </c:pt>
                <c:pt idx="10065">
                  <c:v>41988.731574074081</c:v>
                </c:pt>
                <c:pt idx="10066">
                  <c:v>41988.738518518519</c:v>
                </c:pt>
                <c:pt idx="10067">
                  <c:v>41988.745462962906</c:v>
                </c:pt>
                <c:pt idx="10068">
                  <c:v>41988.75240740741</c:v>
                </c:pt>
                <c:pt idx="10069">
                  <c:v>41988.759351851855</c:v>
                </c:pt>
                <c:pt idx="10070">
                  <c:v>41988.766296296293</c:v>
                </c:pt>
                <c:pt idx="10071">
                  <c:v>41988.773240740724</c:v>
                </c:pt>
                <c:pt idx="10072">
                  <c:v>41988.780185185184</c:v>
                </c:pt>
                <c:pt idx="10073">
                  <c:v>41988.787129629585</c:v>
                </c:pt>
                <c:pt idx="10074">
                  <c:v>41988.794074074081</c:v>
                </c:pt>
                <c:pt idx="10075">
                  <c:v>41988.801018518519</c:v>
                </c:pt>
                <c:pt idx="10076">
                  <c:v>41988.807962962965</c:v>
                </c:pt>
                <c:pt idx="10077">
                  <c:v>41988.814907407475</c:v>
                </c:pt>
                <c:pt idx="10078">
                  <c:v>41988.821851851855</c:v>
                </c:pt>
                <c:pt idx="10079">
                  <c:v>41988.828796296293</c:v>
                </c:pt>
                <c:pt idx="10080">
                  <c:v>41988.835740740724</c:v>
                </c:pt>
                <c:pt idx="10081">
                  <c:v>41988.842685185191</c:v>
                </c:pt>
                <c:pt idx="10082">
                  <c:v>41988.849629629629</c:v>
                </c:pt>
                <c:pt idx="10083">
                  <c:v>41988.856574074198</c:v>
                </c:pt>
                <c:pt idx="10084">
                  <c:v>41988.863518518519</c:v>
                </c:pt>
                <c:pt idx="10085">
                  <c:v>41988.870462962965</c:v>
                </c:pt>
                <c:pt idx="10086">
                  <c:v>41988.87740740741</c:v>
                </c:pt>
                <c:pt idx="10087">
                  <c:v>41988.884351851862</c:v>
                </c:pt>
                <c:pt idx="10088">
                  <c:v>41988.891296296293</c:v>
                </c:pt>
                <c:pt idx="10089">
                  <c:v>41988.898240740738</c:v>
                </c:pt>
                <c:pt idx="10090">
                  <c:v>41988.905185185184</c:v>
                </c:pt>
                <c:pt idx="10091">
                  <c:v>41988.912129629629</c:v>
                </c:pt>
                <c:pt idx="10092">
                  <c:v>41988.91907407414</c:v>
                </c:pt>
                <c:pt idx="10093">
                  <c:v>41988.926018518519</c:v>
                </c:pt>
                <c:pt idx="10094">
                  <c:v>41988.932962962965</c:v>
                </c:pt>
                <c:pt idx="10095">
                  <c:v>41988.93990740741</c:v>
                </c:pt>
                <c:pt idx="10096">
                  <c:v>41988.946851851862</c:v>
                </c:pt>
                <c:pt idx="10097">
                  <c:v>41988.953796296293</c:v>
                </c:pt>
                <c:pt idx="10098">
                  <c:v>41988.960740740724</c:v>
                </c:pt>
                <c:pt idx="10099">
                  <c:v>41988.967685185184</c:v>
                </c:pt>
                <c:pt idx="10100">
                  <c:v>41988.974629629629</c:v>
                </c:pt>
                <c:pt idx="10101">
                  <c:v>41988.98157407414</c:v>
                </c:pt>
                <c:pt idx="10102">
                  <c:v>41988.988518518599</c:v>
                </c:pt>
                <c:pt idx="10103">
                  <c:v>41988.995462962906</c:v>
                </c:pt>
                <c:pt idx="10104">
                  <c:v>41989.00240740741</c:v>
                </c:pt>
                <c:pt idx="10105">
                  <c:v>41989.009351851855</c:v>
                </c:pt>
                <c:pt idx="10106">
                  <c:v>41989.016296296388</c:v>
                </c:pt>
                <c:pt idx="10107">
                  <c:v>41989.023240740724</c:v>
                </c:pt>
                <c:pt idx="10108">
                  <c:v>41989.030185185184</c:v>
                </c:pt>
                <c:pt idx="10109">
                  <c:v>41989.037129629585</c:v>
                </c:pt>
                <c:pt idx="10110">
                  <c:v>41989.04407407414</c:v>
                </c:pt>
                <c:pt idx="10111">
                  <c:v>41989.051018518519</c:v>
                </c:pt>
                <c:pt idx="10112">
                  <c:v>41989.057962962965</c:v>
                </c:pt>
                <c:pt idx="10113">
                  <c:v>41989.06490740741</c:v>
                </c:pt>
                <c:pt idx="10114">
                  <c:v>41989.071851851855</c:v>
                </c:pt>
                <c:pt idx="10115">
                  <c:v>41989.078796296293</c:v>
                </c:pt>
                <c:pt idx="10116">
                  <c:v>41989.085740740724</c:v>
                </c:pt>
                <c:pt idx="10117">
                  <c:v>41989.092685185184</c:v>
                </c:pt>
                <c:pt idx="10118">
                  <c:v>41989.099629629585</c:v>
                </c:pt>
                <c:pt idx="10119">
                  <c:v>41989.10657407414</c:v>
                </c:pt>
                <c:pt idx="10120">
                  <c:v>41989.113518518519</c:v>
                </c:pt>
                <c:pt idx="10121">
                  <c:v>41989.120462962906</c:v>
                </c:pt>
                <c:pt idx="10122">
                  <c:v>41989.127407407374</c:v>
                </c:pt>
                <c:pt idx="10123">
                  <c:v>41989.134351851855</c:v>
                </c:pt>
                <c:pt idx="10124">
                  <c:v>41989.141296296293</c:v>
                </c:pt>
                <c:pt idx="10125">
                  <c:v>41989.148240740738</c:v>
                </c:pt>
                <c:pt idx="10126">
                  <c:v>41989.155185185184</c:v>
                </c:pt>
                <c:pt idx="10127">
                  <c:v>41989.162129629585</c:v>
                </c:pt>
                <c:pt idx="10128">
                  <c:v>41989.169074074081</c:v>
                </c:pt>
                <c:pt idx="10129">
                  <c:v>41989.176018518519</c:v>
                </c:pt>
                <c:pt idx="10130">
                  <c:v>41989.182962962965</c:v>
                </c:pt>
                <c:pt idx="10131">
                  <c:v>41989.18990740741</c:v>
                </c:pt>
                <c:pt idx="10132">
                  <c:v>41989.196851851855</c:v>
                </c:pt>
                <c:pt idx="10133">
                  <c:v>41989.203796296286</c:v>
                </c:pt>
                <c:pt idx="10134">
                  <c:v>41989.210740740724</c:v>
                </c:pt>
                <c:pt idx="10135">
                  <c:v>41989.217685185184</c:v>
                </c:pt>
                <c:pt idx="10136">
                  <c:v>41989.224629629585</c:v>
                </c:pt>
                <c:pt idx="10137">
                  <c:v>41989.231574074081</c:v>
                </c:pt>
                <c:pt idx="10138">
                  <c:v>41989.238518518519</c:v>
                </c:pt>
                <c:pt idx="10139">
                  <c:v>41989.245462962906</c:v>
                </c:pt>
                <c:pt idx="10140">
                  <c:v>41989.25240740741</c:v>
                </c:pt>
                <c:pt idx="10141">
                  <c:v>41989.259351851855</c:v>
                </c:pt>
                <c:pt idx="10142">
                  <c:v>41989.266296296293</c:v>
                </c:pt>
                <c:pt idx="10143">
                  <c:v>41989.273240740724</c:v>
                </c:pt>
                <c:pt idx="10144">
                  <c:v>41989.280185185184</c:v>
                </c:pt>
                <c:pt idx="10145">
                  <c:v>41989.287129629585</c:v>
                </c:pt>
                <c:pt idx="10146">
                  <c:v>41989.294074074081</c:v>
                </c:pt>
                <c:pt idx="10147">
                  <c:v>41989.301018518519</c:v>
                </c:pt>
                <c:pt idx="10148">
                  <c:v>41989.307962962965</c:v>
                </c:pt>
                <c:pt idx="10149">
                  <c:v>41989.314907407475</c:v>
                </c:pt>
                <c:pt idx="10150">
                  <c:v>41989.321851851855</c:v>
                </c:pt>
                <c:pt idx="10151">
                  <c:v>41989.328796296293</c:v>
                </c:pt>
                <c:pt idx="10152">
                  <c:v>41989.335740740724</c:v>
                </c:pt>
                <c:pt idx="10153">
                  <c:v>41989.342685185191</c:v>
                </c:pt>
                <c:pt idx="10154">
                  <c:v>41989.349629629629</c:v>
                </c:pt>
                <c:pt idx="10155">
                  <c:v>41989.356574074198</c:v>
                </c:pt>
                <c:pt idx="10156">
                  <c:v>41989.363518518519</c:v>
                </c:pt>
                <c:pt idx="10157">
                  <c:v>41989.370462962965</c:v>
                </c:pt>
                <c:pt idx="10158">
                  <c:v>41989.37740740741</c:v>
                </c:pt>
                <c:pt idx="10159">
                  <c:v>41989.384351851862</c:v>
                </c:pt>
                <c:pt idx="10160">
                  <c:v>41989.391296296293</c:v>
                </c:pt>
                <c:pt idx="10161">
                  <c:v>41989.398240740738</c:v>
                </c:pt>
                <c:pt idx="10162">
                  <c:v>41989.405185185184</c:v>
                </c:pt>
                <c:pt idx="10163">
                  <c:v>41989.412129629629</c:v>
                </c:pt>
                <c:pt idx="10164">
                  <c:v>41989.41907407414</c:v>
                </c:pt>
                <c:pt idx="10165">
                  <c:v>41989.426018518519</c:v>
                </c:pt>
                <c:pt idx="10166">
                  <c:v>41989.432962962965</c:v>
                </c:pt>
                <c:pt idx="10167">
                  <c:v>41989.43990740741</c:v>
                </c:pt>
                <c:pt idx="10168">
                  <c:v>41989.446851851862</c:v>
                </c:pt>
                <c:pt idx="10169">
                  <c:v>41989.453796296293</c:v>
                </c:pt>
                <c:pt idx="10170">
                  <c:v>41989.460740740724</c:v>
                </c:pt>
                <c:pt idx="10171">
                  <c:v>41989.467685185184</c:v>
                </c:pt>
                <c:pt idx="10172">
                  <c:v>41989.474629629629</c:v>
                </c:pt>
                <c:pt idx="10173">
                  <c:v>41989.48157407414</c:v>
                </c:pt>
                <c:pt idx="10174">
                  <c:v>41989.488518518599</c:v>
                </c:pt>
                <c:pt idx="10175">
                  <c:v>41989.495462962906</c:v>
                </c:pt>
                <c:pt idx="10176">
                  <c:v>41989.50240740741</c:v>
                </c:pt>
                <c:pt idx="10177">
                  <c:v>41989.509351851855</c:v>
                </c:pt>
                <c:pt idx="10178">
                  <c:v>41989.516296296388</c:v>
                </c:pt>
                <c:pt idx="10179">
                  <c:v>41989.523240740724</c:v>
                </c:pt>
                <c:pt idx="10180">
                  <c:v>41989.530185185184</c:v>
                </c:pt>
                <c:pt idx="10181">
                  <c:v>41989.537129629585</c:v>
                </c:pt>
                <c:pt idx="10182">
                  <c:v>41989.54407407414</c:v>
                </c:pt>
                <c:pt idx="10183">
                  <c:v>41989.551018518519</c:v>
                </c:pt>
                <c:pt idx="10184">
                  <c:v>41989.557962962965</c:v>
                </c:pt>
                <c:pt idx="10185">
                  <c:v>41989.56490740741</c:v>
                </c:pt>
                <c:pt idx="10186">
                  <c:v>41989.571851851855</c:v>
                </c:pt>
                <c:pt idx="10187">
                  <c:v>41989.578796296293</c:v>
                </c:pt>
                <c:pt idx="10188">
                  <c:v>41989.585740740724</c:v>
                </c:pt>
                <c:pt idx="10189">
                  <c:v>41989.592685185184</c:v>
                </c:pt>
                <c:pt idx="10190">
                  <c:v>41989.599629629585</c:v>
                </c:pt>
                <c:pt idx="10191">
                  <c:v>41989.60657407414</c:v>
                </c:pt>
                <c:pt idx="10192">
                  <c:v>41989.613518518519</c:v>
                </c:pt>
                <c:pt idx="10193">
                  <c:v>41989.620462962906</c:v>
                </c:pt>
                <c:pt idx="10194">
                  <c:v>41989.627407407374</c:v>
                </c:pt>
                <c:pt idx="10195">
                  <c:v>41989.634351851855</c:v>
                </c:pt>
                <c:pt idx="10196">
                  <c:v>41989.641296296293</c:v>
                </c:pt>
                <c:pt idx="10197">
                  <c:v>41989.648240740738</c:v>
                </c:pt>
                <c:pt idx="10198">
                  <c:v>41989.655185185184</c:v>
                </c:pt>
                <c:pt idx="10199">
                  <c:v>41989.662129629585</c:v>
                </c:pt>
                <c:pt idx="10200">
                  <c:v>41989.669074074081</c:v>
                </c:pt>
                <c:pt idx="10201">
                  <c:v>41989.676018518519</c:v>
                </c:pt>
                <c:pt idx="10202">
                  <c:v>41989.682962962965</c:v>
                </c:pt>
                <c:pt idx="10203">
                  <c:v>41989.68990740741</c:v>
                </c:pt>
                <c:pt idx="10204">
                  <c:v>41989.696851851855</c:v>
                </c:pt>
                <c:pt idx="10205">
                  <c:v>41989.703796296286</c:v>
                </c:pt>
                <c:pt idx="10206">
                  <c:v>41989.710740740724</c:v>
                </c:pt>
                <c:pt idx="10207">
                  <c:v>41989.717685185184</c:v>
                </c:pt>
                <c:pt idx="10208">
                  <c:v>41989.724629629585</c:v>
                </c:pt>
                <c:pt idx="10209">
                  <c:v>41989.731574074081</c:v>
                </c:pt>
                <c:pt idx="10210">
                  <c:v>41989.738518518519</c:v>
                </c:pt>
                <c:pt idx="10211">
                  <c:v>41989.745462962906</c:v>
                </c:pt>
                <c:pt idx="10212">
                  <c:v>41989.75240740741</c:v>
                </c:pt>
                <c:pt idx="10213">
                  <c:v>41989.759351851855</c:v>
                </c:pt>
                <c:pt idx="10214">
                  <c:v>41989.766296296293</c:v>
                </c:pt>
                <c:pt idx="10215">
                  <c:v>41989.773240740724</c:v>
                </c:pt>
                <c:pt idx="10216">
                  <c:v>41989.780185185184</c:v>
                </c:pt>
                <c:pt idx="10217">
                  <c:v>41989.787129629585</c:v>
                </c:pt>
                <c:pt idx="10218">
                  <c:v>41989.794074074081</c:v>
                </c:pt>
                <c:pt idx="10219">
                  <c:v>41989.801018518519</c:v>
                </c:pt>
                <c:pt idx="10220">
                  <c:v>41989.807962962965</c:v>
                </c:pt>
                <c:pt idx="10221">
                  <c:v>41989.814907407475</c:v>
                </c:pt>
                <c:pt idx="10222">
                  <c:v>41989.821851851855</c:v>
                </c:pt>
                <c:pt idx="10223">
                  <c:v>41989.828796296293</c:v>
                </c:pt>
                <c:pt idx="10224">
                  <c:v>41989.835740740724</c:v>
                </c:pt>
                <c:pt idx="10225">
                  <c:v>41989.842685185191</c:v>
                </c:pt>
                <c:pt idx="10226">
                  <c:v>41989.849629629629</c:v>
                </c:pt>
                <c:pt idx="10227">
                  <c:v>41989.856574074198</c:v>
                </c:pt>
                <c:pt idx="10228">
                  <c:v>41989.863518518519</c:v>
                </c:pt>
                <c:pt idx="10229">
                  <c:v>41989.870462962965</c:v>
                </c:pt>
                <c:pt idx="10230">
                  <c:v>41989.87740740741</c:v>
                </c:pt>
                <c:pt idx="10231">
                  <c:v>41989.884351851862</c:v>
                </c:pt>
                <c:pt idx="10232">
                  <c:v>41989.891296296293</c:v>
                </c:pt>
                <c:pt idx="10233">
                  <c:v>41989.898240740738</c:v>
                </c:pt>
                <c:pt idx="10234">
                  <c:v>41989.905185185184</c:v>
                </c:pt>
                <c:pt idx="10235">
                  <c:v>41989.912129629629</c:v>
                </c:pt>
                <c:pt idx="10236">
                  <c:v>41989.91907407414</c:v>
                </c:pt>
                <c:pt idx="10237">
                  <c:v>41989.926018518519</c:v>
                </c:pt>
                <c:pt idx="10238">
                  <c:v>41989.932962962965</c:v>
                </c:pt>
                <c:pt idx="10239">
                  <c:v>41989.93990740741</c:v>
                </c:pt>
                <c:pt idx="10240">
                  <c:v>41989.946851851862</c:v>
                </c:pt>
                <c:pt idx="10241">
                  <c:v>41989.953796296293</c:v>
                </c:pt>
                <c:pt idx="10242">
                  <c:v>41989.960740740724</c:v>
                </c:pt>
                <c:pt idx="10243">
                  <c:v>41989.967685185184</c:v>
                </c:pt>
                <c:pt idx="10244">
                  <c:v>41989.974629629629</c:v>
                </c:pt>
                <c:pt idx="10245">
                  <c:v>41989.98157407414</c:v>
                </c:pt>
                <c:pt idx="10246">
                  <c:v>41989.988518518599</c:v>
                </c:pt>
                <c:pt idx="10247">
                  <c:v>41989.995462962906</c:v>
                </c:pt>
                <c:pt idx="10248">
                  <c:v>41990.00240740741</c:v>
                </c:pt>
                <c:pt idx="10249">
                  <c:v>41990.009351851855</c:v>
                </c:pt>
                <c:pt idx="10250">
                  <c:v>41990.016296296388</c:v>
                </c:pt>
                <c:pt idx="10251">
                  <c:v>41990.023240740724</c:v>
                </c:pt>
                <c:pt idx="10252">
                  <c:v>41990.030185185184</c:v>
                </c:pt>
                <c:pt idx="10253">
                  <c:v>41990.037129629585</c:v>
                </c:pt>
                <c:pt idx="10254">
                  <c:v>41990.04407407414</c:v>
                </c:pt>
                <c:pt idx="10255">
                  <c:v>41990.051018518519</c:v>
                </c:pt>
                <c:pt idx="10256">
                  <c:v>41990.057962962965</c:v>
                </c:pt>
                <c:pt idx="10257">
                  <c:v>41990.06490740741</c:v>
                </c:pt>
                <c:pt idx="10258">
                  <c:v>41990.071851851855</c:v>
                </c:pt>
                <c:pt idx="10259">
                  <c:v>41990.078796296293</c:v>
                </c:pt>
                <c:pt idx="10260">
                  <c:v>41990.085740740724</c:v>
                </c:pt>
                <c:pt idx="10261">
                  <c:v>41990.092685185184</c:v>
                </c:pt>
                <c:pt idx="10262">
                  <c:v>41990.099629629585</c:v>
                </c:pt>
                <c:pt idx="10263">
                  <c:v>41990.10657407414</c:v>
                </c:pt>
                <c:pt idx="10264">
                  <c:v>41990.113518518519</c:v>
                </c:pt>
                <c:pt idx="10265">
                  <c:v>41990.120462962906</c:v>
                </c:pt>
                <c:pt idx="10266">
                  <c:v>41990.127407407374</c:v>
                </c:pt>
                <c:pt idx="10267">
                  <c:v>41990.134351851855</c:v>
                </c:pt>
                <c:pt idx="10268">
                  <c:v>41990.141296296293</c:v>
                </c:pt>
                <c:pt idx="10269">
                  <c:v>41990.148240740738</c:v>
                </c:pt>
                <c:pt idx="10270">
                  <c:v>41990.155185185184</c:v>
                </c:pt>
                <c:pt idx="10271">
                  <c:v>41990.162129629585</c:v>
                </c:pt>
                <c:pt idx="10272">
                  <c:v>41990.169074074081</c:v>
                </c:pt>
                <c:pt idx="10273">
                  <c:v>41990.176018518519</c:v>
                </c:pt>
                <c:pt idx="10274">
                  <c:v>41990.182962962965</c:v>
                </c:pt>
                <c:pt idx="10275">
                  <c:v>41990.18990740741</c:v>
                </c:pt>
                <c:pt idx="10276">
                  <c:v>41990.196851851855</c:v>
                </c:pt>
                <c:pt idx="10277">
                  <c:v>41990.203796296286</c:v>
                </c:pt>
                <c:pt idx="10278">
                  <c:v>41990.210740740724</c:v>
                </c:pt>
                <c:pt idx="10279">
                  <c:v>41990.217685185184</c:v>
                </c:pt>
                <c:pt idx="10280">
                  <c:v>41990.224629629585</c:v>
                </c:pt>
                <c:pt idx="10281">
                  <c:v>41990.231574074081</c:v>
                </c:pt>
                <c:pt idx="10282">
                  <c:v>41990.238518518519</c:v>
                </c:pt>
                <c:pt idx="10283">
                  <c:v>41990.245462962906</c:v>
                </c:pt>
                <c:pt idx="10284">
                  <c:v>41990.25240740741</c:v>
                </c:pt>
                <c:pt idx="10285">
                  <c:v>41990.259351851855</c:v>
                </c:pt>
                <c:pt idx="10286">
                  <c:v>41990.266296296293</c:v>
                </c:pt>
                <c:pt idx="10287">
                  <c:v>41990.273240740724</c:v>
                </c:pt>
                <c:pt idx="10288">
                  <c:v>41990.280185185184</c:v>
                </c:pt>
                <c:pt idx="10289">
                  <c:v>41990.287129629585</c:v>
                </c:pt>
                <c:pt idx="10290">
                  <c:v>41990.294074074081</c:v>
                </c:pt>
                <c:pt idx="10291">
                  <c:v>41990.301018518519</c:v>
                </c:pt>
                <c:pt idx="10292">
                  <c:v>41990.307962962965</c:v>
                </c:pt>
                <c:pt idx="10293">
                  <c:v>41990.314907407475</c:v>
                </c:pt>
                <c:pt idx="10294">
                  <c:v>41990.321851851855</c:v>
                </c:pt>
                <c:pt idx="10295">
                  <c:v>41990.328796296293</c:v>
                </c:pt>
                <c:pt idx="10296">
                  <c:v>41990.335740740724</c:v>
                </c:pt>
                <c:pt idx="10297">
                  <c:v>41990.342685185191</c:v>
                </c:pt>
                <c:pt idx="10298">
                  <c:v>41990.349629629629</c:v>
                </c:pt>
                <c:pt idx="10299">
                  <c:v>41990.356574074198</c:v>
                </c:pt>
                <c:pt idx="10300">
                  <c:v>41990.363518518519</c:v>
                </c:pt>
                <c:pt idx="10301">
                  <c:v>41990.370462962965</c:v>
                </c:pt>
                <c:pt idx="10302">
                  <c:v>41990.37740740741</c:v>
                </c:pt>
                <c:pt idx="10303">
                  <c:v>41990.384351851862</c:v>
                </c:pt>
                <c:pt idx="10304">
                  <c:v>41990.391296296293</c:v>
                </c:pt>
                <c:pt idx="10305">
                  <c:v>41990.398240740738</c:v>
                </c:pt>
                <c:pt idx="10306">
                  <c:v>41990.405185185184</c:v>
                </c:pt>
                <c:pt idx="10307">
                  <c:v>41990.412129629629</c:v>
                </c:pt>
                <c:pt idx="10308">
                  <c:v>41990.41907407414</c:v>
                </c:pt>
                <c:pt idx="10309">
                  <c:v>41990.426018518519</c:v>
                </c:pt>
                <c:pt idx="10310">
                  <c:v>41990.432962962965</c:v>
                </c:pt>
                <c:pt idx="10311">
                  <c:v>41990.43990740741</c:v>
                </c:pt>
                <c:pt idx="10312">
                  <c:v>41990.446851851862</c:v>
                </c:pt>
                <c:pt idx="10313">
                  <c:v>41990.453796296293</c:v>
                </c:pt>
                <c:pt idx="10314">
                  <c:v>41990.460740740724</c:v>
                </c:pt>
                <c:pt idx="10315">
                  <c:v>41990.467685185184</c:v>
                </c:pt>
                <c:pt idx="10316">
                  <c:v>41990.474629629629</c:v>
                </c:pt>
                <c:pt idx="10317">
                  <c:v>41990.48157407414</c:v>
                </c:pt>
                <c:pt idx="10318">
                  <c:v>41990.488518518599</c:v>
                </c:pt>
                <c:pt idx="10319">
                  <c:v>41990.495462962906</c:v>
                </c:pt>
                <c:pt idx="10320">
                  <c:v>41990.50240740741</c:v>
                </c:pt>
                <c:pt idx="10321">
                  <c:v>41990.509351851855</c:v>
                </c:pt>
                <c:pt idx="10322">
                  <c:v>41990.516296296388</c:v>
                </c:pt>
                <c:pt idx="10323">
                  <c:v>41990.523240740724</c:v>
                </c:pt>
                <c:pt idx="10324">
                  <c:v>41990.530185185184</c:v>
                </c:pt>
                <c:pt idx="10325">
                  <c:v>41990.537129629585</c:v>
                </c:pt>
                <c:pt idx="10326">
                  <c:v>41990.54407407414</c:v>
                </c:pt>
                <c:pt idx="10327">
                  <c:v>41990.551018518519</c:v>
                </c:pt>
                <c:pt idx="10328">
                  <c:v>41990.557962962965</c:v>
                </c:pt>
                <c:pt idx="10329">
                  <c:v>41990.56490740741</c:v>
                </c:pt>
                <c:pt idx="10330">
                  <c:v>41990.571851851855</c:v>
                </c:pt>
                <c:pt idx="10331">
                  <c:v>41990.578796296293</c:v>
                </c:pt>
                <c:pt idx="10332">
                  <c:v>41990.585740740724</c:v>
                </c:pt>
                <c:pt idx="10333">
                  <c:v>41990.592685185184</c:v>
                </c:pt>
                <c:pt idx="10334">
                  <c:v>41990.599629629585</c:v>
                </c:pt>
                <c:pt idx="10335">
                  <c:v>41990.60657407414</c:v>
                </c:pt>
                <c:pt idx="10336">
                  <c:v>41990.613518518519</c:v>
                </c:pt>
                <c:pt idx="10337">
                  <c:v>41990.620462962906</c:v>
                </c:pt>
                <c:pt idx="10338">
                  <c:v>41990.627407407374</c:v>
                </c:pt>
                <c:pt idx="10339">
                  <c:v>41990.634351851855</c:v>
                </c:pt>
                <c:pt idx="10340">
                  <c:v>41990.641296296293</c:v>
                </c:pt>
                <c:pt idx="10341">
                  <c:v>41990.648240740738</c:v>
                </c:pt>
                <c:pt idx="10342">
                  <c:v>41990.655185185184</c:v>
                </c:pt>
                <c:pt idx="10343">
                  <c:v>41990.662129629585</c:v>
                </c:pt>
                <c:pt idx="10344">
                  <c:v>41990.669074074081</c:v>
                </c:pt>
                <c:pt idx="10345">
                  <c:v>41990.676018518519</c:v>
                </c:pt>
                <c:pt idx="10346">
                  <c:v>41990.682962962965</c:v>
                </c:pt>
                <c:pt idx="10347">
                  <c:v>41990.68990740741</c:v>
                </c:pt>
                <c:pt idx="10348">
                  <c:v>41990.696851851855</c:v>
                </c:pt>
                <c:pt idx="10349">
                  <c:v>41990.703796296286</c:v>
                </c:pt>
                <c:pt idx="10350">
                  <c:v>41990.710740740724</c:v>
                </c:pt>
                <c:pt idx="10351">
                  <c:v>41990.717685185184</c:v>
                </c:pt>
                <c:pt idx="10352">
                  <c:v>41990.724629629585</c:v>
                </c:pt>
                <c:pt idx="10353">
                  <c:v>41990.731574074081</c:v>
                </c:pt>
                <c:pt idx="10354">
                  <c:v>41990.738518518519</c:v>
                </c:pt>
                <c:pt idx="10355">
                  <c:v>41990.745462962906</c:v>
                </c:pt>
                <c:pt idx="10356">
                  <c:v>41990.75240740741</c:v>
                </c:pt>
                <c:pt idx="10357">
                  <c:v>41990.759351851855</c:v>
                </c:pt>
                <c:pt idx="10358">
                  <c:v>41990.766296296293</c:v>
                </c:pt>
                <c:pt idx="10359">
                  <c:v>41990.773240740724</c:v>
                </c:pt>
                <c:pt idx="10360">
                  <c:v>41990.780185185184</c:v>
                </c:pt>
                <c:pt idx="10361">
                  <c:v>41990.787129629585</c:v>
                </c:pt>
                <c:pt idx="10362">
                  <c:v>41990.794074074081</c:v>
                </c:pt>
                <c:pt idx="10363">
                  <c:v>41990.801018518519</c:v>
                </c:pt>
                <c:pt idx="10364">
                  <c:v>41990.807962962965</c:v>
                </c:pt>
                <c:pt idx="10365">
                  <c:v>41990.814907407475</c:v>
                </c:pt>
                <c:pt idx="10366">
                  <c:v>41990.821851851855</c:v>
                </c:pt>
                <c:pt idx="10367">
                  <c:v>41990.828796296293</c:v>
                </c:pt>
                <c:pt idx="10368">
                  <c:v>41990.835740740724</c:v>
                </c:pt>
                <c:pt idx="10369">
                  <c:v>41990.842685185191</c:v>
                </c:pt>
                <c:pt idx="10370">
                  <c:v>41990.849629629629</c:v>
                </c:pt>
                <c:pt idx="10371">
                  <c:v>41990.856574074198</c:v>
                </c:pt>
                <c:pt idx="10372">
                  <c:v>41990.863518518519</c:v>
                </c:pt>
                <c:pt idx="10373">
                  <c:v>41990.870462962965</c:v>
                </c:pt>
                <c:pt idx="10374">
                  <c:v>41990.87740740741</c:v>
                </c:pt>
                <c:pt idx="10375">
                  <c:v>41990.884351851862</c:v>
                </c:pt>
                <c:pt idx="10376">
                  <c:v>41990.891296296293</c:v>
                </c:pt>
                <c:pt idx="10377">
                  <c:v>41990.898240740738</c:v>
                </c:pt>
                <c:pt idx="10378">
                  <c:v>41990.905185185184</c:v>
                </c:pt>
                <c:pt idx="10379">
                  <c:v>41990.912129629629</c:v>
                </c:pt>
                <c:pt idx="10380">
                  <c:v>41990.91907407414</c:v>
                </c:pt>
                <c:pt idx="10381">
                  <c:v>41990.926018518519</c:v>
                </c:pt>
                <c:pt idx="10382">
                  <c:v>41990.932962962965</c:v>
                </c:pt>
                <c:pt idx="10383">
                  <c:v>41990.93990740741</c:v>
                </c:pt>
                <c:pt idx="10384">
                  <c:v>41990.946851851862</c:v>
                </c:pt>
                <c:pt idx="10385">
                  <c:v>41990.953796296293</c:v>
                </c:pt>
                <c:pt idx="10386">
                  <c:v>41990.960740740724</c:v>
                </c:pt>
                <c:pt idx="10387">
                  <c:v>41990.967685185184</c:v>
                </c:pt>
                <c:pt idx="10388">
                  <c:v>41990.974629629629</c:v>
                </c:pt>
                <c:pt idx="10389">
                  <c:v>41990.98157407414</c:v>
                </c:pt>
                <c:pt idx="10390">
                  <c:v>41990.988518518599</c:v>
                </c:pt>
                <c:pt idx="10391">
                  <c:v>41990.995462962906</c:v>
                </c:pt>
                <c:pt idx="10392">
                  <c:v>41991.00240740741</c:v>
                </c:pt>
                <c:pt idx="10393">
                  <c:v>41991.009351851855</c:v>
                </c:pt>
                <c:pt idx="10394">
                  <c:v>41991.016296296388</c:v>
                </c:pt>
                <c:pt idx="10395">
                  <c:v>41991.023240740724</c:v>
                </c:pt>
                <c:pt idx="10396">
                  <c:v>41991.030185185184</c:v>
                </c:pt>
                <c:pt idx="10397">
                  <c:v>41991.037129629585</c:v>
                </c:pt>
                <c:pt idx="10398">
                  <c:v>41991.04407407414</c:v>
                </c:pt>
                <c:pt idx="10399">
                  <c:v>41991.051018518519</c:v>
                </c:pt>
                <c:pt idx="10400">
                  <c:v>41991.057962962965</c:v>
                </c:pt>
                <c:pt idx="10401">
                  <c:v>41991.06490740741</c:v>
                </c:pt>
                <c:pt idx="10402">
                  <c:v>41991.071851851855</c:v>
                </c:pt>
                <c:pt idx="10403">
                  <c:v>41991.078796296293</c:v>
                </c:pt>
                <c:pt idx="10404">
                  <c:v>41991.085740740724</c:v>
                </c:pt>
                <c:pt idx="10405">
                  <c:v>41991.092685185184</c:v>
                </c:pt>
                <c:pt idx="10406">
                  <c:v>41991.099629629585</c:v>
                </c:pt>
                <c:pt idx="10407">
                  <c:v>41991.10657407414</c:v>
                </c:pt>
                <c:pt idx="10408">
                  <c:v>41991.113518518519</c:v>
                </c:pt>
                <c:pt idx="10409">
                  <c:v>41991.120462962906</c:v>
                </c:pt>
                <c:pt idx="10410">
                  <c:v>41991.127407407374</c:v>
                </c:pt>
                <c:pt idx="10411">
                  <c:v>41991.134351851855</c:v>
                </c:pt>
                <c:pt idx="10412">
                  <c:v>41991.141296296293</c:v>
                </c:pt>
                <c:pt idx="10413">
                  <c:v>41991.148240740738</c:v>
                </c:pt>
                <c:pt idx="10414">
                  <c:v>41991.155185185184</c:v>
                </c:pt>
                <c:pt idx="10415">
                  <c:v>41991.162129629585</c:v>
                </c:pt>
                <c:pt idx="10416">
                  <c:v>41991.169074074081</c:v>
                </c:pt>
                <c:pt idx="10417">
                  <c:v>41991.176018518519</c:v>
                </c:pt>
                <c:pt idx="10418">
                  <c:v>41991.182962962965</c:v>
                </c:pt>
                <c:pt idx="10419">
                  <c:v>41991.18990740741</c:v>
                </c:pt>
                <c:pt idx="10420">
                  <c:v>41991.196851851855</c:v>
                </c:pt>
                <c:pt idx="10421">
                  <c:v>41991.203796296286</c:v>
                </c:pt>
                <c:pt idx="10422">
                  <c:v>41991.210740740724</c:v>
                </c:pt>
                <c:pt idx="10423">
                  <c:v>41991.217685185184</c:v>
                </c:pt>
                <c:pt idx="10424">
                  <c:v>41991.224629629585</c:v>
                </c:pt>
                <c:pt idx="10425">
                  <c:v>41991.231574074081</c:v>
                </c:pt>
                <c:pt idx="10426">
                  <c:v>41991.238518518519</c:v>
                </c:pt>
                <c:pt idx="10427">
                  <c:v>41991.245462962906</c:v>
                </c:pt>
                <c:pt idx="10428">
                  <c:v>41991.25240740741</c:v>
                </c:pt>
                <c:pt idx="10429">
                  <c:v>41991.259351851855</c:v>
                </c:pt>
                <c:pt idx="10430">
                  <c:v>41991.266296296293</c:v>
                </c:pt>
                <c:pt idx="10431">
                  <c:v>41991.273240740724</c:v>
                </c:pt>
                <c:pt idx="10432">
                  <c:v>41991.280185185184</c:v>
                </c:pt>
                <c:pt idx="10433">
                  <c:v>41991.287129629585</c:v>
                </c:pt>
                <c:pt idx="10434">
                  <c:v>41991.294074074081</c:v>
                </c:pt>
                <c:pt idx="10435">
                  <c:v>41991.301018518519</c:v>
                </c:pt>
                <c:pt idx="10436">
                  <c:v>41991.307962962965</c:v>
                </c:pt>
                <c:pt idx="10437">
                  <c:v>41991.314907407475</c:v>
                </c:pt>
                <c:pt idx="10438">
                  <c:v>41991.321851851855</c:v>
                </c:pt>
                <c:pt idx="10439">
                  <c:v>41991.328796296293</c:v>
                </c:pt>
                <c:pt idx="10440">
                  <c:v>41991.335740740724</c:v>
                </c:pt>
                <c:pt idx="10441">
                  <c:v>41991.342685185191</c:v>
                </c:pt>
                <c:pt idx="10442">
                  <c:v>41991.349629629629</c:v>
                </c:pt>
                <c:pt idx="10443">
                  <c:v>41991.356574074198</c:v>
                </c:pt>
                <c:pt idx="10444">
                  <c:v>41991.363518518519</c:v>
                </c:pt>
                <c:pt idx="10445">
                  <c:v>41991.370462962965</c:v>
                </c:pt>
                <c:pt idx="10446">
                  <c:v>41991.37740740741</c:v>
                </c:pt>
                <c:pt idx="10447">
                  <c:v>41991.384351851862</c:v>
                </c:pt>
                <c:pt idx="10448">
                  <c:v>41991.391296296293</c:v>
                </c:pt>
                <c:pt idx="10449">
                  <c:v>41991.398240740738</c:v>
                </c:pt>
                <c:pt idx="10450">
                  <c:v>41991.405185185184</c:v>
                </c:pt>
                <c:pt idx="10451">
                  <c:v>41991.412129629629</c:v>
                </c:pt>
                <c:pt idx="10452">
                  <c:v>41991.41907407414</c:v>
                </c:pt>
                <c:pt idx="10453">
                  <c:v>41991.426018518519</c:v>
                </c:pt>
                <c:pt idx="10454">
                  <c:v>41991.432962962965</c:v>
                </c:pt>
                <c:pt idx="10455">
                  <c:v>41991.43990740741</c:v>
                </c:pt>
                <c:pt idx="10456">
                  <c:v>41991.446851851862</c:v>
                </c:pt>
                <c:pt idx="10457">
                  <c:v>41991.453796296293</c:v>
                </c:pt>
                <c:pt idx="10458">
                  <c:v>41991.460740740724</c:v>
                </c:pt>
                <c:pt idx="10459">
                  <c:v>41991.467685185184</c:v>
                </c:pt>
                <c:pt idx="10460">
                  <c:v>41991.474629629629</c:v>
                </c:pt>
                <c:pt idx="10461">
                  <c:v>41991.48157407414</c:v>
                </c:pt>
                <c:pt idx="10462">
                  <c:v>41991.488518518599</c:v>
                </c:pt>
                <c:pt idx="10463">
                  <c:v>41991.495462962906</c:v>
                </c:pt>
                <c:pt idx="10464">
                  <c:v>41991.50240740741</c:v>
                </c:pt>
                <c:pt idx="10465">
                  <c:v>41991.509351851855</c:v>
                </c:pt>
                <c:pt idx="10466">
                  <c:v>41991.516296296388</c:v>
                </c:pt>
                <c:pt idx="10467">
                  <c:v>41991.523240740724</c:v>
                </c:pt>
                <c:pt idx="10468">
                  <c:v>41991.530185185184</c:v>
                </c:pt>
                <c:pt idx="10469">
                  <c:v>41991.537129629585</c:v>
                </c:pt>
                <c:pt idx="10470">
                  <c:v>41991.54407407414</c:v>
                </c:pt>
                <c:pt idx="10471">
                  <c:v>41991.551018518519</c:v>
                </c:pt>
                <c:pt idx="10472">
                  <c:v>41991.557962962965</c:v>
                </c:pt>
                <c:pt idx="10473">
                  <c:v>41991.56490740741</c:v>
                </c:pt>
                <c:pt idx="10474">
                  <c:v>41991.571851851855</c:v>
                </c:pt>
                <c:pt idx="10475">
                  <c:v>41991.578796296293</c:v>
                </c:pt>
                <c:pt idx="10476">
                  <c:v>41991.585740740724</c:v>
                </c:pt>
                <c:pt idx="10477">
                  <c:v>41991.592685185184</c:v>
                </c:pt>
                <c:pt idx="10478">
                  <c:v>41991.599629629585</c:v>
                </c:pt>
                <c:pt idx="10479">
                  <c:v>41991.60657407414</c:v>
                </c:pt>
                <c:pt idx="10480">
                  <c:v>41991.613518518519</c:v>
                </c:pt>
                <c:pt idx="10481">
                  <c:v>41991.620462962906</c:v>
                </c:pt>
                <c:pt idx="10482">
                  <c:v>41991.627407407374</c:v>
                </c:pt>
                <c:pt idx="10483">
                  <c:v>41991.634351851855</c:v>
                </c:pt>
                <c:pt idx="10484">
                  <c:v>41991.641296296293</c:v>
                </c:pt>
                <c:pt idx="10485">
                  <c:v>41991.648240740738</c:v>
                </c:pt>
                <c:pt idx="10486">
                  <c:v>41991.655185185184</c:v>
                </c:pt>
                <c:pt idx="10487">
                  <c:v>41991.662129629585</c:v>
                </c:pt>
                <c:pt idx="10488">
                  <c:v>41991.669074074081</c:v>
                </c:pt>
                <c:pt idx="10489">
                  <c:v>41991.676018518519</c:v>
                </c:pt>
                <c:pt idx="10490">
                  <c:v>41991.682962962965</c:v>
                </c:pt>
                <c:pt idx="10491">
                  <c:v>41991.68990740741</c:v>
                </c:pt>
                <c:pt idx="10492">
                  <c:v>41991.738298611104</c:v>
                </c:pt>
                <c:pt idx="10493">
                  <c:v>41991.745219907411</c:v>
                </c:pt>
                <c:pt idx="10494">
                  <c:v>41991.752164351834</c:v>
                </c:pt>
                <c:pt idx="10495">
                  <c:v>41991.759108796294</c:v>
                </c:pt>
                <c:pt idx="10496">
                  <c:v>41991.766053240739</c:v>
                </c:pt>
                <c:pt idx="10497">
                  <c:v>41991.772997685184</c:v>
                </c:pt>
                <c:pt idx="10498">
                  <c:v>41991.779942129586</c:v>
                </c:pt>
                <c:pt idx="10499">
                  <c:v>41991.786886574082</c:v>
                </c:pt>
                <c:pt idx="10500">
                  <c:v>41991.79383101852</c:v>
                </c:pt>
                <c:pt idx="10501">
                  <c:v>41991.800775463002</c:v>
                </c:pt>
                <c:pt idx="10502">
                  <c:v>41991.807719907411</c:v>
                </c:pt>
                <c:pt idx="10503">
                  <c:v>41991.814664351848</c:v>
                </c:pt>
                <c:pt idx="10504">
                  <c:v>41991.821608796294</c:v>
                </c:pt>
                <c:pt idx="10505">
                  <c:v>41991.828553240804</c:v>
                </c:pt>
                <c:pt idx="10506">
                  <c:v>41991.835497685184</c:v>
                </c:pt>
                <c:pt idx="10507">
                  <c:v>41991.842442129629</c:v>
                </c:pt>
                <c:pt idx="10508">
                  <c:v>41991.849386574082</c:v>
                </c:pt>
                <c:pt idx="10509">
                  <c:v>41991.856331018607</c:v>
                </c:pt>
                <c:pt idx="10510">
                  <c:v>41991.863275463002</c:v>
                </c:pt>
                <c:pt idx="10511">
                  <c:v>41991.870219907476</c:v>
                </c:pt>
                <c:pt idx="10512">
                  <c:v>41991.877164351834</c:v>
                </c:pt>
                <c:pt idx="10513">
                  <c:v>41991.884108796345</c:v>
                </c:pt>
                <c:pt idx="10514">
                  <c:v>41991.891053240739</c:v>
                </c:pt>
                <c:pt idx="10515">
                  <c:v>41991.897997685184</c:v>
                </c:pt>
                <c:pt idx="10516">
                  <c:v>41991.904942129629</c:v>
                </c:pt>
                <c:pt idx="10517">
                  <c:v>41991.911886574082</c:v>
                </c:pt>
                <c:pt idx="10518">
                  <c:v>41991.918831018607</c:v>
                </c:pt>
                <c:pt idx="10519">
                  <c:v>41991.925775462965</c:v>
                </c:pt>
                <c:pt idx="10520">
                  <c:v>41991.932719907411</c:v>
                </c:pt>
                <c:pt idx="10521">
                  <c:v>41991.939664351834</c:v>
                </c:pt>
                <c:pt idx="10522">
                  <c:v>41991.946608796345</c:v>
                </c:pt>
                <c:pt idx="10523">
                  <c:v>41991.957800925942</c:v>
                </c:pt>
                <c:pt idx="10524">
                  <c:v>41991.964733796296</c:v>
                </c:pt>
                <c:pt idx="10525">
                  <c:v>41991.971678240741</c:v>
                </c:pt>
                <c:pt idx="10526">
                  <c:v>41991.978622685187</c:v>
                </c:pt>
                <c:pt idx="10527">
                  <c:v>41991.985567129632</c:v>
                </c:pt>
                <c:pt idx="10528">
                  <c:v>41991.992511574092</c:v>
                </c:pt>
                <c:pt idx="10529">
                  <c:v>41991.999456018515</c:v>
                </c:pt>
                <c:pt idx="10530">
                  <c:v>41992.00640046296</c:v>
                </c:pt>
                <c:pt idx="10531">
                  <c:v>41992.013344907406</c:v>
                </c:pt>
                <c:pt idx="10532">
                  <c:v>41992.020289351851</c:v>
                </c:pt>
                <c:pt idx="10533">
                  <c:v>41992.027233796296</c:v>
                </c:pt>
                <c:pt idx="10534">
                  <c:v>41992.034178240741</c:v>
                </c:pt>
                <c:pt idx="10535">
                  <c:v>41992.041122685128</c:v>
                </c:pt>
                <c:pt idx="10536">
                  <c:v>41992.048067129632</c:v>
                </c:pt>
                <c:pt idx="10537">
                  <c:v>41992.055011574092</c:v>
                </c:pt>
                <c:pt idx="10538">
                  <c:v>41992.061956018515</c:v>
                </c:pt>
                <c:pt idx="10539">
                  <c:v>41992.06890046296</c:v>
                </c:pt>
                <c:pt idx="10540">
                  <c:v>41992.075844907406</c:v>
                </c:pt>
                <c:pt idx="10541">
                  <c:v>41992.082789351851</c:v>
                </c:pt>
                <c:pt idx="10542">
                  <c:v>41992.089733796296</c:v>
                </c:pt>
                <c:pt idx="10543">
                  <c:v>41992.096678240741</c:v>
                </c:pt>
                <c:pt idx="10544">
                  <c:v>41992.103622685128</c:v>
                </c:pt>
                <c:pt idx="10545">
                  <c:v>41992.110567129632</c:v>
                </c:pt>
                <c:pt idx="10546">
                  <c:v>41992.117511574092</c:v>
                </c:pt>
                <c:pt idx="10547">
                  <c:v>41992.124456018515</c:v>
                </c:pt>
                <c:pt idx="10548">
                  <c:v>41992.131400462924</c:v>
                </c:pt>
                <c:pt idx="10549">
                  <c:v>41992.138344907406</c:v>
                </c:pt>
                <c:pt idx="10550">
                  <c:v>41992.145289351851</c:v>
                </c:pt>
                <c:pt idx="10551">
                  <c:v>41992.152233796354</c:v>
                </c:pt>
                <c:pt idx="10552">
                  <c:v>41992.159178240741</c:v>
                </c:pt>
                <c:pt idx="10553">
                  <c:v>41992.166122685128</c:v>
                </c:pt>
                <c:pt idx="10554">
                  <c:v>41992.173067129625</c:v>
                </c:pt>
                <c:pt idx="10555">
                  <c:v>41992.180011574092</c:v>
                </c:pt>
                <c:pt idx="10556">
                  <c:v>41992.186956018566</c:v>
                </c:pt>
                <c:pt idx="10557">
                  <c:v>41992.193900462924</c:v>
                </c:pt>
                <c:pt idx="10558">
                  <c:v>41992.200844907406</c:v>
                </c:pt>
                <c:pt idx="10559">
                  <c:v>41992.2077893518</c:v>
                </c:pt>
                <c:pt idx="10560">
                  <c:v>41992.214733796296</c:v>
                </c:pt>
                <c:pt idx="10561">
                  <c:v>41992.221678240734</c:v>
                </c:pt>
                <c:pt idx="10562">
                  <c:v>41992.228622685128</c:v>
                </c:pt>
                <c:pt idx="10563">
                  <c:v>41992.235567129625</c:v>
                </c:pt>
                <c:pt idx="10564">
                  <c:v>41992.242511574092</c:v>
                </c:pt>
                <c:pt idx="10565">
                  <c:v>41992.249456018515</c:v>
                </c:pt>
                <c:pt idx="10566">
                  <c:v>41992.25640046296</c:v>
                </c:pt>
                <c:pt idx="10567">
                  <c:v>41992.263344907333</c:v>
                </c:pt>
                <c:pt idx="10568">
                  <c:v>41992.270289351851</c:v>
                </c:pt>
                <c:pt idx="10569">
                  <c:v>41992.277233796296</c:v>
                </c:pt>
                <c:pt idx="10570">
                  <c:v>41992.284178240741</c:v>
                </c:pt>
                <c:pt idx="10571">
                  <c:v>41992.29112268507</c:v>
                </c:pt>
                <c:pt idx="10572">
                  <c:v>41992.298067129625</c:v>
                </c:pt>
                <c:pt idx="10573">
                  <c:v>41992.305011574092</c:v>
                </c:pt>
                <c:pt idx="10574">
                  <c:v>41992.311956018566</c:v>
                </c:pt>
                <c:pt idx="10575">
                  <c:v>41992.318900463011</c:v>
                </c:pt>
                <c:pt idx="10576">
                  <c:v>41992.325844907406</c:v>
                </c:pt>
                <c:pt idx="10577">
                  <c:v>41992.332789351851</c:v>
                </c:pt>
                <c:pt idx="10578">
                  <c:v>41992.339733796296</c:v>
                </c:pt>
                <c:pt idx="10579">
                  <c:v>41992.346678240829</c:v>
                </c:pt>
                <c:pt idx="10580">
                  <c:v>41992.353622685187</c:v>
                </c:pt>
                <c:pt idx="10581">
                  <c:v>41992.360567129632</c:v>
                </c:pt>
                <c:pt idx="10582">
                  <c:v>41992.367511574092</c:v>
                </c:pt>
                <c:pt idx="10583">
                  <c:v>41992.374456018566</c:v>
                </c:pt>
                <c:pt idx="10584">
                  <c:v>41992.38140046296</c:v>
                </c:pt>
                <c:pt idx="10585">
                  <c:v>41992.388344907413</c:v>
                </c:pt>
                <c:pt idx="10586">
                  <c:v>41992.395289351851</c:v>
                </c:pt>
                <c:pt idx="10587">
                  <c:v>41992.402233796354</c:v>
                </c:pt>
                <c:pt idx="10588">
                  <c:v>41992.409178240741</c:v>
                </c:pt>
                <c:pt idx="10589">
                  <c:v>41992.416122685187</c:v>
                </c:pt>
                <c:pt idx="10590">
                  <c:v>41992.423067129625</c:v>
                </c:pt>
                <c:pt idx="10591">
                  <c:v>41992.430011574092</c:v>
                </c:pt>
                <c:pt idx="10592">
                  <c:v>41992.436956018566</c:v>
                </c:pt>
                <c:pt idx="10593">
                  <c:v>41992.44390046296</c:v>
                </c:pt>
                <c:pt idx="10594">
                  <c:v>41992.450844907413</c:v>
                </c:pt>
                <c:pt idx="10595">
                  <c:v>41992.457789351851</c:v>
                </c:pt>
                <c:pt idx="10596">
                  <c:v>41992.464733796296</c:v>
                </c:pt>
                <c:pt idx="10597">
                  <c:v>41992.471678240741</c:v>
                </c:pt>
                <c:pt idx="10598">
                  <c:v>41992.478622685187</c:v>
                </c:pt>
                <c:pt idx="10599">
                  <c:v>41992.485567129632</c:v>
                </c:pt>
                <c:pt idx="10600">
                  <c:v>41992.492511574092</c:v>
                </c:pt>
                <c:pt idx="10601">
                  <c:v>41992.499456018515</c:v>
                </c:pt>
                <c:pt idx="10602">
                  <c:v>41992.50640046296</c:v>
                </c:pt>
                <c:pt idx="10603">
                  <c:v>41992.513344907406</c:v>
                </c:pt>
                <c:pt idx="10604">
                  <c:v>41992.520289351851</c:v>
                </c:pt>
                <c:pt idx="10605">
                  <c:v>41992.527233796296</c:v>
                </c:pt>
                <c:pt idx="10606">
                  <c:v>41992.534178240741</c:v>
                </c:pt>
                <c:pt idx="10607">
                  <c:v>41992.541122685128</c:v>
                </c:pt>
                <c:pt idx="10608">
                  <c:v>41992.548067129632</c:v>
                </c:pt>
                <c:pt idx="10609">
                  <c:v>41992.555011574092</c:v>
                </c:pt>
                <c:pt idx="10610">
                  <c:v>41992.561956018515</c:v>
                </c:pt>
                <c:pt idx="10611">
                  <c:v>41992.56890046296</c:v>
                </c:pt>
                <c:pt idx="10612">
                  <c:v>41992.575844907406</c:v>
                </c:pt>
                <c:pt idx="10613">
                  <c:v>41992.582789351851</c:v>
                </c:pt>
                <c:pt idx="10614">
                  <c:v>41992.589733796296</c:v>
                </c:pt>
                <c:pt idx="10615">
                  <c:v>41992.596678240741</c:v>
                </c:pt>
                <c:pt idx="10616">
                  <c:v>41992.603622685128</c:v>
                </c:pt>
                <c:pt idx="10617">
                  <c:v>41992.610567129632</c:v>
                </c:pt>
                <c:pt idx="10618">
                  <c:v>41992.617511574092</c:v>
                </c:pt>
                <c:pt idx="10619">
                  <c:v>41992.624456018515</c:v>
                </c:pt>
                <c:pt idx="10620">
                  <c:v>41992.631400462924</c:v>
                </c:pt>
                <c:pt idx="10621">
                  <c:v>41992.638344907406</c:v>
                </c:pt>
                <c:pt idx="10622">
                  <c:v>41992.645289351851</c:v>
                </c:pt>
                <c:pt idx="10623">
                  <c:v>41992.652233796354</c:v>
                </c:pt>
                <c:pt idx="10624">
                  <c:v>41992.659178240741</c:v>
                </c:pt>
                <c:pt idx="10625">
                  <c:v>41992.666122685128</c:v>
                </c:pt>
                <c:pt idx="10626">
                  <c:v>41992.673067129625</c:v>
                </c:pt>
                <c:pt idx="10627">
                  <c:v>41992.680011574092</c:v>
                </c:pt>
                <c:pt idx="10628">
                  <c:v>41992.686956018566</c:v>
                </c:pt>
                <c:pt idx="10629">
                  <c:v>41992.693900462924</c:v>
                </c:pt>
                <c:pt idx="10630">
                  <c:v>41992.700844907406</c:v>
                </c:pt>
                <c:pt idx="10631">
                  <c:v>41992.7077893518</c:v>
                </c:pt>
                <c:pt idx="10632">
                  <c:v>41992.714733796296</c:v>
                </c:pt>
                <c:pt idx="10633">
                  <c:v>41992.721678240734</c:v>
                </c:pt>
                <c:pt idx="10634">
                  <c:v>41992.728622685128</c:v>
                </c:pt>
                <c:pt idx="10635">
                  <c:v>41992.735567129625</c:v>
                </c:pt>
                <c:pt idx="10636">
                  <c:v>41992.742511574092</c:v>
                </c:pt>
                <c:pt idx="10637">
                  <c:v>41992.749456018515</c:v>
                </c:pt>
                <c:pt idx="10638">
                  <c:v>41992.75640046296</c:v>
                </c:pt>
                <c:pt idx="10639">
                  <c:v>41992.763344907333</c:v>
                </c:pt>
                <c:pt idx="10640">
                  <c:v>41992.770289351851</c:v>
                </c:pt>
                <c:pt idx="10641">
                  <c:v>41992.777233796296</c:v>
                </c:pt>
                <c:pt idx="10642">
                  <c:v>41992.784178240741</c:v>
                </c:pt>
                <c:pt idx="10643">
                  <c:v>41992.79112268507</c:v>
                </c:pt>
                <c:pt idx="10644">
                  <c:v>41992.798067129625</c:v>
                </c:pt>
                <c:pt idx="10645">
                  <c:v>41992.805011574092</c:v>
                </c:pt>
                <c:pt idx="10646">
                  <c:v>41992.811956018566</c:v>
                </c:pt>
                <c:pt idx="10647">
                  <c:v>41992.818900463011</c:v>
                </c:pt>
                <c:pt idx="10648">
                  <c:v>41992.825844907406</c:v>
                </c:pt>
                <c:pt idx="10649">
                  <c:v>41992.832789351851</c:v>
                </c:pt>
                <c:pt idx="10650">
                  <c:v>41992.839733796296</c:v>
                </c:pt>
                <c:pt idx="10651">
                  <c:v>41992.846678240829</c:v>
                </c:pt>
                <c:pt idx="10652">
                  <c:v>41992.853622685187</c:v>
                </c:pt>
                <c:pt idx="10653">
                  <c:v>41992.860567129632</c:v>
                </c:pt>
                <c:pt idx="10654">
                  <c:v>41992.867511574092</c:v>
                </c:pt>
                <c:pt idx="10655">
                  <c:v>41992.874456018566</c:v>
                </c:pt>
                <c:pt idx="10656">
                  <c:v>41992.88140046296</c:v>
                </c:pt>
                <c:pt idx="10657">
                  <c:v>41992.888344907413</c:v>
                </c:pt>
                <c:pt idx="10658">
                  <c:v>41992.895289351851</c:v>
                </c:pt>
                <c:pt idx="10659">
                  <c:v>41992.902233796354</c:v>
                </c:pt>
                <c:pt idx="10660">
                  <c:v>41992.909178240741</c:v>
                </c:pt>
                <c:pt idx="10661">
                  <c:v>41992.916122685187</c:v>
                </c:pt>
                <c:pt idx="10662">
                  <c:v>41992.923067129625</c:v>
                </c:pt>
                <c:pt idx="10663">
                  <c:v>41992.930011574092</c:v>
                </c:pt>
                <c:pt idx="10664">
                  <c:v>41992.936956018566</c:v>
                </c:pt>
                <c:pt idx="10665">
                  <c:v>41992.94390046296</c:v>
                </c:pt>
                <c:pt idx="10666">
                  <c:v>41992.950844907413</c:v>
                </c:pt>
                <c:pt idx="10667">
                  <c:v>41992.957789351851</c:v>
                </c:pt>
                <c:pt idx="10668">
                  <c:v>41992.964733796296</c:v>
                </c:pt>
                <c:pt idx="10669">
                  <c:v>41992.971678240741</c:v>
                </c:pt>
                <c:pt idx="10670">
                  <c:v>41992.978622685187</c:v>
                </c:pt>
                <c:pt idx="10671">
                  <c:v>41992.985567129632</c:v>
                </c:pt>
                <c:pt idx="10672">
                  <c:v>41992.992511574092</c:v>
                </c:pt>
                <c:pt idx="10673">
                  <c:v>41992.999456018515</c:v>
                </c:pt>
                <c:pt idx="10674">
                  <c:v>41993.00640046296</c:v>
                </c:pt>
                <c:pt idx="10675">
                  <c:v>41993.013344907406</c:v>
                </c:pt>
                <c:pt idx="10676">
                  <c:v>41993.020289351851</c:v>
                </c:pt>
                <c:pt idx="10677">
                  <c:v>41993.027233796296</c:v>
                </c:pt>
                <c:pt idx="10678">
                  <c:v>41993.034178240741</c:v>
                </c:pt>
                <c:pt idx="10679">
                  <c:v>41993.041122685128</c:v>
                </c:pt>
                <c:pt idx="10680">
                  <c:v>41993.048067129632</c:v>
                </c:pt>
                <c:pt idx="10681">
                  <c:v>41993.055011574092</c:v>
                </c:pt>
                <c:pt idx="10682">
                  <c:v>41993.061956018515</c:v>
                </c:pt>
                <c:pt idx="10683">
                  <c:v>41993.06890046296</c:v>
                </c:pt>
                <c:pt idx="10684">
                  <c:v>41993.075844907406</c:v>
                </c:pt>
                <c:pt idx="10685">
                  <c:v>41993.082789351851</c:v>
                </c:pt>
                <c:pt idx="10686">
                  <c:v>41993.089733796296</c:v>
                </c:pt>
                <c:pt idx="10687">
                  <c:v>41993.096678240741</c:v>
                </c:pt>
                <c:pt idx="10688">
                  <c:v>41993.103622685128</c:v>
                </c:pt>
                <c:pt idx="10689">
                  <c:v>41993.110567129632</c:v>
                </c:pt>
                <c:pt idx="10690">
                  <c:v>41993.117511574092</c:v>
                </c:pt>
                <c:pt idx="10691">
                  <c:v>41993.124456018515</c:v>
                </c:pt>
                <c:pt idx="10692">
                  <c:v>41993.131400462924</c:v>
                </c:pt>
                <c:pt idx="10693">
                  <c:v>41993.138344907406</c:v>
                </c:pt>
                <c:pt idx="10694">
                  <c:v>41993.145289351851</c:v>
                </c:pt>
                <c:pt idx="10695">
                  <c:v>41993.152233796354</c:v>
                </c:pt>
                <c:pt idx="10696">
                  <c:v>41993.159178240741</c:v>
                </c:pt>
                <c:pt idx="10697">
                  <c:v>41993.166122685128</c:v>
                </c:pt>
                <c:pt idx="10698">
                  <c:v>41993.173067129625</c:v>
                </c:pt>
                <c:pt idx="10699">
                  <c:v>41993.180011574092</c:v>
                </c:pt>
                <c:pt idx="10700">
                  <c:v>41993.186956018566</c:v>
                </c:pt>
                <c:pt idx="10701">
                  <c:v>41993.193900462924</c:v>
                </c:pt>
                <c:pt idx="10702">
                  <c:v>41993.200844907406</c:v>
                </c:pt>
                <c:pt idx="10703">
                  <c:v>41993.2077893518</c:v>
                </c:pt>
                <c:pt idx="10704">
                  <c:v>41993.214733796296</c:v>
                </c:pt>
                <c:pt idx="10705">
                  <c:v>41993.221678240734</c:v>
                </c:pt>
                <c:pt idx="10706">
                  <c:v>41993.228622685128</c:v>
                </c:pt>
                <c:pt idx="10707">
                  <c:v>41993.235567129625</c:v>
                </c:pt>
                <c:pt idx="10708">
                  <c:v>41993.242511574092</c:v>
                </c:pt>
                <c:pt idx="10709">
                  <c:v>41993.249456018515</c:v>
                </c:pt>
                <c:pt idx="10710">
                  <c:v>41993.25640046296</c:v>
                </c:pt>
                <c:pt idx="10711">
                  <c:v>41993.263344907333</c:v>
                </c:pt>
                <c:pt idx="10712">
                  <c:v>41993.270289351851</c:v>
                </c:pt>
                <c:pt idx="10713">
                  <c:v>41993.277233796296</c:v>
                </c:pt>
                <c:pt idx="10714">
                  <c:v>41993.284178240741</c:v>
                </c:pt>
                <c:pt idx="10715">
                  <c:v>41993.29112268507</c:v>
                </c:pt>
                <c:pt idx="10716">
                  <c:v>41993.298067129625</c:v>
                </c:pt>
                <c:pt idx="10717">
                  <c:v>41993.305011574092</c:v>
                </c:pt>
                <c:pt idx="10718">
                  <c:v>41993.311956018566</c:v>
                </c:pt>
                <c:pt idx="10719">
                  <c:v>41993.318900463011</c:v>
                </c:pt>
                <c:pt idx="10720">
                  <c:v>41993.325844907406</c:v>
                </c:pt>
                <c:pt idx="10721">
                  <c:v>41993.332789351851</c:v>
                </c:pt>
                <c:pt idx="10722">
                  <c:v>41993.339733796296</c:v>
                </c:pt>
                <c:pt idx="10723">
                  <c:v>41993.346678240829</c:v>
                </c:pt>
                <c:pt idx="10724">
                  <c:v>41993.353622685187</c:v>
                </c:pt>
                <c:pt idx="10725">
                  <c:v>41993.360567129632</c:v>
                </c:pt>
                <c:pt idx="10726">
                  <c:v>41993.367511574092</c:v>
                </c:pt>
                <c:pt idx="10727">
                  <c:v>41993.374456018566</c:v>
                </c:pt>
                <c:pt idx="10728">
                  <c:v>41993.38140046296</c:v>
                </c:pt>
                <c:pt idx="10729">
                  <c:v>41993.388344907413</c:v>
                </c:pt>
                <c:pt idx="10730">
                  <c:v>41993.395289351851</c:v>
                </c:pt>
                <c:pt idx="10731">
                  <c:v>41993.402233796354</c:v>
                </c:pt>
                <c:pt idx="10732">
                  <c:v>41993.409178240741</c:v>
                </c:pt>
                <c:pt idx="10733">
                  <c:v>41993.416122685187</c:v>
                </c:pt>
                <c:pt idx="10734">
                  <c:v>41993.423067129625</c:v>
                </c:pt>
                <c:pt idx="10735">
                  <c:v>41993.430011574092</c:v>
                </c:pt>
                <c:pt idx="10736">
                  <c:v>41993.436956018566</c:v>
                </c:pt>
                <c:pt idx="10737">
                  <c:v>41993.44390046296</c:v>
                </c:pt>
                <c:pt idx="10738">
                  <c:v>41993.450844907413</c:v>
                </c:pt>
                <c:pt idx="10739">
                  <c:v>41993.457789351851</c:v>
                </c:pt>
                <c:pt idx="10740">
                  <c:v>41993.464733796296</c:v>
                </c:pt>
                <c:pt idx="10741">
                  <c:v>41993.471678240741</c:v>
                </c:pt>
                <c:pt idx="10742">
                  <c:v>41993.478622685187</c:v>
                </c:pt>
                <c:pt idx="10743">
                  <c:v>41993.485567129632</c:v>
                </c:pt>
                <c:pt idx="10744">
                  <c:v>41993.492511574092</c:v>
                </c:pt>
                <c:pt idx="10745">
                  <c:v>41993.499456018515</c:v>
                </c:pt>
                <c:pt idx="10746">
                  <c:v>41993.50640046296</c:v>
                </c:pt>
                <c:pt idx="10747">
                  <c:v>41993.513344907406</c:v>
                </c:pt>
                <c:pt idx="10748">
                  <c:v>41993.520289351851</c:v>
                </c:pt>
                <c:pt idx="10749">
                  <c:v>41993.527233796296</c:v>
                </c:pt>
                <c:pt idx="10750">
                  <c:v>41993.534178240741</c:v>
                </c:pt>
                <c:pt idx="10751">
                  <c:v>41993.541122685128</c:v>
                </c:pt>
                <c:pt idx="10752">
                  <c:v>41993.548067129632</c:v>
                </c:pt>
                <c:pt idx="10753">
                  <c:v>41993.555011574092</c:v>
                </c:pt>
                <c:pt idx="10754">
                  <c:v>41993.561956018515</c:v>
                </c:pt>
                <c:pt idx="10755">
                  <c:v>41993.56890046296</c:v>
                </c:pt>
                <c:pt idx="10756">
                  <c:v>41993.575844907406</c:v>
                </c:pt>
                <c:pt idx="10757">
                  <c:v>41993.582789351851</c:v>
                </c:pt>
                <c:pt idx="10758">
                  <c:v>41993.589733796296</c:v>
                </c:pt>
                <c:pt idx="10759">
                  <c:v>41993.596678240741</c:v>
                </c:pt>
                <c:pt idx="10760">
                  <c:v>41993.603622685128</c:v>
                </c:pt>
                <c:pt idx="10761">
                  <c:v>41993.610567129632</c:v>
                </c:pt>
                <c:pt idx="10762">
                  <c:v>41993.617511574092</c:v>
                </c:pt>
                <c:pt idx="10763">
                  <c:v>41993.624456018515</c:v>
                </c:pt>
                <c:pt idx="10764">
                  <c:v>41993.631400462924</c:v>
                </c:pt>
                <c:pt idx="10765">
                  <c:v>41993.638344907406</c:v>
                </c:pt>
                <c:pt idx="10766">
                  <c:v>41993.645289351851</c:v>
                </c:pt>
                <c:pt idx="10767">
                  <c:v>41993.652233796354</c:v>
                </c:pt>
                <c:pt idx="10768">
                  <c:v>41993.659178240741</c:v>
                </c:pt>
                <c:pt idx="10769">
                  <c:v>41993.666122685128</c:v>
                </c:pt>
                <c:pt idx="10770">
                  <c:v>41993.673067129625</c:v>
                </c:pt>
                <c:pt idx="10771">
                  <c:v>41993.680011574092</c:v>
                </c:pt>
                <c:pt idx="10772">
                  <c:v>41993.686956018566</c:v>
                </c:pt>
                <c:pt idx="10773">
                  <c:v>41993.693900462924</c:v>
                </c:pt>
                <c:pt idx="10774">
                  <c:v>41993.700844907406</c:v>
                </c:pt>
                <c:pt idx="10775">
                  <c:v>41993.7077893518</c:v>
                </c:pt>
                <c:pt idx="10776">
                  <c:v>41993.714733796296</c:v>
                </c:pt>
                <c:pt idx="10777">
                  <c:v>41993.721678240734</c:v>
                </c:pt>
                <c:pt idx="10778">
                  <c:v>41993.728622685128</c:v>
                </c:pt>
                <c:pt idx="10779">
                  <c:v>41993.735567129625</c:v>
                </c:pt>
                <c:pt idx="10780">
                  <c:v>41993.742511574092</c:v>
                </c:pt>
                <c:pt idx="10781">
                  <c:v>41993.749456018515</c:v>
                </c:pt>
                <c:pt idx="10782">
                  <c:v>41993.75640046296</c:v>
                </c:pt>
                <c:pt idx="10783">
                  <c:v>41993.763344907333</c:v>
                </c:pt>
                <c:pt idx="10784">
                  <c:v>41993.770289351851</c:v>
                </c:pt>
                <c:pt idx="10785">
                  <c:v>41993.777233796296</c:v>
                </c:pt>
                <c:pt idx="10786">
                  <c:v>41993.784178240741</c:v>
                </c:pt>
                <c:pt idx="10787">
                  <c:v>41993.79112268507</c:v>
                </c:pt>
                <c:pt idx="10788">
                  <c:v>41993.798067129625</c:v>
                </c:pt>
                <c:pt idx="10789">
                  <c:v>41993.805011574092</c:v>
                </c:pt>
                <c:pt idx="10790">
                  <c:v>41993.811956018566</c:v>
                </c:pt>
                <c:pt idx="10791">
                  <c:v>41993.818900463011</c:v>
                </c:pt>
                <c:pt idx="10792">
                  <c:v>41993.825844907406</c:v>
                </c:pt>
                <c:pt idx="10793">
                  <c:v>41993.832789351851</c:v>
                </c:pt>
                <c:pt idx="10794">
                  <c:v>41993.839733796296</c:v>
                </c:pt>
                <c:pt idx="10795">
                  <c:v>41993.846678240829</c:v>
                </c:pt>
                <c:pt idx="10796">
                  <c:v>41993.853622685187</c:v>
                </c:pt>
                <c:pt idx="10797">
                  <c:v>41993.860567129632</c:v>
                </c:pt>
                <c:pt idx="10798">
                  <c:v>41993.867511574092</c:v>
                </c:pt>
                <c:pt idx="10799">
                  <c:v>41993.874456018566</c:v>
                </c:pt>
                <c:pt idx="10800">
                  <c:v>41993.88140046296</c:v>
                </c:pt>
                <c:pt idx="10801">
                  <c:v>41993.888344907413</c:v>
                </c:pt>
                <c:pt idx="10802">
                  <c:v>41993.895289351851</c:v>
                </c:pt>
                <c:pt idx="10803">
                  <c:v>41993.902233796354</c:v>
                </c:pt>
                <c:pt idx="10804">
                  <c:v>41993.909178240741</c:v>
                </c:pt>
                <c:pt idx="10805">
                  <c:v>41993.916122685187</c:v>
                </c:pt>
                <c:pt idx="10806">
                  <c:v>41993.923067129625</c:v>
                </c:pt>
                <c:pt idx="10807">
                  <c:v>41993.930011574092</c:v>
                </c:pt>
                <c:pt idx="10808">
                  <c:v>41993.936956018566</c:v>
                </c:pt>
                <c:pt idx="10809">
                  <c:v>41993.94390046296</c:v>
                </c:pt>
                <c:pt idx="10810">
                  <c:v>41993.950844907413</c:v>
                </c:pt>
                <c:pt idx="10811">
                  <c:v>41993.957789351851</c:v>
                </c:pt>
                <c:pt idx="10812">
                  <c:v>41993.964733796296</c:v>
                </c:pt>
                <c:pt idx="10813">
                  <c:v>41993.971678240741</c:v>
                </c:pt>
                <c:pt idx="10814">
                  <c:v>41993.978622685187</c:v>
                </c:pt>
                <c:pt idx="10815">
                  <c:v>41993.985567129632</c:v>
                </c:pt>
                <c:pt idx="10816">
                  <c:v>41993.992511574092</c:v>
                </c:pt>
                <c:pt idx="10817">
                  <c:v>41993.999456018515</c:v>
                </c:pt>
                <c:pt idx="10818">
                  <c:v>41994.00640046296</c:v>
                </c:pt>
                <c:pt idx="10819">
                  <c:v>41994.013344907406</c:v>
                </c:pt>
                <c:pt idx="10820">
                  <c:v>41994.020289351851</c:v>
                </c:pt>
                <c:pt idx="10821">
                  <c:v>41994.027233796296</c:v>
                </c:pt>
                <c:pt idx="10822">
                  <c:v>41994.034178240741</c:v>
                </c:pt>
                <c:pt idx="10823">
                  <c:v>41994.041122685128</c:v>
                </c:pt>
                <c:pt idx="10824">
                  <c:v>41994.048067129632</c:v>
                </c:pt>
                <c:pt idx="10825">
                  <c:v>41994.055011574092</c:v>
                </c:pt>
                <c:pt idx="10826">
                  <c:v>41994.061956018515</c:v>
                </c:pt>
                <c:pt idx="10827">
                  <c:v>41994.06890046296</c:v>
                </c:pt>
                <c:pt idx="10828">
                  <c:v>41994.075844907406</c:v>
                </c:pt>
                <c:pt idx="10829">
                  <c:v>41994.082789351851</c:v>
                </c:pt>
                <c:pt idx="10830">
                  <c:v>41994.089733796296</c:v>
                </c:pt>
                <c:pt idx="10831">
                  <c:v>41994.096678240741</c:v>
                </c:pt>
                <c:pt idx="10832">
                  <c:v>41994.103622685128</c:v>
                </c:pt>
                <c:pt idx="10833">
                  <c:v>41994.110567129632</c:v>
                </c:pt>
                <c:pt idx="10834">
                  <c:v>41994.117511574092</c:v>
                </c:pt>
                <c:pt idx="10835">
                  <c:v>41994.124456018515</c:v>
                </c:pt>
                <c:pt idx="10836">
                  <c:v>41994.131400462924</c:v>
                </c:pt>
                <c:pt idx="10837">
                  <c:v>41994.138344907406</c:v>
                </c:pt>
                <c:pt idx="10838">
                  <c:v>41994.145289351851</c:v>
                </c:pt>
                <c:pt idx="10839">
                  <c:v>41994.152233796354</c:v>
                </c:pt>
                <c:pt idx="10840">
                  <c:v>41994.159178240741</c:v>
                </c:pt>
                <c:pt idx="10841">
                  <c:v>41994.166122685128</c:v>
                </c:pt>
                <c:pt idx="10842">
                  <c:v>41994.173067129625</c:v>
                </c:pt>
                <c:pt idx="10843">
                  <c:v>41994.180011574092</c:v>
                </c:pt>
                <c:pt idx="10844">
                  <c:v>41994.186956018566</c:v>
                </c:pt>
                <c:pt idx="10845">
                  <c:v>41994.193900462924</c:v>
                </c:pt>
                <c:pt idx="10846">
                  <c:v>41994.200844907406</c:v>
                </c:pt>
                <c:pt idx="10847">
                  <c:v>41994.2077893518</c:v>
                </c:pt>
                <c:pt idx="10848">
                  <c:v>41994.214733796296</c:v>
                </c:pt>
                <c:pt idx="10849">
                  <c:v>41994.221678240734</c:v>
                </c:pt>
                <c:pt idx="10850">
                  <c:v>41994.228622685128</c:v>
                </c:pt>
                <c:pt idx="10851">
                  <c:v>41994.235567129625</c:v>
                </c:pt>
                <c:pt idx="10852">
                  <c:v>41994.242511574092</c:v>
                </c:pt>
                <c:pt idx="10853">
                  <c:v>41994.249456018515</c:v>
                </c:pt>
                <c:pt idx="10854">
                  <c:v>41994.25640046296</c:v>
                </c:pt>
                <c:pt idx="10855">
                  <c:v>41994.263344907333</c:v>
                </c:pt>
                <c:pt idx="10856">
                  <c:v>41994.270289351851</c:v>
                </c:pt>
                <c:pt idx="10857">
                  <c:v>41994.277233796296</c:v>
                </c:pt>
                <c:pt idx="10858">
                  <c:v>41994.284178240741</c:v>
                </c:pt>
                <c:pt idx="10859">
                  <c:v>41994.29112268507</c:v>
                </c:pt>
                <c:pt idx="10860">
                  <c:v>41994.298067129625</c:v>
                </c:pt>
                <c:pt idx="10861">
                  <c:v>41994.305011574092</c:v>
                </c:pt>
                <c:pt idx="10862">
                  <c:v>41994.311956018566</c:v>
                </c:pt>
                <c:pt idx="10863">
                  <c:v>41994.318900463011</c:v>
                </c:pt>
                <c:pt idx="10864">
                  <c:v>41994.325844907406</c:v>
                </c:pt>
                <c:pt idx="10865">
                  <c:v>41994.332789351851</c:v>
                </c:pt>
                <c:pt idx="10866">
                  <c:v>41994.339733796296</c:v>
                </c:pt>
                <c:pt idx="10867">
                  <c:v>41994.346678240829</c:v>
                </c:pt>
                <c:pt idx="10868">
                  <c:v>41994.353622685187</c:v>
                </c:pt>
                <c:pt idx="10869">
                  <c:v>41994.360567129632</c:v>
                </c:pt>
                <c:pt idx="10870">
                  <c:v>41994.367511574092</c:v>
                </c:pt>
                <c:pt idx="10871">
                  <c:v>41994.374456018566</c:v>
                </c:pt>
                <c:pt idx="10872">
                  <c:v>41994.38140046296</c:v>
                </c:pt>
                <c:pt idx="10873">
                  <c:v>41994.388344907413</c:v>
                </c:pt>
                <c:pt idx="10874">
                  <c:v>41994.395289351851</c:v>
                </c:pt>
                <c:pt idx="10875">
                  <c:v>41994.402233796354</c:v>
                </c:pt>
                <c:pt idx="10876">
                  <c:v>41994.409178240741</c:v>
                </c:pt>
                <c:pt idx="10877">
                  <c:v>41994.416122685187</c:v>
                </c:pt>
                <c:pt idx="10878">
                  <c:v>41994.423067129625</c:v>
                </c:pt>
                <c:pt idx="10879">
                  <c:v>41994.430011574092</c:v>
                </c:pt>
                <c:pt idx="10880">
                  <c:v>41994.436956018566</c:v>
                </c:pt>
                <c:pt idx="10881">
                  <c:v>41994.44390046296</c:v>
                </c:pt>
                <c:pt idx="10882">
                  <c:v>41994.450844907413</c:v>
                </c:pt>
                <c:pt idx="10883">
                  <c:v>41994.457789351851</c:v>
                </c:pt>
                <c:pt idx="10884">
                  <c:v>41994.464733796296</c:v>
                </c:pt>
                <c:pt idx="10885">
                  <c:v>41994.471678240741</c:v>
                </c:pt>
                <c:pt idx="10886">
                  <c:v>41994.478622685187</c:v>
                </c:pt>
                <c:pt idx="10887">
                  <c:v>41994.485567129632</c:v>
                </c:pt>
                <c:pt idx="10888">
                  <c:v>41994.492511574092</c:v>
                </c:pt>
                <c:pt idx="10889">
                  <c:v>41994.499456018515</c:v>
                </c:pt>
                <c:pt idx="10890">
                  <c:v>41994.50640046296</c:v>
                </c:pt>
                <c:pt idx="10891">
                  <c:v>41994.513344907406</c:v>
                </c:pt>
                <c:pt idx="10892">
                  <c:v>41994.520289351851</c:v>
                </c:pt>
                <c:pt idx="10893">
                  <c:v>41994.527233796296</c:v>
                </c:pt>
                <c:pt idx="10894">
                  <c:v>41994.534178240741</c:v>
                </c:pt>
                <c:pt idx="10895">
                  <c:v>41994.541122685128</c:v>
                </c:pt>
                <c:pt idx="10896">
                  <c:v>41994.548067129632</c:v>
                </c:pt>
                <c:pt idx="10897">
                  <c:v>41994.555011574092</c:v>
                </c:pt>
                <c:pt idx="10898">
                  <c:v>41994.561956018515</c:v>
                </c:pt>
                <c:pt idx="10899">
                  <c:v>41994.56890046296</c:v>
                </c:pt>
                <c:pt idx="10900">
                  <c:v>41994.575844907406</c:v>
                </c:pt>
                <c:pt idx="10901">
                  <c:v>41994.582789351851</c:v>
                </c:pt>
                <c:pt idx="10902">
                  <c:v>41994.589733796296</c:v>
                </c:pt>
                <c:pt idx="10903">
                  <c:v>41994.596678240741</c:v>
                </c:pt>
                <c:pt idx="10904">
                  <c:v>41994.603622685128</c:v>
                </c:pt>
                <c:pt idx="10905">
                  <c:v>41994.610567129632</c:v>
                </c:pt>
                <c:pt idx="10906">
                  <c:v>41994.617511574092</c:v>
                </c:pt>
                <c:pt idx="10907">
                  <c:v>41994.624456018515</c:v>
                </c:pt>
                <c:pt idx="10908">
                  <c:v>41994.631400462924</c:v>
                </c:pt>
                <c:pt idx="10909">
                  <c:v>41994.638344907406</c:v>
                </c:pt>
                <c:pt idx="10910">
                  <c:v>41994.645289351851</c:v>
                </c:pt>
                <c:pt idx="10911">
                  <c:v>41994.652233796354</c:v>
                </c:pt>
                <c:pt idx="10912">
                  <c:v>41994.659178240741</c:v>
                </c:pt>
                <c:pt idx="10913">
                  <c:v>41994.666122685128</c:v>
                </c:pt>
                <c:pt idx="10914">
                  <c:v>41994.673067129625</c:v>
                </c:pt>
                <c:pt idx="10915">
                  <c:v>41994.680011574092</c:v>
                </c:pt>
                <c:pt idx="10916">
                  <c:v>41994.686956018566</c:v>
                </c:pt>
                <c:pt idx="10917">
                  <c:v>41994.693900462924</c:v>
                </c:pt>
                <c:pt idx="10918">
                  <c:v>41994.700844907406</c:v>
                </c:pt>
                <c:pt idx="10919">
                  <c:v>41994.7077893518</c:v>
                </c:pt>
                <c:pt idx="10920">
                  <c:v>41994.714733796296</c:v>
                </c:pt>
                <c:pt idx="10921">
                  <c:v>41994.721678240734</c:v>
                </c:pt>
                <c:pt idx="10922">
                  <c:v>41994.728622685128</c:v>
                </c:pt>
                <c:pt idx="10923">
                  <c:v>41994.735567129625</c:v>
                </c:pt>
                <c:pt idx="10924">
                  <c:v>41994.742511574092</c:v>
                </c:pt>
                <c:pt idx="10925">
                  <c:v>41994.749456018515</c:v>
                </c:pt>
                <c:pt idx="10926">
                  <c:v>41994.75640046296</c:v>
                </c:pt>
                <c:pt idx="10927">
                  <c:v>41994.763344907333</c:v>
                </c:pt>
                <c:pt idx="10928">
                  <c:v>41994.770289351851</c:v>
                </c:pt>
                <c:pt idx="10929">
                  <c:v>41994.777233796296</c:v>
                </c:pt>
                <c:pt idx="10930">
                  <c:v>41994.784178240741</c:v>
                </c:pt>
                <c:pt idx="10931">
                  <c:v>41994.79112268507</c:v>
                </c:pt>
                <c:pt idx="10932">
                  <c:v>41994.798067129625</c:v>
                </c:pt>
                <c:pt idx="10933">
                  <c:v>41994.805011574092</c:v>
                </c:pt>
                <c:pt idx="10934">
                  <c:v>41994.811956018566</c:v>
                </c:pt>
                <c:pt idx="10935">
                  <c:v>41994.818900463011</c:v>
                </c:pt>
                <c:pt idx="10936">
                  <c:v>41994.825844907406</c:v>
                </c:pt>
                <c:pt idx="10937">
                  <c:v>41994.832789351851</c:v>
                </c:pt>
                <c:pt idx="10938">
                  <c:v>41994.839733796296</c:v>
                </c:pt>
                <c:pt idx="10939">
                  <c:v>41994.846678240829</c:v>
                </c:pt>
                <c:pt idx="10940">
                  <c:v>41994.853622685187</c:v>
                </c:pt>
                <c:pt idx="10941">
                  <c:v>41994.860567129632</c:v>
                </c:pt>
                <c:pt idx="10942">
                  <c:v>41994.867511574092</c:v>
                </c:pt>
                <c:pt idx="10943">
                  <c:v>41994.874456018566</c:v>
                </c:pt>
                <c:pt idx="10944">
                  <c:v>41994.88140046296</c:v>
                </c:pt>
                <c:pt idx="10945">
                  <c:v>41994.888344907413</c:v>
                </c:pt>
                <c:pt idx="10946">
                  <c:v>41994.895289351851</c:v>
                </c:pt>
                <c:pt idx="10947">
                  <c:v>41994.902233796354</c:v>
                </c:pt>
                <c:pt idx="10948">
                  <c:v>41994.909178240741</c:v>
                </c:pt>
                <c:pt idx="10949">
                  <c:v>41994.916122685187</c:v>
                </c:pt>
                <c:pt idx="10950">
                  <c:v>41994.923067129625</c:v>
                </c:pt>
                <c:pt idx="10951">
                  <c:v>41994.930011574092</c:v>
                </c:pt>
                <c:pt idx="10952">
                  <c:v>41994.936956018566</c:v>
                </c:pt>
                <c:pt idx="10953">
                  <c:v>41994.94390046296</c:v>
                </c:pt>
                <c:pt idx="10954">
                  <c:v>41994.950844907413</c:v>
                </c:pt>
                <c:pt idx="10955">
                  <c:v>41994.957789351851</c:v>
                </c:pt>
                <c:pt idx="10956">
                  <c:v>41994.964733796296</c:v>
                </c:pt>
                <c:pt idx="10957">
                  <c:v>41994.971678240741</c:v>
                </c:pt>
                <c:pt idx="10958">
                  <c:v>41994.978622685187</c:v>
                </c:pt>
                <c:pt idx="10959">
                  <c:v>41994.985567129632</c:v>
                </c:pt>
                <c:pt idx="10960">
                  <c:v>41994.992511574092</c:v>
                </c:pt>
                <c:pt idx="10961">
                  <c:v>41994.999456018515</c:v>
                </c:pt>
                <c:pt idx="10962">
                  <c:v>41995.00640046296</c:v>
                </c:pt>
                <c:pt idx="10963">
                  <c:v>41995.013344907406</c:v>
                </c:pt>
                <c:pt idx="10964">
                  <c:v>41995.020289351851</c:v>
                </c:pt>
                <c:pt idx="10965">
                  <c:v>41995.027233796296</c:v>
                </c:pt>
                <c:pt idx="10966">
                  <c:v>41995.034178240741</c:v>
                </c:pt>
                <c:pt idx="10967">
                  <c:v>41995.041122685128</c:v>
                </c:pt>
                <c:pt idx="10968">
                  <c:v>41995.048067129632</c:v>
                </c:pt>
                <c:pt idx="10969">
                  <c:v>41995.055011574092</c:v>
                </c:pt>
                <c:pt idx="10970">
                  <c:v>41995.061956018515</c:v>
                </c:pt>
                <c:pt idx="10971">
                  <c:v>41995.06890046296</c:v>
                </c:pt>
                <c:pt idx="10972">
                  <c:v>41995.075844907406</c:v>
                </c:pt>
                <c:pt idx="10973">
                  <c:v>41995.082789351851</c:v>
                </c:pt>
                <c:pt idx="10974">
                  <c:v>41995.089733796296</c:v>
                </c:pt>
                <c:pt idx="10975">
                  <c:v>41995.096678240741</c:v>
                </c:pt>
                <c:pt idx="10976">
                  <c:v>41995.103622685128</c:v>
                </c:pt>
                <c:pt idx="10977">
                  <c:v>41995.110567129632</c:v>
                </c:pt>
                <c:pt idx="10978">
                  <c:v>41995.117511574092</c:v>
                </c:pt>
                <c:pt idx="10979">
                  <c:v>41995.124456018515</c:v>
                </c:pt>
                <c:pt idx="10980">
                  <c:v>41995.131400462924</c:v>
                </c:pt>
                <c:pt idx="10981">
                  <c:v>41995.138344907406</c:v>
                </c:pt>
                <c:pt idx="10982">
                  <c:v>41995.145289351851</c:v>
                </c:pt>
                <c:pt idx="10983">
                  <c:v>41995.152233796354</c:v>
                </c:pt>
                <c:pt idx="10984">
                  <c:v>41995.159178240741</c:v>
                </c:pt>
                <c:pt idx="10985">
                  <c:v>41995.166122685128</c:v>
                </c:pt>
                <c:pt idx="10986">
                  <c:v>41995.173067129625</c:v>
                </c:pt>
                <c:pt idx="10987">
                  <c:v>41995.180011574092</c:v>
                </c:pt>
                <c:pt idx="10988">
                  <c:v>41995.186956018566</c:v>
                </c:pt>
                <c:pt idx="10989">
                  <c:v>41995.193900462924</c:v>
                </c:pt>
                <c:pt idx="10990">
                  <c:v>41995.200844907406</c:v>
                </c:pt>
                <c:pt idx="10991">
                  <c:v>41995.2077893518</c:v>
                </c:pt>
                <c:pt idx="10992">
                  <c:v>41995.214733796296</c:v>
                </c:pt>
                <c:pt idx="10993">
                  <c:v>41995.221678240734</c:v>
                </c:pt>
                <c:pt idx="10994">
                  <c:v>41995.228622685128</c:v>
                </c:pt>
                <c:pt idx="10995">
                  <c:v>41995.235567129625</c:v>
                </c:pt>
                <c:pt idx="10996">
                  <c:v>41995.242511574092</c:v>
                </c:pt>
                <c:pt idx="10997">
                  <c:v>41995.249456018515</c:v>
                </c:pt>
                <c:pt idx="10998">
                  <c:v>41995.25640046296</c:v>
                </c:pt>
                <c:pt idx="10999">
                  <c:v>41995.263344907333</c:v>
                </c:pt>
                <c:pt idx="11000">
                  <c:v>41995.270289351851</c:v>
                </c:pt>
                <c:pt idx="11001">
                  <c:v>41995.277233796296</c:v>
                </c:pt>
                <c:pt idx="11002">
                  <c:v>41995.284178240741</c:v>
                </c:pt>
                <c:pt idx="11003">
                  <c:v>41995.29112268507</c:v>
                </c:pt>
                <c:pt idx="11004">
                  <c:v>41995.298067129625</c:v>
                </c:pt>
                <c:pt idx="11005">
                  <c:v>41995.305011574092</c:v>
                </c:pt>
                <c:pt idx="11006">
                  <c:v>41995.311956018566</c:v>
                </c:pt>
                <c:pt idx="11007">
                  <c:v>41995.318900463011</c:v>
                </c:pt>
                <c:pt idx="11008">
                  <c:v>41995.325844907406</c:v>
                </c:pt>
                <c:pt idx="11009">
                  <c:v>41995.332789351851</c:v>
                </c:pt>
                <c:pt idx="11010">
                  <c:v>41995.339733796296</c:v>
                </c:pt>
                <c:pt idx="11011">
                  <c:v>41995.346678240829</c:v>
                </c:pt>
                <c:pt idx="11012">
                  <c:v>41995.353622685187</c:v>
                </c:pt>
                <c:pt idx="11013">
                  <c:v>41995.360567129632</c:v>
                </c:pt>
                <c:pt idx="11014">
                  <c:v>41995.367511574092</c:v>
                </c:pt>
                <c:pt idx="11015">
                  <c:v>41995.374456018566</c:v>
                </c:pt>
                <c:pt idx="11016">
                  <c:v>41995.38140046296</c:v>
                </c:pt>
                <c:pt idx="11017">
                  <c:v>41995.388344907413</c:v>
                </c:pt>
                <c:pt idx="11018">
                  <c:v>41995.395289351851</c:v>
                </c:pt>
                <c:pt idx="11019">
                  <c:v>41995.402233796354</c:v>
                </c:pt>
                <c:pt idx="11020">
                  <c:v>41995.409178240741</c:v>
                </c:pt>
                <c:pt idx="11021">
                  <c:v>41995.416122685187</c:v>
                </c:pt>
                <c:pt idx="11022">
                  <c:v>41995.423067129625</c:v>
                </c:pt>
                <c:pt idx="11023">
                  <c:v>41995.430011574092</c:v>
                </c:pt>
                <c:pt idx="11024">
                  <c:v>41995.436956018566</c:v>
                </c:pt>
                <c:pt idx="11025">
                  <c:v>41995.44390046296</c:v>
                </c:pt>
                <c:pt idx="11026">
                  <c:v>41995.450844907413</c:v>
                </c:pt>
                <c:pt idx="11027">
                  <c:v>41995.457789351851</c:v>
                </c:pt>
                <c:pt idx="11028">
                  <c:v>41995.464733796296</c:v>
                </c:pt>
                <c:pt idx="11029">
                  <c:v>41995.471678240741</c:v>
                </c:pt>
                <c:pt idx="11030">
                  <c:v>41995.478622685187</c:v>
                </c:pt>
                <c:pt idx="11031">
                  <c:v>41995.485567129632</c:v>
                </c:pt>
                <c:pt idx="11032">
                  <c:v>41995.492511574092</c:v>
                </c:pt>
                <c:pt idx="11033">
                  <c:v>41995.499456018515</c:v>
                </c:pt>
                <c:pt idx="11034">
                  <c:v>41995.50640046296</c:v>
                </c:pt>
                <c:pt idx="11035">
                  <c:v>41995.513344907406</c:v>
                </c:pt>
                <c:pt idx="11036">
                  <c:v>41995.520289351851</c:v>
                </c:pt>
                <c:pt idx="11037">
                  <c:v>41995.527233796296</c:v>
                </c:pt>
                <c:pt idx="11038">
                  <c:v>41995.534178240741</c:v>
                </c:pt>
                <c:pt idx="11039">
                  <c:v>41995.541122685128</c:v>
                </c:pt>
                <c:pt idx="11040">
                  <c:v>41995.548067129632</c:v>
                </c:pt>
                <c:pt idx="11041">
                  <c:v>41995.555011574092</c:v>
                </c:pt>
                <c:pt idx="11042">
                  <c:v>41995.561956018515</c:v>
                </c:pt>
                <c:pt idx="11043">
                  <c:v>41995.56890046296</c:v>
                </c:pt>
                <c:pt idx="11044">
                  <c:v>41995.575844907406</c:v>
                </c:pt>
                <c:pt idx="11045">
                  <c:v>41995.582789351851</c:v>
                </c:pt>
                <c:pt idx="11046">
                  <c:v>41995.589733796296</c:v>
                </c:pt>
                <c:pt idx="11047">
                  <c:v>41995.596678240741</c:v>
                </c:pt>
                <c:pt idx="11048">
                  <c:v>41995.603622685128</c:v>
                </c:pt>
                <c:pt idx="11049">
                  <c:v>41995.610567129632</c:v>
                </c:pt>
                <c:pt idx="11050">
                  <c:v>41995.617511574092</c:v>
                </c:pt>
                <c:pt idx="11051">
                  <c:v>41995.624456018515</c:v>
                </c:pt>
                <c:pt idx="11052">
                  <c:v>41995.631400462924</c:v>
                </c:pt>
                <c:pt idx="11053">
                  <c:v>41995.638344907406</c:v>
                </c:pt>
                <c:pt idx="11054">
                  <c:v>41995.645289351851</c:v>
                </c:pt>
                <c:pt idx="11055">
                  <c:v>41995.652233796354</c:v>
                </c:pt>
                <c:pt idx="11056">
                  <c:v>41995.659178240741</c:v>
                </c:pt>
                <c:pt idx="11057">
                  <c:v>41995.666122685128</c:v>
                </c:pt>
                <c:pt idx="11058">
                  <c:v>41995.673067129625</c:v>
                </c:pt>
                <c:pt idx="11059">
                  <c:v>41995.680011574092</c:v>
                </c:pt>
                <c:pt idx="11060">
                  <c:v>41995.686956018566</c:v>
                </c:pt>
                <c:pt idx="11061">
                  <c:v>41995.693900462924</c:v>
                </c:pt>
                <c:pt idx="11062">
                  <c:v>41995.700844907406</c:v>
                </c:pt>
                <c:pt idx="11063">
                  <c:v>41995.7077893518</c:v>
                </c:pt>
                <c:pt idx="11064">
                  <c:v>41995.714733796296</c:v>
                </c:pt>
                <c:pt idx="11065">
                  <c:v>41995.721678240734</c:v>
                </c:pt>
                <c:pt idx="11066">
                  <c:v>41995.728622685128</c:v>
                </c:pt>
                <c:pt idx="11067">
                  <c:v>41995.735567129625</c:v>
                </c:pt>
                <c:pt idx="11068">
                  <c:v>41995.742511574092</c:v>
                </c:pt>
                <c:pt idx="11069">
                  <c:v>41995.749456018515</c:v>
                </c:pt>
                <c:pt idx="11070">
                  <c:v>41995.75640046296</c:v>
                </c:pt>
                <c:pt idx="11071">
                  <c:v>41995.763344907333</c:v>
                </c:pt>
                <c:pt idx="11072">
                  <c:v>41995.770289351851</c:v>
                </c:pt>
                <c:pt idx="11073">
                  <c:v>41995.777233796296</c:v>
                </c:pt>
                <c:pt idx="11074">
                  <c:v>41995.784178240741</c:v>
                </c:pt>
                <c:pt idx="11075">
                  <c:v>41995.79112268507</c:v>
                </c:pt>
                <c:pt idx="11076">
                  <c:v>41995.798067129625</c:v>
                </c:pt>
                <c:pt idx="11077">
                  <c:v>41995.805011574092</c:v>
                </c:pt>
                <c:pt idx="11078">
                  <c:v>41995.811956018566</c:v>
                </c:pt>
                <c:pt idx="11079">
                  <c:v>41995.818900463011</c:v>
                </c:pt>
                <c:pt idx="11080">
                  <c:v>41995.825844907406</c:v>
                </c:pt>
                <c:pt idx="11081">
                  <c:v>41995.832789351851</c:v>
                </c:pt>
                <c:pt idx="11082">
                  <c:v>41995.839733796296</c:v>
                </c:pt>
                <c:pt idx="11083">
                  <c:v>41995.846678240829</c:v>
                </c:pt>
                <c:pt idx="11084">
                  <c:v>41995.853622685187</c:v>
                </c:pt>
                <c:pt idx="11085">
                  <c:v>41995.860567129632</c:v>
                </c:pt>
                <c:pt idx="11086">
                  <c:v>41995.867511574092</c:v>
                </c:pt>
                <c:pt idx="11087">
                  <c:v>41995.874456018566</c:v>
                </c:pt>
                <c:pt idx="11088">
                  <c:v>41995.88140046296</c:v>
                </c:pt>
                <c:pt idx="11089">
                  <c:v>41995.888344907413</c:v>
                </c:pt>
                <c:pt idx="11090">
                  <c:v>41995.895289351851</c:v>
                </c:pt>
                <c:pt idx="11091">
                  <c:v>41995.902233796354</c:v>
                </c:pt>
                <c:pt idx="11092">
                  <c:v>41995.909178240741</c:v>
                </c:pt>
                <c:pt idx="11093">
                  <c:v>41995.916122685187</c:v>
                </c:pt>
                <c:pt idx="11094">
                  <c:v>41995.923067129625</c:v>
                </c:pt>
                <c:pt idx="11095">
                  <c:v>41995.930011574092</c:v>
                </c:pt>
                <c:pt idx="11096">
                  <c:v>41995.936956018566</c:v>
                </c:pt>
                <c:pt idx="11097">
                  <c:v>41995.94390046296</c:v>
                </c:pt>
                <c:pt idx="11098">
                  <c:v>41995.950844907413</c:v>
                </c:pt>
                <c:pt idx="11099">
                  <c:v>41995.957789351851</c:v>
                </c:pt>
                <c:pt idx="11100">
                  <c:v>41995.964733796296</c:v>
                </c:pt>
                <c:pt idx="11101">
                  <c:v>41995.971678240741</c:v>
                </c:pt>
                <c:pt idx="11102">
                  <c:v>41995.978622685187</c:v>
                </c:pt>
                <c:pt idx="11103">
                  <c:v>41995.985567129632</c:v>
                </c:pt>
                <c:pt idx="11104">
                  <c:v>41995.992511574092</c:v>
                </c:pt>
                <c:pt idx="11105">
                  <c:v>41995.999456018515</c:v>
                </c:pt>
                <c:pt idx="11106">
                  <c:v>41996.00640046296</c:v>
                </c:pt>
                <c:pt idx="11107">
                  <c:v>41996.013344907406</c:v>
                </c:pt>
                <c:pt idx="11108">
                  <c:v>41996.020289351851</c:v>
                </c:pt>
                <c:pt idx="11109">
                  <c:v>41996.027233796296</c:v>
                </c:pt>
                <c:pt idx="11110">
                  <c:v>41996.034178240741</c:v>
                </c:pt>
                <c:pt idx="11111">
                  <c:v>41996.041122685128</c:v>
                </c:pt>
                <c:pt idx="11112">
                  <c:v>41996.048067129632</c:v>
                </c:pt>
                <c:pt idx="11113">
                  <c:v>41996.055011574092</c:v>
                </c:pt>
                <c:pt idx="11114">
                  <c:v>41996.061956018515</c:v>
                </c:pt>
                <c:pt idx="11115">
                  <c:v>41996.06890046296</c:v>
                </c:pt>
                <c:pt idx="11116">
                  <c:v>41996.075844907406</c:v>
                </c:pt>
                <c:pt idx="11117">
                  <c:v>41996.082789351851</c:v>
                </c:pt>
                <c:pt idx="11118">
                  <c:v>41996.089733796296</c:v>
                </c:pt>
                <c:pt idx="11119">
                  <c:v>41996.096678240741</c:v>
                </c:pt>
                <c:pt idx="11120">
                  <c:v>41996.103622685128</c:v>
                </c:pt>
                <c:pt idx="11121">
                  <c:v>41996.110567129632</c:v>
                </c:pt>
                <c:pt idx="11122">
                  <c:v>41996.117511574092</c:v>
                </c:pt>
                <c:pt idx="11123">
                  <c:v>41996.124456018515</c:v>
                </c:pt>
                <c:pt idx="11124">
                  <c:v>41996.131400462924</c:v>
                </c:pt>
                <c:pt idx="11125">
                  <c:v>41996.138344907406</c:v>
                </c:pt>
                <c:pt idx="11126">
                  <c:v>41996.145289351851</c:v>
                </c:pt>
                <c:pt idx="11127">
                  <c:v>41996.152233796354</c:v>
                </c:pt>
                <c:pt idx="11128">
                  <c:v>41996.159178240741</c:v>
                </c:pt>
                <c:pt idx="11129">
                  <c:v>41996.166122685128</c:v>
                </c:pt>
                <c:pt idx="11130">
                  <c:v>41996.173067129625</c:v>
                </c:pt>
                <c:pt idx="11131">
                  <c:v>41996.180011574092</c:v>
                </c:pt>
                <c:pt idx="11132">
                  <c:v>41996.186956018566</c:v>
                </c:pt>
                <c:pt idx="11133">
                  <c:v>41996.193900462924</c:v>
                </c:pt>
                <c:pt idx="11134">
                  <c:v>41996.200844907406</c:v>
                </c:pt>
                <c:pt idx="11135">
                  <c:v>41996.2077893518</c:v>
                </c:pt>
                <c:pt idx="11136">
                  <c:v>41996.214733796296</c:v>
                </c:pt>
                <c:pt idx="11137">
                  <c:v>41996.221678240734</c:v>
                </c:pt>
                <c:pt idx="11138">
                  <c:v>41996.228622685128</c:v>
                </c:pt>
                <c:pt idx="11139">
                  <c:v>41996.235567129625</c:v>
                </c:pt>
                <c:pt idx="11140">
                  <c:v>41996.242511574092</c:v>
                </c:pt>
                <c:pt idx="11141">
                  <c:v>41996.249456018515</c:v>
                </c:pt>
                <c:pt idx="11142">
                  <c:v>41996.25640046296</c:v>
                </c:pt>
                <c:pt idx="11143">
                  <c:v>41996.263344907333</c:v>
                </c:pt>
                <c:pt idx="11144">
                  <c:v>41996.270289351851</c:v>
                </c:pt>
                <c:pt idx="11145">
                  <c:v>41996.277233796296</c:v>
                </c:pt>
                <c:pt idx="11146">
                  <c:v>41996.284178240741</c:v>
                </c:pt>
                <c:pt idx="11147">
                  <c:v>41996.29112268507</c:v>
                </c:pt>
                <c:pt idx="11148">
                  <c:v>41996.298067129625</c:v>
                </c:pt>
                <c:pt idx="11149">
                  <c:v>41996.305011574092</c:v>
                </c:pt>
                <c:pt idx="11150">
                  <c:v>41996.311956018566</c:v>
                </c:pt>
                <c:pt idx="11151">
                  <c:v>41996.318900463011</c:v>
                </c:pt>
                <c:pt idx="11152">
                  <c:v>41996.325844907406</c:v>
                </c:pt>
                <c:pt idx="11153">
                  <c:v>41996.332789351851</c:v>
                </c:pt>
                <c:pt idx="11154">
                  <c:v>41996.339733796296</c:v>
                </c:pt>
                <c:pt idx="11155">
                  <c:v>41996.346678240829</c:v>
                </c:pt>
                <c:pt idx="11156">
                  <c:v>41996.353622685187</c:v>
                </c:pt>
                <c:pt idx="11157">
                  <c:v>41996.360567129632</c:v>
                </c:pt>
                <c:pt idx="11158">
                  <c:v>41996.367511574092</c:v>
                </c:pt>
                <c:pt idx="11159">
                  <c:v>41996.374456018566</c:v>
                </c:pt>
                <c:pt idx="11160">
                  <c:v>41996.38140046296</c:v>
                </c:pt>
                <c:pt idx="11161">
                  <c:v>41996.388344907413</c:v>
                </c:pt>
                <c:pt idx="11162">
                  <c:v>41996.395289351851</c:v>
                </c:pt>
                <c:pt idx="11163">
                  <c:v>41996.402233796354</c:v>
                </c:pt>
                <c:pt idx="11164">
                  <c:v>41996.409178240741</c:v>
                </c:pt>
                <c:pt idx="11165">
                  <c:v>41996.416122685187</c:v>
                </c:pt>
                <c:pt idx="11166">
                  <c:v>41996.423067129625</c:v>
                </c:pt>
                <c:pt idx="11167">
                  <c:v>41996.430011574092</c:v>
                </c:pt>
                <c:pt idx="11168">
                  <c:v>41996.436956018566</c:v>
                </c:pt>
                <c:pt idx="11169">
                  <c:v>41996.44390046296</c:v>
                </c:pt>
                <c:pt idx="11170">
                  <c:v>41996.450844907413</c:v>
                </c:pt>
                <c:pt idx="11171">
                  <c:v>41996.457789351851</c:v>
                </c:pt>
                <c:pt idx="11172">
                  <c:v>41996.464733796296</c:v>
                </c:pt>
                <c:pt idx="11173">
                  <c:v>41996.471678240741</c:v>
                </c:pt>
                <c:pt idx="11174">
                  <c:v>41996.478622685187</c:v>
                </c:pt>
                <c:pt idx="11175">
                  <c:v>41996.485567129632</c:v>
                </c:pt>
                <c:pt idx="11176">
                  <c:v>41996.492511574092</c:v>
                </c:pt>
                <c:pt idx="11177">
                  <c:v>41996.499456018515</c:v>
                </c:pt>
                <c:pt idx="11178">
                  <c:v>41996.50640046296</c:v>
                </c:pt>
                <c:pt idx="11179">
                  <c:v>41996.513344907406</c:v>
                </c:pt>
                <c:pt idx="11180">
                  <c:v>41996.520289351851</c:v>
                </c:pt>
                <c:pt idx="11181">
                  <c:v>41996.527233796296</c:v>
                </c:pt>
                <c:pt idx="11182">
                  <c:v>41996.534178240741</c:v>
                </c:pt>
                <c:pt idx="11183">
                  <c:v>41996.541122685128</c:v>
                </c:pt>
                <c:pt idx="11184">
                  <c:v>41996.548067129632</c:v>
                </c:pt>
                <c:pt idx="11185">
                  <c:v>41996.555011574092</c:v>
                </c:pt>
                <c:pt idx="11186">
                  <c:v>41996.561956018515</c:v>
                </c:pt>
                <c:pt idx="11187">
                  <c:v>41996.56890046296</c:v>
                </c:pt>
                <c:pt idx="11188">
                  <c:v>41996.575844907406</c:v>
                </c:pt>
                <c:pt idx="11189">
                  <c:v>41996.582789351851</c:v>
                </c:pt>
                <c:pt idx="11190">
                  <c:v>41996.589733796296</c:v>
                </c:pt>
                <c:pt idx="11191">
                  <c:v>41996.596678240741</c:v>
                </c:pt>
                <c:pt idx="11192">
                  <c:v>41996.603622685128</c:v>
                </c:pt>
                <c:pt idx="11193">
                  <c:v>41996.610567129632</c:v>
                </c:pt>
                <c:pt idx="11194">
                  <c:v>41996.617511574092</c:v>
                </c:pt>
                <c:pt idx="11195">
                  <c:v>41996.624456018515</c:v>
                </c:pt>
                <c:pt idx="11196">
                  <c:v>41996.631400462924</c:v>
                </c:pt>
                <c:pt idx="11197">
                  <c:v>41996.638344907406</c:v>
                </c:pt>
                <c:pt idx="11198">
                  <c:v>41996.645289351851</c:v>
                </c:pt>
                <c:pt idx="11199">
                  <c:v>41996.652233796354</c:v>
                </c:pt>
                <c:pt idx="11200">
                  <c:v>41996.659178240741</c:v>
                </c:pt>
                <c:pt idx="11201">
                  <c:v>41996.666122685128</c:v>
                </c:pt>
                <c:pt idx="11202">
                  <c:v>41996.673067129625</c:v>
                </c:pt>
                <c:pt idx="11203">
                  <c:v>41996.680011574092</c:v>
                </c:pt>
                <c:pt idx="11204">
                  <c:v>41996.686956018566</c:v>
                </c:pt>
                <c:pt idx="11205">
                  <c:v>41996.693900462924</c:v>
                </c:pt>
                <c:pt idx="11206">
                  <c:v>41996.700844907406</c:v>
                </c:pt>
                <c:pt idx="11207">
                  <c:v>41996.7077893518</c:v>
                </c:pt>
                <c:pt idx="11208">
                  <c:v>41996.714733796296</c:v>
                </c:pt>
                <c:pt idx="11209">
                  <c:v>41996.721678240734</c:v>
                </c:pt>
                <c:pt idx="11210">
                  <c:v>41996.728622685128</c:v>
                </c:pt>
                <c:pt idx="11211">
                  <c:v>41996.735567129625</c:v>
                </c:pt>
                <c:pt idx="11212">
                  <c:v>41996.742511574092</c:v>
                </c:pt>
                <c:pt idx="11213">
                  <c:v>41996.749456018515</c:v>
                </c:pt>
                <c:pt idx="11214">
                  <c:v>41996.75640046296</c:v>
                </c:pt>
                <c:pt idx="11215">
                  <c:v>41996.763344907333</c:v>
                </c:pt>
                <c:pt idx="11216">
                  <c:v>41996.770289351851</c:v>
                </c:pt>
                <c:pt idx="11217">
                  <c:v>41996.777233796296</c:v>
                </c:pt>
                <c:pt idx="11218">
                  <c:v>41996.784178240741</c:v>
                </c:pt>
                <c:pt idx="11219">
                  <c:v>41996.79112268507</c:v>
                </c:pt>
                <c:pt idx="11220">
                  <c:v>41996.798067129625</c:v>
                </c:pt>
                <c:pt idx="11221">
                  <c:v>41996.805011574092</c:v>
                </c:pt>
                <c:pt idx="11222">
                  <c:v>41996.811956018566</c:v>
                </c:pt>
                <c:pt idx="11223">
                  <c:v>41996.818900463011</c:v>
                </c:pt>
                <c:pt idx="11224">
                  <c:v>41996.825844907406</c:v>
                </c:pt>
                <c:pt idx="11225">
                  <c:v>41996.832789351851</c:v>
                </c:pt>
                <c:pt idx="11226">
                  <c:v>41996.839733796296</c:v>
                </c:pt>
                <c:pt idx="11227">
                  <c:v>41996.846678240829</c:v>
                </c:pt>
                <c:pt idx="11228">
                  <c:v>41996.853622685187</c:v>
                </c:pt>
                <c:pt idx="11229">
                  <c:v>41996.860567129632</c:v>
                </c:pt>
                <c:pt idx="11230">
                  <c:v>41996.867511574092</c:v>
                </c:pt>
                <c:pt idx="11231">
                  <c:v>41996.874456018566</c:v>
                </c:pt>
                <c:pt idx="11232">
                  <c:v>41996.88140046296</c:v>
                </c:pt>
                <c:pt idx="11233">
                  <c:v>41996.888344907413</c:v>
                </c:pt>
                <c:pt idx="11234">
                  <c:v>41996.895289351851</c:v>
                </c:pt>
                <c:pt idx="11235">
                  <c:v>41996.902233796354</c:v>
                </c:pt>
                <c:pt idx="11236">
                  <c:v>41996.909178240741</c:v>
                </c:pt>
                <c:pt idx="11237">
                  <c:v>41996.916122685187</c:v>
                </c:pt>
                <c:pt idx="11238">
                  <c:v>41996.923067129625</c:v>
                </c:pt>
                <c:pt idx="11239">
                  <c:v>41996.930011574092</c:v>
                </c:pt>
                <c:pt idx="11240">
                  <c:v>41996.936956018566</c:v>
                </c:pt>
                <c:pt idx="11241">
                  <c:v>41996.94390046296</c:v>
                </c:pt>
                <c:pt idx="11242">
                  <c:v>41996.950844907413</c:v>
                </c:pt>
                <c:pt idx="11243">
                  <c:v>41996.957789351851</c:v>
                </c:pt>
                <c:pt idx="11244">
                  <c:v>41996.964733796296</c:v>
                </c:pt>
                <c:pt idx="11245">
                  <c:v>41996.971678240741</c:v>
                </c:pt>
                <c:pt idx="11246">
                  <c:v>41996.978622685187</c:v>
                </c:pt>
                <c:pt idx="11247">
                  <c:v>41996.985567129632</c:v>
                </c:pt>
                <c:pt idx="11248">
                  <c:v>41996.992511574092</c:v>
                </c:pt>
                <c:pt idx="11249">
                  <c:v>41996.999456018515</c:v>
                </c:pt>
                <c:pt idx="11250">
                  <c:v>41997.00640046296</c:v>
                </c:pt>
                <c:pt idx="11251">
                  <c:v>41997.013344907406</c:v>
                </c:pt>
                <c:pt idx="11252">
                  <c:v>41997.020289351851</c:v>
                </c:pt>
                <c:pt idx="11253">
                  <c:v>41997.027233796296</c:v>
                </c:pt>
                <c:pt idx="11254">
                  <c:v>41997.034178240741</c:v>
                </c:pt>
                <c:pt idx="11255">
                  <c:v>41997.041122685128</c:v>
                </c:pt>
                <c:pt idx="11256">
                  <c:v>41997.048067129632</c:v>
                </c:pt>
                <c:pt idx="11257">
                  <c:v>41997.055011574092</c:v>
                </c:pt>
                <c:pt idx="11258">
                  <c:v>41997.061956018515</c:v>
                </c:pt>
                <c:pt idx="11259">
                  <c:v>41997.06890046296</c:v>
                </c:pt>
                <c:pt idx="11260">
                  <c:v>41997.075844907406</c:v>
                </c:pt>
                <c:pt idx="11261">
                  <c:v>41997.082789351851</c:v>
                </c:pt>
                <c:pt idx="11262">
                  <c:v>41997.089733796296</c:v>
                </c:pt>
                <c:pt idx="11263">
                  <c:v>41997.096678240741</c:v>
                </c:pt>
                <c:pt idx="11264">
                  <c:v>41997.103622685128</c:v>
                </c:pt>
                <c:pt idx="11265">
                  <c:v>41997.110567129632</c:v>
                </c:pt>
                <c:pt idx="11266">
                  <c:v>41997.117511574092</c:v>
                </c:pt>
                <c:pt idx="11267">
                  <c:v>41997.124456018515</c:v>
                </c:pt>
                <c:pt idx="11268">
                  <c:v>41997.131400462924</c:v>
                </c:pt>
                <c:pt idx="11269">
                  <c:v>41997.138344907406</c:v>
                </c:pt>
                <c:pt idx="11270">
                  <c:v>41997.145289351851</c:v>
                </c:pt>
                <c:pt idx="11271">
                  <c:v>41997.152233796354</c:v>
                </c:pt>
                <c:pt idx="11272">
                  <c:v>41997.159178240741</c:v>
                </c:pt>
                <c:pt idx="11273">
                  <c:v>41997.166122685128</c:v>
                </c:pt>
                <c:pt idx="11274">
                  <c:v>41997.173067129625</c:v>
                </c:pt>
                <c:pt idx="11275">
                  <c:v>41997.180011574092</c:v>
                </c:pt>
                <c:pt idx="11276">
                  <c:v>41997.186956018566</c:v>
                </c:pt>
                <c:pt idx="11277">
                  <c:v>41997.193900462924</c:v>
                </c:pt>
                <c:pt idx="11278">
                  <c:v>41997.200844907406</c:v>
                </c:pt>
                <c:pt idx="11279">
                  <c:v>41997.2077893518</c:v>
                </c:pt>
                <c:pt idx="11280">
                  <c:v>41997.214733796296</c:v>
                </c:pt>
                <c:pt idx="11281">
                  <c:v>41997.221678240734</c:v>
                </c:pt>
                <c:pt idx="11282">
                  <c:v>41997.228622685128</c:v>
                </c:pt>
                <c:pt idx="11283">
                  <c:v>41997.235567129625</c:v>
                </c:pt>
                <c:pt idx="11284">
                  <c:v>41997.242511574092</c:v>
                </c:pt>
                <c:pt idx="11285">
                  <c:v>41997.249456018515</c:v>
                </c:pt>
                <c:pt idx="11286">
                  <c:v>41997.25640046296</c:v>
                </c:pt>
                <c:pt idx="11287">
                  <c:v>41997.263344907333</c:v>
                </c:pt>
                <c:pt idx="11288">
                  <c:v>41997.270289351851</c:v>
                </c:pt>
                <c:pt idx="11289">
                  <c:v>41997.277233796296</c:v>
                </c:pt>
                <c:pt idx="11290">
                  <c:v>41997.284178240741</c:v>
                </c:pt>
                <c:pt idx="11291">
                  <c:v>41997.29112268507</c:v>
                </c:pt>
                <c:pt idx="11292">
                  <c:v>41997.298067129625</c:v>
                </c:pt>
                <c:pt idx="11293">
                  <c:v>41997.305011574092</c:v>
                </c:pt>
                <c:pt idx="11294">
                  <c:v>41997.311956018566</c:v>
                </c:pt>
                <c:pt idx="11295">
                  <c:v>41997.318900463011</c:v>
                </c:pt>
                <c:pt idx="11296">
                  <c:v>41997.325844907406</c:v>
                </c:pt>
                <c:pt idx="11297">
                  <c:v>41997.332789351851</c:v>
                </c:pt>
                <c:pt idx="11298">
                  <c:v>41997.339733796296</c:v>
                </c:pt>
                <c:pt idx="11299">
                  <c:v>41997.346678240829</c:v>
                </c:pt>
                <c:pt idx="11300">
                  <c:v>41997.353622685187</c:v>
                </c:pt>
                <c:pt idx="11301">
                  <c:v>41997.360567129632</c:v>
                </c:pt>
                <c:pt idx="11302">
                  <c:v>41997.367511574092</c:v>
                </c:pt>
                <c:pt idx="11303">
                  <c:v>41997.374456018566</c:v>
                </c:pt>
                <c:pt idx="11304">
                  <c:v>41997.38140046296</c:v>
                </c:pt>
                <c:pt idx="11305">
                  <c:v>41997.388344907413</c:v>
                </c:pt>
                <c:pt idx="11306">
                  <c:v>41997.395289351851</c:v>
                </c:pt>
                <c:pt idx="11307">
                  <c:v>41997.402233796354</c:v>
                </c:pt>
                <c:pt idx="11308">
                  <c:v>41997.409178240741</c:v>
                </c:pt>
                <c:pt idx="11309">
                  <c:v>41997.416122685187</c:v>
                </c:pt>
                <c:pt idx="11310">
                  <c:v>41997.423067129625</c:v>
                </c:pt>
                <c:pt idx="11311">
                  <c:v>41997.430011574092</c:v>
                </c:pt>
                <c:pt idx="11312">
                  <c:v>41997.436956018566</c:v>
                </c:pt>
                <c:pt idx="11313">
                  <c:v>41997.44390046296</c:v>
                </c:pt>
                <c:pt idx="11314">
                  <c:v>41997.450844907413</c:v>
                </c:pt>
                <c:pt idx="11315">
                  <c:v>41997.457789351851</c:v>
                </c:pt>
                <c:pt idx="11316">
                  <c:v>41997.464733796296</c:v>
                </c:pt>
                <c:pt idx="11317">
                  <c:v>41997.471678240741</c:v>
                </c:pt>
                <c:pt idx="11318">
                  <c:v>41997.478622685187</c:v>
                </c:pt>
                <c:pt idx="11319">
                  <c:v>41997.485567129632</c:v>
                </c:pt>
                <c:pt idx="11320">
                  <c:v>41997.492511574092</c:v>
                </c:pt>
                <c:pt idx="11321">
                  <c:v>41997.499456018515</c:v>
                </c:pt>
                <c:pt idx="11322">
                  <c:v>41997.50640046296</c:v>
                </c:pt>
                <c:pt idx="11323">
                  <c:v>41997.513344907406</c:v>
                </c:pt>
                <c:pt idx="11324">
                  <c:v>41997.520289351851</c:v>
                </c:pt>
                <c:pt idx="11325">
                  <c:v>41997.527233796296</c:v>
                </c:pt>
                <c:pt idx="11326">
                  <c:v>41997.534178240741</c:v>
                </c:pt>
                <c:pt idx="11327">
                  <c:v>41997.541122685128</c:v>
                </c:pt>
                <c:pt idx="11328">
                  <c:v>41997.548067129632</c:v>
                </c:pt>
                <c:pt idx="11329">
                  <c:v>41997.555011574092</c:v>
                </c:pt>
                <c:pt idx="11330">
                  <c:v>41997.561956018515</c:v>
                </c:pt>
                <c:pt idx="11331">
                  <c:v>41997.56890046296</c:v>
                </c:pt>
                <c:pt idx="11332">
                  <c:v>41997.575844907406</c:v>
                </c:pt>
                <c:pt idx="11333">
                  <c:v>41997.582789351851</c:v>
                </c:pt>
                <c:pt idx="11334">
                  <c:v>41997.589733796296</c:v>
                </c:pt>
                <c:pt idx="11335">
                  <c:v>41997.596678240741</c:v>
                </c:pt>
                <c:pt idx="11336">
                  <c:v>41997.603622685128</c:v>
                </c:pt>
                <c:pt idx="11337">
                  <c:v>41997.610567129632</c:v>
                </c:pt>
                <c:pt idx="11338">
                  <c:v>41997.617511574092</c:v>
                </c:pt>
                <c:pt idx="11339">
                  <c:v>41997.624456018515</c:v>
                </c:pt>
                <c:pt idx="11340">
                  <c:v>41997.631400462924</c:v>
                </c:pt>
                <c:pt idx="11341">
                  <c:v>41997.638344907406</c:v>
                </c:pt>
                <c:pt idx="11342">
                  <c:v>41997.645289351851</c:v>
                </c:pt>
                <c:pt idx="11343">
                  <c:v>41997.652233796354</c:v>
                </c:pt>
                <c:pt idx="11344">
                  <c:v>41997.659178240741</c:v>
                </c:pt>
                <c:pt idx="11345">
                  <c:v>41997.666122685128</c:v>
                </c:pt>
                <c:pt idx="11346">
                  <c:v>41997.673067129625</c:v>
                </c:pt>
                <c:pt idx="11347">
                  <c:v>41997.680011574092</c:v>
                </c:pt>
                <c:pt idx="11348">
                  <c:v>41997.686956018566</c:v>
                </c:pt>
                <c:pt idx="11349">
                  <c:v>41997.693900462924</c:v>
                </c:pt>
                <c:pt idx="11350">
                  <c:v>41997.700844907406</c:v>
                </c:pt>
                <c:pt idx="11351">
                  <c:v>41997.7077893518</c:v>
                </c:pt>
                <c:pt idx="11352">
                  <c:v>41997.714733796296</c:v>
                </c:pt>
                <c:pt idx="11353">
                  <c:v>41997.721678240734</c:v>
                </c:pt>
                <c:pt idx="11354">
                  <c:v>41997.728622685128</c:v>
                </c:pt>
                <c:pt idx="11355">
                  <c:v>41997.735567129625</c:v>
                </c:pt>
                <c:pt idx="11356">
                  <c:v>41997.742511574092</c:v>
                </c:pt>
                <c:pt idx="11357">
                  <c:v>41997.749456018515</c:v>
                </c:pt>
                <c:pt idx="11358">
                  <c:v>41997.75640046296</c:v>
                </c:pt>
                <c:pt idx="11359">
                  <c:v>41997.763344907333</c:v>
                </c:pt>
                <c:pt idx="11360">
                  <c:v>41997.770289351851</c:v>
                </c:pt>
                <c:pt idx="11361">
                  <c:v>41997.777233796296</c:v>
                </c:pt>
                <c:pt idx="11362">
                  <c:v>41997.784178240741</c:v>
                </c:pt>
                <c:pt idx="11363">
                  <c:v>41997.79112268507</c:v>
                </c:pt>
                <c:pt idx="11364">
                  <c:v>41997.798067129625</c:v>
                </c:pt>
                <c:pt idx="11365">
                  <c:v>41997.805011574092</c:v>
                </c:pt>
                <c:pt idx="11366">
                  <c:v>41997.811956018566</c:v>
                </c:pt>
                <c:pt idx="11367">
                  <c:v>41997.818900463011</c:v>
                </c:pt>
                <c:pt idx="11368">
                  <c:v>41997.825844907406</c:v>
                </c:pt>
                <c:pt idx="11369">
                  <c:v>41997.832789351851</c:v>
                </c:pt>
                <c:pt idx="11370">
                  <c:v>41997.839733796296</c:v>
                </c:pt>
                <c:pt idx="11371">
                  <c:v>41997.846678240829</c:v>
                </c:pt>
                <c:pt idx="11372">
                  <c:v>41997.853622685187</c:v>
                </c:pt>
                <c:pt idx="11373">
                  <c:v>41997.860567129632</c:v>
                </c:pt>
                <c:pt idx="11374">
                  <c:v>41997.867511574092</c:v>
                </c:pt>
                <c:pt idx="11375">
                  <c:v>41997.874456018566</c:v>
                </c:pt>
                <c:pt idx="11376">
                  <c:v>41997.88140046296</c:v>
                </c:pt>
                <c:pt idx="11377">
                  <c:v>41997.888344907413</c:v>
                </c:pt>
                <c:pt idx="11378">
                  <c:v>41997.895289351851</c:v>
                </c:pt>
                <c:pt idx="11379">
                  <c:v>41997.902233796354</c:v>
                </c:pt>
                <c:pt idx="11380">
                  <c:v>41997.909178240741</c:v>
                </c:pt>
                <c:pt idx="11381">
                  <c:v>41997.916122685187</c:v>
                </c:pt>
                <c:pt idx="11382">
                  <c:v>41997.923067129625</c:v>
                </c:pt>
                <c:pt idx="11383">
                  <c:v>41997.930011574092</c:v>
                </c:pt>
                <c:pt idx="11384">
                  <c:v>41997.936956018566</c:v>
                </c:pt>
                <c:pt idx="11385">
                  <c:v>41997.94390046296</c:v>
                </c:pt>
                <c:pt idx="11386">
                  <c:v>41997.950844907413</c:v>
                </c:pt>
                <c:pt idx="11387">
                  <c:v>41997.957789351851</c:v>
                </c:pt>
                <c:pt idx="11388">
                  <c:v>41997.964733796296</c:v>
                </c:pt>
                <c:pt idx="11389">
                  <c:v>41997.971678240741</c:v>
                </c:pt>
                <c:pt idx="11390">
                  <c:v>41997.978622685187</c:v>
                </c:pt>
                <c:pt idx="11391">
                  <c:v>41997.985567129632</c:v>
                </c:pt>
                <c:pt idx="11392">
                  <c:v>41997.992511574092</c:v>
                </c:pt>
                <c:pt idx="11393">
                  <c:v>41997.999456018515</c:v>
                </c:pt>
                <c:pt idx="11394">
                  <c:v>41998.00640046296</c:v>
                </c:pt>
                <c:pt idx="11395">
                  <c:v>41998.013344907406</c:v>
                </c:pt>
                <c:pt idx="11396">
                  <c:v>41998.020289351851</c:v>
                </c:pt>
                <c:pt idx="11397">
                  <c:v>41998.027233796296</c:v>
                </c:pt>
                <c:pt idx="11398">
                  <c:v>41998.034178240741</c:v>
                </c:pt>
                <c:pt idx="11399">
                  <c:v>41998.041122685128</c:v>
                </c:pt>
                <c:pt idx="11400">
                  <c:v>41998.048067129632</c:v>
                </c:pt>
                <c:pt idx="11401">
                  <c:v>41998.055011574092</c:v>
                </c:pt>
                <c:pt idx="11402">
                  <c:v>41998.061956018515</c:v>
                </c:pt>
                <c:pt idx="11403">
                  <c:v>41998.06890046296</c:v>
                </c:pt>
                <c:pt idx="11404">
                  <c:v>41998.075844907406</c:v>
                </c:pt>
                <c:pt idx="11405">
                  <c:v>41998.082789351851</c:v>
                </c:pt>
                <c:pt idx="11406">
                  <c:v>41998.089733796296</c:v>
                </c:pt>
                <c:pt idx="11407">
                  <c:v>41998.096678240741</c:v>
                </c:pt>
                <c:pt idx="11408">
                  <c:v>41998.103622685128</c:v>
                </c:pt>
                <c:pt idx="11409">
                  <c:v>41998.110567129632</c:v>
                </c:pt>
                <c:pt idx="11410">
                  <c:v>41998.117511574092</c:v>
                </c:pt>
                <c:pt idx="11411">
                  <c:v>41998.124456018515</c:v>
                </c:pt>
                <c:pt idx="11412">
                  <c:v>41998.131400462924</c:v>
                </c:pt>
                <c:pt idx="11413">
                  <c:v>41998.138344907406</c:v>
                </c:pt>
                <c:pt idx="11414">
                  <c:v>41998.145289351851</c:v>
                </c:pt>
                <c:pt idx="11415">
                  <c:v>41998.152233796354</c:v>
                </c:pt>
                <c:pt idx="11416">
                  <c:v>41998.159178240741</c:v>
                </c:pt>
                <c:pt idx="11417">
                  <c:v>41998.166122685128</c:v>
                </c:pt>
                <c:pt idx="11418">
                  <c:v>41998.173067129625</c:v>
                </c:pt>
                <c:pt idx="11419">
                  <c:v>41998.180011574092</c:v>
                </c:pt>
                <c:pt idx="11420">
                  <c:v>41998.186956018566</c:v>
                </c:pt>
                <c:pt idx="11421">
                  <c:v>41998.193900462924</c:v>
                </c:pt>
                <c:pt idx="11422">
                  <c:v>41998.200844907406</c:v>
                </c:pt>
                <c:pt idx="11423">
                  <c:v>41998.2077893518</c:v>
                </c:pt>
                <c:pt idx="11424">
                  <c:v>41998.214733796296</c:v>
                </c:pt>
                <c:pt idx="11425">
                  <c:v>41998.221678240734</c:v>
                </c:pt>
                <c:pt idx="11426">
                  <c:v>41998.228622685128</c:v>
                </c:pt>
                <c:pt idx="11427">
                  <c:v>41998.235567129625</c:v>
                </c:pt>
                <c:pt idx="11428">
                  <c:v>41998.242511574092</c:v>
                </c:pt>
                <c:pt idx="11429">
                  <c:v>41998.249456018515</c:v>
                </c:pt>
                <c:pt idx="11430">
                  <c:v>41998.25640046296</c:v>
                </c:pt>
                <c:pt idx="11431">
                  <c:v>41998.263344907333</c:v>
                </c:pt>
                <c:pt idx="11432">
                  <c:v>41998.270289351851</c:v>
                </c:pt>
                <c:pt idx="11433">
                  <c:v>41998.277233796296</c:v>
                </c:pt>
                <c:pt idx="11434">
                  <c:v>41998.284178240741</c:v>
                </c:pt>
                <c:pt idx="11435">
                  <c:v>41998.29112268507</c:v>
                </c:pt>
                <c:pt idx="11436">
                  <c:v>41998.298067129625</c:v>
                </c:pt>
                <c:pt idx="11437">
                  <c:v>41998.305011574092</c:v>
                </c:pt>
                <c:pt idx="11438">
                  <c:v>41998.311956018566</c:v>
                </c:pt>
                <c:pt idx="11439">
                  <c:v>41998.318900463011</c:v>
                </c:pt>
                <c:pt idx="11440">
                  <c:v>41998.325844907406</c:v>
                </c:pt>
                <c:pt idx="11441">
                  <c:v>41998.332789351851</c:v>
                </c:pt>
                <c:pt idx="11442">
                  <c:v>41998.339733796296</c:v>
                </c:pt>
                <c:pt idx="11443">
                  <c:v>41998.346678240829</c:v>
                </c:pt>
                <c:pt idx="11444">
                  <c:v>41998.353622685187</c:v>
                </c:pt>
                <c:pt idx="11445">
                  <c:v>41998.360567129632</c:v>
                </c:pt>
                <c:pt idx="11446">
                  <c:v>41998.367511574092</c:v>
                </c:pt>
                <c:pt idx="11447">
                  <c:v>41998.374456018566</c:v>
                </c:pt>
                <c:pt idx="11448">
                  <c:v>41998.38140046296</c:v>
                </c:pt>
                <c:pt idx="11449">
                  <c:v>41998.388344907413</c:v>
                </c:pt>
                <c:pt idx="11450">
                  <c:v>41998.395289351851</c:v>
                </c:pt>
                <c:pt idx="11451">
                  <c:v>41998.402233796354</c:v>
                </c:pt>
                <c:pt idx="11452">
                  <c:v>41998.409178240741</c:v>
                </c:pt>
                <c:pt idx="11453">
                  <c:v>41998.416122685187</c:v>
                </c:pt>
                <c:pt idx="11454">
                  <c:v>41998.423067129625</c:v>
                </c:pt>
                <c:pt idx="11455">
                  <c:v>41998.430011574092</c:v>
                </c:pt>
                <c:pt idx="11456">
                  <c:v>41998.436956018566</c:v>
                </c:pt>
                <c:pt idx="11457">
                  <c:v>41998.44390046296</c:v>
                </c:pt>
                <c:pt idx="11458">
                  <c:v>41998.450844907413</c:v>
                </c:pt>
                <c:pt idx="11459">
                  <c:v>41998.457789351851</c:v>
                </c:pt>
                <c:pt idx="11460">
                  <c:v>41998.464733796296</c:v>
                </c:pt>
                <c:pt idx="11461">
                  <c:v>41998.471678240741</c:v>
                </c:pt>
                <c:pt idx="11462">
                  <c:v>41998.478622685187</c:v>
                </c:pt>
                <c:pt idx="11463">
                  <c:v>41998.485567129632</c:v>
                </c:pt>
                <c:pt idx="11464">
                  <c:v>41998.492511574092</c:v>
                </c:pt>
                <c:pt idx="11465">
                  <c:v>41998.499456018515</c:v>
                </c:pt>
                <c:pt idx="11466">
                  <c:v>41998.50640046296</c:v>
                </c:pt>
                <c:pt idx="11467">
                  <c:v>41998.513344907406</c:v>
                </c:pt>
                <c:pt idx="11468">
                  <c:v>41998.520289351851</c:v>
                </c:pt>
                <c:pt idx="11469">
                  <c:v>41998.527233796296</c:v>
                </c:pt>
                <c:pt idx="11470">
                  <c:v>41998.534178240741</c:v>
                </c:pt>
                <c:pt idx="11471">
                  <c:v>41998.541122685128</c:v>
                </c:pt>
                <c:pt idx="11472">
                  <c:v>41998.548067129632</c:v>
                </c:pt>
                <c:pt idx="11473">
                  <c:v>41998.555011574092</c:v>
                </c:pt>
                <c:pt idx="11474">
                  <c:v>41998.561956018515</c:v>
                </c:pt>
                <c:pt idx="11475">
                  <c:v>41998.56890046296</c:v>
                </c:pt>
                <c:pt idx="11476">
                  <c:v>41998.575844907406</c:v>
                </c:pt>
                <c:pt idx="11477">
                  <c:v>41998.582789351851</c:v>
                </c:pt>
                <c:pt idx="11478">
                  <c:v>41998.589733796296</c:v>
                </c:pt>
                <c:pt idx="11479">
                  <c:v>41998.596678240741</c:v>
                </c:pt>
                <c:pt idx="11480">
                  <c:v>41998.603622685128</c:v>
                </c:pt>
                <c:pt idx="11481">
                  <c:v>41998.610567129632</c:v>
                </c:pt>
                <c:pt idx="11482">
                  <c:v>41998.617511574092</c:v>
                </c:pt>
                <c:pt idx="11483">
                  <c:v>41998.624456018515</c:v>
                </c:pt>
                <c:pt idx="11484">
                  <c:v>41998.631400462924</c:v>
                </c:pt>
                <c:pt idx="11485">
                  <c:v>41998.638344907406</c:v>
                </c:pt>
                <c:pt idx="11486">
                  <c:v>41998.645289351851</c:v>
                </c:pt>
                <c:pt idx="11487">
                  <c:v>41998.652233796354</c:v>
                </c:pt>
                <c:pt idx="11488">
                  <c:v>41998.659178240741</c:v>
                </c:pt>
                <c:pt idx="11489">
                  <c:v>41998.666122685128</c:v>
                </c:pt>
                <c:pt idx="11490">
                  <c:v>41998.673067129625</c:v>
                </c:pt>
                <c:pt idx="11491">
                  <c:v>41998.680011574092</c:v>
                </c:pt>
                <c:pt idx="11492">
                  <c:v>41998.686956018566</c:v>
                </c:pt>
                <c:pt idx="11493">
                  <c:v>41998.693900462924</c:v>
                </c:pt>
                <c:pt idx="11494">
                  <c:v>41998.700844907406</c:v>
                </c:pt>
                <c:pt idx="11495">
                  <c:v>41998.7077893518</c:v>
                </c:pt>
                <c:pt idx="11496">
                  <c:v>41998.714733796296</c:v>
                </c:pt>
                <c:pt idx="11497">
                  <c:v>41998.721678240734</c:v>
                </c:pt>
                <c:pt idx="11498">
                  <c:v>41998.728622685128</c:v>
                </c:pt>
                <c:pt idx="11499">
                  <c:v>41998.735567129625</c:v>
                </c:pt>
                <c:pt idx="11500">
                  <c:v>41998.742511574092</c:v>
                </c:pt>
                <c:pt idx="11501">
                  <c:v>41998.749456018515</c:v>
                </c:pt>
                <c:pt idx="11502">
                  <c:v>41998.75640046296</c:v>
                </c:pt>
                <c:pt idx="11503">
                  <c:v>41998.763344907333</c:v>
                </c:pt>
                <c:pt idx="11504">
                  <c:v>41998.770289351851</c:v>
                </c:pt>
                <c:pt idx="11505">
                  <c:v>41998.777233796296</c:v>
                </c:pt>
                <c:pt idx="11506">
                  <c:v>41998.784178240741</c:v>
                </c:pt>
                <c:pt idx="11507">
                  <c:v>41998.79112268507</c:v>
                </c:pt>
                <c:pt idx="11508">
                  <c:v>41998.798067129625</c:v>
                </c:pt>
                <c:pt idx="11509">
                  <c:v>41998.805011574092</c:v>
                </c:pt>
                <c:pt idx="11510">
                  <c:v>41998.811956018566</c:v>
                </c:pt>
                <c:pt idx="11511">
                  <c:v>41998.818900463011</c:v>
                </c:pt>
                <c:pt idx="11512">
                  <c:v>41998.825844907406</c:v>
                </c:pt>
                <c:pt idx="11513">
                  <c:v>41998.832789351851</c:v>
                </c:pt>
                <c:pt idx="11514">
                  <c:v>41998.839733796296</c:v>
                </c:pt>
                <c:pt idx="11515">
                  <c:v>41998.846678240829</c:v>
                </c:pt>
                <c:pt idx="11516">
                  <c:v>41998.853622685187</c:v>
                </c:pt>
                <c:pt idx="11517">
                  <c:v>41998.860567129632</c:v>
                </c:pt>
                <c:pt idx="11518">
                  <c:v>41998.867511574092</c:v>
                </c:pt>
                <c:pt idx="11519">
                  <c:v>41998.874456018566</c:v>
                </c:pt>
                <c:pt idx="11520">
                  <c:v>41998.88140046296</c:v>
                </c:pt>
                <c:pt idx="11521">
                  <c:v>41998.888344907413</c:v>
                </c:pt>
                <c:pt idx="11522">
                  <c:v>41998.895289351851</c:v>
                </c:pt>
                <c:pt idx="11523">
                  <c:v>41998.902233796354</c:v>
                </c:pt>
                <c:pt idx="11524">
                  <c:v>41998.909178240741</c:v>
                </c:pt>
                <c:pt idx="11525">
                  <c:v>41998.916122685187</c:v>
                </c:pt>
                <c:pt idx="11526">
                  <c:v>41998.923067129625</c:v>
                </c:pt>
                <c:pt idx="11527">
                  <c:v>41998.930011574092</c:v>
                </c:pt>
                <c:pt idx="11528">
                  <c:v>41998.936956018566</c:v>
                </c:pt>
                <c:pt idx="11529">
                  <c:v>41998.94390046296</c:v>
                </c:pt>
                <c:pt idx="11530">
                  <c:v>41998.950844907413</c:v>
                </c:pt>
                <c:pt idx="11531">
                  <c:v>41998.957789351851</c:v>
                </c:pt>
                <c:pt idx="11532">
                  <c:v>41998.964733796296</c:v>
                </c:pt>
                <c:pt idx="11533">
                  <c:v>41998.971678240741</c:v>
                </c:pt>
                <c:pt idx="11534">
                  <c:v>41998.978622685187</c:v>
                </c:pt>
                <c:pt idx="11535">
                  <c:v>41998.985567129632</c:v>
                </c:pt>
                <c:pt idx="11536">
                  <c:v>41998.992511574092</c:v>
                </c:pt>
                <c:pt idx="11537">
                  <c:v>41998.999456018515</c:v>
                </c:pt>
                <c:pt idx="11538">
                  <c:v>41999.00640046296</c:v>
                </c:pt>
                <c:pt idx="11539">
                  <c:v>41999.013344907406</c:v>
                </c:pt>
                <c:pt idx="11540">
                  <c:v>41999.020289351851</c:v>
                </c:pt>
                <c:pt idx="11541">
                  <c:v>41999.027233796296</c:v>
                </c:pt>
                <c:pt idx="11542">
                  <c:v>41999.034178240741</c:v>
                </c:pt>
                <c:pt idx="11543">
                  <c:v>41999.041122685128</c:v>
                </c:pt>
                <c:pt idx="11544">
                  <c:v>41999.048067129632</c:v>
                </c:pt>
                <c:pt idx="11545">
                  <c:v>41999.055011574092</c:v>
                </c:pt>
                <c:pt idx="11546">
                  <c:v>41999.061956018515</c:v>
                </c:pt>
                <c:pt idx="11547">
                  <c:v>41999.06890046296</c:v>
                </c:pt>
                <c:pt idx="11548">
                  <c:v>41999.075844907406</c:v>
                </c:pt>
                <c:pt idx="11549">
                  <c:v>41999.082789351851</c:v>
                </c:pt>
                <c:pt idx="11550">
                  <c:v>41999.089733796296</c:v>
                </c:pt>
                <c:pt idx="11551">
                  <c:v>41999.096678240741</c:v>
                </c:pt>
                <c:pt idx="11552">
                  <c:v>41999.103622685128</c:v>
                </c:pt>
                <c:pt idx="11553">
                  <c:v>41999.110567129632</c:v>
                </c:pt>
                <c:pt idx="11554">
                  <c:v>41999.117511574092</c:v>
                </c:pt>
                <c:pt idx="11555">
                  <c:v>41999.124456018515</c:v>
                </c:pt>
                <c:pt idx="11556">
                  <c:v>41999.131400462924</c:v>
                </c:pt>
                <c:pt idx="11557">
                  <c:v>41999.138344907406</c:v>
                </c:pt>
                <c:pt idx="11558">
                  <c:v>41999.145289351851</c:v>
                </c:pt>
                <c:pt idx="11559">
                  <c:v>41999.152233796354</c:v>
                </c:pt>
                <c:pt idx="11560">
                  <c:v>41999.159178240741</c:v>
                </c:pt>
                <c:pt idx="11561">
                  <c:v>41999.166122685128</c:v>
                </c:pt>
                <c:pt idx="11562">
                  <c:v>41999.173067129625</c:v>
                </c:pt>
                <c:pt idx="11563">
                  <c:v>41999.180011574092</c:v>
                </c:pt>
                <c:pt idx="11564">
                  <c:v>41999.186956018566</c:v>
                </c:pt>
                <c:pt idx="11565">
                  <c:v>41999.193900462924</c:v>
                </c:pt>
                <c:pt idx="11566">
                  <c:v>41999.200844907406</c:v>
                </c:pt>
                <c:pt idx="11567">
                  <c:v>41999.2077893518</c:v>
                </c:pt>
                <c:pt idx="11568">
                  <c:v>41999.214733796296</c:v>
                </c:pt>
                <c:pt idx="11569">
                  <c:v>41999.221678240734</c:v>
                </c:pt>
                <c:pt idx="11570">
                  <c:v>41999.228622685128</c:v>
                </c:pt>
                <c:pt idx="11571">
                  <c:v>41999.235567129625</c:v>
                </c:pt>
                <c:pt idx="11572">
                  <c:v>41999.242511574092</c:v>
                </c:pt>
                <c:pt idx="11573">
                  <c:v>41999.249456018515</c:v>
                </c:pt>
                <c:pt idx="11574">
                  <c:v>41999.25640046296</c:v>
                </c:pt>
                <c:pt idx="11575">
                  <c:v>41999.263344907333</c:v>
                </c:pt>
                <c:pt idx="11576">
                  <c:v>41999.270289351851</c:v>
                </c:pt>
                <c:pt idx="11577">
                  <c:v>41999.277233796296</c:v>
                </c:pt>
                <c:pt idx="11578">
                  <c:v>41999.284178240741</c:v>
                </c:pt>
                <c:pt idx="11579">
                  <c:v>41999.29112268507</c:v>
                </c:pt>
                <c:pt idx="11580">
                  <c:v>41999.298067129625</c:v>
                </c:pt>
                <c:pt idx="11581">
                  <c:v>41999.305011574092</c:v>
                </c:pt>
                <c:pt idx="11582">
                  <c:v>41999.311956018566</c:v>
                </c:pt>
                <c:pt idx="11583">
                  <c:v>41999.318900463011</c:v>
                </c:pt>
                <c:pt idx="11584">
                  <c:v>41999.325844907406</c:v>
                </c:pt>
                <c:pt idx="11585">
                  <c:v>41999.332789351851</c:v>
                </c:pt>
                <c:pt idx="11586">
                  <c:v>41999.339733796296</c:v>
                </c:pt>
                <c:pt idx="11587">
                  <c:v>41999.346678240829</c:v>
                </c:pt>
                <c:pt idx="11588">
                  <c:v>41999.353622685187</c:v>
                </c:pt>
                <c:pt idx="11589">
                  <c:v>41999.360567129632</c:v>
                </c:pt>
                <c:pt idx="11590">
                  <c:v>41999.367511574092</c:v>
                </c:pt>
                <c:pt idx="11591">
                  <c:v>41999.374456018566</c:v>
                </c:pt>
                <c:pt idx="11592">
                  <c:v>41999.38140046296</c:v>
                </c:pt>
                <c:pt idx="11593">
                  <c:v>41999.388344907413</c:v>
                </c:pt>
                <c:pt idx="11594">
                  <c:v>41999.395289351851</c:v>
                </c:pt>
                <c:pt idx="11595">
                  <c:v>41999.402233796354</c:v>
                </c:pt>
                <c:pt idx="11596">
                  <c:v>41999.409178240741</c:v>
                </c:pt>
                <c:pt idx="11597">
                  <c:v>41999.416122685187</c:v>
                </c:pt>
                <c:pt idx="11598">
                  <c:v>41999.423067129625</c:v>
                </c:pt>
                <c:pt idx="11599">
                  <c:v>41999.430011574092</c:v>
                </c:pt>
                <c:pt idx="11600">
                  <c:v>41999.436956018566</c:v>
                </c:pt>
                <c:pt idx="11601">
                  <c:v>41999.44390046296</c:v>
                </c:pt>
                <c:pt idx="11602">
                  <c:v>41999.450844907413</c:v>
                </c:pt>
                <c:pt idx="11603">
                  <c:v>41999.457789351851</c:v>
                </c:pt>
                <c:pt idx="11604">
                  <c:v>41999.464733796296</c:v>
                </c:pt>
                <c:pt idx="11605">
                  <c:v>41999.471678240741</c:v>
                </c:pt>
                <c:pt idx="11606">
                  <c:v>41999.478622685187</c:v>
                </c:pt>
                <c:pt idx="11607">
                  <c:v>41999.485567129632</c:v>
                </c:pt>
                <c:pt idx="11608">
                  <c:v>41999.492511574092</c:v>
                </c:pt>
                <c:pt idx="11609">
                  <c:v>41999.499456018515</c:v>
                </c:pt>
                <c:pt idx="11610">
                  <c:v>41999.50640046296</c:v>
                </c:pt>
                <c:pt idx="11611">
                  <c:v>41999.513344907406</c:v>
                </c:pt>
                <c:pt idx="11612">
                  <c:v>41999.520289351851</c:v>
                </c:pt>
                <c:pt idx="11613">
                  <c:v>41999.527233796296</c:v>
                </c:pt>
                <c:pt idx="11614">
                  <c:v>41999.534178240741</c:v>
                </c:pt>
                <c:pt idx="11615">
                  <c:v>41999.541122685128</c:v>
                </c:pt>
                <c:pt idx="11616">
                  <c:v>41999.548067129632</c:v>
                </c:pt>
                <c:pt idx="11617">
                  <c:v>41999.555011574092</c:v>
                </c:pt>
                <c:pt idx="11618">
                  <c:v>41999.561956018515</c:v>
                </c:pt>
                <c:pt idx="11619">
                  <c:v>41999.56890046296</c:v>
                </c:pt>
                <c:pt idx="11620">
                  <c:v>41999.575844907406</c:v>
                </c:pt>
                <c:pt idx="11621">
                  <c:v>41999.582789351851</c:v>
                </c:pt>
                <c:pt idx="11622">
                  <c:v>41999.589733796296</c:v>
                </c:pt>
                <c:pt idx="11623">
                  <c:v>41999.596678240741</c:v>
                </c:pt>
                <c:pt idx="11624">
                  <c:v>41999.603622685128</c:v>
                </c:pt>
                <c:pt idx="11625">
                  <c:v>41999.610567129632</c:v>
                </c:pt>
                <c:pt idx="11626">
                  <c:v>41999.617511574092</c:v>
                </c:pt>
                <c:pt idx="11627">
                  <c:v>41999.624456018515</c:v>
                </c:pt>
                <c:pt idx="11628">
                  <c:v>41999.631400462924</c:v>
                </c:pt>
                <c:pt idx="11629">
                  <c:v>41999.638344907406</c:v>
                </c:pt>
                <c:pt idx="11630">
                  <c:v>41999.645289351851</c:v>
                </c:pt>
                <c:pt idx="11631">
                  <c:v>41999.652233796354</c:v>
                </c:pt>
                <c:pt idx="11632">
                  <c:v>41999.659178240741</c:v>
                </c:pt>
                <c:pt idx="11633">
                  <c:v>41999.666122685128</c:v>
                </c:pt>
                <c:pt idx="11634">
                  <c:v>41999.673067129625</c:v>
                </c:pt>
                <c:pt idx="11635">
                  <c:v>41999.680011574092</c:v>
                </c:pt>
                <c:pt idx="11636">
                  <c:v>41999.686956018566</c:v>
                </c:pt>
                <c:pt idx="11637">
                  <c:v>41999.693900462924</c:v>
                </c:pt>
                <c:pt idx="11638">
                  <c:v>41999.700844907406</c:v>
                </c:pt>
                <c:pt idx="11639">
                  <c:v>41999.7077893518</c:v>
                </c:pt>
                <c:pt idx="11640">
                  <c:v>41999.714733796296</c:v>
                </c:pt>
                <c:pt idx="11641">
                  <c:v>41999.721678240734</c:v>
                </c:pt>
                <c:pt idx="11642">
                  <c:v>41999.728622685128</c:v>
                </c:pt>
                <c:pt idx="11643">
                  <c:v>41999.735567129625</c:v>
                </c:pt>
                <c:pt idx="11644">
                  <c:v>41999.742511574092</c:v>
                </c:pt>
                <c:pt idx="11645">
                  <c:v>41999.749456018515</c:v>
                </c:pt>
                <c:pt idx="11646">
                  <c:v>41999.75640046296</c:v>
                </c:pt>
                <c:pt idx="11647">
                  <c:v>41999.763344907333</c:v>
                </c:pt>
                <c:pt idx="11648">
                  <c:v>41999.770289351851</c:v>
                </c:pt>
                <c:pt idx="11649">
                  <c:v>41999.777233796296</c:v>
                </c:pt>
                <c:pt idx="11650">
                  <c:v>41999.784178240741</c:v>
                </c:pt>
                <c:pt idx="11651">
                  <c:v>41999.79112268507</c:v>
                </c:pt>
                <c:pt idx="11652">
                  <c:v>41999.798067129625</c:v>
                </c:pt>
                <c:pt idx="11653">
                  <c:v>41999.805011574092</c:v>
                </c:pt>
                <c:pt idx="11654">
                  <c:v>41999.811956018566</c:v>
                </c:pt>
                <c:pt idx="11655">
                  <c:v>41999.818900463011</c:v>
                </c:pt>
                <c:pt idx="11656">
                  <c:v>41999.825844907406</c:v>
                </c:pt>
                <c:pt idx="11657">
                  <c:v>41999.832789351851</c:v>
                </c:pt>
                <c:pt idx="11658">
                  <c:v>41999.839733796296</c:v>
                </c:pt>
                <c:pt idx="11659">
                  <c:v>41999.846678240829</c:v>
                </c:pt>
                <c:pt idx="11660">
                  <c:v>41999.853622685187</c:v>
                </c:pt>
                <c:pt idx="11661">
                  <c:v>41999.860567129632</c:v>
                </c:pt>
                <c:pt idx="11662">
                  <c:v>41999.867511574092</c:v>
                </c:pt>
                <c:pt idx="11663">
                  <c:v>41999.874456018566</c:v>
                </c:pt>
                <c:pt idx="11664">
                  <c:v>41999.88140046296</c:v>
                </c:pt>
                <c:pt idx="11665">
                  <c:v>41999.888344907413</c:v>
                </c:pt>
                <c:pt idx="11666">
                  <c:v>41999.895289351851</c:v>
                </c:pt>
                <c:pt idx="11667">
                  <c:v>41999.902233796354</c:v>
                </c:pt>
                <c:pt idx="11668">
                  <c:v>41999.909178240741</c:v>
                </c:pt>
                <c:pt idx="11669">
                  <c:v>41999.916122685187</c:v>
                </c:pt>
                <c:pt idx="11670">
                  <c:v>41999.923067129625</c:v>
                </c:pt>
                <c:pt idx="11671">
                  <c:v>41999.930011574092</c:v>
                </c:pt>
                <c:pt idx="11672">
                  <c:v>41999.936956018566</c:v>
                </c:pt>
                <c:pt idx="11673">
                  <c:v>41999.94390046296</c:v>
                </c:pt>
                <c:pt idx="11674">
                  <c:v>41999.950844907413</c:v>
                </c:pt>
                <c:pt idx="11675">
                  <c:v>41999.957789351851</c:v>
                </c:pt>
                <c:pt idx="11676">
                  <c:v>41999.964733796296</c:v>
                </c:pt>
                <c:pt idx="11677">
                  <c:v>41999.971678240741</c:v>
                </c:pt>
                <c:pt idx="11678">
                  <c:v>41999.978622685187</c:v>
                </c:pt>
                <c:pt idx="11679">
                  <c:v>41999.985567129632</c:v>
                </c:pt>
                <c:pt idx="11680">
                  <c:v>41999.992511574092</c:v>
                </c:pt>
                <c:pt idx="11681">
                  <c:v>41999.999456018515</c:v>
                </c:pt>
                <c:pt idx="11682">
                  <c:v>42000.00640046296</c:v>
                </c:pt>
                <c:pt idx="11683">
                  <c:v>42000.013344907406</c:v>
                </c:pt>
                <c:pt idx="11684">
                  <c:v>42000.020289351851</c:v>
                </c:pt>
                <c:pt idx="11685">
                  <c:v>42000.027233796296</c:v>
                </c:pt>
                <c:pt idx="11686">
                  <c:v>42000.034178240741</c:v>
                </c:pt>
                <c:pt idx="11687">
                  <c:v>42000.041122685128</c:v>
                </c:pt>
                <c:pt idx="11688">
                  <c:v>42000.048067129632</c:v>
                </c:pt>
                <c:pt idx="11689">
                  <c:v>42000.055011574092</c:v>
                </c:pt>
                <c:pt idx="11690">
                  <c:v>42000.061956018515</c:v>
                </c:pt>
                <c:pt idx="11691">
                  <c:v>42000.06890046296</c:v>
                </c:pt>
                <c:pt idx="11692">
                  <c:v>42000.075844907406</c:v>
                </c:pt>
                <c:pt idx="11693">
                  <c:v>42000.082789351851</c:v>
                </c:pt>
                <c:pt idx="11694">
                  <c:v>42000.089733796296</c:v>
                </c:pt>
                <c:pt idx="11695">
                  <c:v>42000.096678240741</c:v>
                </c:pt>
                <c:pt idx="11696">
                  <c:v>42000.103622685128</c:v>
                </c:pt>
                <c:pt idx="11697">
                  <c:v>42000.110567129632</c:v>
                </c:pt>
                <c:pt idx="11698">
                  <c:v>42000.117511574092</c:v>
                </c:pt>
                <c:pt idx="11699">
                  <c:v>42000.124456018515</c:v>
                </c:pt>
                <c:pt idx="11700">
                  <c:v>42000.131400462924</c:v>
                </c:pt>
                <c:pt idx="11701">
                  <c:v>42000.138344907406</c:v>
                </c:pt>
                <c:pt idx="11702">
                  <c:v>42000.145289351851</c:v>
                </c:pt>
                <c:pt idx="11703">
                  <c:v>42000.152233796354</c:v>
                </c:pt>
                <c:pt idx="11704">
                  <c:v>42000.159178240741</c:v>
                </c:pt>
                <c:pt idx="11705">
                  <c:v>42000.166122685128</c:v>
                </c:pt>
                <c:pt idx="11706">
                  <c:v>42000.173067129625</c:v>
                </c:pt>
                <c:pt idx="11707">
                  <c:v>42000.180011574092</c:v>
                </c:pt>
                <c:pt idx="11708">
                  <c:v>42000.186956018566</c:v>
                </c:pt>
                <c:pt idx="11709">
                  <c:v>42000.193900462924</c:v>
                </c:pt>
                <c:pt idx="11710">
                  <c:v>42000.200844907406</c:v>
                </c:pt>
                <c:pt idx="11711">
                  <c:v>42000.2077893518</c:v>
                </c:pt>
                <c:pt idx="11712">
                  <c:v>42000.214733796296</c:v>
                </c:pt>
                <c:pt idx="11713">
                  <c:v>42000.221678240734</c:v>
                </c:pt>
                <c:pt idx="11714">
                  <c:v>42000.228622685128</c:v>
                </c:pt>
                <c:pt idx="11715">
                  <c:v>42000.235567129625</c:v>
                </c:pt>
                <c:pt idx="11716">
                  <c:v>42000.242511574092</c:v>
                </c:pt>
                <c:pt idx="11717">
                  <c:v>42000.249456018515</c:v>
                </c:pt>
                <c:pt idx="11718">
                  <c:v>42000.25640046296</c:v>
                </c:pt>
                <c:pt idx="11719">
                  <c:v>42000.263344907333</c:v>
                </c:pt>
                <c:pt idx="11720">
                  <c:v>42000.270289351851</c:v>
                </c:pt>
                <c:pt idx="11721">
                  <c:v>42000.277233796296</c:v>
                </c:pt>
                <c:pt idx="11722">
                  <c:v>42000.284178240741</c:v>
                </c:pt>
                <c:pt idx="11723">
                  <c:v>42000.29112268507</c:v>
                </c:pt>
                <c:pt idx="11724">
                  <c:v>42000.298067129625</c:v>
                </c:pt>
                <c:pt idx="11725">
                  <c:v>42000.305011574092</c:v>
                </c:pt>
                <c:pt idx="11726">
                  <c:v>42000.311956018566</c:v>
                </c:pt>
                <c:pt idx="11727">
                  <c:v>42000.318900463011</c:v>
                </c:pt>
                <c:pt idx="11728">
                  <c:v>42000.325844907406</c:v>
                </c:pt>
                <c:pt idx="11729">
                  <c:v>42000.332789351851</c:v>
                </c:pt>
                <c:pt idx="11730">
                  <c:v>42000.339733796296</c:v>
                </c:pt>
                <c:pt idx="11731">
                  <c:v>42000.346678240829</c:v>
                </c:pt>
                <c:pt idx="11732">
                  <c:v>42000.353622685187</c:v>
                </c:pt>
                <c:pt idx="11733">
                  <c:v>42000.360567129632</c:v>
                </c:pt>
                <c:pt idx="11734">
                  <c:v>42000.367511574092</c:v>
                </c:pt>
                <c:pt idx="11735">
                  <c:v>42000.374456018566</c:v>
                </c:pt>
                <c:pt idx="11736">
                  <c:v>42000.38140046296</c:v>
                </c:pt>
                <c:pt idx="11737">
                  <c:v>42000.388344907413</c:v>
                </c:pt>
                <c:pt idx="11738">
                  <c:v>42000.395289351851</c:v>
                </c:pt>
                <c:pt idx="11739">
                  <c:v>42000.402233796354</c:v>
                </c:pt>
                <c:pt idx="11740">
                  <c:v>42000.409178240741</c:v>
                </c:pt>
                <c:pt idx="11741">
                  <c:v>42000.416122685187</c:v>
                </c:pt>
                <c:pt idx="11742">
                  <c:v>42000.423067129625</c:v>
                </c:pt>
                <c:pt idx="11743">
                  <c:v>42000.430011574092</c:v>
                </c:pt>
                <c:pt idx="11744">
                  <c:v>42000.436956018566</c:v>
                </c:pt>
                <c:pt idx="11745">
                  <c:v>42000.44390046296</c:v>
                </c:pt>
                <c:pt idx="11746">
                  <c:v>42000.450844907413</c:v>
                </c:pt>
                <c:pt idx="11747">
                  <c:v>42000.457789351851</c:v>
                </c:pt>
                <c:pt idx="11748">
                  <c:v>42000.464733796296</c:v>
                </c:pt>
                <c:pt idx="11749">
                  <c:v>42000.471678240741</c:v>
                </c:pt>
                <c:pt idx="11750">
                  <c:v>42000.478622685187</c:v>
                </c:pt>
                <c:pt idx="11751">
                  <c:v>42000.485567129632</c:v>
                </c:pt>
                <c:pt idx="11752">
                  <c:v>42000.492511574092</c:v>
                </c:pt>
                <c:pt idx="11753">
                  <c:v>42000.499456018515</c:v>
                </c:pt>
                <c:pt idx="11754">
                  <c:v>42000.50640046296</c:v>
                </c:pt>
                <c:pt idx="11755">
                  <c:v>42000.513344907406</c:v>
                </c:pt>
                <c:pt idx="11756">
                  <c:v>42000.520289351851</c:v>
                </c:pt>
                <c:pt idx="11757">
                  <c:v>42000.527233796296</c:v>
                </c:pt>
                <c:pt idx="11758">
                  <c:v>42000.534178240741</c:v>
                </c:pt>
                <c:pt idx="11759">
                  <c:v>42000.541122685128</c:v>
                </c:pt>
                <c:pt idx="11760">
                  <c:v>42000.548067129632</c:v>
                </c:pt>
                <c:pt idx="11761">
                  <c:v>42000.555011574092</c:v>
                </c:pt>
                <c:pt idx="11762">
                  <c:v>42000.561956018515</c:v>
                </c:pt>
                <c:pt idx="11763">
                  <c:v>42000.56890046296</c:v>
                </c:pt>
                <c:pt idx="11764">
                  <c:v>42000.575844907406</c:v>
                </c:pt>
                <c:pt idx="11765">
                  <c:v>42000.582789351851</c:v>
                </c:pt>
                <c:pt idx="11766">
                  <c:v>42000.589733796296</c:v>
                </c:pt>
                <c:pt idx="11767">
                  <c:v>42000.596678240741</c:v>
                </c:pt>
                <c:pt idx="11768">
                  <c:v>42000.603622685128</c:v>
                </c:pt>
                <c:pt idx="11769">
                  <c:v>42000.610567129632</c:v>
                </c:pt>
                <c:pt idx="11770">
                  <c:v>42000.617511574092</c:v>
                </c:pt>
                <c:pt idx="11771">
                  <c:v>42000.624456018515</c:v>
                </c:pt>
                <c:pt idx="11772">
                  <c:v>42000.631400462924</c:v>
                </c:pt>
                <c:pt idx="11773">
                  <c:v>42000.638344907406</c:v>
                </c:pt>
                <c:pt idx="11774">
                  <c:v>42000.645289351851</c:v>
                </c:pt>
                <c:pt idx="11775">
                  <c:v>42000.652233796354</c:v>
                </c:pt>
                <c:pt idx="11776">
                  <c:v>42000.659178240741</c:v>
                </c:pt>
                <c:pt idx="11777">
                  <c:v>42000.666122685128</c:v>
                </c:pt>
                <c:pt idx="11778">
                  <c:v>42000.673067129625</c:v>
                </c:pt>
                <c:pt idx="11779">
                  <c:v>42000.680011574092</c:v>
                </c:pt>
                <c:pt idx="11780">
                  <c:v>42000.686956018566</c:v>
                </c:pt>
                <c:pt idx="11781">
                  <c:v>42000.693900462924</c:v>
                </c:pt>
                <c:pt idx="11782">
                  <c:v>42000.700844907406</c:v>
                </c:pt>
                <c:pt idx="11783">
                  <c:v>42000.7077893518</c:v>
                </c:pt>
                <c:pt idx="11784">
                  <c:v>42000.714733796296</c:v>
                </c:pt>
                <c:pt idx="11785">
                  <c:v>42000.721678240734</c:v>
                </c:pt>
                <c:pt idx="11786">
                  <c:v>42000.728622685128</c:v>
                </c:pt>
                <c:pt idx="11787">
                  <c:v>42000.735567129625</c:v>
                </c:pt>
                <c:pt idx="11788">
                  <c:v>42000.742511574092</c:v>
                </c:pt>
                <c:pt idx="11789">
                  <c:v>42000.749456018515</c:v>
                </c:pt>
                <c:pt idx="11790">
                  <c:v>42000.75640046296</c:v>
                </c:pt>
                <c:pt idx="11791">
                  <c:v>42000.763344907333</c:v>
                </c:pt>
                <c:pt idx="11792">
                  <c:v>42000.770289351851</c:v>
                </c:pt>
                <c:pt idx="11793">
                  <c:v>42000.777233796296</c:v>
                </c:pt>
                <c:pt idx="11794">
                  <c:v>42000.784178240741</c:v>
                </c:pt>
                <c:pt idx="11795">
                  <c:v>42000.79112268507</c:v>
                </c:pt>
                <c:pt idx="11796">
                  <c:v>42000.798067129625</c:v>
                </c:pt>
                <c:pt idx="11797">
                  <c:v>42000.805011574092</c:v>
                </c:pt>
                <c:pt idx="11798">
                  <c:v>42000.811956018566</c:v>
                </c:pt>
                <c:pt idx="11799">
                  <c:v>42000.818900463011</c:v>
                </c:pt>
                <c:pt idx="11800">
                  <c:v>42000.825844907406</c:v>
                </c:pt>
                <c:pt idx="11801">
                  <c:v>42000.832789351851</c:v>
                </c:pt>
                <c:pt idx="11802">
                  <c:v>42000.839733796296</c:v>
                </c:pt>
                <c:pt idx="11803">
                  <c:v>42000.846678240829</c:v>
                </c:pt>
                <c:pt idx="11804">
                  <c:v>42000.853622685187</c:v>
                </c:pt>
                <c:pt idx="11805">
                  <c:v>42000.860567129632</c:v>
                </c:pt>
                <c:pt idx="11806">
                  <c:v>42000.867511574092</c:v>
                </c:pt>
                <c:pt idx="11807">
                  <c:v>42000.874456018566</c:v>
                </c:pt>
                <c:pt idx="11808">
                  <c:v>42000.88140046296</c:v>
                </c:pt>
                <c:pt idx="11809">
                  <c:v>42000.888344907413</c:v>
                </c:pt>
                <c:pt idx="11810">
                  <c:v>42000.895289351851</c:v>
                </c:pt>
                <c:pt idx="11811">
                  <c:v>42000.902233796354</c:v>
                </c:pt>
                <c:pt idx="11812">
                  <c:v>42000.909178240741</c:v>
                </c:pt>
                <c:pt idx="11813">
                  <c:v>42000.916122685187</c:v>
                </c:pt>
                <c:pt idx="11814">
                  <c:v>42000.923067129625</c:v>
                </c:pt>
                <c:pt idx="11815">
                  <c:v>42000.930011574092</c:v>
                </c:pt>
                <c:pt idx="11816">
                  <c:v>42000.936956018566</c:v>
                </c:pt>
                <c:pt idx="11817">
                  <c:v>42000.94390046296</c:v>
                </c:pt>
                <c:pt idx="11818">
                  <c:v>42000.950844907413</c:v>
                </c:pt>
                <c:pt idx="11819">
                  <c:v>42000.957789351851</c:v>
                </c:pt>
                <c:pt idx="11820">
                  <c:v>42000.964733796296</c:v>
                </c:pt>
                <c:pt idx="11821">
                  <c:v>42000.971678240741</c:v>
                </c:pt>
                <c:pt idx="11822">
                  <c:v>42000.978622685187</c:v>
                </c:pt>
                <c:pt idx="11823">
                  <c:v>42000.985567129632</c:v>
                </c:pt>
                <c:pt idx="11824">
                  <c:v>42000.992511574092</c:v>
                </c:pt>
                <c:pt idx="11825">
                  <c:v>42000.999456018515</c:v>
                </c:pt>
                <c:pt idx="11826">
                  <c:v>42001.00640046296</c:v>
                </c:pt>
                <c:pt idx="11827">
                  <c:v>42001.013344907406</c:v>
                </c:pt>
                <c:pt idx="11828">
                  <c:v>42001.020289351851</c:v>
                </c:pt>
                <c:pt idx="11829">
                  <c:v>42001.027233796296</c:v>
                </c:pt>
                <c:pt idx="11830">
                  <c:v>42001.034178240741</c:v>
                </c:pt>
                <c:pt idx="11831">
                  <c:v>42001.041122685128</c:v>
                </c:pt>
                <c:pt idx="11832">
                  <c:v>42001.048067129632</c:v>
                </c:pt>
                <c:pt idx="11833">
                  <c:v>42001.055011574092</c:v>
                </c:pt>
                <c:pt idx="11834">
                  <c:v>42001.061956018515</c:v>
                </c:pt>
                <c:pt idx="11835">
                  <c:v>42001.06890046296</c:v>
                </c:pt>
                <c:pt idx="11836">
                  <c:v>42001.075844907406</c:v>
                </c:pt>
                <c:pt idx="11837">
                  <c:v>42001.082789351851</c:v>
                </c:pt>
                <c:pt idx="11838">
                  <c:v>42001.089733796296</c:v>
                </c:pt>
                <c:pt idx="11839">
                  <c:v>42001.096678240741</c:v>
                </c:pt>
                <c:pt idx="11840">
                  <c:v>42001.103622685128</c:v>
                </c:pt>
                <c:pt idx="11841">
                  <c:v>42001.110567129632</c:v>
                </c:pt>
                <c:pt idx="11842">
                  <c:v>42001.117511574092</c:v>
                </c:pt>
                <c:pt idx="11843">
                  <c:v>42001.124456018515</c:v>
                </c:pt>
                <c:pt idx="11844">
                  <c:v>42001.131400462924</c:v>
                </c:pt>
                <c:pt idx="11845">
                  <c:v>42001.138344907406</c:v>
                </c:pt>
                <c:pt idx="11846">
                  <c:v>42001.145289351851</c:v>
                </c:pt>
                <c:pt idx="11847">
                  <c:v>42001.152233796354</c:v>
                </c:pt>
                <c:pt idx="11848">
                  <c:v>42001.159178240741</c:v>
                </c:pt>
                <c:pt idx="11849">
                  <c:v>42001.166122685128</c:v>
                </c:pt>
                <c:pt idx="11850">
                  <c:v>42001.173067129625</c:v>
                </c:pt>
                <c:pt idx="11851">
                  <c:v>42001.180011574092</c:v>
                </c:pt>
                <c:pt idx="11852">
                  <c:v>42001.186956018566</c:v>
                </c:pt>
                <c:pt idx="11853">
                  <c:v>42001.193900462924</c:v>
                </c:pt>
                <c:pt idx="11854">
                  <c:v>42001.200844907406</c:v>
                </c:pt>
                <c:pt idx="11855">
                  <c:v>42001.2077893518</c:v>
                </c:pt>
                <c:pt idx="11856">
                  <c:v>42001.214733796296</c:v>
                </c:pt>
                <c:pt idx="11857">
                  <c:v>42001.221678240734</c:v>
                </c:pt>
                <c:pt idx="11858">
                  <c:v>42001.228622685128</c:v>
                </c:pt>
                <c:pt idx="11859">
                  <c:v>42001.235567129625</c:v>
                </c:pt>
                <c:pt idx="11860">
                  <c:v>42001.242511574092</c:v>
                </c:pt>
                <c:pt idx="11861">
                  <c:v>42001.249456018515</c:v>
                </c:pt>
                <c:pt idx="11862">
                  <c:v>42001.25640046296</c:v>
                </c:pt>
                <c:pt idx="11863">
                  <c:v>42001.263344907333</c:v>
                </c:pt>
                <c:pt idx="11864">
                  <c:v>42001.270289351851</c:v>
                </c:pt>
                <c:pt idx="11865">
                  <c:v>42001.277233796296</c:v>
                </c:pt>
                <c:pt idx="11866">
                  <c:v>42001.284178240741</c:v>
                </c:pt>
                <c:pt idx="11867">
                  <c:v>42001.29112268507</c:v>
                </c:pt>
                <c:pt idx="11868">
                  <c:v>42001.298067129625</c:v>
                </c:pt>
                <c:pt idx="11869">
                  <c:v>42001.305011574092</c:v>
                </c:pt>
                <c:pt idx="11870">
                  <c:v>42001.311956018566</c:v>
                </c:pt>
                <c:pt idx="11871">
                  <c:v>42001.318900463011</c:v>
                </c:pt>
                <c:pt idx="11872">
                  <c:v>42001.325844907406</c:v>
                </c:pt>
                <c:pt idx="11873">
                  <c:v>42001.332789351851</c:v>
                </c:pt>
                <c:pt idx="11874">
                  <c:v>42001.339733796296</c:v>
                </c:pt>
                <c:pt idx="11875">
                  <c:v>42001.346678240829</c:v>
                </c:pt>
                <c:pt idx="11876">
                  <c:v>42001.353622685187</c:v>
                </c:pt>
                <c:pt idx="11877">
                  <c:v>42001.360567129632</c:v>
                </c:pt>
                <c:pt idx="11878">
                  <c:v>42001.367511574092</c:v>
                </c:pt>
                <c:pt idx="11879">
                  <c:v>42001.374456018566</c:v>
                </c:pt>
                <c:pt idx="11880">
                  <c:v>42001.38140046296</c:v>
                </c:pt>
                <c:pt idx="11881">
                  <c:v>42001.388344907413</c:v>
                </c:pt>
                <c:pt idx="11882">
                  <c:v>42001.395289351851</c:v>
                </c:pt>
                <c:pt idx="11883">
                  <c:v>42001.402233796354</c:v>
                </c:pt>
                <c:pt idx="11884">
                  <c:v>42001.409178240741</c:v>
                </c:pt>
                <c:pt idx="11885">
                  <c:v>42001.416122685187</c:v>
                </c:pt>
                <c:pt idx="11886">
                  <c:v>42001.423067129625</c:v>
                </c:pt>
                <c:pt idx="11887">
                  <c:v>42001.430011574092</c:v>
                </c:pt>
                <c:pt idx="11888">
                  <c:v>42001.436956018566</c:v>
                </c:pt>
                <c:pt idx="11889">
                  <c:v>42001.44390046296</c:v>
                </c:pt>
                <c:pt idx="11890">
                  <c:v>42001.450844907413</c:v>
                </c:pt>
                <c:pt idx="11891">
                  <c:v>42001.457789351851</c:v>
                </c:pt>
                <c:pt idx="11892">
                  <c:v>42001.464733796296</c:v>
                </c:pt>
                <c:pt idx="11893">
                  <c:v>42001.471678240741</c:v>
                </c:pt>
                <c:pt idx="11894">
                  <c:v>42001.478622685187</c:v>
                </c:pt>
                <c:pt idx="11895">
                  <c:v>42001.485567129632</c:v>
                </c:pt>
                <c:pt idx="11896">
                  <c:v>42001.492511574092</c:v>
                </c:pt>
                <c:pt idx="11897">
                  <c:v>42001.499456018515</c:v>
                </c:pt>
                <c:pt idx="11898">
                  <c:v>42001.50640046296</c:v>
                </c:pt>
                <c:pt idx="11899">
                  <c:v>42001.513344907406</c:v>
                </c:pt>
                <c:pt idx="11900">
                  <c:v>42001.520289351851</c:v>
                </c:pt>
                <c:pt idx="11901">
                  <c:v>42001.527233796296</c:v>
                </c:pt>
                <c:pt idx="11902">
                  <c:v>42001.534178240741</c:v>
                </c:pt>
                <c:pt idx="11903">
                  <c:v>42001.541122685128</c:v>
                </c:pt>
                <c:pt idx="11904">
                  <c:v>42001.548067129632</c:v>
                </c:pt>
                <c:pt idx="11905">
                  <c:v>42001.555011574092</c:v>
                </c:pt>
                <c:pt idx="11906">
                  <c:v>42001.561956018515</c:v>
                </c:pt>
                <c:pt idx="11907">
                  <c:v>42001.56890046296</c:v>
                </c:pt>
                <c:pt idx="11908">
                  <c:v>42001.575844907406</c:v>
                </c:pt>
                <c:pt idx="11909">
                  <c:v>42001.582789351851</c:v>
                </c:pt>
                <c:pt idx="11910">
                  <c:v>42001.589733796296</c:v>
                </c:pt>
                <c:pt idx="11911">
                  <c:v>42001.596678240741</c:v>
                </c:pt>
                <c:pt idx="11912">
                  <c:v>42001.603622685128</c:v>
                </c:pt>
                <c:pt idx="11913">
                  <c:v>42001.610567129632</c:v>
                </c:pt>
                <c:pt idx="11914">
                  <c:v>42001.617511574092</c:v>
                </c:pt>
                <c:pt idx="11915">
                  <c:v>42001.624456018515</c:v>
                </c:pt>
                <c:pt idx="11916">
                  <c:v>42001.631400462924</c:v>
                </c:pt>
                <c:pt idx="11917">
                  <c:v>42001.638344907406</c:v>
                </c:pt>
                <c:pt idx="11918">
                  <c:v>42001.645289351851</c:v>
                </c:pt>
                <c:pt idx="11919">
                  <c:v>42001.652233796354</c:v>
                </c:pt>
                <c:pt idx="11920">
                  <c:v>42001.659178240741</c:v>
                </c:pt>
                <c:pt idx="11921">
                  <c:v>42001.666122685128</c:v>
                </c:pt>
                <c:pt idx="11922">
                  <c:v>42001.673067129625</c:v>
                </c:pt>
                <c:pt idx="11923">
                  <c:v>42001.680011574092</c:v>
                </c:pt>
                <c:pt idx="11924">
                  <c:v>42001.686956018566</c:v>
                </c:pt>
                <c:pt idx="11925">
                  <c:v>42001.693900462924</c:v>
                </c:pt>
                <c:pt idx="11926">
                  <c:v>42001.700844907406</c:v>
                </c:pt>
                <c:pt idx="11927">
                  <c:v>42001.7077893518</c:v>
                </c:pt>
                <c:pt idx="11928">
                  <c:v>42001.714733796296</c:v>
                </c:pt>
                <c:pt idx="11929">
                  <c:v>42001.721678240734</c:v>
                </c:pt>
                <c:pt idx="11930">
                  <c:v>42001.728622685128</c:v>
                </c:pt>
                <c:pt idx="11931">
                  <c:v>42001.735567129625</c:v>
                </c:pt>
                <c:pt idx="11932">
                  <c:v>42001.742511574092</c:v>
                </c:pt>
                <c:pt idx="11933">
                  <c:v>42001.749456018515</c:v>
                </c:pt>
                <c:pt idx="11934">
                  <c:v>42001.75640046296</c:v>
                </c:pt>
                <c:pt idx="11935">
                  <c:v>42001.763344907333</c:v>
                </c:pt>
                <c:pt idx="11936">
                  <c:v>42001.770289351851</c:v>
                </c:pt>
                <c:pt idx="11937">
                  <c:v>42001.777233796296</c:v>
                </c:pt>
                <c:pt idx="11938">
                  <c:v>42001.784178240741</c:v>
                </c:pt>
                <c:pt idx="11939">
                  <c:v>42001.79112268507</c:v>
                </c:pt>
                <c:pt idx="11940">
                  <c:v>42001.798067129625</c:v>
                </c:pt>
                <c:pt idx="11941">
                  <c:v>42001.805011574092</c:v>
                </c:pt>
                <c:pt idx="11942">
                  <c:v>42001.811956018566</c:v>
                </c:pt>
                <c:pt idx="11943">
                  <c:v>42001.818900463011</c:v>
                </c:pt>
                <c:pt idx="11944">
                  <c:v>42001.825844907406</c:v>
                </c:pt>
                <c:pt idx="11945">
                  <c:v>42001.832789351851</c:v>
                </c:pt>
                <c:pt idx="11946">
                  <c:v>42001.839733796296</c:v>
                </c:pt>
                <c:pt idx="11947">
                  <c:v>42001.846678240829</c:v>
                </c:pt>
                <c:pt idx="11948">
                  <c:v>42001.853622685187</c:v>
                </c:pt>
                <c:pt idx="11949">
                  <c:v>42001.860567129632</c:v>
                </c:pt>
                <c:pt idx="11950">
                  <c:v>42001.867511574092</c:v>
                </c:pt>
                <c:pt idx="11951">
                  <c:v>42001.874456018566</c:v>
                </c:pt>
                <c:pt idx="11952">
                  <c:v>42001.88140046296</c:v>
                </c:pt>
                <c:pt idx="11953">
                  <c:v>42001.888344907413</c:v>
                </c:pt>
                <c:pt idx="11954">
                  <c:v>42001.895289351851</c:v>
                </c:pt>
                <c:pt idx="11955">
                  <c:v>42001.902233796354</c:v>
                </c:pt>
                <c:pt idx="11956">
                  <c:v>42001.909178240741</c:v>
                </c:pt>
                <c:pt idx="11957">
                  <c:v>42001.916122685187</c:v>
                </c:pt>
                <c:pt idx="11958">
                  <c:v>42001.923067129625</c:v>
                </c:pt>
                <c:pt idx="11959">
                  <c:v>42001.930011574092</c:v>
                </c:pt>
                <c:pt idx="11960">
                  <c:v>42001.936956018566</c:v>
                </c:pt>
                <c:pt idx="11961">
                  <c:v>42001.94390046296</c:v>
                </c:pt>
                <c:pt idx="11962">
                  <c:v>42001.950844907413</c:v>
                </c:pt>
                <c:pt idx="11963">
                  <c:v>42001.957789351851</c:v>
                </c:pt>
                <c:pt idx="11964">
                  <c:v>42001.964733796296</c:v>
                </c:pt>
                <c:pt idx="11965">
                  <c:v>42001.971678240741</c:v>
                </c:pt>
                <c:pt idx="11966">
                  <c:v>42001.978622685187</c:v>
                </c:pt>
                <c:pt idx="11967">
                  <c:v>42001.985567129632</c:v>
                </c:pt>
                <c:pt idx="11968">
                  <c:v>42001.992511574092</c:v>
                </c:pt>
                <c:pt idx="11969">
                  <c:v>42001.999456018515</c:v>
                </c:pt>
                <c:pt idx="11970">
                  <c:v>42002.00640046296</c:v>
                </c:pt>
                <c:pt idx="11971">
                  <c:v>42002.013344907406</c:v>
                </c:pt>
                <c:pt idx="11972">
                  <c:v>42002.020289351851</c:v>
                </c:pt>
                <c:pt idx="11973">
                  <c:v>42002.027233796296</c:v>
                </c:pt>
                <c:pt idx="11974">
                  <c:v>42002.034178240741</c:v>
                </c:pt>
                <c:pt idx="11975">
                  <c:v>42002.041122685128</c:v>
                </c:pt>
                <c:pt idx="11976">
                  <c:v>42002.048067129632</c:v>
                </c:pt>
                <c:pt idx="11977">
                  <c:v>42002.055011574092</c:v>
                </c:pt>
                <c:pt idx="11978">
                  <c:v>42002.061956018515</c:v>
                </c:pt>
                <c:pt idx="11979">
                  <c:v>42002.06890046296</c:v>
                </c:pt>
                <c:pt idx="11980">
                  <c:v>42002.075844907406</c:v>
                </c:pt>
                <c:pt idx="11981">
                  <c:v>42002.082789351851</c:v>
                </c:pt>
                <c:pt idx="11982">
                  <c:v>42002.089733796296</c:v>
                </c:pt>
                <c:pt idx="11983">
                  <c:v>42002.096678240741</c:v>
                </c:pt>
                <c:pt idx="11984">
                  <c:v>42002.103622685128</c:v>
                </c:pt>
                <c:pt idx="11985">
                  <c:v>42002.110567129632</c:v>
                </c:pt>
                <c:pt idx="11986">
                  <c:v>42002.117511574092</c:v>
                </c:pt>
                <c:pt idx="11987">
                  <c:v>42002.124456018515</c:v>
                </c:pt>
                <c:pt idx="11988">
                  <c:v>42002.131400462924</c:v>
                </c:pt>
                <c:pt idx="11989">
                  <c:v>42002.138344907406</c:v>
                </c:pt>
                <c:pt idx="11990">
                  <c:v>42002.145289351851</c:v>
                </c:pt>
                <c:pt idx="11991">
                  <c:v>42002.152233796354</c:v>
                </c:pt>
                <c:pt idx="11992">
                  <c:v>42002.159178240741</c:v>
                </c:pt>
                <c:pt idx="11993">
                  <c:v>42002.166122685128</c:v>
                </c:pt>
                <c:pt idx="11994">
                  <c:v>42002.173067129625</c:v>
                </c:pt>
                <c:pt idx="11995">
                  <c:v>42002.180011574092</c:v>
                </c:pt>
                <c:pt idx="11996">
                  <c:v>42002.186956018566</c:v>
                </c:pt>
                <c:pt idx="11997">
                  <c:v>42002.193900462924</c:v>
                </c:pt>
                <c:pt idx="11998">
                  <c:v>42002.200844907406</c:v>
                </c:pt>
                <c:pt idx="11999">
                  <c:v>42002.2077893518</c:v>
                </c:pt>
                <c:pt idx="12000">
                  <c:v>42002.214733796296</c:v>
                </c:pt>
                <c:pt idx="12001">
                  <c:v>42002.221678240734</c:v>
                </c:pt>
                <c:pt idx="12002">
                  <c:v>42002.228622685128</c:v>
                </c:pt>
                <c:pt idx="12003">
                  <c:v>42002.235567129625</c:v>
                </c:pt>
                <c:pt idx="12004">
                  <c:v>42002.242511574092</c:v>
                </c:pt>
                <c:pt idx="12005">
                  <c:v>42002.249456018515</c:v>
                </c:pt>
                <c:pt idx="12006">
                  <c:v>42002.25640046296</c:v>
                </c:pt>
                <c:pt idx="12007">
                  <c:v>42002.263344907333</c:v>
                </c:pt>
                <c:pt idx="12008">
                  <c:v>42002.270289351851</c:v>
                </c:pt>
                <c:pt idx="12009">
                  <c:v>42002.277233796296</c:v>
                </c:pt>
                <c:pt idx="12010">
                  <c:v>42002.284178240741</c:v>
                </c:pt>
                <c:pt idx="12011">
                  <c:v>42002.29112268507</c:v>
                </c:pt>
                <c:pt idx="12012">
                  <c:v>42002.298067129625</c:v>
                </c:pt>
                <c:pt idx="12013">
                  <c:v>42002.305011574092</c:v>
                </c:pt>
                <c:pt idx="12014">
                  <c:v>42002.311956018566</c:v>
                </c:pt>
                <c:pt idx="12015">
                  <c:v>42002.318900463011</c:v>
                </c:pt>
                <c:pt idx="12016">
                  <c:v>42002.325844907406</c:v>
                </c:pt>
                <c:pt idx="12017">
                  <c:v>42002.332789351851</c:v>
                </c:pt>
                <c:pt idx="12018">
                  <c:v>42002.339733796296</c:v>
                </c:pt>
                <c:pt idx="12019">
                  <c:v>42002.346678240829</c:v>
                </c:pt>
                <c:pt idx="12020">
                  <c:v>42002.353622685187</c:v>
                </c:pt>
                <c:pt idx="12021">
                  <c:v>42002.360567129632</c:v>
                </c:pt>
                <c:pt idx="12022">
                  <c:v>42002.367511574092</c:v>
                </c:pt>
                <c:pt idx="12023">
                  <c:v>42002.374456018566</c:v>
                </c:pt>
                <c:pt idx="12024">
                  <c:v>42002.38140046296</c:v>
                </c:pt>
                <c:pt idx="12025">
                  <c:v>42002.388344907413</c:v>
                </c:pt>
                <c:pt idx="12026">
                  <c:v>42002.395289351851</c:v>
                </c:pt>
                <c:pt idx="12027">
                  <c:v>42002.402233796354</c:v>
                </c:pt>
                <c:pt idx="12028">
                  <c:v>42002.409178240741</c:v>
                </c:pt>
                <c:pt idx="12029">
                  <c:v>42002.416122685187</c:v>
                </c:pt>
                <c:pt idx="12030">
                  <c:v>42002.423067129625</c:v>
                </c:pt>
                <c:pt idx="12031">
                  <c:v>42002.430011574092</c:v>
                </c:pt>
                <c:pt idx="12032">
                  <c:v>42002.436956018566</c:v>
                </c:pt>
                <c:pt idx="12033">
                  <c:v>42002.44390046296</c:v>
                </c:pt>
                <c:pt idx="12034">
                  <c:v>42002.450844907413</c:v>
                </c:pt>
                <c:pt idx="12035">
                  <c:v>42002.457789351851</c:v>
                </c:pt>
                <c:pt idx="12036">
                  <c:v>42002.464733796296</c:v>
                </c:pt>
                <c:pt idx="12037">
                  <c:v>42002.471678240741</c:v>
                </c:pt>
                <c:pt idx="12038">
                  <c:v>42002.478622685187</c:v>
                </c:pt>
                <c:pt idx="12039">
                  <c:v>42002.485567129632</c:v>
                </c:pt>
                <c:pt idx="12040">
                  <c:v>42002.492511574092</c:v>
                </c:pt>
                <c:pt idx="12041">
                  <c:v>42002.499456018515</c:v>
                </c:pt>
                <c:pt idx="12042">
                  <c:v>42002.50640046296</c:v>
                </c:pt>
                <c:pt idx="12043">
                  <c:v>42002.513344907406</c:v>
                </c:pt>
                <c:pt idx="12044">
                  <c:v>42002.520289351851</c:v>
                </c:pt>
                <c:pt idx="12045">
                  <c:v>42002.527233796296</c:v>
                </c:pt>
                <c:pt idx="12046">
                  <c:v>42002.534178240741</c:v>
                </c:pt>
                <c:pt idx="12047">
                  <c:v>42002.541122685128</c:v>
                </c:pt>
                <c:pt idx="12048">
                  <c:v>42002.548067129632</c:v>
                </c:pt>
                <c:pt idx="12049">
                  <c:v>42002.555011574092</c:v>
                </c:pt>
                <c:pt idx="12050">
                  <c:v>42002.561956018515</c:v>
                </c:pt>
                <c:pt idx="12051">
                  <c:v>42002.56890046296</c:v>
                </c:pt>
                <c:pt idx="12052">
                  <c:v>42002.575844907406</c:v>
                </c:pt>
                <c:pt idx="12053">
                  <c:v>42002.582789351851</c:v>
                </c:pt>
                <c:pt idx="12054">
                  <c:v>42002.589733796296</c:v>
                </c:pt>
                <c:pt idx="12055">
                  <c:v>42002.596678240741</c:v>
                </c:pt>
                <c:pt idx="12056">
                  <c:v>42002.603622685128</c:v>
                </c:pt>
                <c:pt idx="12057">
                  <c:v>42002.610567129632</c:v>
                </c:pt>
                <c:pt idx="12058">
                  <c:v>42002.617511574092</c:v>
                </c:pt>
                <c:pt idx="12059">
                  <c:v>42002.624456018515</c:v>
                </c:pt>
                <c:pt idx="12060">
                  <c:v>42002.631400462924</c:v>
                </c:pt>
                <c:pt idx="12061">
                  <c:v>42002.638344907406</c:v>
                </c:pt>
                <c:pt idx="12062">
                  <c:v>42002.645289351851</c:v>
                </c:pt>
                <c:pt idx="12063">
                  <c:v>42002.652233796354</c:v>
                </c:pt>
                <c:pt idx="12064">
                  <c:v>42002.659178240741</c:v>
                </c:pt>
                <c:pt idx="12065">
                  <c:v>42002.666122685128</c:v>
                </c:pt>
                <c:pt idx="12066">
                  <c:v>42002.673067129625</c:v>
                </c:pt>
                <c:pt idx="12067">
                  <c:v>42002.680011574092</c:v>
                </c:pt>
                <c:pt idx="12068">
                  <c:v>42002.686956018566</c:v>
                </c:pt>
                <c:pt idx="12069">
                  <c:v>42002.693900462924</c:v>
                </c:pt>
                <c:pt idx="12070">
                  <c:v>42002.700844907406</c:v>
                </c:pt>
                <c:pt idx="12071">
                  <c:v>42002.7077893518</c:v>
                </c:pt>
                <c:pt idx="12072">
                  <c:v>42002.714733796296</c:v>
                </c:pt>
                <c:pt idx="12073">
                  <c:v>42002.721678240734</c:v>
                </c:pt>
                <c:pt idx="12074">
                  <c:v>42002.728622685128</c:v>
                </c:pt>
                <c:pt idx="12075">
                  <c:v>42002.735567129625</c:v>
                </c:pt>
                <c:pt idx="12076">
                  <c:v>42002.742511574092</c:v>
                </c:pt>
                <c:pt idx="12077">
                  <c:v>42002.749456018515</c:v>
                </c:pt>
                <c:pt idx="12078">
                  <c:v>42002.75640046296</c:v>
                </c:pt>
                <c:pt idx="12079">
                  <c:v>42002.763344907333</c:v>
                </c:pt>
                <c:pt idx="12080">
                  <c:v>42002.770289351851</c:v>
                </c:pt>
                <c:pt idx="12081">
                  <c:v>42002.777233796296</c:v>
                </c:pt>
                <c:pt idx="12082">
                  <c:v>42002.784178240741</c:v>
                </c:pt>
                <c:pt idx="12083">
                  <c:v>42002.79112268507</c:v>
                </c:pt>
                <c:pt idx="12084">
                  <c:v>42002.798067129625</c:v>
                </c:pt>
                <c:pt idx="12085">
                  <c:v>42002.805011574092</c:v>
                </c:pt>
                <c:pt idx="12086">
                  <c:v>42002.811956018566</c:v>
                </c:pt>
                <c:pt idx="12087">
                  <c:v>42002.818900463011</c:v>
                </c:pt>
                <c:pt idx="12088">
                  <c:v>42002.825844907406</c:v>
                </c:pt>
                <c:pt idx="12089">
                  <c:v>42002.832789351851</c:v>
                </c:pt>
                <c:pt idx="12090">
                  <c:v>42002.839733796296</c:v>
                </c:pt>
                <c:pt idx="12091">
                  <c:v>42002.846678240829</c:v>
                </c:pt>
                <c:pt idx="12092">
                  <c:v>42002.853622685187</c:v>
                </c:pt>
                <c:pt idx="12093">
                  <c:v>42002.860567129632</c:v>
                </c:pt>
                <c:pt idx="12094">
                  <c:v>42002.867511574092</c:v>
                </c:pt>
                <c:pt idx="12095">
                  <c:v>42002.874456018566</c:v>
                </c:pt>
                <c:pt idx="12096">
                  <c:v>42002.88140046296</c:v>
                </c:pt>
                <c:pt idx="12097">
                  <c:v>42002.888344907413</c:v>
                </c:pt>
                <c:pt idx="12098">
                  <c:v>42002.895289351851</c:v>
                </c:pt>
                <c:pt idx="12099">
                  <c:v>42002.902233796354</c:v>
                </c:pt>
                <c:pt idx="12100">
                  <c:v>42002.909178240741</c:v>
                </c:pt>
                <c:pt idx="12101">
                  <c:v>42002.916122685187</c:v>
                </c:pt>
                <c:pt idx="12102">
                  <c:v>42002.923067129625</c:v>
                </c:pt>
                <c:pt idx="12103">
                  <c:v>42002.930011574092</c:v>
                </c:pt>
                <c:pt idx="12104">
                  <c:v>42002.936956018566</c:v>
                </c:pt>
                <c:pt idx="12105">
                  <c:v>42002.94390046296</c:v>
                </c:pt>
                <c:pt idx="12106">
                  <c:v>42002.950844907413</c:v>
                </c:pt>
                <c:pt idx="12107">
                  <c:v>42002.957789351851</c:v>
                </c:pt>
                <c:pt idx="12108">
                  <c:v>42002.964733796296</c:v>
                </c:pt>
                <c:pt idx="12109">
                  <c:v>42002.971678240741</c:v>
                </c:pt>
                <c:pt idx="12110">
                  <c:v>42002.978622685187</c:v>
                </c:pt>
                <c:pt idx="12111">
                  <c:v>42002.985567129632</c:v>
                </c:pt>
                <c:pt idx="12112">
                  <c:v>42002.992511574092</c:v>
                </c:pt>
                <c:pt idx="12113">
                  <c:v>42002.999456018515</c:v>
                </c:pt>
                <c:pt idx="12114">
                  <c:v>42003.00640046296</c:v>
                </c:pt>
                <c:pt idx="12115">
                  <c:v>42003.013344907406</c:v>
                </c:pt>
                <c:pt idx="12116">
                  <c:v>42003.020289351851</c:v>
                </c:pt>
                <c:pt idx="12117">
                  <c:v>42003.027233796296</c:v>
                </c:pt>
                <c:pt idx="12118">
                  <c:v>42003.034178240741</c:v>
                </c:pt>
                <c:pt idx="12119">
                  <c:v>42003.041122685128</c:v>
                </c:pt>
                <c:pt idx="12120">
                  <c:v>42003.048067129632</c:v>
                </c:pt>
                <c:pt idx="12121">
                  <c:v>42003.055011574092</c:v>
                </c:pt>
                <c:pt idx="12122">
                  <c:v>42003.061956018515</c:v>
                </c:pt>
                <c:pt idx="12123">
                  <c:v>42003.06890046296</c:v>
                </c:pt>
                <c:pt idx="12124">
                  <c:v>42003.075844907406</c:v>
                </c:pt>
                <c:pt idx="12125">
                  <c:v>42003.082789351851</c:v>
                </c:pt>
                <c:pt idx="12126">
                  <c:v>42003.089733796296</c:v>
                </c:pt>
                <c:pt idx="12127">
                  <c:v>42003.096678240741</c:v>
                </c:pt>
                <c:pt idx="12128">
                  <c:v>42003.103622685128</c:v>
                </c:pt>
                <c:pt idx="12129">
                  <c:v>42003.110567129632</c:v>
                </c:pt>
                <c:pt idx="12130">
                  <c:v>42003.117511574092</c:v>
                </c:pt>
                <c:pt idx="12131">
                  <c:v>42003.124456018515</c:v>
                </c:pt>
                <c:pt idx="12132">
                  <c:v>42003.131400462924</c:v>
                </c:pt>
                <c:pt idx="12133">
                  <c:v>42003.138344907406</c:v>
                </c:pt>
                <c:pt idx="12134">
                  <c:v>42003.145289351851</c:v>
                </c:pt>
                <c:pt idx="12135">
                  <c:v>42003.152233796354</c:v>
                </c:pt>
                <c:pt idx="12136">
                  <c:v>42003.159178240741</c:v>
                </c:pt>
                <c:pt idx="12137">
                  <c:v>42003.166122685128</c:v>
                </c:pt>
                <c:pt idx="12138">
                  <c:v>42003.173067129625</c:v>
                </c:pt>
                <c:pt idx="12139">
                  <c:v>42003.180011574092</c:v>
                </c:pt>
                <c:pt idx="12140">
                  <c:v>42003.186956018566</c:v>
                </c:pt>
                <c:pt idx="12141">
                  <c:v>42003.193900462924</c:v>
                </c:pt>
                <c:pt idx="12142">
                  <c:v>42003.200844907406</c:v>
                </c:pt>
                <c:pt idx="12143">
                  <c:v>42003.2077893518</c:v>
                </c:pt>
                <c:pt idx="12144">
                  <c:v>42003.214733796296</c:v>
                </c:pt>
                <c:pt idx="12145">
                  <c:v>42003.221678240734</c:v>
                </c:pt>
                <c:pt idx="12146">
                  <c:v>42003.228622685128</c:v>
                </c:pt>
                <c:pt idx="12147">
                  <c:v>42003.235567129625</c:v>
                </c:pt>
                <c:pt idx="12148">
                  <c:v>42003.242511574092</c:v>
                </c:pt>
                <c:pt idx="12149">
                  <c:v>42003.249456018515</c:v>
                </c:pt>
                <c:pt idx="12150">
                  <c:v>42003.25640046296</c:v>
                </c:pt>
                <c:pt idx="12151">
                  <c:v>42003.263344907333</c:v>
                </c:pt>
                <c:pt idx="12152">
                  <c:v>42003.270289351851</c:v>
                </c:pt>
                <c:pt idx="12153">
                  <c:v>42003.277233796296</c:v>
                </c:pt>
                <c:pt idx="12154">
                  <c:v>42003.284178240741</c:v>
                </c:pt>
                <c:pt idx="12155">
                  <c:v>42003.29112268507</c:v>
                </c:pt>
                <c:pt idx="12156">
                  <c:v>42003.298067129625</c:v>
                </c:pt>
                <c:pt idx="12157">
                  <c:v>42003.305011574092</c:v>
                </c:pt>
                <c:pt idx="12158">
                  <c:v>42003.311956018566</c:v>
                </c:pt>
                <c:pt idx="12159">
                  <c:v>42003.318900463011</c:v>
                </c:pt>
                <c:pt idx="12160">
                  <c:v>42003.325844907406</c:v>
                </c:pt>
                <c:pt idx="12161">
                  <c:v>42003.332789351851</c:v>
                </c:pt>
                <c:pt idx="12162">
                  <c:v>42003.339733796296</c:v>
                </c:pt>
                <c:pt idx="12163">
                  <c:v>42003.346678240829</c:v>
                </c:pt>
                <c:pt idx="12164">
                  <c:v>42003.353622685187</c:v>
                </c:pt>
                <c:pt idx="12165">
                  <c:v>42003.360567129632</c:v>
                </c:pt>
                <c:pt idx="12166">
                  <c:v>42003.367511574092</c:v>
                </c:pt>
                <c:pt idx="12167">
                  <c:v>42003.374456018566</c:v>
                </c:pt>
                <c:pt idx="12168">
                  <c:v>42003.38140046296</c:v>
                </c:pt>
                <c:pt idx="12169">
                  <c:v>42003.388344907413</c:v>
                </c:pt>
                <c:pt idx="12170">
                  <c:v>42003.395289351851</c:v>
                </c:pt>
                <c:pt idx="12171">
                  <c:v>42003.402233796354</c:v>
                </c:pt>
                <c:pt idx="12172">
                  <c:v>42003.409178240741</c:v>
                </c:pt>
                <c:pt idx="12173">
                  <c:v>42003.416122685187</c:v>
                </c:pt>
                <c:pt idx="12174">
                  <c:v>42003.423067129625</c:v>
                </c:pt>
                <c:pt idx="12175">
                  <c:v>42003.430011574092</c:v>
                </c:pt>
                <c:pt idx="12176">
                  <c:v>42003.436956018566</c:v>
                </c:pt>
                <c:pt idx="12177">
                  <c:v>42003.44390046296</c:v>
                </c:pt>
                <c:pt idx="12178">
                  <c:v>42003.450844907413</c:v>
                </c:pt>
                <c:pt idx="12179">
                  <c:v>42003.457789351851</c:v>
                </c:pt>
                <c:pt idx="12180">
                  <c:v>42003.464733796296</c:v>
                </c:pt>
                <c:pt idx="12181">
                  <c:v>42003.471678240741</c:v>
                </c:pt>
                <c:pt idx="12182">
                  <c:v>42003.478622685187</c:v>
                </c:pt>
                <c:pt idx="12183">
                  <c:v>42003.485567129632</c:v>
                </c:pt>
                <c:pt idx="12184">
                  <c:v>42003.492511574092</c:v>
                </c:pt>
                <c:pt idx="12185">
                  <c:v>42003.499456018515</c:v>
                </c:pt>
                <c:pt idx="12186">
                  <c:v>42003.50640046296</c:v>
                </c:pt>
                <c:pt idx="12187">
                  <c:v>42003.513344907406</c:v>
                </c:pt>
                <c:pt idx="12188">
                  <c:v>42003.520289351851</c:v>
                </c:pt>
                <c:pt idx="12189">
                  <c:v>42003.527233796296</c:v>
                </c:pt>
                <c:pt idx="12190">
                  <c:v>42003.534178240741</c:v>
                </c:pt>
                <c:pt idx="12191">
                  <c:v>42003.541122685128</c:v>
                </c:pt>
                <c:pt idx="12192">
                  <c:v>42003.548067129632</c:v>
                </c:pt>
                <c:pt idx="12193">
                  <c:v>42003.555011574092</c:v>
                </c:pt>
                <c:pt idx="12194">
                  <c:v>42003.561956018515</c:v>
                </c:pt>
                <c:pt idx="12195">
                  <c:v>42003.56890046296</c:v>
                </c:pt>
                <c:pt idx="12196">
                  <c:v>42003.575844907406</c:v>
                </c:pt>
                <c:pt idx="12197">
                  <c:v>42003.582789351851</c:v>
                </c:pt>
                <c:pt idx="12198">
                  <c:v>42003.589733796296</c:v>
                </c:pt>
                <c:pt idx="12199">
                  <c:v>42003.596678240741</c:v>
                </c:pt>
                <c:pt idx="12200">
                  <c:v>42003.603622685128</c:v>
                </c:pt>
                <c:pt idx="12201">
                  <c:v>42003.610567129632</c:v>
                </c:pt>
                <c:pt idx="12202">
                  <c:v>42003.617511574092</c:v>
                </c:pt>
                <c:pt idx="12203">
                  <c:v>42003.624456018515</c:v>
                </c:pt>
                <c:pt idx="12204">
                  <c:v>42003.631400462924</c:v>
                </c:pt>
                <c:pt idx="12205">
                  <c:v>42003.638344907406</c:v>
                </c:pt>
                <c:pt idx="12206">
                  <c:v>42003.645289351851</c:v>
                </c:pt>
                <c:pt idx="12207">
                  <c:v>42003.652233796354</c:v>
                </c:pt>
                <c:pt idx="12208">
                  <c:v>42003.659178240741</c:v>
                </c:pt>
                <c:pt idx="12209">
                  <c:v>42003.666122685128</c:v>
                </c:pt>
                <c:pt idx="12210">
                  <c:v>42003.673067129625</c:v>
                </c:pt>
                <c:pt idx="12211">
                  <c:v>42003.680011574092</c:v>
                </c:pt>
                <c:pt idx="12212">
                  <c:v>42003.686956018566</c:v>
                </c:pt>
                <c:pt idx="12213">
                  <c:v>42003.693900462924</c:v>
                </c:pt>
                <c:pt idx="12214">
                  <c:v>42003.700844907406</c:v>
                </c:pt>
                <c:pt idx="12215">
                  <c:v>42003.7077893518</c:v>
                </c:pt>
                <c:pt idx="12216">
                  <c:v>42003.714733796296</c:v>
                </c:pt>
                <c:pt idx="12217">
                  <c:v>42003.721678240734</c:v>
                </c:pt>
                <c:pt idx="12218">
                  <c:v>42003.728622685128</c:v>
                </c:pt>
                <c:pt idx="12219">
                  <c:v>42003.735567129625</c:v>
                </c:pt>
                <c:pt idx="12220">
                  <c:v>42003.742511574092</c:v>
                </c:pt>
                <c:pt idx="12221">
                  <c:v>42003.749456018515</c:v>
                </c:pt>
                <c:pt idx="12222">
                  <c:v>42003.75640046296</c:v>
                </c:pt>
                <c:pt idx="12223">
                  <c:v>42003.763344907333</c:v>
                </c:pt>
                <c:pt idx="12224">
                  <c:v>42003.770289351851</c:v>
                </c:pt>
                <c:pt idx="12225">
                  <c:v>42003.777233796296</c:v>
                </c:pt>
                <c:pt idx="12226">
                  <c:v>42003.784178240741</c:v>
                </c:pt>
                <c:pt idx="12227">
                  <c:v>42003.79112268507</c:v>
                </c:pt>
                <c:pt idx="12228">
                  <c:v>42003.798067129625</c:v>
                </c:pt>
                <c:pt idx="12229">
                  <c:v>42003.805011574092</c:v>
                </c:pt>
                <c:pt idx="12230">
                  <c:v>42003.811956018566</c:v>
                </c:pt>
                <c:pt idx="12231">
                  <c:v>42003.818900463011</c:v>
                </c:pt>
                <c:pt idx="12232">
                  <c:v>42003.825844907406</c:v>
                </c:pt>
                <c:pt idx="12233">
                  <c:v>42003.832789351851</c:v>
                </c:pt>
                <c:pt idx="12234">
                  <c:v>42003.839733796296</c:v>
                </c:pt>
                <c:pt idx="12235">
                  <c:v>42003.846678240829</c:v>
                </c:pt>
                <c:pt idx="12236">
                  <c:v>42003.853622685187</c:v>
                </c:pt>
                <c:pt idx="12237">
                  <c:v>42003.860567129632</c:v>
                </c:pt>
                <c:pt idx="12238">
                  <c:v>42003.867511574092</c:v>
                </c:pt>
                <c:pt idx="12239">
                  <c:v>42003.874456018566</c:v>
                </c:pt>
                <c:pt idx="12240">
                  <c:v>42003.88140046296</c:v>
                </c:pt>
                <c:pt idx="12241">
                  <c:v>42003.888344907413</c:v>
                </c:pt>
                <c:pt idx="12242">
                  <c:v>42003.895289351851</c:v>
                </c:pt>
                <c:pt idx="12243">
                  <c:v>42003.902233796354</c:v>
                </c:pt>
                <c:pt idx="12244">
                  <c:v>42003.909178240741</c:v>
                </c:pt>
                <c:pt idx="12245">
                  <c:v>42003.916122685187</c:v>
                </c:pt>
                <c:pt idx="12246">
                  <c:v>42003.923067129625</c:v>
                </c:pt>
                <c:pt idx="12247">
                  <c:v>42003.930011574092</c:v>
                </c:pt>
                <c:pt idx="12248">
                  <c:v>42003.936956018566</c:v>
                </c:pt>
                <c:pt idx="12249">
                  <c:v>42003.94390046296</c:v>
                </c:pt>
                <c:pt idx="12250">
                  <c:v>42003.950844907413</c:v>
                </c:pt>
                <c:pt idx="12251">
                  <c:v>42003.957789351851</c:v>
                </c:pt>
                <c:pt idx="12252">
                  <c:v>42003.964733796296</c:v>
                </c:pt>
                <c:pt idx="12253">
                  <c:v>42003.971678240741</c:v>
                </c:pt>
                <c:pt idx="12254">
                  <c:v>42003.978622685187</c:v>
                </c:pt>
                <c:pt idx="12255">
                  <c:v>42003.985567129632</c:v>
                </c:pt>
                <c:pt idx="12256">
                  <c:v>42003.992511574092</c:v>
                </c:pt>
                <c:pt idx="12257">
                  <c:v>42003.999456018515</c:v>
                </c:pt>
                <c:pt idx="12258">
                  <c:v>42004.00640046296</c:v>
                </c:pt>
                <c:pt idx="12259">
                  <c:v>42004.013344907406</c:v>
                </c:pt>
                <c:pt idx="12260">
                  <c:v>42004.020289351851</c:v>
                </c:pt>
                <c:pt idx="12261">
                  <c:v>42004.027233796296</c:v>
                </c:pt>
                <c:pt idx="12262">
                  <c:v>42004.034178240741</c:v>
                </c:pt>
                <c:pt idx="12263">
                  <c:v>42004.041122685128</c:v>
                </c:pt>
                <c:pt idx="12264">
                  <c:v>42004.048067129632</c:v>
                </c:pt>
                <c:pt idx="12265">
                  <c:v>42004.055011574092</c:v>
                </c:pt>
                <c:pt idx="12266">
                  <c:v>42004.061956018515</c:v>
                </c:pt>
                <c:pt idx="12267">
                  <c:v>42004.06890046296</c:v>
                </c:pt>
                <c:pt idx="12268">
                  <c:v>42004.075844907406</c:v>
                </c:pt>
                <c:pt idx="12269">
                  <c:v>42004.082789351851</c:v>
                </c:pt>
                <c:pt idx="12270">
                  <c:v>42004.089733796296</c:v>
                </c:pt>
                <c:pt idx="12271">
                  <c:v>42004.096678240741</c:v>
                </c:pt>
                <c:pt idx="12272">
                  <c:v>42004.103622685128</c:v>
                </c:pt>
                <c:pt idx="12273">
                  <c:v>42004.110567129632</c:v>
                </c:pt>
                <c:pt idx="12274">
                  <c:v>42004.117511574092</c:v>
                </c:pt>
                <c:pt idx="12275">
                  <c:v>42004.124456018515</c:v>
                </c:pt>
                <c:pt idx="12276">
                  <c:v>42004.131400462924</c:v>
                </c:pt>
                <c:pt idx="12277">
                  <c:v>42004.138344907406</c:v>
                </c:pt>
                <c:pt idx="12278">
                  <c:v>42004.145289351851</c:v>
                </c:pt>
                <c:pt idx="12279">
                  <c:v>42004.152233796354</c:v>
                </c:pt>
                <c:pt idx="12280">
                  <c:v>42004.159178240741</c:v>
                </c:pt>
                <c:pt idx="12281">
                  <c:v>42004.166122685128</c:v>
                </c:pt>
                <c:pt idx="12282">
                  <c:v>42004.173067129625</c:v>
                </c:pt>
                <c:pt idx="12283">
                  <c:v>42004.180011574092</c:v>
                </c:pt>
                <c:pt idx="12284">
                  <c:v>42004.186956018566</c:v>
                </c:pt>
                <c:pt idx="12285">
                  <c:v>42004.193900462924</c:v>
                </c:pt>
                <c:pt idx="12286">
                  <c:v>42004.200844907406</c:v>
                </c:pt>
                <c:pt idx="12287">
                  <c:v>42004.2077893518</c:v>
                </c:pt>
                <c:pt idx="12288">
                  <c:v>42004.214733796296</c:v>
                </c:pt>
                <c:pt idx="12289">
                  <c:v>42004.221678240734</c:v>
                </c:pt>
                <c:pt idx="12290">
                  <c:v>42004.228622685128</c:v>
                </c:pt>
                <c:pt idx="12291">
                  <c:v>42004.235567129625</c:v>
                </c:pt>
                <c:pt idx="12292">
                  <c:v>42004.242511574092</c:v>
                </c:pt>
                <c:pt idx="12293">
                  <c:v>42004.249456018515</c:v>
                </c:pt>
                <c:pt idx="12294">
                  <c:v>42004.25640046296</c:v>
                </c:pt>
                <c:pt idx="12295">
                  <c:v>42004.263344907333</c:v>
                </c:pt>
                <c:pt idx="12296">
                  <c:v>42004.270289351851</c:v>
                </c:pt>
                <c:pt idx="12297">
                  <c:v>42004.277233796296</c:v>
                </c:pt>
                <c:pt idx="12298">
                  <c:v>42004.284178240741</c:v>
                </c:pt>
                <c:pt idx="12299">
                  <c:v>42004.29112268507</c:v>
                </c:pt>
                <c:pt idx="12300">
                  <c:v>42004.298067129625</c:v>
                </c:pt>
                <c:pt idx="12301">
                  <c:v>42004.305011574092</c:v>
                </c:pt>
                <c:pt idx="12302">
                  <c:v>42004.311956018566</c:v>
                </c:pt>
                <c:pt idx="12303">
                  <c:v>42004.318900463011</c:v>
                </c:pt>
                <c:pt idx="12304">
                  <c:v>42004.325844907406</c:v>
                </c:pt>
                <c:pt idx="12305">
                  <c:v>42004.332789351851</c:v>
                </c:pt>
                <c:pt idx="12306">
                  <c:v>42004.339733796296</c:v>
                </c:pt>
                <c:pt idx="12307">
                  <c:v>42004.346678240829</c:v>
                </c:pt>
                <c:pt idx="12308">
                  <c:v>42004.353622685187</c:v>
                </c:pt>
                <c:pt idx="12309">
                  <c:v>42004.360567129632</c:v>
                </c:pt>
                <c:pt idx="12310">
                  <c:v>42004.367511574092</c:v>
                </c:pt>
                <c:pt idx="12311">
                  <c:v>42004.374456018566</c:v>
                </c:pt>
                <c:pt idx="12312">
                  <c:v>42004.38140046296</c:v>
                </c:pt>
                <c:pt idx="12313">
                  <c:v>42004.388344907413</c:v>
                </c:pt>
                <c:pt idx="12314">
                  <c:v>42004.395289351851</c:v>
                </c:pt>
                <c:pt idx="12315">
                  <c:v>42004.402233796354</c:v>
                </c:pt>
                <c:pt idx="12316">
                  <c:v>42004.409178240741</c:v>
                </c:pt>
                <c:pt idx="12317">
                  <c:v>42004.416122685187</c:v>
                </c:pt>
                <c:pt idx="12318">
                  <c:v>42004.423067129625</c:v>
                </c:pt>
                <c:pt idx="12319">
                  <c:v>42004.430011574092</c:v>
                </c:pt>
                <c:pt idx="12320">
                  <c:v>42004.436956018566</c:v>
                </c:pt>
                <c:pt idx="12321">
                  <c:v>42004.44390046296</c:v>
                </c:pt>
                <c:pt idx="12322">
                  <c:v>42004.450844907413</c:v>
                </c:pt>
                <c:pt idx="12323">
                  <c:v>42004.457789351851</c:v>
                </c:pt>
                <c:pt idx="12324">
                  <c:v>42004.464733796296</c:v>
                </c:pt>
                <c:pt idx="12325">
                  <c:v>42004.471678240741</c:v>
                </c:pt>
                <c:pt idx="12326">
                  <c:v>42004.478622685187</c:v>
                </c:pt>
                <c:pt idx="12327">
                  <c:v>42004.485567129632</c:v>
                </c:pt>
                <c:pt idx="12328">
                  <c:v>42004.492511574092</c:v>
                </c:pt>
                <c:pt idx="12329">
                  <c:v>42004.499456018515</c:v>
                </c:pt>
                <c:pt idx="12330">
                  <c:v>42004.50640046296</c:v>
                </c:pt>
                <c:pt idx="12331">
                  <c:v>42004.513344907406</c:v>
                </c:pt>
                <c:pt idx="12332">
                  <c:v>42004.520289351851</c:v>
                </c:pt>
                <c:pt idx="12333">
                  <c:v>42004.527233796296</c:v>
                </c:pt>
                <c:pt idx="12334">
                  <c:v>42004.534178240741</c:v>
                </c:pt>
                <c:pt idx="12335">
                  <c:v>42004.541122685128</c:v>
                </c:pt>
                <c:pt idx="12336">
                  <c:v>42004.548067129632</c:v>
                </c:pt>
                <c:pt idx="12337">
                  <c:v>42004.555011574092</c:v>
                </c:pt>
                <c:pt idx="12338">
                  <c:v>42004.561956018515</c:v>
                </c:pt>
                <c:pt idx="12339">
                  <c:v>42004.56890046296</c:v>
                </c:pt>
                <c:pt idx="12340">
                  <c:v>42004.575844907406</c:v>
                </c:pt>
                <c:pt idx="12341">
                  <c:v>42004.582789351851</c:v>
                </c:pt>
                <c:pt idx="12342">
                  <c:v>42004.589733796296</c:v>
                </c:pt>
                <c:pt idx="12343">
                  <c:v>42004.596678240741</c:v>
                </c:pt>
                <c:pt idx="12344">
                  <c:v>42004.603622685128</c:v>
                </c:pt>
                <c:pt idx="12345">
                  <c:v>42004.610567129632</c:v>
                </c:pt>
                <c:pt idx="12346">
                  <c:v>42004.617511574092</c:v>
                </c:pt>
                <c:pt idx="12347">
                  <c:v>42004.624456018515</c:v>
                </c:pt>
                <c:pt idx="12348">
                  <c:v>42004.631400462924</c:v>
                </c:pt>
                <c:pt idx="12349">
                  <c:v>42004.638344907406</c:v>
                </c:pt>
                <c:pt idx="12350">
                  <c:v>42004.645289351851</c:v>
                </c:pt>
                <c:pt idx="12351">
                  <c:v>42004.652233796354</c:v>
                </c:pt>
                <c:pt idx="12352">
                  <c:v>42004.659178240741</c:v>
                </c:pt>
                <c:pt idx="12353">
                  <c:v>42004.666122685128</c:v>
                </c:pt>
                <c:pt idx="12354">
                  <c:v>42004.673067129625</c:v>
                </c:pt>
                <c:pt idx="12355">
                  <c:v>42004.680011574092</c:v>
                </c:pt>
                <c:pt idx="12356">
                  <c:v>42004.686956018566</c:v>
                </c:pt>
                <c:pt idx="12357">
                  <c:v>42004.693900462924</c:v>
                </c:pt>
                <c:pt idx="12358">
                  <c:v>42004.700844907406</c:v>
                </c:pt>
                <c:pt idx="12359">
                  <c:v>42004.7077893518</c:v>
                </c:pt>
                <c:pt idx="12360">
                  <c:v>42004.714733796296</c:v>
                </c:pt>
                <c:pt idx="12361">
                  <c:v>42004.721678240734</c:v>
                </c:pt>
                <c:pt idx="12362">
                  <c:v>42004.728622685128</c:v>
                </c:pt>
                <c:pt idx="12363">
                  <c:v>42004.735567129625</c:v>
                </c:pt>
                <c:pt idx="12364">
                  <c:v>42004.742511574092</c:v>
                </c:pt>
                <c:pt idx="12365">
                  <c:v>42004.749456018515</c:v>
                </c:pt>
                <c:pt idx="12366">
                  <c:v>42004.75640046296</c:v>
                </c:pt>
                <c:pt idx="12367">
                  <c:v>42004.763344907333</c:v>
                </c:pt>
                <c:pt idx="12368">
                  <c:v>42004.770289351851</c:v>
                </c:pt>
                <c:pt idx="12369">
                  <c:v>42004.777233796296</c:v>
                </c:pt>
                <c:pt idx="12370">
                  <c:v>42004.784178240741</c:v>
                </c:pt>
                <c:pt idx="12371">
                  <c:v>42004.79112268507</c:v>
                </c:pt>
                <c:pt idx="12372">
                  <c:v>42004.798067129625</c:v>
                </c:pt>
                <c:pt idx="12373">
                  <c:v>42004.805011574092</c:v>
                </c:pt>
                <c:pt idx="12374">
                  <c:v>42004.811956018566</c:v>
                </c:pt>
                <c:pt idx="12375">
                  <c:v>42004.818900463011</c:v>
                </c:pt>
                <c:pt idx="12376">
                  <c:v>42004.825844907406</c:v>
                </c:pt>
                <c:pt idx="12377">
                  <c:v>42004.832789351851</c:v>
                </c:pt>
                <c:pt idx="12378">
                  <c:v>42004.839733796296</c:v>
                </c:pt>
                <c:pt idx="12379">
                  <c:v>42004.846678240829</c:v>
                </c:pt>
                <c:pt idx="12380">
                  <c:v>42004.853622685187</c:v>
                </c:pt>
                <c:pt idx="12381">
                  <c:v>42004.860567129632</c:v>
                </c:pt>
                <c:pt idx="12382">
                  <c:v>42004.867511574092</c:v>
                </c:pt>
                <c:pt idx="12383">
                  <c:v>42004.874456018566</c:v>
                </c:pt>
                <c:pt idx="12384">
                  <c:v>42004.88140046296</c:v>
                </c:pt>
                <c:pt idx="12385">
                  <c:v>42004.888344907413</c:v>
                </c:pt>
                <c:pt idx="12386">
                  <c:v>42004.895289351851</c:v>
                </c:pt>
                <c:pt idx="12387">
                  <c:v>42004.902233796354</c:v>
                </c:pt>
                <c:pt idx="12388">
                  <c:v>42004.909178240741</c:v>
                </c:pt>
                <c:pt idx="12389">
                  <c:v>42004.916122685187</c:v>
                </c:pt>
                <c:pt idx="12390">
                  <c:v>42004.923067129625</c:v>
                </c:pt>
                <c:pt idx="12391">
                  <c:v>42004.930011574092</c:v>
                </c:pt>
                <c:pt idx="12392">
                  <c:v>42004.936956018566</c:v>
                </c:pt>
                <c:pt idx="12393">
                  <c:v>42004.94390046296</c:v>
                </c:pt>
                <c:pt idx="12394">
                  <c:v>42004.950844907413</c:v>
                </c:pt>
                <c:pt idx="12395">
                  <c:v>42004.957789351851</c:v>
                </c:pt>
                <c:pt idx="12396">
                  <c:v>42004.964733796296</c:v>
                </c:pt>
                <c:pt idx="12397">
                  <c:v>42004.971678240741</c:v>
                </c:pt>
                <c:pt idx="12398">
                  <c:v>42004.978622685187</c:v>
                </c:pt>
                <c:pt idx="12399">
                  <c:v>42004.985567129632</c:v>
                </c:pt>
                <c:pt idx="12400">
                  <c:v>42004.992511574092</c:v>
                </c:pt>
                <c:pt idx="12401">
                  <c:v>42004.999456018515</c:v>
                </c:pt>
                <c:pt idx="12402">
                  <c:v>42005.00640046296</c:v>
                </c:pt>
                <c:pt idx="12403">
                  <c:v>42005.013344907406</c:v>
                </c:pt>
                <c:pt idx="12404">
                  <c:v>42005.020289351851</c:v>
                </c:pt>
                <c:pt idx="12405">
                  <c:v>42005.027233796296</c:v>
                </c:pt>
                <c:pt idx="12406">
                  <c:v>42005.034178240741</c:v>
                </c:pt>
                <c:pt idx="12407">
                  <c:v>42005.041122685128</c:v>
                </c:pt>
                <c:pt idx="12408">
                  <c:v>42005.048067129632</c:v>
                </c:pt>
                <c:pt idx="12409">
                  <c:v>42005.055011574092</c:v>
                </c:pt>
                <c:pt idx="12410">
                  <c:v>42005.061956018515</c:v>
                </c:pt>
                <c:pt idx="12411">
                  <c:v>42005.06890046296</c:v>
                </c:pt>
                <c:pt idx="12412">
                  <c:v>42005.075844907406</c:v>
                </c:pt>
                <c:pt idx="12413">
                  <c:v>42005.082789351851</c:v>
                </c:pt>
                <c:pt idx="12414">
                  <c:v>42005.089733796296</c:v>
                </c:pt>
                <c:pt idx="12415">
                  <c:v>42005.096678240741</c:v>
                </c:pt>
                <c:pt idx="12416">
                  <c:v>42005.103622685128</c:v>
                </c:pt>
                <c:pt idx="12417">
                  <c:v>42005.110567129632</c:v>
                </c:pt>
                <c:pt idx="12418">
                  <c:v>42005.117511574092</c:v>
                </c:pt>
                <c:pt idx="12419">
                  <c:v>42005.124456018515</c:v>
                </c:pt>
                <c:pt idx="12420">
                  <c:v>42005.131400462924</c:v>
                </c:pt>
                <c:pt idx="12421">
                  <c:v>42005.138344907406</c:v>
                </c:pt>
                <c:pt idx="12422">
                  <c:v>42005.145289351851</c:v>
                </c:pt>
                <c:pt idx="12423">
                  <c:v>42005.152233796354</c:v>
                </c:pt>
                <c:pt idx="12424">
                  <c:v>42005.159178240741</c:v>
                </c:pt>
                <c:pt idx="12425">
                  <c:v>42005.166122685128</c:v>
                </c:pt>
                <c:pt idx="12426">
                  <c:v>42005.173067129625</c:v>
                </c:pt>
                <c:pt idx="12427">
                  <c:v>42005.180011574092</c:v>
                </c:pt>
                <c:pt idx="12428">
                  <c:v>42005.186956018566</c:v>
                </c:pt>
                <c:pt idx="12429">
                  <c:v>42005.193900462924</c:v>
                </c:pt>
                <c:pt idx="12430">
                  <c:v>42005.200844907406</c:v>
                </c:pt>
                <c:pt idx="12431">
                  <c:v>42005.2077893518</c:v>
                </c:pt>
                <c:pt idx="12432">
                  <c:v>42005.214733796296</c:v>
                </c:pt>
                <c:pt idx="12433">
                  <c:v>42005.221678240734</c:v>
                </c:pt>
                <c:pt idx="12434">
                  <c:v>42005.228622685128</c:v>
                </c:pt>
                <c:pt idx="12435">
                  <c:v>42005.235567129625</c:v>
                </c:pt>
                <c:pt idx="12436">
                  <c:v>42005.242511574092</c:v>
                </c:pt>
                <c:pt idx="12437">
                  <c:v>42005.249456018515</c:v>
                </c:pt>
                <c:pt idx="12438">
                  <c:v>42005.25640046296</c:v>
                </c:pt>
                <c:pt idx="12439">
                  <c:v>42005.263344907333</c:v>
                </c:pt>
                <c:pt idx="12440">
                  <c:v>42005.270289351851</c:v>
                </c:pt>
                <c:pt idx="12441">
                  <c:v>42005.277233796296</c:v>
                </c:pt>
                <c:pt idx="12442">
                  <c:v>42005.284178240741</c:v>
                </c:pt>
                <c:pt idx="12443">
                  <c:v>42005.29112268507</c:v>
                </c:pt>
                <c:pt idx="12444">
                  <c:v>42005.298067129625</c:v>
                </c:pt>
                <c:pt idx="12445">
                  <c:v>42005.305011574092</c:v>
                </c:pt>
                <c:pt idx="12446">
                  <c:v>42005.311956018566</c:v>
                </c:pt>
                <c:pt idx="12447">
                  <c:v>42005.318900463011</c:v>
                </c:pt>
                <c:pt idx="12448">
                  <c:v>42005.325844907406</c:v>
                </c:pt>
                <c:pt idx="12449">
                  <c:v>42005.332789351851</c:v>
                </c:pt>
                <c:pt idx="12450">
                  <c:v>42005.339733796296</c:v>
                </c:pt>
                <c:pt idx="12451">
                  <c:v>42005.346678240829</c:v>
                </c:pt>
                <c:pt idx="12452">
                  <c:v>42005.353622685187</c:v>
                </c:pt>
                <c:pt idx="12453">
                  <c:v>42005.360567129632</c:v>
                </c:pt>
                <c:pt idx="12454">
                  <c:v>42005.367511574092</c:v>
                </c:pt>
                <c:pt idx="12455">
                  <c:v>42005.374456018566</c:v>
                </c:pt>
                <c:pt idx="12456">
                  <c:v>42005.38140046296</c:v>
                </c:pt>
                <c:pt idx="12457">
                  <c:v>42005.388344907413</c:v>
                </c:pt>
                <c:pt idx="12458">
                  <c:v>42005.395289351851</c:v>
                </c:pt>
                <c:pt idx="12459">
                  <c:v>42005.402233796354</c:v>
                </c:pt>
                <c:pt idx="12460">
                  <c:v>42005.409178240741</c:v>
                </c:pt>
                <c:pt idx="12461">
                  <c:v>42005.416122685187</c:v>
                </c:pt>
                <c:pt idx="12462">
                  <c:v>42005.423067129625</c:v>
                </c:pt>
                <c:pt idx="12463">
                  <c:v>42005.430011574092</c:v>
                </c:pt>
                <c:pt idx="12464">
                  <c:v>42005.436956018566</c:v>
                </c:pt>
                <c:pt idx="12465">
                  <c:v>42005.44390046296</c:v>
                </c:pt>
                <c:pt idx="12466">
                  <c:v>42005.450844907413</c:v>
                </c:pt>
                <c:pt idx="12467">
                  <c:v>42005.457789351851</c:v>
                </c:pt>
                <c:pt idx="12468">
                  <c:v>42005.464733796296</c:v>
                </c:pt>
                <c:pt idx="12469">
                  <c:v>42005.471678240741</c:v>
                </c:pt>
                <c:pt idx="12470">
                  <c:v>42005.478622685187</c:v>
                </c:pt>
                <c:pt idx="12471">
                  <c:v>42005.485567129632</c:v>
                </c:pt>
                <c:pt idx="12472">
                  <c:v>42005.492511574092</c:v>
                </c:pt>
                <c:pt idx="12473">
                  <c:v>42005.499456018515</c:v>
                </c:pt>
                <c:pt idx="12474">
                  <c:v>42005.50640046296</c:v>
                </c:pt>
                <c:pt idx="12475">
                  <c:v>42005.513344907406</c:v>
                </c:pt>
                <c:pt idx="12476">
                  <c:v>42005.520289351851</c:v>
                </c:pt>
                <c:pt idx="12477">
                  <c:v>42005.527233796296</c:v>
                </c:pt>
                <c:pt idx="12478">
                  <c:v>42005.534178240741</c:v>
                </c:pt>
                <c:pt idx="12479">
                  <c:v>42005.541122685128</c:v>
                </c:pt>
                <c:pt idx="12480">
                  <c:v>42005.548067129632</c:v>
                </c:pt>
                <c:pt idx="12481">
                  <c:v>42005.555011574092</c:v>
                </c:pt>
                <c:pt idx="12482">
                  <c:v>42005.561956018515</c:v>
                </c:pt>
                <c:pt idx="12483">
                  <c:v>42005.56890046296</c:v>
                </c:pt>
                <c:pt idx="12484">
                  <c:v>42005.575844907406</c:v>
                </c:pt>
                <c:pt idx="12485">
                  <c:v>42005.582789351851</c:v>
                </c:pt>
                <c:pt idx="12486">
                  <c:v>42005.589733796296</c:v>
                </c:pt>
                <c:pt idx="12487">
                  <c:v>42005.596678240741</c:v>
                </c:pt>
                <c:pt idx="12488">
                  <c:v>42005.603622685128</c:v>
                </c:pt>
                <c:pt idx="12489">
                  <c:v>42005.610567129632</c:v>
                </c:pt>
                <c:pt idx="12490">
                  <c:v>42005.617511574092</c:v>
                </c:pt>
                <c:pt idx="12491">
                  <c:v>42005.624456018515</c:v>
                </c:pt>
                <c:pt idx="12492">
                  <c:v>42005.631400462924</c:v>
                </c:pt>
                <c:pt idx="12493">
                  <c:v>42005.638344907406</c:v>
                </c:pt>
                <c:pt idx="12494">
                  <c:v>42005.645289351851</c:v>
                </c:pt>
                <c:pt idx="12495">
                  <c:v>42005.652233796354</c:v>
                </c:pt>
                <c:pt idx="12496">
                  <c:v>42005.659178240741</c:v>
                </c:pt>
                <c:pt idx="12497">
                  <c:v>42005.666122685128</c:v>
                </c:pt>
                <c:pt idx="12498">
                  <c:v>42005.673067129625</c:v>
                </c:pt>
                <c:pt idx="12499">
                  <c:v>42005.680011574092</c:v>
                </c:pt>
                <c:pt idx="12500">
                  <c:v>42005.686956018566</c:v>
                </c:pt>
                <c:pt idx="12501">
                  <c:v>42005.693900462924</c:v>
                </c:pt>
                <c:pt idx="12502">
                  <c:v>42005.700844907406</c:v>
                </c:pt>
                <c:pt idx="12503">
                  <c:v>42005.7077893518</c:v>
                </c:pt>
                <c:pt idx="12504">
                  <c:v>42005.714733796296</c:v>
                </c:pt>
                <c:pt idx="12505">
                  <c:v>42005.721678240734</c:v>
                </c:pt>
                <c:pt idx="12506">
                  <c:v>42005.728622685128</c:v>
                </c:pt>
                <c:pt idx="12507">
                  <c:v>42005.735567129625</c:v>
                </c:pt>
                <c:pt idx="12508">
                  <c:v>42005.742511574092</c:v>
                </c:pt>
                <c:pt idx="12509">
                  <c:v>42005.749456018515</c:v>
                </c:pt>
                <c:pt idx="12510">
                  <c:v>42005.75640046296</c:v>
                </c:pt>
                <c:pt idx="12511">
                  <c:v>42005.763344907333</c:v>
                </c:pt>
                <c:pt idx="12512">
                  <c:v>42005.770289351851</c:v>
                </c:pt>
                <c:pt idx="12513">
                  <c:v>42005.777233796296</c:v>
                </c:pt>
                <c:pt idx="12514">
                  <c:v>42005.784178240741</c:v>
                </c:pt>
                <c:pt idx="12515">
                  <c:v>42005.79112268507</c:v>
                </c:pt>
                <c:pt idx="12516">
                  <c:v>42005.798067129625</c:v>
                </c:pt>
                <c:pt idx="12517">
                  <c:v>42005.805011574092</c:v>
                </c:pt>
                <c:pt idx="12518">
                  <c:v>42005.811956018566</c:v>
                </c:pt>
                <c:pt idx="12519">
                  <c:v>42005.818900463011</c:v>
                </c:pt>
                <c:pt idx="12520">
                  <c:v>42005.825844907406</c:v>
                </c:pt>
                <c:pt idx="12521">
                  <c:v>42005.832789351851</c:v>
                </c:pt>
                <c:pt idx="12522">
                  <c:v>42005.839733796296</c:v>
                </c:pt>
                <c:pt idx="12523">
                  <c:v>42005.846678240829</c:v>
                </c:pt>
                <c:pt idx="12524">
                  <c:v>42005.853622685187</c:v>
                </c:pt>
                <c:pt idx="12525">
                  <c:v>42005.860567129632</c:v>
                </c:pt>
                <c:pt idx="12526">
                  <c:v>42005.867511574092</c:v>
                </c:pt>
                <c:pt idx="12527">
                  <c:v>42005.874456018566</c:v>
                </c:pt>
                <c:pt idx="12528">
                  <c:v>42005.88140046296</c:v>
                </c:pt>
                <c:pt idx="12529">
                  <c:v>42005.888344907413</c:v>
                </c:pt>
                <c:pt idx="12530">
                  <c:v>42005.895289351851</c:v>
                </c:pt>
                <c:pt idx="12531">
                  <c:v>42005.902233796354</c:v>
                </c:pt>
                <c:pt idx="12532">
                  <c:v>42005.909178240741</c:v>
                </c:pt>
                <c:pt idx="12533">
                  <c:v>42005.916122685187</c:v>
                </c:pt>
                <c:pt idx="12534">
                  <c:v>42005.923067129625</c:v>
                </c:pt>
                <c:pt idx="12535">
                  <c:v>42005.930011574092</c:v>
                </c:pt>
                <c:pt idx="12536">
                  <c:v>42005.936956018566</c:v>
                </c:pt>
                <c:pt idx="12537">
                  <c:v>42005.94390046296</c:v>
                </c:pt>
                <c:pt idx="12538">
                  <c:v>42005.950844907413</c:v>
                </c:pt>
                <c:pt idx="12539">
                  <c:v>42005.957789351851</c:v>
                </c:pt>
                <c:pt idx="12540">
                  <c:v>42005.964733796296</c:v>
                </c:pt>
                <c:pt idx="12541">
                  <c:v>42005.971678240741</c:v>
                </c:pt>
                <c:pt idx="12542">
                  <c:v>42005.978622685187</c:v>
                </c:pt>
                <c:pt idx="12543">
                  <c:v>42005.985567129632</c:v>
                </c:pt>
                <c:pt idx="12544">
                  <c:v>42005.992511574092</c:v>
                </c:pt>
                <c:pt idx="12545">
                  <c:v>42005.999456018515</c:v>
                </c:pt>
                <c:pt idx="12546">
                  <c:v>42006.00640046296</c:v>
                </c:pt>
                <c:pt idx="12547">
                  <c:v>42006.013344907406</c:v>
                </c:pt>
                <c:pt idx="12548">
                  <c:v>42006.020289351851</c:v>
                </c:pt>
                <c:pt idx="12549">
                  <c:v>42006.027233796296</c:v>
                </c:pt>
                <c:pt idx="12550">
                  <c:v>42006.034178240741</c:v>
                </c:pt>
                <c:pt idx="12551">
                  <c:v>42006.041122685128</c:v>
                </c:pt>
                <c:pt idx="12552">
                  <c:v>42006.048067129632</c:v>
                </c:pt>
                <c:pt idx="12553">
                  <c:v>42006.055011574092</c:v>
                </c:pt>
                <c:pt idx="12554">
                  <c:v>42006.061956018515</c:v>
                </c:pt>
                <c:pt idx="12555">
                  <c:v>42006.06890046296</c:v>
                </c:pt>
                <c:pt idx="12556">
                  <c:v>42006.075844907406</c:v>
                </c:pt>
                <c:pt idx="12557">
                  <c:v>42006.082789351851</c:v>
                </c:pt>
                <c:pt idx="12558">
                  <c:v>42006.089733796296</c:v>
                </c:pt>
                <c:pt idx="12559">
                  <c:v>42006.096678240741</c:v>
                </c:pt>
                <c:pt idx="12560">
                  <c:v>42006.103622685128</c:v>
                </c:pt>
                <c:pt idx="12561">
                  <c:v>42006.110567129632</c:v>
                </c:pt>
                <c:pt idx="12562">
                  <c:v>42006.117511574092</c:v>
                </c:pt>
                <c:pt idx="12563">
                  <c:v>42006.124456018515</c:v>
                </c:pt>
                <c:pt idx="12564">
                  <c:v>42006.131400462924</c:v>
                </c:pt>
                <c:pt idx="12565">
                  <c:v>42006.138344907406</c:v>
                </c:pt>
                <c:pt idx="12566">
                  <c:v>42006.145289351851</c:v>
                </c:pt>
                <c:pt idx="12567">
                  <c:v>42006.152233796354</c:v>
                </c:pt>
                <c:pt idx="12568">
                  <c:v>42006.159178240741</c:v>
                </c:pt>
                <c:pt idx="12569">
                  <c:v>42006.166122685128</c:v>
                </c:pt>
                <c:pt idx="12570">
                  <c:v>42006.173067129625</c:v>
                </c:pt>
                <c:pt idx="12571">
                  <c:v>42006.180011574092</c:v>
                </c:pt>
                <c:pt idx="12572">
                  <c:v>42006.186956018566</c:v>
                </c:pt>
                <c:pt idx="12573">
                  <c:v>42006.193900462924</c:v>
                </c:pt>
                <c:pt idx="12574">
                  <c:v>42006.200844907406</c:v>
                </c:pt>
                <c:pt idx="12575">
                  <c:v>42006.2077893518</c:v>
                </c:pt>
                <c:pt idx="12576">
                  <c:v>42006.214733796296</c:v>
                </c:pt>
                <c:pt idx="12577">
                  <c:v>42006.221678240734</c:v>
                </c:pt>
                <c:pt idx="12578">
                  <c:v>42006.228622685128</c:v>
                </c:pt>
                <c:pt idx="12579">
                  <c:v>42006.235567129625</c:v>
                </c:pt>
                <c:pt idx="12580">
                  <c:v>42006.242511574092</c:v>
                </c:pt>
                <c:pt idx="12581">
                  <c:v>42006.249456018515</c:v>
                </c:pt>
                <c:pt idx="12582">
                  <c:v>42006.25640046296</c:v>
                </c:pt>
                <c:pt idx="12583">
                  <c:v>42006.263344907333</c:v>
                </c:pt>
                <c:pt idx="12584">
                  <c:v>42006.270289351851</c:v>
                </c:pt>
                <c:pt idx="12585">
                  <c:v>42006.277233796296</c:v>
                </c:pt>
                <c:pt idx="12586">
                  <c:v>42006.284178240741</c:v>
                </c:pt>
                <c:pt idx="12587">
                  <c:v>42006.29112268507</c:v>
                </c:pt>
                <c:pt idx="12588">
                  <c:v>42006.298067129625</c:v>
                </c:pt>
                <c:pt idx="12589">
                  <c:v>42006.305011574092</c:v>
                </c:pt>
                <c:pt idx="12590">
                  <c:v>42006.311956018566</c:v>
                </c:pt>
                <c:pt idx="12591">
                  <c:v>42006.318900463011</c:v>
                </c:pt>
                <c:pt idx="12592">
                  <c:v>42006.325844907406</c:v>
                </c:pt>
                <c:pt idx="12593">
                  <c:v>42006.332789351851</c:v>
                </c:pt>
                <c:pt idx="12594">
                  <c:v>42006.339733796296</c:v>
                </c:pt>
                <c:pt idx="12595">
                  <c:v>42006.346678240829</c:v>
                </c:pt>
                <c:pt idx="12596">
                  <c:v>42006.353622685187</c:v>
                </c:pt>
                <c:pt idx="12597">
                  <c:v>42006.360567129632</c:v>
                </c:pt>
                <c:pt idx="12598">
                  <c:v>42006.367511574092</c:v>
                </c:pt>
                <c:pt idx="12599">
                  <c:v>42006.374456018566</c:v>
                </c:pt>
                <c:pt idx="12600">
                  <c:v>42006.38140046296</c:v>
                </c:pt>
                <c:pt idx="12601">
                  <c:v>42006.388344907413</c:v>
                </c:pt>
                <c:pt idx="12602">
                  <c:v>42006.395289351851</c:v>
                </c:pt>
                <c:pt idx="12603">
                  <c:v>42006.402233796354</c:v>
                </c:pt>
                <c:pt idx="12604">
                  <c:v>42006.409178240741</c:v>
                </c:pt>
                <c:pt idx="12605">
                  <c:v>42006.416122685187</c:v>
                </c:pt>
                <c:pt idx="12606">
                  <c:v>42006.423067129625</c:v>
                </c:pt>
                <c:pt idx="12607">
                  <c:v>42006.430011574092</c:v>
                </c:pt>
                <c:pt idx="12608">
                  <c:v>42006.436956018566</c:v>
                </c:pt>
                <c:pt idx="12609">
                  <c:v>42006.44390046296</c:v>
                </c:pt>
                <c:pt idx="12610">
                  <c:v>42006.450844907413</c:v>
                </c:pt>
                <c:pt idx="12611">
                  <c:v>42006.457789351851</c:v>
                </c:pt>
                <c:pt idx="12612">
                  <c:v>42006.464733796296</c:v>
                </c:pt>
                <c:pt idx="12613">
                  <c:v>42006.471678240741</c:v>
                </c:pt>
                <c:pt idx="12614">
                  <c:v>42006.478622685187</c:v>
                </c:pt>
                <c:pt idx="12615">
                  <c:v>42006.485567129632</c:v>
                </c:pt>
                <c:pt idx="12616">
                  <c:v>42006.492511574092</c:v>
                </c:pt>
                <c:pt idx="12617">
                  <c:v>42006.499456018515</c:v>
                </c:pt>
                <c:pt idx="12618">
                  <c:v>42006.50640046296</c:v>
                </c:pt>
                <c:pt idx="12619">
                  <c:v>42006.513344907406</c:v>
                </c:pt>
                <c:pt idx="12620">
                  <c:v>42006.520289351851</c:v>
                </c:pt>
                <c:pt idx="12621">
                  <c:v>42006.527233796296</c:v>
                </c:pt>
                <c:pt idx="12622">
                  <c:v>42006.534178240741</c:v>
                </c:pt>
                <c:pt idx="12623">
                  <c:v>42006.541122685128</c:v>
                </c:pt>
                <c:pt idx="12624">
                  <c:v>42006.548067129632</c:v>
                </c:pt>
                <c:pt idx="12625">
                  <c:v>42006.555011574092</c:v>
                </c:pt>
                <c:pt idx="12626">
                  <c:v>42006.561956018515</c:v>
                </c:pt>
                <c:pt idx="12627">
                  <c:v>42006.56890046296</c:v>
                </c:pt>
                <c:pt idx="12628">
                  <c:v>42006.575844907406</c:v>
                </c:pt>
                <c:pt idx="12629">
                  <c:v>42006.582789351851</c:v>
                </c:pt>
                <c:pt idx="12630">
                  <c:v>42006.589733796296</c:v>
                </c:pt>
                <c:pt idx="12631">
                  <c:v>42006.596678240741</c:v>
                </c:pt>
                <c:pt idx="12632">
                  <c:v>42006.603622685128</c:v>
                </c:pt>
                <c:pt idx="12633">
                  <c:v>42006.610567129632</c:v>
                </c:pt>
                <c:pt idx="12634">
                  <c:v>42006.617511574092</c:v>
                </c:pt>
                <c:pt idx="12635">
                  <c:v>42006.624456018515</c:v>
                </c:pt>
                <c:pt idx="12636">
                  <c:v>42006.631400462924</c:v>
                </c:pt>
                <c:pt idx="12637">
                  <c:v>42006.638344907406</c:v>
                </c:pt>
                <c:pt idx="12638">
                  <c:v>42006.645289351851</c:v>
                </c:pt>
                <c:pt idx="12639">
                  <c:v>42006.652233796354</c:v>
                </c:pt>
                <c:pt idx="12640">
                  <c:v>42006.659178240741</c:v>
                </c:pt>
                <c:pt idx="12641">
                  <c:v>42006.666122685128</c:v>
                </c:pt>
                <c:pt idx="12642">
                  <c:v>42006.673067129625</c:v>
                </c:pt>
                <c:pt idx="12643">
                  <c:v>42006.680011574092</c:v>
                </c:pt>
                <c:pt idx="12644">
                  <c:v>42006.686956018566</c:v>
                </c:pt>
                <c:pt idx="12645">
                  <c:v>42006.693900462924</c:v>
                </c:pt>
                <c:pt idx="12646">
                  <c:v>42006.700844907406</c:v>
                </c:pt>
                <c:pt idx="12647">
                  <c:v>42006.7077893518</c:v>
                </c:pt>
                <c:pt idx="12648">
                  <c:v>42006.714733796296</c:v>
                </c:pt>
                <c:pt idx="12649">
                  <c:v>42006.721678240734</c:v>
                </c:pt>
                <c:pt idx="12650">
                  <c:v>42006.728622685128</c:v>
                </c:pt>
                <c:pt idx="12651">
                  <c:v>42006.735567129625</c:v>
                </c:pt>
                <c:pt idx="12652">
                  <c:v>42006.742511574092</c:v>
                </c:pt>
                <c:pt idx="12653">
                  <c:v>42006.749456018515</c:v>
                </c:pt>
                <c:pt idx="12654">
                  <c:v>42006.75640046296</c:v>
                </c:pt>
                <c:pt idx="12655">
                  <c:v>42006.763344907333</c:v>
                </c:pt>
                <c:pt idx="12656">
                  <c:v>42006.770289351851</c:v>
                </c:pt>
                <c:pt idx="12657">
                  <c:v>42006.777233796296</c:v>
                </c:pt>
                <c:pt idx="12658">
                  <c:v>42006.784178240741</c:v>
                </c:pt>
                <c:pt idx="12659">
                  <c:v>42006.79112268507</c:v>
                </c:pt>
                <c:pt idx="12660">
                  <c:v>42006.798067129625</c:v>
                </c:pt>
                <c:pt idx="12661">
                  <c:v>42006.805011574092</c:v>
                </c:pt>
                <c:pt idx="12662">
                  <c:v>42006.811956018566</c:v>
                </c:pt>
                <c:pt idx="12663">
                  <c:v>42006.818900463011</c:v>
                </c:pt>
                <c:pt idx="12664">
                  <c:v>42006.825844907406</c:v>
                </c:pt>
                <c:pt idx="12665">
                  <c:v>42006.832789351851</c:v>
                </c:pt>
                <c:pt idx="12666">
                  <c:v>42006.839733796296</c:v>
                </c:pt>
                <c:pt idx="12667">
                  <c:v>42006.846678240829</c:v>
                </c:pt>
                <c:pt idx="12668">
                  <c:v>42006.853622685187</c:v>
                </c:pt>
                <c:pt idx="12669">
                  <c:v>42006.860567129632</c:v>
                </c:pt>
                <c:pt idx="12670">
                  <c:v>42006.867511574092</c:v>
                </c:pt>
                <c:pt idx="12671">
                  <c:v>42006.874456018566</c:v>
                </c:pt>
                <c:pt idx="12672">
                  <c:v>42006.88140046296</c:v>
                </c:pt>
                <c:pt idx="12673">
                  <c:v>42006.888344907413</c:v>
                </c:pt>
                <c:pt idx="12674">
                  <c:v>42006.895289351851</c:v>
                </c:pt>
                <c:pt idx="12675">
                  <c:v>42006.902233796354</c:v>
                </c:pt>
                <c:pt idx="12676">
                  <c:v>42006.909178240741</c:v>
                </c:pt>
                <c:pt idx="12677">
                  <c:v>42006.916122685187</c:v>
                </c:pt>
                <c:pt idx="12678">
                  <c:v>42006.923067129625</c:v>
                </c:pt>
                <c:pt idx="12679">
                  <c:v>42006.930011574092</c:v>
                </c:pt>
                <c:pt idx="12680">
                  <c:v>42006.936956018566</c:v>
                </c:pt>
                <c:pt idx="12681">
                  <c:v>42006.94390046296</c:v>
                </c:pt>
                <c:pt idx="12682">
                  <c:v>42006.950844907413</c:v>
                </c:pt>
                <c:pt idx="12683">
                  <c:v>42006.957789351851</c:v>
                </c:pt>
                <c:pt idx="12684">
                  <c:v>42006.964733796296</c:v>
                </c:pt>
                <c:pt idx="12685">
                  <c:v>42006.971678240741</c:v>
                </c:pt>
                <c:pt idx="12686">
                  <c:v>42006.978622685187</c:v>
                </c:pt>
                <c:pt idx="12687">
                  <c:v>42006.985567129632</c:v>
                </c:pt>
                <c:pt idx="12688">
                  <c:v>42006.992511574092</c:v>
                </c:pt>
                <c:pt idx="12689">
                  <c:v>42006.999456018515</c:v>
                </c:pt>
                <c:pt idx="12690">
                  <c:v>42007.00640046296</c:v>
                </c:pt>
                <c:pt idx="12691">
                  <c:v>42007.013344907406</c:v>
                </c:pt>
                <c:pt idx="12692">
                  <c:v>42007.020289351851</c:v>
                </c:pt>
                <c:pt idx="12693">
                  <c:v>42007.027233796296</c:v>
                </c:pt>
                <c:pt idx="12694">
                  <c:v>42007.034178240741</c:v>
                </c:pt>
                <c:pt idx="12695">
                  <c:v>42007.041122685128</c:v>
                </c:pt>
                <c:pt idx="12696">
                  <c:v>42007.048067129632</c:v>
                </c:pt>
                <c:pt idx="12697">
                  <c:v>42007.055011574092</c:v>
                </c:pt>
                <c:pt idx="12698">
                  <c:v>42007.061956018515</c:v>
                </c:pt>
                <c:pt idx="12699">
                  <c:v>42007.06890046296</c:v>
                </c:pt>
                <c:pt idx="12700">
                  <c:v>42007.075844907406</c:v>
                </c:pt>
                <c:pt idx="12701">
                  <c:v>42007.082789351851</c:v>
                </c:pt>
                <c:pt idx="12702">
                  <c:v>42007.089733796296</c:v>
                </c:pt>
                <c:pt idx="12703">
                  <c:v>42007.096678240741</c:v>
                </c:pt>
                <c:pt idx="12704">
                  <c:v>42007.103622685128</c:v>
                </c:pt>
                <c:pt idx="12705">
                  <c:v>42007.110567129632</c:v>
                </c:pt>
                <c:pt idx="12706">
                  <c:v>42007.117511574092</c:v>
                </c:pt>
                <c:pt idx="12707">
                  <c:v>42007.124456018515</c:v>
                </c:pt>
                <c:pt idx="12708">
                  <c:v>42007.131400462924</c:v>
                </c:pt>
                <c:pt idx="12709">
                  <c:v>42007.138344907406</c:v>
                </c:pt>
                <c:pt idx="12710">
                  <c:v>42007.145289351851</c:v>
                </c:pt>
                <c:pt idx="12711">
                  <c:v>42007.152233796354</c:v>
                </c:pt>
                <c:pt idx="12712">
                  <c:v>42007.159178240741</c:v>
                </c:pt>
                <c:pt idx="12713">
                  <c:v>42007.166122685128</c:v>
                </c:pt>
                <c:pt idx="12714">
                  <c:v>42007.173067129625</c:v>
                </c:pt>
                <c:pt idx="12715">
                  <c:v>42007.180011574092</c:v>
                </c:pt>
                <c:pt idx="12716">
                  <c:v>42007.186956018566</c:v>
                </c:pt>
                <c:pt idx="12717">
                  <c:v>42007.193900462924</c:v>
                </c:pt>
                <c:pt idx="12718">
                  <c:v>42007.200844907406</c:v>
                </c:pt>
                <c:pt idx="12719">
                  <c:v>42007.2077893518</c:v>
                </c:pt>
                <c:pt idx="12720">
                  <c:v>42007.214733796296</c:v>
                </c:pt>
                <c:pt idx="12721">
                  <c:v>42007.221678240734</c:v>
                </c:pt>
                <c:pt idx="12722">
                  <c:v>42007.228622685128</c:v>
                </c:pt>
                <c:pt idx="12723">
                  <c:v>42007.235567129625</c:v>
                </c:pt>
                <c:pt idx="12724">
                  <c:v>42007.242511574092</c:v>
                </c:pt>
                <c:pt idx="12725">
                  <c:v>42007.249456018515</c:v>
                </c:pt>
                <c:pt idx="12726">
                  <c:v>42007.25640046296</c:v>
                </c:pt>
                <c:pt idx="12727">
                  <c:v>42007.263344907333</c:v>
                </c:pt>
                <c:pt idx="12728">
                  <c:v>42007.270289351851</c:v>
                </c:pt>
                <c:pt idx="12729">
                  <c:v>42007.277233796296</c:v>
                </c:pt>
                <c:pt idx="12730">
                  <c:v>42007.284178240741</c:v>
                </c:pt>
                <c:pt idx="12731">
                  <c:v>42007.29112268507</c:v>
                </c:pt>
                <c:pt idx="12732">
                  <c:v>42007.298067129625</c:v>
                </c:pt>
                <c:pt idx="12733">
                  <c:v>42007.305011574092</c:v>
                </c:pt>
                <c:pt idx="12734">
                  <c:v>42007.311956018566</c:v>
                </c:pt>
                <c:pt idx="12735">
                  <c:v>42007.318900463011</c:v>
                </c:pt>
                <c:pt idx="12736">
                  <c:v>42007.325844907406</c:v>
                </c:pt>
                <c:pt idx="12737">
                  <c:v>42007.332789351851</c:v>
                </c:pt>
                <c:pt idx="12738">
                  <c:v>42007.339733796296</c:v>
                </c:pt>
                <c:pt idx="12739">
                  <c:v>42007.346678240829</c:v>
                </c:pt>
                <c:pt idx="12740">
                  <c:v>42007.353622685187</c:v>
                </c:pt>
                <c:pt idx="12741">
                  <c:v>42007.360567129632</c:v>
                </c:pt>
                <c:pt idx="12742">
                  <c:v>42007.367511574092</c:v>
                </c:pt>
                <c:pt idx="12743">
                  <c:v>42007.374456018566</c:v>
                </c:pt>
                <c:pt idx="12744">
                  <c:v>42007.38140046296</c:v>
                </c:pt>
                <c:pt idx="12745">
                  <c:v>42007.388344907413</c:v>
                </c:pt>
                <c:pt idx="12746">
                  <c:v>42007.395289351851</c:v>
                </c:pt>
                <c:pt idx="12747">
                  <c:v>42007.402233796354</c:v>
                </c:pt>
                <c:pt idx="12748">
                  <c:v>42007.409178240741</c:v>
                </c:pt>
                <c:pt idx="12749">
                  <c:v>42007.416122685187</c:v>
                </c:pt>
                <c:pt idx="12750">
                  <c:v>42007.423067129625</c:v>
                </c:pt>
                <c:pt idx="12751">
                  <c:v>42007.430011574092</c:v>
                </c:pt>
                <c:pt idx="12752">
                  <c:v>42007.436956018566</c:v>
                </c:pt>
                <c:pt idx="12753">
                  <c:v>42007.44390046296</c:v>
                </c:pt>
                <c:pt idx="12754">
                  <c:v>42007.450844907413</c:v>
                </c:pt>
                <c:pt idx="12755">
                  <c:v>42007.457789351851</c:v>
                </c:pt>
                <c:pt idx="12756">
                  <c:v>42007.464733796296</c:v>
                </c:pt>
                <c:pt idx="12757">
                  <c:v>42007.471678240741</c:v>
                </c:pt>
                <c:pt idx="12758">
                  <c:v>42007.478622685187</c:v>
                </c:pt>
                <c:pt idx="12759">
                  <c:v>42007.485567129632</c:v>
                </c:pt>
                <c:pt idx="12760">
                  <c:v>42007.492511574092</c:v>
                </c:pt>
                <c:pt idx="12761">
                  <c:v>42007.499456018515</c:v>
                </c:pt>
                <c:pt idx="12762">
                  <c:v>42007.50640046296</c:v>
                </c:pt>
                <c:pt idx="12763">
                  <c:v>42007.513344907406</c:v>
                </c:pt>
                <c:pt idx="12764">
                  <c:v>42007.520289351851</c:v>
                </c:pt>
                <c:pt idx="12765">
                  <c:v>42007.527233796296</c:v>
                </c:pt>
                <c:pt idx="12766">
                  <c:v>42007.534178240741</c:v>
                </c:pt>
                <c:pt idx="12767">
                  <c:v>42007.541122685128</c:v>
                </c:pt>
                <c:pt idx="12768">
                  <c:v>42007.548067129632</c:v>
                </c:pt>
                <c:pt idx="12769">
                  <c:v>42007.555011574092</c:v>
                </c:pt>
                <c:pt idx="12770">
                  <c:v>42007.561956018515</c:v>
                </c:pt>
                <c:pt idx="12771">
                  <c:v>42007.56890046296</c:v>
                </c:pt>
                <c:pt idx="12772">
                  <c:v>42007.575844907406</c:v>
                </c:pt>
                <c:pt idx="12773">
                  <c:v>42007.582789351851</c:v>
                </c:pt>
                <c:pt idx="12774">
                  <c:v>42007.589733796296</c:v>
                </c:pt>
                <c:pt idx="12775">
                  <c:v>42007.596678240741</c:v>
                </c:pt>
                <c:pt idx="12776">
                  <c:v>42007.603622685128</c:v>
                </c:pt>
                <c:pt idx="12777">
                  <c:v>42007.610567129632</c:v>
                </c:pt>
                <c:pt idx="12778">
                  <c:v>42007.617511574092</c:v>
                </c:pt>
                <c:pt idx="12779">
                  <c:v>42007.624456018515</c:v>
                </c:pt>
                <c:pt idx="12780">
                  <c:v>42007.631400462924</c:v>
                </c:pt>
                <c:pt idx="12781">
                  <c:v>42007.638344907406</c:v>
                </c:pt>
                <c:pt idx="12782">
                  <c:v>42007.645289351851</c:v>
                </c:pt>
                <c:pt idx="12783">
                  <c:v>42007.652233796354</c:v>
                </c:pt>
                <c:pt idx="12784">
                  <c:v>42007.659178240741</c:v>
                </c:pt>
                <c:pt idx="12785">
                  <c:v>42007.666122685128</c:v>
                </c:pt>
                <c:pt idx="12786">
                  <c:v>42007.673067129625</c:v>
                </c:pt>
                <c:pt idx="12787">
                  <c:v>42007.680011574092</c:v>
                </c:pt>
                <c:pt idx="12788">
                  <c:v>42007.686956018566</c:v>
                </c:pt>
                <c:pt idx="12789">
                  <c:v>42007.693900462924</c:v>
                </c:pt>
                <c:pt idx="12790">
                  <c:v>42007.700844907406</c:v>
                </c:pt>
                <c:pt idx="12791">
                  <c:v>42007.7077893518</c:v>
                </c:pt>
                <c:pt idx="12792">
                  <c:v>42007.714733796296</c:v>
                </c:pt>
                <c:pt idx="12793">
                  <c:v>42007.721678240734</c:v>
                </c:pt>
                <c:pt idx="12794">
                  <c:v>42007.728622685128</c:v>
                </c:pt>
                <c:pt idx="12795">
                  <c:v>42007.735567129625</c:v>
                </c:pt>
                <c:pt idx="12796">
                  <c:v>42007.742511574092</c:v>
                </c:pt>
                <c:pt idx="12797">
                  <c:v>42007.749456018515</c:v>
                </c:pt>
                <c:pt idx="12798">
                  <c:v>42007.75640046296</c:v>
                </c:pt>
                <c:pt idx="12799">
                  <c:v>42007.763344907333</c:v>
                </c:pt>
                <c:pt idx="12800">
                  <c:v>42007.770289351851</c:v>
                </c:pt>
                <c:pt idx="12801">
                  <c:v>42007.777233796296</c:v>
                </c:pt>
                <c:pt idx="12802">
                  <c:v>42007.784178240741</c:v>
                </c:pt>
                <c:pt idx="12803">
                  <c:v>42007.79112268507</c:v>
                </c:pt>
                <c:pt idx="12804">
                  <c:v>42007.798067129625</c:v>
                </c:pt>
                <c:pt idx="12805">
                  <c:v>42007.805011574092</c:v>
                </c:pt>
                <c:pt idx="12806">
                  <c:v>42007.811956018566</c:v>
                </c:pt>
                <c:pt idx="12807">
                  <c:v>42007.818900463011</c:v>
                </c:pt>
                <c:pt idx="12808">
                  <c:v>42007.825844907406</c:v>
                </c:pt>
                <c:pt idx="12809">
                  <c:v>42007.832789351851</c:v>
                </c:pt>
                <c:pt idx="12810">
                  <c:v>42007.839733796296</c:v>
                </c:pt>
                <c:pt idx="12811">
                  <c:v>42007.846678240829</c:v>
                </c:pt>
                <c:pt idx="12812">
                  <c:v>42007.853622685187</c:v>
                </c:pt>
                <c:pt idx="12813">
                  <c:v>42007.860567129632</c:v>
                </c:pt>
                <c:pt idx="12814">
                  <c:v>42007.867511574092</c:v>
                </c:pt>
                <c:pt idx="12815">
                  <c:v>42007.874456018566</c:v>
                </c:pt>
                <c:pt idx="12816">
                  <c:v>42007.88140046296</c:v>
                </c:pt>
                <c:pt idx="12817">
                  <c:v>42007.888344907413</c:v>
                </c:pt>
                <c:pt idx="12818">
                  <c:v>42007.895289351851</c:v>
                </c:pt>
                <c:pt idx="12819">
                  <c:v>42007.902233796354</c:v>
                </c:pt>
                <c:pt idx="12820">
                  <c:v>42007.909178240741</c:v>
                </c:pt>
                <c:pt idx="12821">
                  <c:v>42007.916122685187</c:v>
                </c:pt>
                <c:pt idx="12822">
                  <c:v>42007.923067129625</c:v>
                </c:pt>
                <c:pt idx="12823">
                  <c:v>42007.930011574092</c:v>
                </c:pt>
                <c:pt idx="12824">
                  <c:v>42007.936956018566</c:v>
                </c:pt>
                <c:pt idx="12825">
                  <c:v>42007.94390046296</c:v>
                </c:pt>
                <c:pt idx="12826">
                  <c:v>42007.950844907413</c:v>
                </c:pt>
                <c:pt idx="12827">
                  <c:v>42007.957789351851</c:v>
                </c:pt>
                <c:pt idx="12828">
                  <c:v>42007.964733796296</c:v>
                </c:pt>
                <c:pt idx="12829">
                  <c:v>42007.971678240741</c:v>
                </c:pt>
                <c:pt idx="12830">
                  <c:v>42007.978622685187</c:v>
                </c:pt>
                <c:pt idx="12831">
                  <c:v>42007.985567129632</c:v>
                </c:pt>
                <c:pt idx="12832">
                  <c:v>42007.992511574092</c:v>
                </c:pt>
                <c:pt idx="12833">
                  <c:v>42007.999456018515</c:v>
                </c:pt>
                <c:pt idx="12834">
                  <c:v>42008.00640046296</c:v>
                </c:pt>
                <c:pt idx="12835">
                  <c:v>42008.013344907406</c:v>
                </c:pt>
                <c:pt idx="12836">
                  <c:v>42008.020289351851</c:v>
                </c:pt>
                <c:pt idx="12837">
                  <c:v>42008.027233796296</c:v>
                </c:pt>
                <c:pt idx="12838">
                  <c:v>42008.034178240741</c:v>
                </c:pt>
                <c:pt idx="12839">
                  <c:v>42008.041122685128</c:v>
                </c:pt>
                <c:pt idx="12840">
                  <c:v>42008.048067129632</c:v>
                </c:pt>
                <c:pt idx="12841">
                  <c:v>42008.055011574092</c:v>
                </c:pt>
                <c:pt idx="12842">
                  <c:v>42008.061956018515</c:v>
                </c:pt>
                <c:pt idx="12843">
                  <c:v>42008.06890046296</c:v>
                </c:pt>
                <c:pt idx="12844">
                  <c:v>42008.075844907406</c:v>
                </c:pt>
                <c:pt idx="12845">
                  <c:v>42008.082789351851</c:v>
                </c:pt>
                <c:pt idx="12846">
                  <c:v>42008.089733796296</c:v>
                </c:pt>
                <c:pt idx="12847">
                  <c:v>42008.096678240741</c:v>
                </c:pt>
                <c:pt idx="12848">
                  <c:v>42008.103622685128</c:v>
                </c:pt>
                <c:pt idx="12849">
                  <c:v>42008.110567129632</c:v>
                </c:pt>
                <c:pt idx="12850">
                  <c:v>42008.117511574092</c:v>
                </c:pt>
                <c:pt idx="12851">
                  <c:v>42008.124456018515</c:v>
                </c:pt>
                <c:pt idx="12852">
                  <c:v>42008.131400462924</c:v>
                </c:pt>
                <c:pt idx="12853">
                  <c:v>42008.138344907406</c:v>
                </c:pt>
                <c:pt idx="12854">
                  <c:v>42008.145289351851</c:v>
                </c:pt>
                <c:pt idx="12855">
                  <c:v>42008.152233796354</c:v>
                </c:pt>
                <c:pt idx="12856">
                  <c:v>42008.159178240741</c:v>
                </c:pt>
                <c:pt idx="12857">
                  <c:v>42008.166122685128</c:v>
                </c:pt>
                <c:pt idx="12858">
                  <c:v>42008.173067129625</c:v>
                </c:pt>
                <c:pt idx="12859">
                  <c:v>42008.180011574092</c:v>
                </c:pt>
                <c:pt idx="12860">
                  <c:v>42008.186956018566</c:v>
                </c:pt>
                <c:pt idx="12861">
                  <c:v>42008.193900462924</c:v>
                </c:pt>
                <c:pt idx="12862">
                  <c:v>42008.200844907406</c:v>
                </c:pt>
                <c:pt idx="12863">
                  <c:v>42008.2077893518</c:v>
                </c:pt>
                <c:pt idx="12864">
                  <c:v>42008.214733796296</c:v>
                </c:pt>
                <c:pt idx="12865">
                  <c:v>42008.221678240734</c:v>
                </c:pt>
                <c:pt idx="12866">
                  <c:v>42008.228622685128</c:v>
                </c:pt>
                <c:pt idx="12867">
                  <c:v>42008.235567129625</c:v>
                </c:pt>
                <c:pt idx="12868">
                  <c:v>42008.242511574092</c:v>
                </c:pt>
                <c:pt idx="12869">
                  <c:v>42008.249456018515</c:v>
                </c:pt>
                <c:pt idx="12870">
                  <c:v>42008.25640046296</c:v>
                </c:pt>
                <c:pt idx="12871">
                  <c:v>42008.263344907333</c:v>
                </c:pt>
                <c:pt idx="12872">
                  <c:v>42008.270289351851</c:v>
                </c:pt>
                <c:pt idx="12873">
                  <c:v>42008.277233796296</c:v>
                </c:pt>
                <c:pt idx="12874">
                  <c:v>42008.284178240741</c:v>
                </c:pt>
                <c:pt idx="12875">
                  <c:v>42008.29112268507</c:v>
                </c:pt>
                <c:pt idx="12876">
                  <c:v>42008.298067129625</c:v>
                </c:pt>
                <c:pt idx="12877">
                  <c:v>42008.305011574092</c:v>
                </c:pt>
                <c:pt idx="12878">
                  <c:v>42008.311956018566</c:v>
                </c:pt>
                <c:pt idx="12879">
                  <c:v>42008.318900463011</c:v>
                </c:pt>
                <c:pt idx="12880">
                  <c:v>42008.325844907406</c:v>
                </c:pt>
                <c:pt idx="12881">
                  <c:v>42008.332789351851</c:v>
                </c:pt>
                <c:pt idx="12882">
                  <c:v>42008.339733796296</c:v>
                </c:pt>
                <c:pt idx="12883">
                  <c:v>42008.346678240829</c:v>
                </c:pt>
                <c:pt idx="12884">
                  <c:v>42008.353622685187</c:v>
                </c:pt>
                <c:pt idx="12885">
                  <c:v>42008.360567129632</c:v>
                </c:pt>
                <c:pt idx="12886">
                  <c:v>42008.367511574092</c:v>
                </c:pt>
                <c:pt idx="12887">
                  <c:v>42008.374456018566</c:v>
                </c:pt>
                <c:pt idx="12888">
                  <c:v>42008.38140046296</c:v>
                </c:pt>
                <c:pt idx="12889">
                  <c:v>42008.388344907413</c:v>
                </c:pt>
                <c:pt idx="12890">
                  <c:v>42008.395289351851</c:v>
                </c:pt>
                <c:pt idx="12891">
                  <c:v>42008.402233796354</c:v>
                </c:pt>
                <c:pt idx="12892">
                  <c:v>42008.409178240741</c:v>
                </c:pt>
                <c:pt idx="12893">
                  <c:v>42008.416122685187</c:v>
                </c:pt>
                <c:pt idx="12894">
                  <c:v>42008.423067129625</c:v>
                </c:pt>
                <c:pt idx="12895">
                  <c:v>42008.430011574092</c:v>
                </c:pt>
                <c:pt idx="12896">
                  <c:v>42008.436956018566</c:v>
                </c:pt>
                <c:pt idx="12897">
                  <c:v>42008.44390046296</c:v>
                </c:pt>
                <c:pt idx="12898">
                  <c:v>42008.450844907413</c:v>
                </c:pt>
                <c:pt idx="12899">
                  <c:v>42008.457789351851</c:v>
                </c:pt>
                <c:pt idx="12900">
                  <c:v>42008.464733796296</c:v>
                </c:pt>
                <c:pt idx="12901">
                  <c:v>42008.471678240741</c:v>
                </c:pt>
                <c:pt idx="12902">
                  <c:v>42008.478622685187</c:v>
                </c:pt>
                <c:pt idx="12903">
                  <c:v>42008.485567129632</c:v>
                </c:pt>
                <c:pt idx="12904">
                  <c:v>42008.492511574092</c:v>
                </c:pt>
                <c:pt idx="12905">
                  <c:v>42008.499456018515</c:v>
                </c:pt>
                <c:pt idx="12906">
                  <c:v>42008.50640046296</c:v>
                </c:pt>
                <c:pt idx="12907">
                  <c:v>42008.513344907406</c:v>
                </c:pt>
                <c:pt idx="12908">
                  <c:v>42008.520289351851</c:v>
                </c:pt>
                <c:pt idx="12909">
                  <c:v>42008.527233796296</c:v>
                </c:pt>
                <c:pt idx="12910">
                  <c:v>42008.534178240741</c:v>
                </c:pt>
                <c:pt idx="12911">
                  <c:v>42008.541122685128</c:v>
                </c:pt>
                <c:pt idx="12912">
                  <c:v>42008.548067129632</c:v>
                </c:pt>
                <c:pt idx="12913">
                  <c:v>42008.555011574092</c:v>
                </c:pt>
                <c:pt idx="12914">
                  <c:v>42008.561956018515</c:v>
                </c:pt>
                <c:pt idx="12915">
                  <c:v>42008.56890046296</c:v>
                </c:pt>
                <c:pt idx="12916">
                  <c:v>42008.575844907406</c:v>
                </c:pt>
                <c:pt idx="12917">
                  <c:v>42008.582789351851</c:v>
                </c:pt>
                <c:pt idx="12918">
                  <c:v>42008.589733796296</c:v>
                </c:pt>
                <c:pt idx="12919">
                  <c:v>42008.596678240741</c:v>
                </c:pt>
                <c:pt idx="12920">
                  <c:v>42008.603622685128</c:v>
                </c:pt>
                <c:pt idx="12921">
                  <c:v>42008.610567129632</c:v>
                </c:pt>
                <c:pt idx="12922">
                  <c:v>42008.617511574092</c:v>
                </c:pt>
                <c:pt idx="12923">
                  <c:v>42008.624456018515</c:v>
                </c:pt>
                <c:pt idx="12924">
                  <c:v>42008.631400462924</c:v>
                </c:pt>
                <c:pt idx="12925">
                  <c:v>42008.638344907406</c:v>
                </c:pt>
                <c:pt idx="12926">
                  <c:v>42008.645289351851</c:v>
                </c:pt>
                <c:pt idx="12927">
                  <c:v>42008.652233796354</c:v>
                </c:pt>
                <c:pt idx="12928">
                  <c:v>42008.659178240741</c:v>
                </c:pt>
                <c:pt idx="12929">
                  <c:v>42008.666122685128</c:v>
                </c:pt>
                <c:pt idx="12930">
                  <c:v>42008.673067129625</c:v>
                </c:pt>
                <c:pt idx="12931">
                  <c:v>42008.680011574092</c:v>
                </c:pt>
                <c:pt idx="12932">
                  <c:v>42008.686956018566</c:v>
                </c:pt>
                <c:pt idx="12933">
                  <c:v>42008.693900462924</c:v>
                </c:pt>
                <c:pt idx="12934">
                  <c:v>42008.700844907406</c:v>
                </c:pt>
                <c:pt idx="12935">
                  <c:v>42008.7077893518</c:v>
                </c:pt>
                <c:pt idx="12936">
                  <c:v>42008.714733796296</c:v>
                </c:pt>
                <c:pt idx="12937">
                  <c:v>42008.721678240734</c:v>
                </c:pt>
                <c:pt idx="12938">
                  <c:v>42008.728622685128</c:v>
                </c:pt>
                <c:pt idx="12939">
                  <c:v>42008.735567129625</c:v>
                </c:pt>
                <c:pt idx="12940">
                  <c:v>42008.742511574092</c:v>
                </c:pt>
                <c:pt idx="12941">
                  <c:v>42008.749456018515</c:v>
                </c:pt>
                <c:pt idx="12942">
                  <c:v>42008.75640046296</c:v>
                </c:pt>
                <c:pt idx="12943">
                  <c:v>42008.763344907333</c:v>
                </c:pt>
                <c:pt idx="12944">
                  <c:v>42008.770289351851</c:v>
                </c:pt>
                <c:pt idx="12945">
                  <c:v>42008.777233796296</c:v>
                </c:pt>
                <c:pt idx="12946">
                  <c:v>42008.784178240741</c:v>
                </c:pt>
                <c:pt idx="12947">
                  <c:v>42008.79112268507</c:v>
                </c:pt>
                <c:pt idx="12948">
                  <c:v>42008.798067129625</c:v>
                </c:pt>
                <c:pt idx="12949">
                  <c:v>42008.805011574092</c:v>
                </c:pt>
                <c:pt idx="12950">
                  <c:v>42008.811956018566</c:v>
                </c:pt>
                <c:pt idx="12951">
                  <c:v>42008.818900463011</c:v>
                </c:pt>
                <c:pt idx="12952">
                  <c:v>42008.825844907406</c:v>
                </c:pt>
                <c:pt idx="12953">
                  <c:v>42008.832789351851</c:v>
                </c:pt>
                <c:pt idx="12954">
                  <c:v>42008.839733796296</c:v>
                </c:pt>
                <c:pt idx="12955">
                  <c:v>42008.846678240829</c:v>
                </c:pt>
                <c:pt idx="12956">
                  <c:v>42008.853622685187</c:v>
                </c:pt>
                <c:pt idx="12957">
                  <c:v>42008.860567129632</c:v>
                </c:pt>
                <c:pt idx="12958">
                  <c:v>42008.867511574092</c:v>
                </c:pt>
                <c:pt idx="12959">
                  <c:v>42008.874456018566</c:v>
                </c:pt>
                <c:pt idx="12960">
                  <c:v>42008.88140046296</c:v>
                </c:pt>
                <c:pt idx="12961">
                  <c:v>42008.888344907413</c:v>
                </c:pt>
                <c:pt idx="12962">
                  <c:v>42008.895289351851</c:v>
                </c:pt>
                <c:pt idx="12963">
                  <c:v>42008.902233796354</c:v>
                </c:pt>
                <c:pt idx="12964">
                  <c:v>42008.909178240741</c:v>
                </c:pt>
                <c:pt idx="12965">
                  <c:v>42008.916122685187</c:v>
                </c:pt>
                <c:pt idx="12966">
                  <c:v>42008.923067129625</c:v>
                </c:pt>
                <c:pt idx="12967">
                  <c:v>42008.930011574092</c:v>
                </c:pt>
                <c:pt idx="12968">
                  <c:v>42008.936956018566</c:v>
                </c:pt>
                <c:pt idx="12969">
                  <c:v>42008.94390046296</c:v>
                </c:pt>
                <c:pt idx="12970">
                  <c:v>42008.950844907413</c:v>
                </c:pt>
                <c:pt idx="12971">
                  <c:v>42008.957789351851</c:v>
                </c:pt>
                <c:pt idx="12972">
                  <c:v>42008.964733796296</c:v>
                </c:pt>
                <c:pt idx="12973">
                  <c:v>42008.971678240741</c:v>
                </c:pt>
                <c:pt idx="12974">
                  <c:v>42008.978622685187</c:v>
                </c:pt>
                <c:pt idx="12975">
                  <c:v>42008.985567129632</c:v>
                </c:pt>
                <c:pt idx="12976">
                  <c:v>42008.992511574092</c:v>
                </c:pt>
                <c:pt idx="12977">
                  <c:v>42008.999456018515</c:v>
                </c:pt>
                <c:pt idx="12978">
                  <c:v>42009.00640046296</c:v>
                </c:pt>
                <c:pt idx="12979">
                  <c:v>42009.013344907406</c:v>
                </c:pt>
                <c:pt idx="12980">
                  <c:v>42009.020289351851</c:v>
                </c:pt>
                <c:pt idx="12981">
                  <c:v>42009.027233796296</c:v>
                </c:pt>
                <c:pt idx="12982">
                  <c:v>42009.034178240741</c:v>
                </c:pt>
                <c:pt idx="12983">
                  <c:v>42009.041122685128</c:v>
                </c:pt>
                <c:pt idx="12984">
                  <c:v>42009.048067129632</c:v>
                </c:pt>
                <c:pt idx="12985">
                  <c:v>42009.055011574092</c:v>
                </c:pt>
                <c:pt idx="12986">
                  <c:v>42009.061956018515</c:v>
                </c:pt>
                <c:pt idx="12987">
                  <c:v>42009.06890046296</c:v>
                </c:pt>
                <c:pt idx="12988">
                  <c:v>42009.075844907406</c:v>
                </c:pt>
                <c:pt idx="12989">
                  <c:v>42009.082789351851</c:v>
                </c:pt>
                <c:pt idx="12990">
                  <c:v>42009.089733796296</c:v>
                </c:pt>
                <c:pt idx="12991">
                  <c:v>42009.096678240741</c:v>
                </c:pt>
                <c:pt idx="12992">
                  <c:v>42009.103622685128</c:v>
                </c:pt>
                <c:pt idx="12993">
                  <c:v>42009.110567129632</c:v>
                </c:pt>
                <c:pt idx="12994">
                  <c:v>42009.117511574092</c:v>
                </c:pt>
                <c:pt idx="12995">
                  <c:v>42009.124456018515</c:v>
                </c:pt>
                <c:pt idx="12996">
                  <c:v>42009.131400462924</c:v>
                </c:pt>
                <c:pt idx="12997">
                  <c:v>42009.138344907406</c:v>
                </c:pt>
                <c:pt idx="12998">
                  <c:v>42009.145289351851</c:v>
                </c:pt>
                <c:pt idx="12999">
                  <c:v>42009.152233796354</c:v>
                </c:pt>
                <c:pt idx="13000">
                  <c:v>42009.159178240741</c:v>
                </c:pt>
                <c:pt idx="13001">
                  <c:v>42009.166122685128</c:v>
                </c:pt>
                <c:pt idx="13002">
                  <c:v>42009.173067129625</c:v>
                </c:pt>
                <c:pt idx="13003">
                  <c:v>42009.180011574092</c:v>
                </c:pt>
                <c:pt idx="13004">
                  <c:v>42009.186956018566</c:v>
                </c:pt>
                <c:pt idx="13005">
                  <c:v>42009.193900462924</c:v>
                </c:pt>
                <c:pt idx="13006">
                  <c:v>42009.200844907406</c:v>
                </c:pt>
                <c:pt idx="13007">
                  <c:v>42009.2077893518</c:v>
                </c:pt>
                <c:pt idx="13008">
                  <c:v>42009.214733796296</c:v>
                </c:pt>
                <c:pt idx="13009">
                  <c:v>42009.221678240734</c:v>
                </c:pt>
                <c:pt idx="13010">
                  <c:v>42009.228622685128</c:v>
                </c:pt>
                <c:pt idx="13011">
                  <c:v>42009.235567129625</c:v>
                </c:pt>
                <c:pt idx="13012">
                  <c:v>42009.242511574092</c:v>
                </c:pt>
                <c:pt idx="13013">
                  <c:v>42009.249456018515</c:v>
                </c:pt>
                <c:pt idx="13014">
                  <c:v>42009.25640046296</c:v>
                </c:pt>
                <c:pt idx="13015">
                  <c:v>42009.263344907333</c:v>
                </c:pt>
                <c:pt idx="13016">
                  <c:v>42009.270289351851</c:v>
                </c:pt>
                <c:pt idx="13017">
                  <c:v>42009.277233796296</c:v>
                </c:pt>
                <c:pt idx="13018">
                  <c:v>42009.284178240741</c:v>
                </c:pt>
                <c:pt idx="13019">
                  <c:v>42009.29112268507</c:v>
                </c:pt>
                <c:pt idx="13020">
                  <c:v>42009.298067129625</c:v>
                </c:pt>
                <c:pt idx="13021">
                  <c:v>42009.305011574092</c:v>
                </c:pt>
                <c:pt idx="13022">
                  <c:v>42009.311956018566</c:v>
                </c:pt>
                <c:pt idx="13023">
                  <c:v>42009.318900463011</c:v>
                </c:pt>
                <c:pt idx="13024">
                  <c:v>42009.325844907406</c:v>
                </c:pt>
                <c:pt idx="13025">
                  <c:v>42009.332789351851</c:v>
                </c:pt>
                <c:pt idx="13026">
                  <c:v>42009.339733796296</c:v>
                </c:pt>
                <c:pt idx="13027">
                  <c:v>42009.346678240829</c:v>
                </c:pt>
                <c:pt idx="13028">
                  <c:v>42009.353622685187</c:v>
                </c:pt>
                <c:pt idx="13029">
                  <c:v>42009.360567129632</c:v>
                </c:pt>
                <c:pt idx="13030">
                  <c:v>42009.367511574092</c:v>
                </c:pt>
                <c:pt idx="13031">
                  <c:v>42009.374456018566</c:v>
                </c:pt>
                <c:pt idx="13032">
                  <c:v>42009.38140046296</c:v>
                </c:pt>
                <c:pt idx="13033">
                  <c:v>42009.388344907413</c:v>
                </c:pt>
                <c:pt idx="13034">
                  <c:v>42009.395289351851</c:v>
                </c:pt>
                <c:pt idx="13035">
                  <c:v>42009.402233796354</c:v>
                </c:pt>
                <c:pt idx="13036">
                  <c:v>42009.409178240741</c:v>
                </c:pt>
                <c:pt idx="13037">
                  <c:v>42009.416122685187</c:v>
                </c:pt>
                <c:pt idx="13038">
                  <c:v>42009.423067129625</c:v>
                </c:pt>
                <c:pt idx="13039">
                  <c:v>42009.430011574092</c:v>
                </c:pt>
                <c:pt idx="13040">
                  <c:v>42009.436956018566</c:v>
                </c:pt>
                <c:pt idx="13041">
                  <c:v>42009.44390046296</c:v>
                </c:pt>
                <c:pt idx="13042">
                  <c:v>42009.450844907413</c:v>
                </c:pt>
                <c:pt idx="13043">
                  <c:v>42009.457789351851</c:v>
                </c:pt>
                <c:pt idx="13044">
                  <c:v>42009.464733796296</c:v>
                </c:pt>
                <c:pt idx="13045">
                  <c:v>42009.471678240741</c:v>
                </c:pt>
                <c:pt idx="13046">
                  <c:v>42009.478622685187</c:v>
                </c:pt>
                <c:pt idx="13047">
                  <c:v>42009.485567129632</c:v>
                </c:pt>
                <c:pt idx="13048">
                  <c:v>42009.492511574092</c:v>
                </c:pt>
                <c:pt idx="13049">
                  <c:v>42009.499456018515</c:v>
                </c:pt>
                <c:pt idx="13050">
                  <c:v>42009.50640046296</c:v>
                </c:pt>
                <c:pt idx="13051">
                  <c:v>42009.513344907406</c:v>
                </c:pt>
                <c:pt idx="13052">
                  <c:v>42009.520289351851</c:v>
                </c:pt>
                <c:pt idx="13053">
                  <c:v>42009.527233796296</c:v>
                </c:pt>
                <c:pt idx="13054">
                  <c:v>42009.534178240741</c:v>
                </c:pt>
                <c:pt idx="13055">
                  <c:v>42009.541122685128</c:v>
                </c:pt>
                <c:pt idx="13056">
                  <c:v>42009.548067129632</c:v>
                </c:pt>
                <c:pt idx="13057">
                  <c:v>42009.555011574092</c:v>
                </c:pt>
                <c:pt idx="13058">
                  <c:v>42009.561956018515</c:v>
                </c:pt>
                <c:pt idx="13059">
                  <c:v>42009.56890046296</c:v>
                </c:pt>
                <c:pt idx="13060">
                  <c:v>42009.575844907406</c:v>
                </c:pt>
                <c:pt idx="13061">
                  <c:v>42009.582789351851</c:v>
                </c:pt>
                <c:pt idx="13062">
                  <c:v>42009.589733796296</c:v>
                </c:pt>
                <c:pt idx="13063">
                  <c:v>42009.596678240741</c:v>
                </c:pt>
                <c:pt idx="13064">
                  <c:v>42009.603622685128</c:v>
                </c:pt>
                <c:pt idx="13065">
                  <c:v>42009.610567129632</c:v>
                </c:pt>
                <c:pt idx="13066">
                  <c:v>42009.617511574092</c:v>
                </c:pt>
                <c:pt idx="13067">
                  <c:v>42009.624456018515</c:v>
                </c:pt>
                <c:pt idx="13068">
                  <c:v>42009.631400462924</c:v>
                </c:pt>
                <c:pt idx="13069">
                  <c:v>42009.638344907406</c:v>
                </c:pt>
                <c:pt idx="13070">
                  <c:v>42009.645289351851</c:v>
                </c:pt>
                <c:pt idx="13071">
                  <c:v>42009.652233796354</c:v>
                </c:pt>
                <c:pt idx="13072">
                  <c:v>42009.659178240741</c:v>
                </c:pt>
                <c:pt idx="13073">
                  <c:v>42009.666122685128</c:v>
                </c:pt>
                <c:pt idx="13074">
                  <c:v>42009.673067129625</c:v>
                </c:pt>
                <c:pt idx="13075">
                  <c:v>42009.680011574092</c:v>
                </c:pt>
                <c:pt idx="13076">
                  <c:v>42009.686956018566</c:v>
                </c:pt>
                <c:pt idx="13077">
                  <c:v>42009.693900462924</c:v>
                </c:pt>
                <c:pt idx="13078">
                  <c:v>42009.700844907406</c:v>
                </c:pt>
                <c:pt idx="13079">
                  <c:v>42009.7077893518</c:v>
                </c:pt>
                <c:pt idx="13080">
                  <c:v>42009.714733796296</c:v>
                </c:pt>
                <c:pt idx="13081">
                  <c:v>42009.721678240734</c:v>
                </c:pt>
                <c:pt idx="13082">
                  <c:v>42009.728622685128</c:v>
                </c:pt>
                <c:pt idx="13083">
                  <c:v>42009.735567129625</c:v>
                </c:pt>
                <c:pt idx="13084">
                  <c:v>42009.742511574092</c:v>
                </c:pt>
                <c:pt idx="13085">
                  <c:v>42009.749456018515</c:v>
                </c:pt>
                <c:pt idx="13086">
                  <c:v>42009.75640046296</c:v>
                </c:pt>
                <c:pt idx="13087">
                  <c:v>42009.763344907333</c:v>
                </c:pt>
                <c:pt idx="13088">
                  <c:v>42009.770289351851</c:v>
                </c:pt>
                <c:pt idx="13089">
                  <c:v>42009.777233796296</c:v>
                </c:pt>
                <c:pt idx="13090">
                  <c:v>42009.784178240741</c:v>
                </c:pt>
                <c:pt idx="13091">
                  <c:v>42009.79112268507</c:v>
                </c:pt>
                <c:pt idx="13092">
                  <c:v>42009.798067129625</c:v>
                </c:pt>
                <c:pt idx="13093">
                  <c:v>42009.805011574092</c:v>
                </c:pt>
                <c:pt idx="13094">
                  <c:v>42009.811956018566</c:v>
                </c:pt>
                <c:pt idx="13095">
                  <c:v>42009.818900463011</c:v>
                </c:pt>
                <c:pt idx="13096">
                  <c:v>42009.825844907406</c:v>
                </c:pt>
                <c:pt idx="13097">
                  <c:v>42009.832789351851</c:v>
                </c:pt>
                <c:pt idx="13098">
                  <c:v>42009.839733796296</c:v>
                </c:pt>
                <c:pt idx="13099">
                  <c:v>42009.846678240829</c:v>
                </c:pt>
                <c:pt idx="13100">
                  <c:v>42009.853622685187</c:v>
                </c:pt>
                <c:pt idx="13101">
                  <c:v>42009.860567129632</c:v>
                </c:pt>
                <c:pt idx="13102">
                  <c:v>42009.867511574092</c:v>
                </c:pt>
                <c:pt idx="13103">
                  <c:v>42009.874456018566</c:v>
                </c:pt>
                <c:pt idx="13104">
                  <c:v>42009.88140046296</c:v>
                </c:pt>
                <c:pt idx="13105">
                  <c:v>42009.888344907413</c:v>
                </c:pt>
                <c:pt idx="13106">
                  <c:v>42009.895289351851</c:v>
                </c:pt>
                <c:pt idx="13107">
                  <c:v>42009.902233796354</c:v>
                </c:pt>
                <c:pt idx="13108">
                  <c:v>42009.909178240741</c:v>
                </c:pt>
                <c:pt idx="13109">
                  <c:v>42009.916122685187</c:v>
                </c:pt>
                <c:pt idx="13110">
                  <c:v>42009.923067129625</c:v>
                </c:pt>
                <c:pt idx="13111">
                  <c:v>42009.930011574092</c:v>
                </c:pt>
                <c:pt idx="13112">
                  <c:v>42009.936956018566</c:v>
                </c:pt>
                <c:pt idx="13113">
                  <c:v>42009.94390046296</c:v>
                </c:pt>
                <c:pt idx="13114">
                  <c:v>42009.950844907413</c:v>
                </c:pt>
                <c:pt idx="13115">
                  <c:v>42009.957789351851</c:v>
                </c:pt>
                <c:pt idx="13116">
                  <c:v>42009.964733796296</c:v>
                </c:pt>
                <c:pt idx="13117">
                  <c:v>42009.971678240741</c:v>
                </c:pt>
                <c:pt idx="13118">
                  <c:v>42009.978622685187</c:v>
                </c:pt>
                <c:pt idx="13119">
                  <c:v>42009.985567129632</c:v>
                </c:pt>
                <c:pt idx="13120">
                  <c:v>42009.992511574092</c:v>
                </c:pt>
                <c:pt idx="13121">
                  <c:v>42009.999456018515</c:v>
                </c:pt>
                <c:pt idx="13122">
                  <c:v>42010.00640046296</c:v>
                </c:pt>
                <c:pt idx="13123">
                  <c:v>42010.013344907406</c:v>
                </c:pt>
                <c:pt idx="13124">
                  <c:v>42010.020289351851</c:v>
                </c:pt>
                <c:pt idx="13125">
                  <c:v>42010.027233796296</c:v>
                </c:pt>
                <c:pt idx="13126">
                  <c:v>42010.034178240741</c:v>
                </c:pt>
                <c:pt idx="13127">
                  <c:v>42010.041122685128</c:v>
                </c:pt>
                <c:pt idx="13128">
                  <c:v>42010.048067129632</c:v>
                </c:pt>
                <c:pt idx="13129">
                  <c:v>42010.055011574092</c:v>
                </c:pt>
                <c:pt idx="13130">
                  <c:v>42010.061956018515</c:v>
                </c:pt>
                <c:pt idx="13131">
                  <c:v>42010.06890046296</c:v>
                </c:pt>
                <c:pt idx="13132">
                  <c:v>42010.075844907406</c:v>
                </c:pt>
                <c:pt idx="13133">
                  <c:v>42010.082789351851</c:v>
                </c:pt>
                <c:pt idx="13134">
                  <c:v>42010.089733796296</c:v>
                </c:pt>
                <c:pt idx="13135">
                  <c:v>42010.096678240741</c:v>
                </c:pt>
                <c:pt idx="13136">
                  <c:v>42010.103622685128</c:v>
                </c:pt>
                <c:pt idx="13137">
                  <c:v>42010.110567129632</c:v>
                </c:pt>
                <c:pt idx="13138">
                  <c:v>42010.117511574092</c:v>
                </c:pt>
                <c:pt idx="13139">
                  <c:v>42010.124456018515</c:v>
                </c:pt>
                <c:pt idx="13140">
                  <c:v>42010.131400462924</c:v>
                </c:pt>
                <c:pt idx="13141">
                  <c:v>42010.138344907406</c:v>
                </c:pt>
                <c:pt idx="13142">
                  <c:v>42010.145289351851</c:v>
                </c:pt>
                <c:pt idx="13143">
                  <c:v>42010.152233796354</c:v>
                </c:pt>
                <c:pt idx="13144">
                  <c:v>42010.159178240741</c:v>
                </c:pt>
                <c:pt idx="13145">
                  <c:v>42010.166122685128</c:v>
                </c:pt>
                <c:pt idx="13146">
                  <c:v>42010.173067129625</c:v>
                </c:pt>
                <c:pt idx="13147">
                  <c:v>42010.180011574092</c:v>
                </c:pt>
                <c:pt idx="13148">
                  <c:v>42010.186956018566</c:v>
                </c:pt>
                <c:pt idx="13149">
                  <c:v>42010.193900462924</c:v>
                </c:pt>
                <c:pt idx="13150">
                  <c:v>42010.200844907406</c:v>
                </c:pt>
                <c:pt idx="13151">
                  <c:v>42010.2077893518</c:v>
                </c:pt>
                <c:pt idx="13152">
                  <c:v>42010.214733796296</c:v>
                </c:pt>
                <c:pt idx="13153">
                  <c:v>42010.221678240734</c:v>
                </c:pt>
                <c:pt idx="13154">
                  <c:v>42010.228622685128</c:v>
                </c:pt>
                <c:pt idx="13155">
                  <c:v>42010.235567129625</c:v>
                </c:pt>
                <c:pt idx="13156">
                  <c:v>42010.242511574092</c:v>
                </c:pt>
                <c:pt idx="13157">
                  <c:v>42010.249456018515</c:v>
                </c:pt>
                <c:pt idx="13158">
                  <c:v>42010.25640046296</c:v>
                </c:pt>
                <c:pt idx="13159">
                  <c:v>42010.263344907333</c:v>
                </c:pt>
                <c:pt idx="13160">
                  <c:v>42010.270289351851</c:v>
                </c:pt>
                <c:pt idx="13161">
                  <c:v>42010.277233796296</c:v>
                </c:pt>
                <c:pt idx="13162">
                  <c:v>42010.284178240741</c:v>
                </c:pt>
                <c:pt idx="13163">
                  <c:v>42010.29112268507</c:v>
                </c:pt>
                <c:pt idx="13164">
                  <c:v>42010.298067129625</c:v>
                </c:pt>
                <c:pt idx="13165">
                  <c:v>42010.305011574092</c:v>
                </c:pt>
                <c:pt idx="13166">
                  <c:v>42010.311956018566</c:v>
                </c:pt>
                <c:pt idx="13167">
                  <c:v>42010.318900463011</c:v>
                </c:pt>
                <c:pt idx="13168">
                  <c:v>42010.325844907406</c:v>
                </c:pt>
                <c:pt idx="13169">
                  <c:v>42010.332789351851</c:v>
                </c:pt>
                <c:pt idx="13170">
                  <c:v>42010.339733796296</c:v>
                </c:pt>
                <c:pt idx="13171">
                  <c:v>42010.346678240829</c:v>
                </c:pt>
                <c:pt idx="13172">
                  <c:v>42010.353622685187</c:v>
                </c:pt>
                <c:pt idx="13173">
                  <c:v>42010.360567129632</c:v>
                </c:pt>
                <c:pt idx="13174">
                  <c:v>42010.367511574092</c:v>
                </c:pt>
                <c:pt idx="13175">
                  <c:v>42010.374456018566</c:v>
                </c:pt>
                <c:pt idx="13176">
                  <c:v>42010.38140046296</c:v>
                </c:pt>
                <c:pt idx="13177">
                  <c:v>42010.388344907413</c:v>
                </c:pt>
                <c:pt idx="13178">
                  <c:v>42010.395289351851</c:v>
                </c:pt>
                <c:pt idx="13179">
                  <c:v>42010.402233796354</c:v>
                </c:pt>
                <c:pt idx="13180">
                  <c:v>42010.409178240741</c:v>
                </c:pt>
                <c:pt idx="13181">
                  <c:v>42010.416122685187</c:v>
                </c:pt>
                <c:pt idx="13182">
                  <c:v>42010.423067129625</c:v>
                </c:pt>
                <c:pt idx="13183">
                  <c:v>42010.430011574092</c:v>
                </c:pt>
                <c:pt idx="13184">
                  <c:v>42010.436956018566</c:v>
                </c:pt>
                <c:pt idx="13185">
                  <c:v>42010.44390046296</c:v>
                </c:pt>
                <c:pt idx="13186">
                  <c:v>42010.450844907413</c:v>
                </c:pt>
                <c:pt idx="13187">
                  <c:v>42010.457789351851</c:v>
                </c:pt>
                <c:pt idx="13188">
                  <c:v>42010.464733796296</c:v>
                </c:pt>
                <c:pt idx="13189">
                  <c:v>42010.471678240741</c:v>
                </c:pt>
                <c:pt idx="13190">
                  <c:v>42010.478622685187</c:v>
                </c:pt>
                <c:pt idx="13191">
                  <c:v>42010.485567129632</c:v>
                </c:pt>
                <c:pt idx="13192">
                  <c:v>42010.492511574092</c:v>
                </c:pt>
                <c:pt idx="13193">
                  <c:v>42010.499456018515</c:v>
                </c:pt>
                <c:pt idx="13194">
                  <c:v>42010.50640046296</c:v>
                </c:pt>
                <c:pt idx="13195">
                  <c:v>42010.513344907406</c:v>
                </c:pt>
                <c:pt idx="13196">
                  <c:v>42010.520289351851</c:v>
                </c:pt>
                <c:pt idx="13197">
                  <c:v>42010.527233796296</c:v>
                </c:pt>
                <c:pt idx="13198">
                  <c:v>42010.534178240741</c:v>
                </c:pt>
                <c:pt idx="13199">
                  <c:v>42010.541122685128</c:v>
                </c:pt>
                <c:pt idx="13200">
                  <c:v>42010.548067129632</c:v>
                </c:pt>
                <c:pt idx="13201">
                  <c:v>42010.555011574092</c:v>
                </c:pt>
                <c:pt idx="13202">
                  <c:v>42010.561956018515</c:v>
                </c:pt>
                <c:pt idx="13203">
                  <c:v>42010.56890046296</c:v>
                </c:pt>
                <c:pt idx="13204">
                  <c:v>42010.575844907406</c:v>
                </c:pt>
                <c:pt idx="13205">
                  <c:v>42010.582789351851</c:v>
                </c:pt>
                <c:pt idx="13206">
                  <c:v>42010.589733796296</c:v>
                </c:pt>
                <c:pt idx="13207">
                  <c:v>42010.596678240741</c:v>
                </c:pt>
                <c:pt idx="13208">
                  <c:v>42010.603622685128</c:v>
                </c:pt>
                <c:pt idx="13209">
                  <c:v>42010.610567129632</c:v>
                </c:pt>
                <c:pt idx="13210">
                  <c:v>42010.617511574092</c:v>
                </c:pt>
                <c:pt idx="13211">
                  <c:v>42010.624456018515</c:v>
                </c:pt>
                <c:pt idx="13212">
                  <c:v>42010.631400462924</c:v>
                </c:pt>
                <c:pt idx="13213">
                  <c:v>42010.638344907406</c:v>
                </c:pt>
                <c:pt idx="13214">
                  <c:v>42010.645289351851</c:v>
                </c:pt>
                <c:pt idx="13215">
                  <c:v>42010.652233796354</c:v>
                </c:pt>
                <c:pt idx="13216">
                  <c:v>42010.659178240741</c:v>
                </c:pt>
                <c:pt idx="13217">
                  <c:v>42010.666122685128</c:v>
                </c:pt>
                <c:pt idx="13218">
                  <c:v>42010.673067129625</c:v>
                </c:pt>
                <c:pt idx="13219">
                  <c:v>42010.680011574092</c:v>
                </c:pt>
                <c:pt idx="13220">
                  <c:v>42010.686956018566</c:v>
                </c:pt>
                <c:pt idx="13221">
                  <c:v>42010.693900462924</c:v>
                </c:pt>
                <c:pt idx="13222">
                  <c:v>42010.700844907406</c:v>
                </c:pt>
                <c:pt idx="13223">
                  <c:v>42010.7077893518</c:v>
                </c:pt>
                <c:pt idx="13224">
                  <c:v>42010.714733796296</c:v>
                </c:pt>
                <c:pt idx="13225">
                  <c:v>42010.721678240734</c:v>
                </c:pt>
                <c:pt idx="13226">
                  <c:v>42010.728622685128</c:v>
                </c:pt>
                <c:pt idx="13227">
                  <c:v>42010.735567129625</c:v>
                </c:pt>
                <c:pt idx="13228">
                  <c:v>42010.742511574092</c:v>
                </c:pt>
                <c:pt idx="13229">
                  <c:v>42010.749456018515</c:v>
                </c:pt>
                <c:pt idx="13230">
                  <c:v>42010.75640046296</c:v>
                </c:pt>
                <c:pt idx="13231">
                  <c:v>42010.763344907333</c:v>
                </c:pt>
                <c:pt idx="13232">
                  <c:v>42010.770289351851</c:v>
                </c:pt>
                <c:pt idx="13233">
                  <c:v>42010.777233796296</c:v>
                </c:pt>
                <c:pt idx="13234">
                  <c:v>42010.784178240741</c:v>
                </c:pt>
                <c:pt idx="13235">
                  <c:v>42010.79112268507</c:v>
                </c:pt>
                <c:pt idx="13236">
                  <c:v>42010.798067129625</c:v>
                </c:pt>
                <c:pt idx="13237">
                  <c:v>42010.805011574092</c:v>
                </c:pt>
                <c:pt idx="13238">
                  <c:v>42010.811956018566</c:v>
                </c:pt>
                <c:pt idx="13239">
                  <c:v>42010.818900463011</c:v>
                </c:pt>
                <c:pt idx="13240">
                  <c:v>42010.825844907406</c:v>
                </c:pt>
                <c:pt idx="13241">
                  <c:v>42010.832789351851</c:v>
                </c:pt>
                <c:pt idx="13242">
                  <c:v>42010.839733796296</c:v>
                </c:pt>
                <c:pt idx="13243">
                  <c:v>42010.846678240829</c:v>
                </c:pt>
                <c:pt idx="13244">
                  <c:v>42010.853622685187</c:v>
                </c:pt>
                <c:pt idx="13245">
                  <c:v>42010.860567129632</c:v>
                </c:pt>
                <c:pt idx="13246">
                  <c:v>42010.867511574092</c:v>
                </c:pt>
                <c:pt idx="13247">
                  <c:v>42010.874456018566</c:v>
                </c:pt>
                <c:pt idx="13248">
                  <c:v>42010.88140046296</c:v>
                </c:pt>
                <c:pt idx="13249">
                  <c:v>42010.888344907413</c:v>
                </c:pt>
                <c:pt idx="13250">
                  <c:v>42010.895289351851</c:v>
                </c:pt>
                <c:pt idx="13251">
                  <c:v>42010.902233796354</c:v>
                </c:pt>
                <c:pt idx="13252">
                  <c:v>42010.909178240741</c:v>
                </c:pt>
                <c:pt idx="13253">
                  <c:v>42010.916122685187</c:v>
                </c:pt>
                <c:pt idx="13254">
                  <c:v>42010.923067129625</c:v>
                </c:pt>
                <c:pt idx="13255">
                  <c:v>42010.930011574092</c:v>
                </c:pt>
                <c:pt idx="13256">
                  <c:v>42010.936956018566</c:v>
                </c:pt>
                <c:pt idx="13257">
                  <c:v>42010.94390046296</c:v>
                </c:pt>
                <c:pt idx="13258">
                  <c:v>42010.950844907413</c:v>
                </c:pt>
                <c:pt idx="13259">
                  <c:v>42010.957789351851</c:v>
                </c:pt>
                <c:pt idx="13260">
                  <c:v>42010.964733796296</c:v>
                </c:pt>
                <c:pt idx="13261">
                  <c:v>42010.971678240741</c:v>
                </c:pt>
                <c:pt idx="13262">
                  <c:v>42010.978622685187</c:v>
                </c:pt>
                <c:pt idx="13263">
                  <c:v>42010.985567129632</c:v>
                </c:pt>
                <c:pt idx="13264">
                  <c:v>42010.992511574092</c:v>
                </c:pt>
                <c:pt idx="13265">
                  <c:v>42010.999456018515</c:v>
                </c:pt>
                <c:pt idx="13266">
                  <c:v>42011.00640046296</c:v>
                </c:pt>
                <c:pt idx="13267">
                  <c:v>42011.013344907406</c:v>
                </c:pt>
                <c:pt idx="13268">
                  <c:v>42011.020289351851</c:v>
                </c:pt>
                <c:pt idx="13269">
                  <c:v>42011.027233796296</c:v>
                </c:pt>
                <c:pt idx="13270">
                  <c:v>42011.034178240741</c:v>
                </c:pt>
                <c:pt idx="13271">
                  <c:v>42011.041122685128</c:v>
                </c:pt>
                <c:pt idx="13272">
                  <c:v>42011.048067129632</c:v>
                </c:pt>
                <c:pt idx="13273">
                  <c:v>42011.055011574092</c:v>
                </c:pt>
                <c:pt idx="13274">
                  <c:v>42011.061956018515</c:v>
                </c:pt>
                <c:pt idx="13275">
                  <c:v>42011.06890046296</c:v>
                </c:pt>
                <c:pt idx="13276">
                  <c:v>42011.075844907406</c:v>
                </c:pt>
                <c:pt idx="13277">
                  <c:v>42011.082789351851</c:v>
                </c:pt>
                <c:pt idx="13278">
                  <c:v>42011.089733796296</c:v>
                </c:pt>
                <c:pt idx="13279">
                  <c:v>42011.096678240741</c:v>
                </c:pt>
                <c:pt idx="13280">
                  <c:v>42011.103622685128</c:v>
                </c:pt>
                <c:pt idx="13281">
                  <c:v>42011.110567129632</c:v>
                </c:pt>
                <c:pt idx="13282">
                  <c:v>42011.117511574092</c:v>
                </c:pt>
                <c:pt idx="13283">
                  <c:v>42011.124456018515</c:v>
                </c:pt>
                <c:pt idx="13284">
                  <c:v>42011.131400462924</c:v>
                </c:pt>
                <c:pt idx="13285">
                  <c:v>42011.138344907406</c:v>
                </c:pt>
                <c:pt idx="13286">
                  <c:v>42011.145289351851</c:v>
                </c:pt>
                <c:pt idx="13287">
                  <c:v>42011.152233796354</c:v>
                </c:pt>
                <c:pt idx="13288">
                  <c:v>42011.159178240741</c:v>
                </c:pt>
                <c:pt idx="13289">
                  <c:v>42011.166122685128</c:v>
                </c:pt>
                <c:pt idx="13290">
                  <c:v>42011.173067129625</c:v>
                </c:pt>
                <c:pt idx="13291">
                  <c:v>42011.180011574092</c:v>
                </c:pt>
                <c:pt idx="13292">
                  <c:v>42011.186956018566</c:v>
                </c:pt>
                <c:pt idx="13293">
                  <c:v>42011.193900462924</c:v>
                </c:pt>
                <c:pt idx="13294">
                  <c:v>42011.200844907406</c:v>
                </c:pt>
                <c:pt idx="13295">
                  <c:v>42011.2077893518</c:v>
                </c:pt>
                <c:pt idx="13296">
                  <c:v>42011.214733796296</c:v>
                </c:pt>
                <c:pt idx="13297">
                  <c:v>42011.221678240734</c:v>
                </c:pt>
                <c:pt idx="13298">
                  <c:v>42011.228622685128</c:v>
                </c:pt>
                <c:pt idx="13299">
                  <c:v>42011.235567129625</c:v>
                </c:pt>
                <c:pt idx="13300">
                  <c:v>42011.242511574092</c:v>
                </c:pt>
                <c:pt idx="13301">
                  <c:v>42011.249456018515</c:v>
                </c:pt>
                <c:pt idx="13302">
                  <c:v>42011.25640046296</c:v>
                </c:pt>
                <c:pt idx="13303">
                  <c:v>42011.263344907333</c:v>
                </c:pt>
                <c:pt idx="13304">
                  <c:v>42011.270289351851</c:v>
                </c:pt>
                <c:pt idx="13305">
                  <c:v>42011.277233796296</c:v>
                </c:pt>
                <c:pt idx="13306">
                  <c:v>42011.284178240741</c:v>
                </c:pt>
                <c:pt idx="13307">
                  <c:v>42011.29112268507</c:v>
                </c:pt>
                <c:pt idx="13308">
                  <c:v>42011.298067129625</c:v>
                </c:pt>
                <c:pt idx="13309">
                  <c:v>42011.305011574092</c:v>
                </c:pt>
                <c:pt idx="13310">
                  <c:v>42011.311956018566</c:v>
                </c:pt>
                <c:pt idx="13311">
                  <c:v>42011.318900463011</c:v>
                </c:pt>
                <c:pt idx="13312">
                  <c:v>42011.325844907406</c:v>
                </c:pt>
                <c:pt idx="13313">
                  <c:v>42011.332789351851</c:v>
                </c:pt>
                <c:pt idx="13314">
                  <c:v>42011.339733796296</c:v>
                </c:pt>
                <c:pt idx="13315">
                  <c:v>42011.346678240829</c:v>
                </c:pt>
                <c:pt idx="13316">
                  <c:v>42011.353622685187</c:v>
                </c:pt>
                <c:pt idx="13317">
                  <c:v>42011.360567129632</c:v>
                </c:pt>
                <c:pt idx="13318">
                  <c:v>42011.367511574092</c:v>
                </c:pt>
                <c:pt idx="13319">
                  <c:v>42011.374456018566</c:v>
                </c:pt>
                <c:pt idx="13320">
                  <c:v>42011.38140046296</c:v>
                </c:pt>
                <c:pt idx="13321">
                  <c:v>42011.388344907413</c:v>
                </c:pt>
                <c:pt idx="13322">
                  <c:v>42011.395289351851</c:v>
                </c:pt>
                <c:pt idx="13323">
                  <c:v>42011.402233796354</c:v>
                </c:pt>
                <c:pt idx="13324">
                  <c:v>42011.409178240741</c:v>
                </c:pt>
                <c:pt idx="13325">
                  <c:v>42011.416122685187</c:v>
                </c:pt>
                <c:pt idx="13326">
                  <c:v>42011.423067129625</c:v>
                </c:pt>
                <c:pt idx="13327">
                  <c:v>42011.430011574092</c:v>
                </c:pt>
                <c:pt idx="13328">
                  <c:v>42011.436956018566</c:v>
                </c:pt>
                <c:pt idx="13329">
                  <c:v>42011.44390046296</c:v>
                </c:pt>
                <c:pt idx="13330">
                  <c:v>42011.450844907413</c:v>
                </c:pt>
                <c:pt idx="13331">
                  <c:v>42011.457789351851</c:v>
                </c:pt>
                <c:pt idx="13332">
                  <c:v>42011.464733796296</c:v>
                </c:pt>
                <c:pt idx="13333">
                  <c:v>42011.471678240741</c:v>
                </c:pt>
                <c:pt idx="13334">
                  <c:v>42011.478622685187</c:v>
                </c:pt>
                <c:pt idx="13335">
                  <c:v>42011.485567129632</c:v>
                </c:pt>
                <c:pt idx="13336">
                  <c:v>42011.492511574092</c:v>
                </c:pt>
                <c:pt idx="13337">
                  <c:v>42011.499456018515</c:v>
                </c:pt>
                <c:pt idx="13338">
                  <c:v>42011.50640046296</c:v>
                </c:pt>
                <c:pt idx="13339">
                  <c:v>42011.513344907406</c:v>
                </c:pt>
                <c:pt idx="13340">
                  <c:v>42011.520289351851</c:v>
                </c:pt>
                <c:pt idx="13341">
                  <c:v>42011.527233796296</c:v>
                </c:pt>
                <c:pt idx="13342">
                  <c:v>42011.534178240741</c:v>
                </c:pt>
                <c:pt idx="13343">
                  <c:v>42011.541122685128</c:v>
                </c:pt>
                <c:pt idx="13344">
                  <c:v>42011.548067129632</c:v>
                </c:pt>
                <c:pt idx="13345">
                  <c:v>42011.555011574092</c:v>
                </c:pt>
                <c:pt idx="13346">
                  <c:v>42011.561956018515</c:v>
                </c:pt>
                <c:pt idx="13347">
                  <c:v>42011.56890046296</c:v>
                </c:pt>
                <c:pt idx="13348">
                  <c:v>42011.575844907406</c:v>
                </c:pt>
                <c:pt idx="13349">
                  <c:v>42011.582789351851</c:v>
                </c:pt>
                <c:pt idx="13350">
                  <c:v>42011.589733796296</c:v>
                </c:pt>
                <c:pt idx="13351">
                  <c:v>42011.596678240741</c:v>
                </c:pt>
                <c:pt idx="13352">
                  <c:v>42011.603622685128</c:v>
                </c:pt>
                <c:pt idx="13353">
                  <c:v>42011.610567129632</c:v>
                </c:pt>
                <c:pt idx="13354">
                  <c:v>42011.617511574092</c:v>
                </c:pt>
                <c:pt idx="13355">
                  <c:v>42011.624456018515</c:v>
                </c:pt>
                <c:pt idx="13356">
                  <c:v>42011.631400462924</c:v>
                </c:pt>
                <c:pt idx="13357">
                  <c:v>42011.638344907406</c:v>
                </c:pt>
                <c:pt idx="13358">
                  <c:v>42011.645289351851</c:v>
                </c:pt>
                <c:pt idx="13359">
                  <c:v>42011.652233796354</c:v>
                </c:pt>
                <c:pt idx="13360">
                  <c:v>42011.659178240741</c:v>
                </c:pt>
                <c:pt idx="13361">
                  <c:v>42011.666122685128</c:v>
                </c:pt>
                <c:pt idx="13362">
                  <c:v>42011.673067129625</c:v>
                </c:pt>
                <c:pt idx="13363">
                  <c:v>42011.680011574092</c:v>
                </c:pt>
                <c:pt idx="13364">
                  <c:v>42011.686956018566</c:v>
                </c:pt>
                <c:pt idx="13365">
                  <c:v>42011.693900462924</c:v>
                </c:pt>
                <c:pt idx="13366">
                  <c:v>42011.700844907406</c:v>
                </c:pt>
                <c:pt idx="13367">
                  <c:v>42011.7077893518</c:v>
                </c:pt>
                <c:pt idx="13368">
                  <c:v>42011.714733796296</c:v>
                </c:pt>
                <c:pt idx="13369">
                  <c:v>42011.721678240734</c:v>
                </c:pt>
                <c:pt idx="13370">
                  <c:v>42011.728622685128</c:v>
                </c:pt>
                <c:pt idx="13371">
                  <c:v>42011.735567129625</c:v>
                </c:pt>
                <c:pt idx="13372">
                  <c:v>42011.742511574092</c:v>
                </c:pt>
                <c:pt idx="13373">
                  <c:v>42011.749456018515</c:v>
                </c:pt>
                <c:pt idx="13374">
                  <c:v>42011.75640046296</c:v>
                </c:pt>
                <c:pt idx="13375">
                  <c:v>42011.763344907333</c:v>
                </c:pt>
                <c:pt idx="13376">
                  <c:v>42011.770289351851</c:v>
                </c:pt>
                <c:pt idx="13377">
                  <c:v>42011.777233796296</c:v>
                </c:pt>
                <c:pt idx="13378">
                  <c:v>42011.784178240741</c:v>
                </c:pt>
                <c:pt idx="13379">
                  <c:v>42011.79112268507</c:v>
                </c:pt>
                <c:pt idx="13380">
                  <c:v>42011.798067129625</c:v>
                </c:pt>
                <c:pt idx="13381">
                  <c:v>42011.805011574092</c:v>
                </c:pt>
                <c:pt idx="13382">
                  <c:v>42011.811956018566</c:v>
                </c:pt>
                <c:pt idx="13383">
                  <c:v>42011.818900463011</c:v>
                </c:pt>
                <c:pt idx="13384">
                  <c:v>42011.825844907406</c:v>
                </c:pt>
                <c:pt idx="13385">
                  <c:v>42011.832789351851</c:v>
                </c:pt>
                <c:pt idx="13386">
                  <c:v>42011.839733796296</c:v>
                </c:pt>
                <c:pt idx="13387">
                  <c:v>42011.846678240829</c:v>
                </c:pt>
                <c:pt idx="13388">
                  <c:v>42011.853622685187</c:v>
                </c:pt>
                <c:pt idx="13389">
                  <c:v>42011.860567129632</c:v>
                </c:pt>
                <c:pt idx="13390">
                  <c:v>42011.867511574092</c:v>
                </c:pt>
                <c:pt idx="13391">
                  <c:v>42011.874456018566</c:v>
                </c:pt>
                <c:pt idx="13392">
                  <c:v>42011.88140046296</c:v>
                </c:pt>
                <c:pt idx="13393">
                  <c:v>42011.888344907413</c:v>
                </c:pt>
                <c:pt idx="13394">
                  <c:v>42011.895289351851</c:v>
                </c:pt>
                <c:pt idx="13395">
                  <c:v>42011.902233796354</c:v>
                </c:pt>
                <c:pt idx="13396">
                  <c:v>42011.909178240741</c:v>
                </c:pt>
                <c:pt idx="13397">
                  <c:v>42011.916122685187</c:v>
                </c:pt>
                <c:pt idx="13398">
                  <c:v>42011.923067129625</c:v>
                </c:pt>
                <c:pt idx="13399">
                  <c:v>42011.930011574092</c:v>
                </c:pt>
                <c:pt idx="13400">
                  <c:v>42011.936956018566</c:v>
                </c:pt>
                <c:pt idx="13401">
                  <c:v>42011.94390046296</c:v>
                </c:pt>
                <c:pt idx="13402">
                  <c:v>42011.950844907413</c:v>
                </c:pt>
                <c:pt idx="13403">
                  <c:v>42011.957789351851</c:v>
                </c:pt>
                <c:pt idx="13404">
                  <c:v>42011.964733796296</c:v>
                </c:pt>
                <c:pt idx="13405">
                  <c:v>42011.971678240741</c:v>
                </c:pt>
                <c:pt idx="13406">
                  <c:v>42011.978622685187</c:v>
                </c:pt>
                <c:pt idx="13407">
                  <c:v>42011.985567129632</c:v>
                </c:pt>
                <c:pt idx="13408">
                  <c:v>42011.992511574092</c:v>
                </c:pt>
                <c:pt idx="13409">
                  <c:v>42011.999456018515</c:v>
                </c:pt>
                <c:pt idx="13410">
                  <c:v>42012.00640046296</c:v>
                </c:pt>
                <c:pt idx="13411">
                  <c:v>42012.013344907406</c:v>
                </c:pt>
                <c:pt idx="13412">
                  <c:v>42012.020289351851</c:v>
                </c:pt>
                <c:pt idx="13413">
                  <c:v>42012.027233796296</c:v>
                </c:pt>
                <c:pt idx="13414">
                  <c:v>42012.034178240741</c:v>
                </c:pt>
                <c:pt idx="13415">
                  <c:v>42012.041122685128</c:v>
                </c:pt>
                <c:pt idx="13416">
                  <c:v>42012.048067129632</c:v>
                </c:pt>
                <c:pt idx="13417">
                  <c:v>42012.055011574092</c:v>
                </c:pt>
                <c:pt idx="13418">
                  <c:v>42012.061956018515</c:v>
                </c:pt>
                <c:pt idx="13419">
                  <c:v>42012.06890046296</c:v>
                </c:pt>
                <c:pt idx="13420">
                  <c:v>42012.075844907406</c:v>
                </c:pt>
                <c:pt idx="13421">
                  <c:v>42012.082789351851</c:v>
                </c:pt>
                <c:pt idx="13422">
                  <c:v>42012.089733796296</c:v>
                </c:pt>
                <c:pt idx="13423">
                  <c:v>42012.096678240741</c:v>
                </c:pt>
                <c:pt idx="13424">
                  <c:v>42012.103622685128</c:v>
                </c:pt>
                <c:pt idx="13425">
                  <c:v>42012.110567129632</c:v>
                </c:pt>
                <c:pt idx="13426">
                  <c:v>42012.117511574092</c:v>
                </c:pt>
                <c:pt idx="13427">
                  <c:v>42012.124456018515</c:v>
                </c:pt>
                <c:pt idx="13428">
                  <c:v>42012.131400462924</c:v>
                </c:pt>
                <c:pt idx="13429">
                  <c:v>42012.138344907406</c:v>
                </c:pt>
                <c:pt idx="13430">
                  <c:v>42012.145289351851</c:v>
                </c:pt>
                <c:pt idx="13431">
                  <c:v>42012.152233796354</c:v>
                </c:pt>
                <c:pt idx="13432">
                  <c:v>42012.159178240741</c:v>
                </c:pt>
                <c:pt idx="13433">
                  <c:v>42012.166122685128</c:v>
                </c:pt>
                <c:pt idx="13434">
                  <c:v>42012.173067129625</c:v>
                </c:pt>
                <c:pt idx="13435">
                  <c:v>42012.180011574092</c:v>
                </c:pt>
                <c:pt idx="13436">
                  <c:v>42012.186956018566</c:v>
                </c:pt>
                <c:pt idx="13437">
                  <c:v>42012.193900462924</c:v>
                </c:pt>
                <c:pt idx="13438">
                  <c:v>42012.200844907406</c:v>
                </c:pt>
                <c:pt idx="13439">
                  <c:v>42012.2077893518</c:v>
                </c:pt>
                <c:pt idx="13440">
                  <c:v>42012.214733796296</c:v>
                </c:pt>
                <c:pt idx="13441">
                  <c:v>42012.221678240734</c:v>
                </c:pt>
                <c:pt idx="13442">
                  <c:v>42012.228622685128</c:v>
                </c:pt>
                <c:pt idx="13443">
                  <c:v>42012.235567129625</c:v>
                </c:pt>
                <c:pt idx="13444">
                  <c:v>42012.242511574092</c:v>
                </c:pt>
                <c:pt idx="13445">
                  <c:v>42012.249456018515</c:v>
                </c:pt>
                <c:pt idx="13446">
                  <c:v>42012.25640046296</c:v>
                </c:pt>
                <c:pt idx="13447">
                  <c:v>42012.263344907333</c:v>
                </c:pt>
                <c:pt idx="13448">
                  <c:v>42012.270289351851</c:v>
                </c:pt>
                <c:pt idx="13449">
                  <c:v>42012.277233796296</c:v>
                </c:pt>
                <c:pt idx="13450">
                  <c:v>42012.284178240741</c:v>
                </c:pt>
                <c:pt idx="13451">
                  <c:v>42012.29112268507</c:v>
                </c:pt>
                <c:pt idx="13452">
                  <c:v>42012.298067129625</c:v>
                </c:pt>
                <c:pt idx="13453">
                  <c:v>42012.305011574092</c:v>
                </c:pt>
                <c:pt idx="13454">
                  <c:v>42012.311956018566</c:v>
                </c:pt>
                <c:pt idx="13455">
                  <c:v>42012.318900463011</c:v>
                </c:pt>
                <c:pt idx="13456">
                  <c:v>42012.325844907406</c:v>
                </c:pt>
                <c:pt idx="13457">
                  <c:v>42012.332789351851</c:v>
                </c:pt>
                <c:pt idx="13458">
                  <c:v>42012.339733796296</c:v>
                </c:pt>
                <c:pt idx="13459">
                  <c:v>42012.346678240829</c:v>
                </c:pt>
                <c:pt idx="13460">
                  <c:v>42012.353622685187</c:v>
                </c:pt>
                <c:pt idx="13461">
                  <c:v>42012.360567129632</c:v>
                </c:pt>
                <c:pt idx="13462">
                  <c:v>42012.367511574092</c:v>
                </c:pt>
                <c:pt idx="13463">
                  <c:v>42012.374456018566</c:v>
                </c:pt>
                <c:pt idx="13464">
                  <c:v>42012.38140046296</c:v>
                </c:pt>
                <c:pt idx="13465">
                  <c:v>42012.388344907413</c:v>
                </c:pt>
                <c:pt idx="13466">
                  <c:v>42012.395289351851</c:v>
                </c:pt>
                <c:pt idx="13467">
                  <c:v>42012.402233796354</c:v>
                </c:pt>
                <c:pt idx="13468">
                  <c:v>42012.409178240741</c:v>
                </c:pt>
                <c:pt idx="13469">
                  <c:v>42012.416122685187</c:v>
                </c:pt>
                <c:pt idx="13470">
                  <c:v>42012.423067129625</c:v>
                </c:pt>
                <c:pt idx="13471">
                  <c:v>42012.430011574092</c:v>
                </c:pt>
                <c:pt idx="13472">
                  <c:v>42012.436956018566</c:v>
                </c:pt>
                <c:pt idx="13473">
                  <c:v>42012.44390046296</c:v>
                </c:pt>
                <c:pt idx="13474">
                  <c:v>42012.450844907413</c:v>
                </c:pt>
                <c:pt idx="13475">
                  <c:v>42012.457789351851</c:v>
                </c:pt>
                <c:pt idx="13476">
                  <c:v>42012.464733796296</c:v>
                </c:pt>
                <c:pt idx="13477">
                  <c:v>42012.471678240741</c:v>
                </c:pt>
                <c:pt idx="13478">
                  <c:v>42012.478622685187</c:v>
                </c:pt>
                <c:pt idx="13479">
                  <c:v>42012.485567129632</c:v>
                </c:pt>
                <c:pt idx="13480">
                  <c:v>42012.492511574092</c:v>
                </c:pt>
                <c:pt idx="13481">
                  <c:v>42012.499456018515</c:v>
                </c:pt>
                <c:pt idx="13482">
                  <c:v>42012.50640046296</c:v>
                </c:pt>
                <c:pt idx="13483">
                  <c:v>42012.513344907406</c:v>
                </c:pt>
                <c:pt idx="13484">
                  <c:v>42012.520289351851</c:v>
                </c:pt>
                <c:pt idx="13485">
                  <c:v>42012.527233796296</c:v>
                </c:pt>
                <c:pt idx="13486">
                  <c:v>42012.534178240741</c:v>
                </c:pt>
                <c:pt idx="13487">
                  <c:v>42012.541122685128</c:v>
                </c:pt>
                <c:pt idx="13488">
                  <c:v>42012.548067129632</c:v>
                </c:pt>
                <c:pt idx="13489">
                  <c:v>42012.555011574092</c:v>
                </c:pt>
                <c:pt idx="13490">
                  <c:v>42012.561956018515</c:v>
                </c:pt>
                <c:pt idx="13491">
                  <c:v>42012.56890046296</c:v>
                </c:pt>
                <c:pt idx="13492">
                  <c:v>42012.575844907406</c:v>
                </c:pt>
                <c:pt idx="13493">
                  <c:v>42012.582789351851</c:v>
                </c:pt>
                <c:pt idx="13494">
                  <c:v>42012.589733796296</c:v>
                </c:pt>
                <c:pt idx="13495">
                  <c:v>42012.596678240741</c:v>
                </c:pt>
                <c:pt idx="13496">
                  <c:v>42012.603622685128</c:v>
                </c:pt>
                <c:pt idx="13497">
                  <c:v>42012.610567129632</c:v>
                </c:pt>
                <c:pt idx="13498">
                  <c:v>42012.617511574092</c:v>
                </c:pt>
                <c:pt idx="13499">
                  <c:v>42012.624456018515</c:v>
                </c:pt>
                <c:pt idx="13500">
                  <c:v>42012.631400462924</c:v>
                </c:pt>
                <c:pt idx="13501">
                  <c:v>42012.638344907406</c:v>
                </c:pt>
                <c:pt idx="13502">
                  <c:v>42012.645289351851</c:v>
                </c:pt>
                <c:pt idx="13503">
                  <c:v>42012.652233796354</c:v>
                </c:pt>
                <c:pt idx="13504">
                  <c:v>42012.659178240741</c:v>
                </c:pt>
                <c:pt idx="13505">
                  <c:v>42012.666122685128</c:v>
                </c:pt>
                <c:pt idx="13506">
                  <c:v>42012.673067129625</c:v>
                </c:pt>
                <c:pt idx="13507">
                  <c:v>42012.680011574092</c:v>
                </c:pt>
                <c:pt idx="13508">
                  <c:v>42012.686956018566</c:v>
                </c:pt>
                <c:pt idx="13509">
                  <c:v>42012.693900462924</c:v>
                </c:pt>
                <c:pt idx="13510">
                  <c:v>42012.700844907406</c:v>
                </c:pt>
                <c:pt idx="13511">
                  <c:v>42012.7077893518</c:v>
                </c:pt>
                <c:pt idx="13512">
                  <c:v>42012.714733796296</c:v>
                </c:pt>
                <c:pt idx="13513">
                  <c:v>42012.721678240734</c:v>
                </c:pt>
                <c:pt idx="13514">
                  <c:v>42012.728622685128</c:v>
                </c:pt>
                <c:pt idx="13515">
                  <c:v>42012.735567129625</c:v>
                </c:pt>
                <c:pt idx="13516">
                  <c:v>42012.742511574092</c:v>
                </c:pt>
                <c:pt idx="13517">
                  <c:v>42012.749456018515</c:v>
                </c:pt>
                <c:pt idx="13518">
                  <c:v>42012.75640046296</c:v>
                </c:pt>
                <c:pt idx="13519">
                  <c:v>42012.763344907333</c:v>
                </c:pt>
                <c:pt idx="13520">
                  <c:v>42012.770289351851</c:v>
                </c:pt>
                <c:pt idx="13521">
                  <c:v>42012.777233796296</c:v>
                </c:pt>
                <c:pt idx="13522">
                  <c:v>42012.784178240741</c:v>
                </c:pt>
                <c:pt idx="13523">
                  <c:v>42012.79112268507</c:v>
                </c:pt>
                <c:pt idx="13524">
                  <c:v>42012.798067129625</c:v>
                </c:pt>
                <c:pt idx="13525">
                  <c:v>42012.805011574092</c:v>
                </c:pt>
                <c:pt idx="13526">
                  <c:v>42012.811956018566</c:v>
                </c:pt>
                <c:pt idx="13527">
                  <c:v>42012.818900463011</c:v>
                </c:pt>
                <c:pt idx="13528">
                  <c:v>42012.825844907406</c:v>
                </c:pt>
                <c:pt idx="13529">
                  <c:v>42012.832789351851</c:v>
                </c:pt>
                <c:pt idx="13530">
                  <c:v>42012.839733796296</c:v>
                </c:pt>
                <c:pt idx="13531">
                  <c:v>42012.846678240829</c:v>
                </c:pt>
                <c:pt idx="13532">
                  <c:v>42012.853622685187</c:v>
                </c:pt>
                <c:pt idx="13533">
                  <c:v>42012.860567129632</c:v>
                </c:pt>
                <c:pt idx="13534">
                  <c:v>42012.867511574092</c:v>
                </c:pt>
                <c:pt idx="13535">
                  <c:v>42012.874456018566</c:v>
                </c:pt>
                <c:pt idx="13536">
                  <c:v>42012.88140046296</c:v>
                </c:pt>
                <c:pt idx="13537">
                  <c:v>42012.888344907413</c:v>
                </c:pt>
                <c:pt idx="13538">
                  <c:v>42012.895289351851</c:v>
                </c:pt>
                <c:pt idx="13539">
                  <c:v>42012.902233796354</c:v>
                </c:pt>
                <c:pt idx="13540">
                  <c:v>42012.909178240741</c:v>
                </c:pt>
                <c:pt idx="13541">
                  <c:v>42012.916122685187</c:v>
                </c:pt>
                <c:pt idx="13542">
                  <c:v>42012.923067129625</c:v>
                </c:pt>
                <c:pt idx="13543">
                  <c:v>42012.930011574092</c:v>
                </c:pt>
                <c:pt idx="13544">
                  <c:v>42012.936956018566</c:v>
                </c:pt>
                <c:pt idx="13545">
                  <c:v>42012.94390046296</c:v>
                </c:pt>
                <c:pt idx="13546">
                  <c:v>42012.950844907413</c:v>
                </c:pt>
                <c:pt idx="13547">
                  <c:v>42012.957789351851</c:v>
                </c:pt>
                <c:pt idx="13548">
                  <c:v>42012.964733796296</c:v>
                </c:pt>
                <c:pt idx="13549">
                  <c:v>42012.971678240741</c:v>
                </c:pt>
                <c:pt idx="13550">
                  <c:v>42012.978622685187</c:v>
                </c:pt>
                <c:pt idx="13551">
                  <c:v>42012.985567129632</c:v>
                </c:pt>
                <c:pt idx="13552">
                  <c:v>42012.992511574092</c:v>
                </c:pt>
                <c:pt idx="13553">
                  <c:v>42012.999456018515</c:v>
                </c:pt>
                <c:pt idx="13554">
                  <c:v>42013.00640046296</c:v>
                </c:pt>
                <c:pt idx="13555">
                  <c:v>42013.013344907406</c:v>
                </c:pt>
                <c:pt idx="13556">
                  <c:v>42013.020289351851</c:v>
                </c:pt>
                <c:pt idx="13557">
                  <c:v>42013.027233796296</c:v>
                </c:pt>
                <c:pt idx="13558">
                  <c:v>42013.034178240741</c:v>
                </c:pt>
                <c:pt idx="13559">
                  <c:v>42013.041122685128</c:v>
                </c:pt>
                <c:pt idx="13560">
                  <c:v>42013.048067129632</c:v>
                </c:pt>
                <c:pt idx="13561">
                  <c:v>42013.055011574092</c:v>
                </c:pt>
                <c:pt idx="13562">
                  <c:v>42013.061956018515</c:v>
                </c:pt>
                <c:pt idx="13563">
                  <c:v>42013.06890046296</c:v>
                </c:pt>
                <c:pt idx="13564">
                  <c:v>42013.075844907406</c:v>
                </c:pt>
                <c:pt idx="13565">
                  <c:v>42013.082789351851</c:v>
                </c:pt>
                <c:pt idx="13566">
                  <c:v>42013.089733796296</c:v>
                </c:pt>
                <c:pt idx="13567">
                  <c:v>42013.096678240741</c:v>
                </c:pt>
                <c:pt idx="13568">
                  <c:v>42013.103622685128</c:v>
                </c:pt>
                <c:pt idx="13569">
                  <c:v>42013.110567129632</c:v>
                </c:pt>
                <c:pt idx="13570">
                  <c:v>42013.117511574092</c:v>
                </c:pt>
                <c:pt idx="13571">
                  <c:v>42013.124456018515</c:v>
                </c:pt>
                <c:pt idx="13572">
                  <c:v>42013.131400462924</c:v>
                </c:pt>
                <c:pt idx="13573">
                  <c:v>42013.138344907406</c:v>
                </c:pt>
                <c:pt idx="13574">
                  <c:v>42013.145289351851</c:v>
                </c:pt>
                <c:pt idx="13575">
                  <c:v>42013.152233796354</c:v>
                </c:pt>
                <c:pt idx="13576">
                  <c:v>42013.159178240741</c:v>
                </c:pt>
                <c:pt idx="13577">
                  <c:v>42013.166122685128</c:v>
                </c:pt>
                <c:pt idx="13578">
                  <c:v>42013.173067129625</c:v>
                </c:pt>
                <c:pt idx="13579">
                  <c:v>42013.180011574092</c:v>
                </c:pt>
                <c:pt idx="13580">
                  <c:v>42013.186956018566</c:v>
                </c:pt>
                <c:pt idx="13581">
                  <c:v>42013.193900462924</c:v>
                </c:pt>
                <c:pt idx="13582">
                  <c:v>42013.200844907406</c:v>
                </c:pt>
                <c:pt idx="13583">
                  <c:v>42013.2077893518</c:v>
                </c:pt>
                <c:pt idx="13584">
                  <c:v>42013.214733796296</c:v>
                </c:pt>
                <c:pt idx="13585">
                  <c:v>42013.221678240734</c:v>
                </c:pt>
                <c:pt idx="13586">
                  <c:v>42013.228622685128</c:v>
                </c:pt>
                <c:pt idx="13587">
                  <c:v>42013.235567129625</c:v>
                </c:pt>
                <c:pt idx="13588">
                  <c:v>42013.242511574092</c:v>
                </c:pt>
                <c:pt idx="13589">
                  <c:v>42013.249456018515</c:v>
                </c:pt>
                <c:pt idx="13590">
                  <c:v>42013.25640046296</c:v>
                </c:pt>
                <c:pt idx="13591">
                  <c:v>42013.263344907333</c:v>
                </c:pt>
                <c:pt idx="13592">
                  <c:v>42013.270289351851</c:v>
                </c:pt>
                <c:pt idx="13593">
                  <c:v>42013.277233796296</c:v>
                </c:pt>
                <c:pt idx="13594">
                  <c:v>42013.284178240741</c:v>
                </c:pt>
                <c:pt idx="13595">
                  <c:v>42013.29112268507</c:v>
                </c:pt>
                <c:pt idx="13596">
                  <c:v>42013.298067129625</c:v>
                </c:pt>
                <c:pt idx="13597">
                  <c:v>42013.305011574092</c:v>
                </c:pt>
                <c:pt idx="13598">
                  <c:v>42013.311956018566</c:v>
                </c:pt>
                <c:pt idx="13599">
                  <c:v>42013.318900463011</c:v>
                </c:pt>
                <c:pt idx="13600">
                  <c:v>42013.325844907406</c:v>
                </c:pt>
                <c:pt idx="13601">
                  <c:v>42013.332789351851</c:v>
                </c:pt>
                <c:pt idx="13602">
                  <c:v>42013.339733796296</c:v>
                </c:pt>
                <c:pt idx="13603">
                  <c:v>42013.346678240829</c:v>
                </c:pt>
                <c:pt idx="13604">
                  <c:v>42013.353622685187</c:v>
                </c:pt>
                <c:pt idx="13605">
                  <c:v>42013.360567129632</c:v>
                </c:pt>
                <c:pt idx="13606">
                  <c:v>42013.367511574092</c:v>
                </c:pt>
                <c:pt idx="13607">
                  <c:v>42013.374456018566</c:v>
                </c:pt>
                <c:pt idx="13608">
                  <c:v>42013.38140046296</c:v>
                </c:pt>
                <c:pt idx="13609">
                  <c:v>42013.388344907413</c:v>
                </c:pt>
                <c:pt idx="13610">
                  <c:v>42013.395289351851</c:v>
                </c:pt>
                <c:pt idx="13611">
                  <c:v>42013.402233796354</c:v>
                </c:pt>
                <c:pt idx="13612">
                  <c:v>42013.409178240741</c:v>
                </c:pt>
                <c:pt idx="13613">
                  <c:v>42013.416122685187</c:v>
                </c:pt>
                <c:pt idx="13614">
                  <c:v>42013.423067129625</c:v>
                </c:pt>
                <c:pt idx="13615">
                  <c:v>42013.430011574092</c:v>
                </c:pt>
                <c:pt idx="13616">
                  <c:v>42013.436956018566</c:v>
                </c:pt>
                <c:pt idx="13617">
                  <c:v>42013.44390046296</c:v>
                </c:pt>
                <c:pt idx="13618">
                  <c:v>42013.450844907413</c:v>
                </c:pt>
                <c:pt idx="13619">
                  <c:v>42013.457789351851</c:v>
                </c:pt>
                <c:pt idx="13620">
                  <c:v>42013.464733796296</c:v>
                </c:pt>
                <c:pt idx="13621">
                  <c:v>42013.471678240741</c:v>
                </c:pt>
                <c:pt idx="13622">
                  <c:v>42013.478622685187</c:v>
                </c:pt>
                <c:pt idx="13623">
                  <c:v>42013.485567129632</c:v>
                </c:pt>
                <c:pt idx="13624">
                  <c:v>42013.492511574092</c:v>
                </c:pt>
                <c:pt idx="13625">
                  <c:v>42013.499456018515</c:v>
                </c:pt>
                <c:pt idx="13626">
                  <c:v>42013.50640046296</c:v>
                </c:pt>
                <c:pt idx="13627">
                  <c:v>42013.513344907406</c:v>
                </c:pt>
                <c:pt idx="13628">
                  <c:v>42013.520289351851</c:v>
                </c:pt>
                <c:pt idx="13629">
                  <c:v>42013.527233796296</c:v>
                </c:pt>
                <c:pt idx="13630">
                  <c:v>42013.534178240741</c:v>
                </c:pt>
                <c:pt idx="13631">
                  <c:v>42013.541122685128</c:v>
                </c:pt>
                <c:pt idx="13632">
                  <c:v>42013.548067129632</c:v>
                </c:pt>
                <c:pt idx="13633">
                  <c:v>42013.555011574092</c:v>
                </c:pt>
                <c:pt idx="13634">
                  <c:v>42013.561956018515</c:v>
                </c:pt>
                <c:pt idx="13635">
                  <c:v>42013.56890046296</c:v>
                </c:pt>
                <c:pt idx="13636">
                  <c:v>42013.575844907406</c:v>
                </c:pt>
                <c:pt idx="13637">
                  <c:v>42013.582789351851</c:v>
                </c:pt>
                <c:pt idx="13638">
                  <c:v>42013.589733796296</c:v>
                </c:pt>
                <c:pt idx="13639">
                  <c:v>42013.596678240741</c:v>
                </c:pt>
                <c:pt idx="13640">
                  <c:v>42013.603622685128</c:v>
                </c:pt>
                <c:pt idx="13641">
                  <c:v>42013.610567129632</c:v>
                </c:pt>
                <c:pt idx="13642">
                  <c:v>42013.617511574092</c:v>
                </c:pt>
                <c:pt idx="13643">
                  <c:v>42013.624456018515</c:v>
                </c:pt>
                <c:pt idx="13644">
                  <c:v>42013.631400462924</c:v>
                </c:pt>
                <c:pt idx="13645">
                  <c:v>42013.638344907406</c:v>
                </c:pt>
                <c:pt idx="13646">
                  <c:v>42013.645289351851</c:v>
                </c:pt>
                <c:pt idx="13647">
                  <c:v>42013.652233796354</c:v>
                </c:pt>
                <c:pt idx="13648">
                  <c:v>42013.659178240741</c:v>
                </c:pt>
                <c:pt idx="13649">
                  <c:v>42013.666122685128</c:v>
                </c:pt>
                <c:pt idx="13650">
                  <c:v>42013.673067129625</c:v>
                </c:pt>
                <c:pt idx="13651">
                  <c:v>42013.680011574092</c:v>
                </c:pt>
                <c:pt idx="13652">
                  <c:v>42013.686956018566</c:v>
                </c:pt>
                <c:pt idx="13653">
                  <c:v>42013.693900462924</c:v>
                </c:pt>
                <c:pt idx="13654">
                  <c:v>42013.700844907406</c:v>
                </c:pt>
                <c:pt idx="13655">
                  <c:v>42013.7077893518</c:v>
                </c:pt>
                <c:pt idx="13656">
                  <c:v>42013.714733796296</c:v>
                </c:pt>
                <c:pt idx="13657">
                  <c:v>42013.721678240734</c:v>
                </c:pt>
                <c:pt idx="13658">
                  <c:v>42013.728622685128</c:v>
                </c:pt>
                <c:pt idx="13659">
                  <c:v>42013.735567129625</c:v>
                </c:pt>
                <c:pt idx="13660">
                  <c:v>42013.742511574092</c:v>
                </c:pt>
                <c:pt idx="13661">
                  <c:v>42013.749456018515</c:v>
                </c:pt>
                <c:pt idx="13662">
                  <c:v>42013.75640046296</c:v>
                </c:pt>
                <c:pt idx="13663">
                  <c:v>42013.763344907333</c:v>
                </c:pt>
                <c:pt idx="13664">
                  <c:v>42013.770289351851</c:v>
                </c:pt>
                <c:pt idx="13665">
                  <c:v>42013.777233796296</c:v>
                </c:pt>
                <c:pt idx="13666">
                  <c:v>42013.784178240741</c:v>
                </c:pt>
                <c:pt idx="13667">
                  <c:v>42013.79112268507</c:v>
                </c:pt>
                <c:pt idx="13668">
                  <c:v>42013.798067129625</c:v>
                </c:pt>
                <c:pt idx="13669">
                  <c:v>42013.805011574092</c:v>
                </c:pt>
                <c:pt idx="13670">
                  <c:v>42013.811956018566</c:v>
                </c:pt>
                <c:pt idx="13671">
                  <c:v>42013.818900463011</c:v>
                </c:pt>
                <c:pt idx="13672">
                  <c:v>42013.825844907406</c:v>
                </c:pt>
                <c:pt idx="13673">
                  <c:v>42013.832789351851</c:v>
                </c:pt>
                <c:pt idx="13674">
                  <c:v>42013.839733796296</c:v>
                </c:pt>
                <c:pt idx="13675">
                  <c:v>42013.846678240829</c:v>
                </c:pt>
                <c:pt idx="13676">
                  <c:v>42013.853622685187</c:v>
                </c:pt>
                <c:pt idx="13677">
                  <c:v>42013.860567129632</c:v>
                </c:pt>
                <c:pt idx="13678">
                  <c:v>42013.867511574092</c:v>
                </c:pt>
                <c:pt idx="13679">
                  <c:v>42013.874456018566</c:v>
                </c:pt>
                <c:pt idx="13680">
                  <c:v>42013.88140046296</c:v>
                </c:pt>
                <c:pt idx="13681">
                  <c:v>42013.888344907413</c:v>
                </c:pt>
                <c:pt idx="13682">
                  <c:v>42013.895289351851</c:v>
                </c:pt>
                <c:pt idx="13683">
                  <c:v>42013.902233796354</c:v>
                </c:pt>
                <c:pt idx="13684">
                  <c:v>42013.909178240741</c:v>
                </c:pt>
                <c:pt idx="13685">
                  <c:v>42013.916122685187</c:v>
                </c:pt>
                <c:pt idx="13686">
                  <c:v>42013.923067129625</c:v>
                </c:pt>
                <c:pt idx="13687">
                  <c:v>42013.930011574092</c:v>
                </c:pt>
                <c:pt idx="13688">
                  <c:v>42013.936956018566</c:v>
                </c:pt>
                <c:pt idx="13689">
                  <c:v>42013.94390046296</c:v>
                </c:pt>
                <c:pt idx="13690">
                  <c:v>42013.950844907413</c:v>
                </c:pt>
                <c:pt idx="13691">
                  <c:v>42013.957789351851</c:v>
                </c:pt>
                <c:pt idx="13692">
                  <c:v>42013.964733796296</c:v>
                </c:pt>
                <c:pt idx="13693">
                  <c:v>42013.971678240741</c:v>
                </c:pt>
                <c:pt idx="13694">
                  <c:v>42013.978622685187</c:v>
                </c:pt>
                <c:pt idx="13695">
                  <c:v>42013.985567129632</c:v>
                </c:pt>
                <c:pt idx="13696">
                  <c:v>42013.992511574092</c:v>
                </c:pt>
                <c:pt idx="13697">
                  <c:v>42013.999456018515</c:v>
                </c:pt>
                <c:pt idx="13698">
                  <c:v>42014.00640046296</c:v>
                </c:pt>
                <c:pt idx="13699">
                  <c:v>42014.013344907406</c:v>
                </c:pt>
                <c:pt idx="13700">
                  <c:v>42014.020289351851</c:v>
                </c:pt>
                <c:pt idx="13701">
                  <c:v>42014.027233796296</c:v>
                </c:pt>
                <c:pt idx="13702">
                  <c:v>42014.034178240741</c:v>
                </c:pt>
                <c:pt idx="13703">
                  <c:v>42014.041122685128</c:v>
                </c:pt>
                <c:pt idx="13704">
                  <c:v>42014.048067129632</c:v>
                </c:pt>
                <c:pt idx="13705">
                  <c:v>42014.055011574092</c:v>
                </c:pt>
                <c:pt idx="13706">
                  <c:v>42014.061956018515</c:v>
                </c:pt>
                <c:pt idx="13707">
                  <c:v>42014.06890046296</c:v>
                </c:pt>
                <c:pt idx="13708">
                  <c:v>42014.075844907406</c:v>
                </c:pt>
                <c:pt idx="13709">
                  <c:v>42014.082789351851</c:v>
                </c:pt>
                <c:pt idx="13710">
                  <c:v>42014.089733796296</c:v>
                </c:pt>
                <c:pt idx="13711">
                  <c:v>42014.096678240741</c:v>
                </c:pt>
                <c:pt idx="13712">
                  <c:v>42014.103622685128</c:v>
                </c:pt>
                <c:pt idx="13713">
                  <c:v>42014.110567129632</c:v>
                </c:pt>
                <c:pt idx="13714">
                  <c:v>42014.117511574092</c:v>
                </c:pt>
                <c:pt idx="13715">
                  <c:v>42014.124456018515</c:v>
                </c:pt>
                <c:pt idx="13716">
                  <c:v>42014.131400462924</c:v>
                </c:pt>
                <c:pt idx="13717">
                  <c:v>42014.138344907406</c:v>
                </c:pt>
                <c:pt idx="13718">
                  <c:v>42014.145289351851</c:v>
                </c:pt>
                <c:pt idx="13719">
                  <c:v>42014.152233796354</c:v>
                </c:pt>
                <c:pt idx="13720">
                  <c:v>42014.159178240741</c:v>
                </c:pt>
                <c:pt idx="13721">
                  <c:v>42014.166122685128</c:v>
                </c:pt>
                <c:pt idx="13722">
                  <c:v>42014.173067129625</c:v>
                </c:pt>
                <c:pt idx="13723">
                  <c:v>42014.180011574092</c:v>
                </c:pt>
                <c:pt idx="13724">
                  <c:v>42014.186956018566</c:v>
                </c:pt>
                <c:pt idx="13725">
                  <c:v>42014.193900462924</c:v>
                </c:pt>
                <c:pt idx="13726">
                  <c:v>42014.200844907406</c:v>
                </c:pt>
                <c:pt idx="13727">
                  <c:v>42014.2077893518</c:v>
                </c:pt>
                <c:pt idx="13728">
                  <c:v>42014.214733796296</c:v>
                </c:pt>
                <c:pt idx="13729">
                  <c:v>42014.221678240734</c:v>
                </c:pt>
                <c:pt idx="13730">
                  <c:v>42014.228622685128</c:v>
                </c:pt>
                <c:pt idx="13731">
                  <c:v>42014.235567129625</c:v>
                </c:pt>
                <c:pt idx="13732">
                  <c:v>42014.242511574092</c:v>
                </c:pt>
                <c:pt idx="13733">
                  <c:v>42014.249456018515</c:v>
                </c:pt>
                <c:pt idx="13734">
                  <c:v>42014.25640046296</c:v>
                </c:pt>
                <c:pt idx="13735">
                  <c:v>42014.263344907333</c:v>
                </c:pt>
                <c:pt idx="13736">
                  <c:v>42014.270289351851</c:v>
                </c:pt>
                <c:pt idx="13737">
                  <c:v>42014.277233796296</c:v>
                </c:pt>
                <c:pt idx="13738">
                  <c:v>42014.284178240741</c:v>
                </c:pt>
                <c:pt idx="13739">
                  <c:v>42014.29112268507</c:v>
                </c:pt>
                <c:pt idx="13740">
                  <c:v>42014.298067129625</c:v>
                </c:pt>
                <c:pt idx="13741">
                  <c:v>42014.305011574092</c:v>
                </c:pt>
                <c:pt idx="13742">
                  <c:v>42014.311956018566</c:v>
                </c:pt>
                <c:pt idx="13743">
                  <c:v>42014.318900463011</c:v>
                </c:pt>
                <c:pt idx="13744">
                  <c:v>42014.325844907406</c:v>
                </c:pt>
                <c:pt idx="13745">
                  <c:v>42014.332789351851</c:v>
                </c:pt>
                <c:pt idx="13746">
                  <c:v>42014.339733796296</c:v>
                </c:pt>
                <c:pt idx="13747">
                  <c:v>42014.346678240829</c:v>
                </c:pt>
                <c:pt idx="13748">
                  <c:v>42014.353622685187</c:v>
                </c:pt>
                <c:pt idx="13749">
                  <c:v>42014.360567129632</c:v>
                </c:pt>
                <c:pt idx="13750">
                  <c:v>42014.367511574092</c:v>
                </c:pt>
                <c:pt idx="13751">
                  <c:v>42014.374456018566</c:v>
                </c:pt>
                <c:pt idx="13752">
                  <c:v>42014.38140046296</c:v>
                </c:pt>
                <c:pt idx="13753">
                  <c:v>42014.388344907413</c:v>
                </c:pt>
                <c:pt idx="13754">
                  <c:v>42014.395289351851</c:v>
                </c:pt>
                <c:pt idx="13755">
                  <c:v>42014.402233796354</c:v>
                </c:pt>
                <c:pt idx="13756">
                  <c:v>42014.409178240741</c:v>
                </c:pt>
                <c:pt idx="13757">
                  <c:v>42014.416122685187</c:v>
                </c:pt>
                <c:pt idx="13758">
                  <c:v>42014.423067129625</c:v>
                </c:pt>
                <c:pt idx="13759">
                  <c:v>42014.430011574092</c:v>
                </c:pt>
                <c:pt idx="13760">
                  <c:v>42014.436956018566</c:v>
                </c:pt>
                <c:pt idx="13761">
                  <c:v>42014.44390046296</c:v>
                </c:pt>
                <c:pt idx="13762">
                  <c:v>42014.450844907413</c:v>
                </c:pt>
                <c:pt idx="13763">
                  <c:v>42014.457789351851</c:v>
                </c:pt>
                <c:pt idx="13764">
                  <c:v>42014.464733796296</c:v>
                </c:pt>
                <c:pt idx="13765">
                  <c:v>42014.471678240741</c:v>
                </c:pt>
                <c:pt idx="13766">
                  <c:v>42014.478622685187</c:v>
                </c:pt>
                <c:pt idx="13767">
                  <c:v>42014.485567129632</c:v>
                </c:pt>
                <c:pt idx="13768">
                  <c:v>42014.492511574092</c:v>
                </c:pt>
                <c:pt idx="13769">
                  <c:v>42014.499456018515</c:v>
                </c:pt>
                <c:pt idx="13770">
                  <c:v>42014.50640046296</c:v>
                </c:pt>
                <c:pt idx="13771">
                  <c:v>42014.513344907406</c:v>
                </c:pt>
                <c:pt idx="13772">
                  <c:v>42014.520289351851</c:v>
                </c:pt>
                <c:pt idx="13773">
                  <c:v>42014.527233796296</c:v>
                </c:pt>
                <c:pt idx="13774">
                  <c:v>42014.534178240741</c:v>
                </c:pt>
                <c:pt idx="13775">
                  <c:v>42014.541122685128</c:v>
                </c:pt>
                <c:pt idx="13776">
                  <c:v>42014.548067129632</c:v>
                </c:pt>
                <c:pt idx="13777">
                  <c:v>42014.555011574092</c:v>
                </c:pt>
                <c:pt idx="13778">
                  <c:v>42014.561956018515</c:v>
                </c:pt>
                <c:pt idx="13779">
                  <c:v>42014.56890046296</c:v>
                </c:pt>
                <c:pt idx="13780">
                  <c:v>42014.575844907406</c:v>
                </c:pt>
                <c:pt idx="13781">
                  <c:v>42014.582789351851</c:v>
                </c:pt>
                <c:pt idx="13782">
                  <c:v>42014.589733796296</c:v>
                </c:pt>
                <c:pt idx="13783">
                  <c:v>42014.596678240741</c:v>
                </c:pt>
                <c:pt idx="13784">
                  <c:v>42014.603622685128</c:v>
                </c:pt>
                <c:pt idx="13785">
                  <c:v>42014.610567129632</c:v>
                </c:pt>
                <c:pt idx="13786">
                  <c:v>42014.617511574092</c:v>
                </c:pt>
                <c:pt idx="13787">
                  <c:v>42014.624456018515</c:v>
                </c:pt>
                <c:pt idx="13788">
                  <c:v>42014.631400462924</c:v>
                </c:pt>
                <c:pt idx="13789">
                  <c:v>42014.638344907406</c:v>
                </c:pt>
                <c:pt idx="13790">
                  <c:v>42014.645289351851</c:v>
                </c:pt>
                <c:pt idx="13791">
                  <c:v>42014.652233796354</c:v>
                </c:pt>
                <c:pt idx="13792">
                  <c:v>42014.659178240741</c:v>
                </c:pt>
                <c:pt idx="13793">
                  <c:v>42014.666122685128</c:v>
                </c:pt>
                <c:pt idx="13794">
                  <c:v>42014.673067129625</c:v>
                </c:pt>
                <c:pt idx="13795">
                  <c:v>42014.680011574092</c:v>
                </c:pt>
                <c:pt idx="13796">
                  <c:v>42014.686956018566</c:v>
                </c:pt>
                <c:pt idx="13797">
                  <c:v>42014.693900462924</c:v>
                </c:pt>
                <c:pt idx="13798">
                  <c:v>42014.700844907406</c:v>
                </c:pt>
                <c:pt idx="13799">
                  <c:v>42014.7077893518</c:v>
                </c:pt>
                <c:pt idx="13800">
                  <c:v>42014.714733796296</c:v>
                </c:pt>
                <c:pt idx="13801">
                  <c:v>42014.721678240734</c:v>
                </c:pt>
                <c:pt idx="13802">
                  <c:v>42014.728622685128</c:v>
                </c:pt>
                <c:pt idx="13803">
                  <c:v>42014.735567129625</c:v>
                </c:pt>
                <c:pt idx="13804">
                  <c:v>42014.742511574092</c:v>
                </c:pt>
                <c:pt idx="13805">
                  <c:v>42014.749456018515</c:v>
                </c:pt>
                <c:pt idx="13806">
                  <c:v>42014.75640046296</c:v>
                </c:pt>
                <c:pt idx="13807">
                  <c:v>42014.763344907333</c:v>
                </c:pt>
                <c:pt idx="13808">
                  <c:v>42014.770289351851</c:v>
                </c:pt>
                <c:pt idx="13809">
                  <c:v>42014.777233796296</c:v>
                </c:pt>
                <c:pt idx="13810">
                  <c:v>42014.784178240741</c:v>
                </c:pt>
                <c:pt idx="13811">
                  <c:v>42014.79112268507</c:v>
                </c:pt>
                <c:pt idx="13812">
                  <c:v>42014.798067129625</c:v>
                </c:pt>
                <c:pt idx="13813">
                  <c:v>42014.805011574092</c:v>
                </c:pt>
                <c:pt idx="13814">
                  <c:v>42014.811956018566</c:v>
                </c:pt>
                <c:pt idx="13815">
                  <c:v>42014.818900463011</c:v>
                </c:pt>
                <c:pt idx="13816">
                  <c:v>42014.825844907406</c:v>
                </c:pt>
                <c:pt idx="13817">
                  <c:v>42014.832789351851</c:v>
                </c:pt>
                <c:pt idx="13818">
                  <c:v>42014.839733796296</c:v>
                </c:pt>
                <c:pt idx="13819">
                  <c:v>42014.846678240829</c:v>
                </c:pt>
                <c:pt idx="13820">
                  <c:v>42014.853622685187</c:v>
                </c:pt>
                <c:pt idx="13821">
                  <c:v>42014.860567129632</c:v>
                </c:pt>
                <c:pt idx="13822">
                  <c:v>42014.867511574092</c:v>
                </c:pt>
                <c:pt idx="13823">
                  <c:v>42014.874456018566</c:v>
                </c:pt>
                <c:pt idx="13824">
                  <c:v>42014.88140046296</c:v>
                </c:pt>
                <c:pt idx="13825">
                  <c:v>42014.888344907413</c:v>
                </c:pt>
                <c:pt idx="13826">
                  <c:v>42014.895289351851</c:v>
                </c:pt>
                <c:pt idx="13827">
                  <c:v>42014.902233796354</c:v>
                </c:pt>
                <c:pt idx="13828">
                  <c:v>42014.909178240741</c:v>
                </c:pt>
                <c:pt idx="13829">
                  <c:v>42014.916122685187</c:v>
                </c:pt>
                <c:pt idx="13830">
                  <c:v>42014.923067129625</c:v>
                </c:pt>
                <c:pt idx="13831">
                  <c:v>42014.930011574092</c:v>
                </c:pt>
                <c:pt idx="13832">
                  <c:v>42014.936956018566</c:v>
                </c:pt>
                <c:pt idx="13833">
                  <c:v>42014.94390046296</c:v>
                </c:pt>
                <c:pt idx="13834">
                  <c:v>42014.950844907413</c:v>
                </c:pt>
                <c:pt idx="13835">
                  <c:v>42014.957789351851</c:v>
                </c:pt>
                <c:pt idx="13836">
                  <c:v>42014.964733796296</c:v>
                </c:pt>
                <c:pt idx="13837">
                  <c:v>42014.971678240741</c:v>
                </c:pt>
                <c:pt idx="13838">
                  <c:v>42014.978622685187</c:v>
                </c:pt>
                <c:pt idx="13839">
                  <c:v>42014.985567129632</c:v>
                </c:pt>
                <c:pt idx="13840">
                  <c:v>42014.992511574092</c:v>
                </c:pt>
                <c:pt idx="13841">
                  <c:v>42014.999456018515</c:v>
                </c:pt>
                <c:pt idx="13842">
                  <c:v>42015.00640046296</c:v>
                </c:pt>
                <c:pt idx="13843">
                  <c:v>42015.013344907406</c:v>
                </c:pt>
                <c:pt idx="13844">
                  <c:v>42015.020289351851</c:v>
                </c:pt>
                <c:pt idx="13845">
                  <c:v>42015.027233796296</c:v>
                </c:pt>
                <c:pt idx="13846">
                  <c:v>42015.034178240741</c:v>
                </c:pt>
                <c:pt idx="13847">
                  <c:v>42015.041122685128</c:v>
                </c:pt>
                <c:pt idx="13848">
                  <c:v>42015.048067129632</c:v>
                </c:pt>
                <c:pt idx="13849">
                  <c:v>42015.055011574092</c:v>
                </c:pt>
                <c:pt idx="13850">
                  <c:v>42015.061956018515</c:v>
                </c:pt>
                <c:pt idx="13851">
                  <c:v>42015.06890046296</c:v>
                </c:pt>
                <c:pt idx="13852">
                  <c:v>42015.075844907406</c:v>
                </c:pt>
                <c:pt idx="13853">
                  <c:v>42015.082789351851</c:v>
                </c:pt>
                <c:pt idx="13854">
                  <c:v>42015.089733796296</c:v>
                </c:pt>
                <c:pt idx="13855">
                  <c:v>42015.096678240741</c:v>
                </c:pt>
                <c:pt idx="13856">
                  <c:v>42015.103622685128</c:v>
                </c:pt>
                <c:pt idx="13857">
                  <c:v>42015.110567129632</c:v>
                </c:pt>
                <c:pt idx="13858">
                  <c:v>42015.117511574092</c:v>
                </c:pt>
                <c:pt idx="13859">
                  <c:v>42015.124456018515</c:v>
                </c:pt>
                <c:pt idx="13860">
                  <c:v>42015.131400462924</c:v>
                </c:pt>
                <c:pt idx="13861">
                  <c:v>42015.138344907406</c:v>
                </c:pt>
                <c:pt idx="13862">
                  <c:v>42015.145289351851</c:v>
                </c:pt>
                <c:pt idx="13863">
                  <c:v>42015.152233796354</c:v>
                </c:pt>
                <c:pt idx="13864">
                  <c:v>42015.159178240741</c:v>
                </c:pt>
                <c:pt idx="13865">
                  <c:v>42015.166122685128</c:v>
                </c:pt>
                <c:pt idx="13866">
                  <c:v>42015.173067129625</c:v>
                </c:pt>
                <c:pt idx="13867">
                  <c:v>42015.180011574092</c:v>
                </c:pt>
                <c:pt idx="13868">
                  <c:v>42015.186956018566</c:v>
                </c:pt>
                <c:pt idx="13869">
                  <c:v>42015.193900462924</c:v>
                </c:pt>
                <c:pt idx="13870">
                  <c:v>42015.200844907406</c:v>
                </c:pt>
                <c:pt idx="13871">
                  <c:v>42015.2077893518</c:v>
                </c:pt>
                <c:pt idx="13872">
                  <c:v>42015.214733796296</c:v>
                </c:pt>
                <c:pt idx="13873">
                  <c:v>42015.221678240734</c:v>
                </c:pt>
                <c:pt idx="13874">
                  <c:v>42015.228622685128</c:v>
                </c:pt>
                <c:pt idx="13875">
                  <c:v>42015.235567129625</c:v>
                </c:pt>
                <c:pt idx="13876">
                  <c:v>42015.242511574092</c:v>
                </c:pt>
                <c:pt idx="13877">
                  <c:v>42015.249456018515</c:v>
                </c:pt>
                <c:pt idx="13878">
                  <c:v>42015.25640046296</c:v>
                </c:pt>
                <c:pt idx="13879">
                  <c:v>42015.263344907333</c:v>
                </c:pt>
                <c:pt idx="13880">
                  <c:v>42015.270289351851</c:v>
                </c:pt>
                <c:pt idx="13881">
                  <c:v>42015.277233796296</c:v>
                </c:pt>
                <c:pt idx="13882">
                  <c:v>42015.284178240741</c:v>
                </c:pt>
                <c:pt idx="13883">
                  <c:v>42015.29112268507</c:v>
                </c:pt>
                <c:pt idx="13884">
                  <c:v>42015.298067129625</c:v>
                </c:pt>
                <c:pt idx="13885">
                  <c:v>42015.305011574092</c:v>
                </c:pt>
                <c:pt idx="13886">
                  <c:v>42015.311956018566</c:v>
                </c:pt>
                <c:pt idx="13887">
                  <c:v>42015.318900463011</c:v>
                </c:pt>
                <c:pt idx="13888">
                  <c:v>42015.325844907406</c:v>
                </c:pt>
                <c:pt idx="13889">
                  <c:v>42015.332789351851</c:v>
                </c:pt>
                <c:pt idx="13890">
                  <c:v>42015.339733796296</c:v>
                </c:pt>
                <c:pt idx="13891">
                  <c:v>42015.346678240829</c:v>
                </c:pt>
                <c:pt idx="13892">
                  <c:v>42015.353622685187</c:v>
                </c:pt>
                <c:pt idx="13893">
                  <c:v>42015.360567129632</c:v>
                </c:pt>
                <c:pt idx="13894">
                  <c:v>42015.367511574092</c:v>
                </c:pt>
                <c:pt idx="13895">
                  <c:v>42015.374456018566</c:v>
                </c:pt>
                <c:pt idx="13896">
                  <c:v>42015.38140046296</c:v>
                </c:pt>
                <c:pt idx="13897">
                  <c:v>42015.388344907413</c:v>
                </c:pt>
                <c:pt idx="13898">
                  <c:v>42015.395289351851</c:v>
                </c:pt>
                <c:pt idx="13899">
                  <c:v>42015.402233796354</c:v>
                </c:pt>
                <c:pt idx="13900">
                  <c:v>42015.409178240741</c:v>
                </c:pt>
                <c:pt idx="13901">
                  <c:v>42015.416122685187</c:v>
                </c:pt>
                <c:pt idx="13902">
                  <c:v>42015.423067129625</c:v>
                </c:pt>
                <c:pt idx="13903">
                  <c:v>42015.430011574092</c:v>
                </c:pt>
                <c:pt idx="13904">
                  <c:v>42015.436956018566</c:v>
                </c:pt>
                <c:pt idx="13905">
                  <c:v>42015.44390046296</c:v>
                </c:pt>
                <c:pt idx="13906">
                  <c:v>42015.450844907413</c:v>
                </c:pt>
                <c:pt idx="13907">
                  <c:v>42015.457789351851</c:v>
                </c:pt>
                <c:pt idx="13908">
                  <c:v>42015.464733796296</c:v>
                </c:pt>
                <c:pt idx="13909">
                  <c:v>42015.471678240741</c:v>
                </c:pt>
                <c:pt idx="13910">
                  <c:v>42015.478622685187</c:v>
                </c:pt>
                <c:pt idx="13911">
                  <c:v>42015.485567129632</c:v>
                </c:pt>
                <c:pt idx="13912">
                  <c:v>42015.492511574092</c:v>
                </c:pt>
                <c:pt idx="13913">
                  <c:v>42015.499456018515</c:v>
                </c:pt>
                <c:pt idx="13914">
                  <c:v>42015.50640046296</c:v>
                </c:pt>
                <c:pt idx="13915">
                  <c:v>42015.513344907406</c:v>
                </c:pt>
                <c:pt idx="13916">
                  <c:v>42015.520289351851</c:v>
                </c:pt>
                <c:pt idx="13917">
                  <c:v>42015.527233796296</c:v>
                </c:pt>
                <c:pt idx="13918">
                  <c:v>42015.534178240741</c:v>
                </c:pt>
                <c:pt idx="13919">
                  <c:v>42015.541122685128</c:v>
                </c:pt>
                <c:pt idx="13920">
                  <c:v>42015.548067129632</c:v>
                </c:pt>
                <c:pt idx="13921">
                  <c:v>42015.555011574092</c:v>
                </c:pt>
                <c:pt idx="13922">
                  <c:v>42015.561956018515</c:v>
                </c:pt>
                <c:pt idx="13923">
                  <c:v>42015.56890046296</c:v>
                </c:pt>
                <c:pt idx="13924">
                  <c:v>42015.575844907406</c:v>
                </c:pt>
                <c:pt idx="13925">
                  <c:v>42015.582789351851</c:v>
                </c:pt>
                <c:pt idx="13926">
                  <c:v>42015.589733796296</c:v>
                </c:pt>
                <c:pt idx="13927">
                  <c:v>42015.596678240741</c:v>
                </c:pt>
                <c:pt idx="13928">
                  <c:v>42015.603622685128</c:v>
                </c:pt>
                <c:pt idx="13929">
                  <c:v>42015.610567129632</c:v>
                </c:pt>
                <c:pt idx="13930">
                  <c:v>42015.617511574092</c:v>
                </c:pt>
                <c:pt idx="13931">
                  <c:v>42015.624456018515</c:v>
                </c:pt>
                <c:pt idx="13932">
                  <c:v>42015.631400462924</c:v>
                </c:pt>
                <c:pt idx="13933">
                  <c:v>42015.638344907406</c:v>
                </c:pt>
                <c:pt idx="13934">
                  <c:v>42015.645289351851</c:v>
                </c:pt>
                <c:pt idx="13935">
                  <c:v>42015.652233796354</c:v>
                </c:pt>
                <c:pt idx="13936">
                  <c:v>42015.659178240741</c:v>
                </c:pt>
                <c:pt idx="13937">
                  <c:v>42015.666122685128</c:v>
                </c:pt>
                <c:pt idx="13938">
                  <c:v>42015.673067129625</c:v>
                </c:pt>
                <c:pt idx="13939">
                  <c:v>42015.680011574092</c:v>
                </c:pt>
                <c:pt idx="13940">
                  <c:v>42015.686956018566</c:v>
                </c:pt>
                <c:pt idx="13941">
                  <c:v>42015.693900462924</c:v>
                </c:pt>
                <c:pt idx="13942">
                  <c:v>42015.700844907406</c:v>
                </c:pt>
                <c:pt idx="13943">
                  <c:v>42015.7077893518</c:v>
                </c:pt>
                <c:pt idx="13944">
                  <c:v>42015.714733796296</c:v>
                </c:pt>
                <c:pt idx="13945">
                  <c:v>42015.721678240734</c:v>
                </c:pt>
                <c:pt idx="13946">
                  <c:v>42015.728622685128</c:v>
                </c:pt>
                <c:pt idx="13947">
                  <c:v>42015.735567129625</c:v>
                </c:pt>
                <c:pt idx="13948">
                  <c:v>42015.742511574092</c:v>
                </c:pt>
                <c:pt idx="13949">
                  <c:v>42015.749456018515</c:v>
                </c:pt>
                <c:pt idx="13950">
                  <c:v>42015.75640046296</c:v>
                </c:pt>
                <c:pt idx="13951">
                  <c:v>42015.763344907333</c:v>
                </c:pt>
                <c:pt idx="13952">
                  <c:v>42015.770289351851</c:v>
                </c:pt>
                <c:pt idx="13953">
                  <c:v>42015.777233796296</c:v>
                </c:pt>
                <c:pt idx="13954">
                  <c:v>42015.784178240741</c:v>
                </c:pt>
                <c:pt idx="13955">
                  <c:v>42015.79112268507</c:v>
                </c:pt>
                <c:pt idx="13956">
                  <c:v>42015.798067129625</c:v>
                </c:pt>
                <c:pt idx="13957">
                  <c:v>42015.805011574092</c:v>
                </c:pt>
                <c:pt idx="13958">
                  <c:v>42015.811956018566</c:v>
                </c:pt>
                <c:pt idx="13959">
                  <c:v>42015.818900463011</c:v>
                </c:pt>
                <c:pt idx="13960">
                  <c:v>42015.825844907406</c:v>
                </c:pt>
                <c:pt idx="13961">
                  <c:v>42015.832789351851</c:v>
                </c:pt>
                <c:pt idx="13962">
                  <c:v>42015.839733796296</c:v>
                </c:pt>
                <c:pt idx="13963">
                  <c:v>42015.846678240829</c:v>
                </c:pt>
                <c:pt idx="13964">
                  <c:v>42015.853622685187</c:v>
                </c:pt>
                <c:pt idx="13965">
                  <c:v>42015.860567129632</c:v>
                </c:pt>
                <c:pt idx="13966">
                  <c:v>42015.867511574092</c:v>
                </c:pt>
                <c:pt idx="13967">
                  <c:v>42015.874456018566</c:v>
                </c:pt>
                <c:pt idx="13968">
                  <c:v>42015.88140046296</c:v>
                </c:pt>
                <c:pt idx="13969">
                  <c:v>42015.888344907413</c:v>
                </c:pt>
                <c:pt idx="13970">
                  <c:v>42015.895289351851</c:v>
                </c:pt>
                <c:pt idx="13971">
                  <c:v>42015.902233796354</c:v>
                </c:pt>
                <c:pt idx="13972">
                  <c:v>42015.909178240741</c:v>
                </c:pt>
                <c:pt idx="13973">
                  <c:v>42015.916122685187</c:v>
                </c:pt>
                <c:pt idx="13974">
                  <c:v>42015.923067129625</c:v>
                </c:pt>
                <c:pt idx="13975">
                  <c:v>42015.930011574092</c:v>
                </c:pt>
                <c:pt idx="13976">
                  <c:v>42015.936956018566</c:v>
                </c:pt>
                <c:pt idx="13977">
                  <c:v>42015.94390046296</c:v>
                </c:pt>
                <c:pt idx="13978">
                  <c:v>42015.950844907413</c:v>
                </c:pt>
                <c:pt idx="13979">
                  <c:v>42015.957789351851</c:v>
                </c:pt>
                <c:pt idx="13980">
                  <c:v>42015.964733796296</c:v>
                </c:pt>
                <c:pt idx="13981">
                  <c:v>42015.971678240741</c:v>
                </c:pt>
                <c:pt idx="13982">
                  <c:v>42015.978622685187</c:v>
                </c:pt>
                <c:pt idx="13983">
                  <c:v>42015.985567129632</c:v>
                </c:pt>
                <c:pt idx="13984">
                  <c:v>42015.992511574092</c:v>
                </c:pt>
                <c:pt idx="13985">
                  <c:v>42015.999456018515</c:v>
                </c:pt>
                <c:pt idx="13986">
                  <c:v>42016.00640046296</c:v>
                </c:pt>
                <c:pt idx="13987">
                  <c:v>42016.013344907406</c:v>
                </c:pt>
                <c:pt idx="13988">
                  <c:v>42016.020289351851</c:v>
                </c:pt>
                <c:pt idx="13989">
                  <c:v>42016.027233796296</c:v>
                </c:pt>
                <c:pt idx="13990">
                  <c:v>42016.034178240741</c:v>
                </c:pt>
                <c:pt idx="13991">
                  <c:v>42016.041122685128</c:v>
                </c:pt>
                <c:pt idx="13992">
                  <c:v>42016.048067129632</c:v>
                </c:pt>
                <c:pt idx="13993">
                  <c:v>42016.055011574092</c:v>
                </c:pt>
                <c:pt idx="13994">
                  <c:v>42016.061956018515</c:v>
                </c:pt>
                <c:pt idx="13995">
                  <c:v>42016.06890046296</c:v>
                </c:pt>
                <c:pt idx="13996">
                  <c:v>42016.075844907406</c:v>
                </c:pt>
                <c:pt idx="13997">
                  <c:v>42016.082789351851</c:v>
                </c:pt>
                <c:pt idx="13998">
                  <c:v>42016.089733796296</c:v>
                </c:pt>
                <c:pt idx="13999">
                  <c:v>42016.096678240741</c:v>
                </c:pt>
                <c:pt idx="14000">
                  <c:v>42016.103622685128</c:v>
                </c:pt>
                <c:pt idx="14001">
                  <c:v>42016.110567129632</c:v>
                </c:pt>
                <c:pt idx="14002">
                  <c:v>42016.117511574092</c:v>
                </c:pt>
                <c:pt idx="14003">
                  <c:v>42016.124456018515</c:v>
                </c:pt>
                <c:pt idx="14004">
                  <c:v>42016.131400462924</c:v>
                </c:pt>
                <c:pt idx="14005">
                  <c:v>42016.138344907406</c:v>
                </c:pt>
                <c:pt idx="14006">
                  <c:v>42016.145289351851</c:v>
                </c:pt>
                <c:pt idx="14007">
                  <c:v>42016.152233796354</c:v>
                </c:pt>
                <c:pt idx="14008">
                  <c:v>42016.159178240741</c:v>
                </c:pt>
                <c:pt idx="14009">
                  <c:v>42016.166122685128</c:v>
                </c:pt>
                <c:pt idx="14010">
                  <c:v>42016.173067129625</c:v>
                </c:pt>
                <c:pt idx="14011">
                  <c:v>42016.180011574092</c:v>
                </c:pt>
                <c:pt idx="14012">
                  <c:v>42016.186956018566</c:v>
                </c:pt>
                <c:pt idx="14013">
                  <c:v>42016.193900462924</c:v>
                </c:pt>
                <c:pt idx="14014">
                  <c:v>42016.200844907406</c:v>
                </c:pt>
                <c:pt idx="14015">
                  <c:v>42016.2077893518</c:v>
                </c:pt>
                <c:pt idx="14016">
                  <c:v>42016.214733796296</c:v>
                </c:pt>
                <c:pt idx="14017">
                  <c:v>42016.221678240734</c:v>
                </c:pt>
                <c:pt idx="14018">
                  <c:v>42016.228622685128</c:v>
                </c:pt>
                <c:pt idx="14019">
                  <c:v>42016.235567129625</c:v>
                </c:pt>
                <c:pt idx="14020">
                  <c:v>42016.242511574092</c:v>
                </c:pt>
                <c:pt idx="14021">
                  <c:v>42016.249456018515</c:v>
                </c:pt>
                <c:pt idx="14022">
                  <c:v>42016.25640046296</c:v>
                </c:pt>
                <c:pt idx="14023">
                  <c:v>42016.263344907333</c:v>
                </c:pt>
                <c:pt idx="14024">
                  <c:v>42016.270289351851</c:v>
                </c:pt>
                <c:pt idx="14025">
                  <c:v>42016.277233796296</c:v>
                </c:pt>
                <c:pt idx="14026">
                  <c:v>42016.284178240741</c:v>
                </c:pt>
                <c:pt idx="14027">
                  <c:v>42016.29112268507</c:v>
                </c:pt>
                <c:pt idx="14028">
                  <c:v>42016.298067129625</c:v>
                </c:pt>
                <c:pt idx="14029">
                  <c:v>42016.305011574092</c:v>
                </c:pt>
                <c:pt idx="14030">
                  <c:v>42016.311956018566</c:v>
                </c:pt>
                <c:pt idx="14031">
                  <c:v>42016.318900463011</c:v>
                </c:pt>
                <c:pt idx="14032">
                  <c:v>42016.325844907406</c:v>
                </c:pt>
                <c:pt idx="14033">
                  <c:v>42016.332789351851</c:v>
                </c:pt>
                <c:pt idx="14034">
                  <c:v>42016.339733796296</c:v>
                </c:pt>
                <c:pt idx="14035">
                  <c:v>42016.346678240829</c:v>
                </c:pt>
                <c:pt idx="14036">
                  <c:v>42016.353622685187</c:v>
                </c:pt>
                <c:pt idx="14037">
                  <c:v>42016.360567129632</c:v>
                </c:pt>
                <c:pt idx="14038">
                  <c:v>42016.367511574092</c:v>
                </c:pt>
                <c:pt idx="14039">
                  <c:v>42016.374456018566</c:v>
                </c:pt>
                <c:pt idx="14040">
                  <c:v>42016.38140046296</c:v>
                </c:pt>
                <c:pt idx="14041">
                  <c:v>42016.388344907413</c:v>
                </c:pt>
                <c:pt idx="14042">
                  <c:v>42016.395289351851</c:v>
                </c:pt>
                <c:pt idx="14043">
                  <c:v>42016.402233796354</c:v>
                </c:pt>
                <c:pt idx="14044">
                  <c:v>42016.409178240741</c:v>
                </c:pt>
                <c:pt idx="14045">
                  <c:v>42016.416122685187</c:v>
                </c:pt>
                <c:pt idx="14046">
                  <c:v>42016.423067129625</c:v>
                </c:pt>
                <c:pt idx="14047">
                  <c:v>42016.430011574092</c:v>
                </c:pt>
                <c:pt idx="14048">
                  <c:v>42016.436956018566</c:v>
                </c:pt>
                <c:pt idx="14049">
                  <c:v>42016.44390046296</c:v>
                </c:pt>
                <c:pt idx="14050">
                  <c:v>42016.450844907413</c:v>
                </c:pt>
                <c:pt idx="14051">
                  <c:v>42016.457789351851</c:v>
                </c:pt>
                <c:pt idx="14052">
                  <c:v>42016.464733796296</c:v>
                </c:pt>
                <c:pt idx="14053">
                  <c:v>42016.471678240741</c:v>
                </c:pt>
                <c:pt idx="14054">
                  <c:v>42016.478622685187</c:v>
                </c:pt>
                <c:pt idx="14055">
                  <c:v>42016.485567129632</c:v>
                </c:pt>
                <c:pt idx="14056">
                  <c:v>42016.492511574092</c:v>
                </c:pt>
                <c:pt idx="14057">
                  <c:v>42016.499456018515</c:v>
                </c:pt>
                <c:pt idx="14058">
                  <c:v>42016.50640046296</c:v>
                </c:pt>
                <c:pt idx="14059">
                  <c:v>42016.513344907406</c:v>
                </c:pt>
                <c:pt idx="14060">
                  <c:v>42016.520289351851</c:v>
                </c:pt>
                <c:pt idx="14061">
                  <c:v>42016.527233796296</c:v>
                </c:pt>
                <c:pt idx="14062">
                  <c:v>42016.534178240741</c:v>
                </c:pt>
                <c:pt idx="14063">
                  <c:v>42016.541122685128</c:v>
                </c:pt>
                <c:pt idx="14064">
                  <c:v>42016.548067129632</c:v>
                </c:pt>
                <c:pt idx="14065">
                  <c:v>42016.555011574092</c:v>
                </c:pt>
                <c:pt idx="14066">
                  <c:v>42016.561956018515</c:v>
                </c:pt>
                <c:pt idx="14067">
                  <c:v>42016.56890046296</c:v>
                </c:pt>
                <c:pt idx="14068">
                  <c:v>42016.575844907406</c:v>
                </c:pt>
                <c:pt idx="14069">
                  <c:v>42016.582789351851</c:v>
                </c:pt>
                <c:pt idx="14070">
                  <c:v>42016.589733796296</c:v>
                </c:pt>
                <c:pt idx="14071">
                  <c:v>42016.596678240741</c:v>
                </c:pt>
                <c:pt idx="14072">
                  <c:v>42016.603622685128</c:v>
                </c:pt>
                <c:pt idx="14073">
                  <c:v>42016.610567129632</c:v>
                </c:pt>
                <c:pt idx="14074">
                  <c:v>42016.617511574092</c:v>
                </c:pt>
                <c:pt idx="14075">
                  <c:v>42016.624456018515</c:v>
                </c:pt>
                <c:pt idx="14076">
                  <c:v>42016.631400462924</c:v>
                </c:pt>
                <c:pt idx="14077">
                  <c:v>42016.638344907406</c:v>
                </c:pt>
                <c:pt idx="14078">
                  <c:v>42016.645289351851</c:v>
                </c:pt>
                <c:pt idx="14079">
                  <c:v>42016.652233796354</c:v>
                </c:pt>
                <c:pt idx="14080">
                  <c:v>42016.659178240741</c:v>
                </c:pt>
                <c:pt idx="14081">
                  <c:v>42016.666122685128</c:v>
                </c:pt>
                <c:pt idx="14082">
                  <c:v>42016.673067129625</c:v>
                </c:pt>
                <c:pt idx="14083">
                  <c:v>42016.680011574092</c:v>
                </c:pt>
                <c:pt idx="14084">
                  <c:v>42016.686956018566</c:v>
                </c:pt>
                <c:pt idx="14085">
                  <c:v>42016.693900462924</c:v>
                </c:pt>
                <c:pt idx="14086">
                  <c:v>42016.700844907406</c:v>
                </c:pt>
                <c:pt idx="14087">
                  <c:v>42016.7077893518</c:v>
                </c:pt>
                <c:pt idx="14088">
                  <c:v>42016.714733796296</c:v>
                </c:pt>
                <c:pt idx="14089">
                  <c:v>42016.721678240734</c:v>
                </c:pt>
                <c:pt idx="14090">
                  <c:v>42016.728622685128</c:v>
                </c:pt>
                <c:pt idx="14091">
                  <c:v>42016.735567129625</c:v>
                </c:pt>
                <c:pt idx="14092">
                  <c:v>42016.742511574092</c:v>
                </c:pt>
                <c:pt idx="14093">
                  <c:v>42016.749456018515</c:v>
                </c:pt>
                <c:pt idx="14094">
                  <c:v>42016.75640046296</c:v>
                </c:pt>
                <c:pt idx="14095">
                  <c:v>42016.763344907333</c:v>
                </c:pt>
                <c:pt idx="14096">
                  <c:v>42016.770289351851</c:v>
                </c:pt>
                <c:pt idx="14097">
                  <c:v>42016.777233796296</c:v>
                </c:pt>
                <c:pt idx="14098">
                  <c:v>42016.784178240741</c:v>
                </c:pt>
                <c:pt idx="14099">
                  <c:v>42016.79112268507</c:v>
                </c:pt>
                <c:pt idx="14100">
                  <c:v>42016.798067129625</c:v>
                </c:pt>
                <c:pt idx="14101">
                  <c:v>42016.805011574092</c:v>
                </c:pt>
                <c:pt idx="14102">
                  <c:v>42016.811956018566</c:v>
                </c:pt>
                <c:pt idx="14103">
                  <c:v>42016.818900463011</c:v>
                </c:pt>
                <c:pt idx="14104">
                  <c:v>42016.825844907406</c:v>
                </c:pt>
                <c:pt idx="14105">
                  <c:v>42016.832789351851</c:v>
                </c:pt>
                <c:pt idx="14106">
                  <c:v>42016.839733796296</c:v>
                </c:pt>
                <c:pt idx="14107">
                  <c:v>42016.846678240829</c:v>
                </c:pt>
                <c:pt idx="14108">
                  <c:v>42016.853622685187</c:v>
                </c:pt>
                <c:pt idx="14109">
                  <c:v>42016.860567129632</c:v>
                </c:pt>
                <c:pt idx="14110">
                  <c:v>42016.867511574092</c:v>
                </c:pt>
                <c:pt idx="14111">
                  <c:v>42016.874456018566</c:v>
                </c:pt>
                <c:pt idx="14112">
                  <c:v>42016.88140046296</c:v>
                </c:pt>
                <c:pt idx="14113">
                  <c:v>42016.888344907413</c:v>
                </c:pt>
                <c:pt idx="14114">
                  <c:v>42016.895289351851</c:v>
                </c:pt>
                <c:pt idx="14115">
                  <c:v>42016.902233796354</c:v>
                </c:pt>
                <c:pt idx="14116">
                  <c:v>42016.909178240741</c:v>
                </c:pt>
                <c:pt idx="14117">
                  <c:v>42016.916122685187</c:v>
                </c:pt>
                <c:pt idx="14118">
                  <c:v>42016.923067129625</c:v>
                </c:pt>
                <c:pt idx="14119">
                  <c:v>42016.930011574092</c:v>
                </c:pt>
                <c:pt idx="14120">
                  <c:v>42016.936956018566</c:v>
                </c:pt>
                <c:pt idx="14121">
                  <c:v>42016.94390046296</c:v>
                </c:pt>
                <c:pt idx="14122">
                  <c:v>42016.950844907413</c:v>
                </c:pt>
                <c:pt idx="14123">
                  <c:v>42016.957789351851</c:v>
                </c:pt>
                <c:pt idx="14124">
                  <c:v>42016.964733796296</c:v>
                </c:pt>
                <c:pt idx="14125">
                  <c:v>42016.971678240741</c:v>
                </c:pt>
                <c:pt idx="14126">
                  <c:v>42016.978622685187</c:v>
                </c:pt>
                <c:pt idx="14127">
                  <c:v>42016.985567129632</c:v>
                </c:pt>
                <c:pt idx="14128">
                  <c:v>42016.992511574092</c:v>
                </c:pt>
                <c:pt idx="14129">
                  <c:v>42016.999456018515</c:v>
                </c:pt>
                <c:pt idx="14130">
                  <c:v>42017.00640046296</c:v>
                </c:pt>
                <c:pt idx="14131">
                  <c:v>42017.013344907406</c:v>
                </c:pt>
                <c:pt idx="14132">
                  <c:v>42017.020289351851</c:v>
                </c:pt>
                <c:pt idx="14133">
                  <c:v>42017.027233796296</c:v>
                </c:pt>
                <c:pt idx="14134">
                  <c:v>42017.034178240741</c:v>
                </c:pt>
                <c:pt idx="14135">
                  <c:v>42017.041122685128</c:v>
                </c:pt>
                <c:pt idx="14136">
                  <c:v>42017.048067129632</c:v>
                </c:pt>
                <c:pt idx="14137">
                  <c:v>42017.055011574092</c:v>
                </c:pt>
                <c:pt idx="14138">
                  <c:v>42017.061956018515</c:v>
                </c:pt>
                <c:pt idx="14139">
                  <c:v>42017.06890046296</c:v>
                </c:pt>
                <c:pt idx="14140">
                  <c:v>42017.075844907406</c:v>
                </c:pt>
                <c:pt idx="14141">
                  <c:v>42017.082789351851</c:v>
                </c:pt>
                <c:pt idx="14142">
                  <c:v>42017.089733796296</c:v>
                </c:pt>
                <c:pt idx="14143">
                  <c:v>42017.096678240741</c:v>
                </c:pt>
                <c:pt idx="14144">
                  <c:v>42017.103622685128</c:v>
                </c:pt>
                <c:pt idx="14145">
                  <c:v>42017.110567129632</c:v>
                </c:pt>
                <c:pt idx="14146">
                  <c:v>42017.117511574092</c:v>
                </c:pt>
                <c:pt idx="14147">
                  <c:v>42017.124456018515</c:v>
                </c:pt>
                <c:pt idx="14148">
                  <c:v>42017.131400462924</c:v>
                </c:pt>
                <c:pt idx="14149">
                  <c:v>42017.138344907406</c:v>
                </c:pt>
                <c:pt idx="14150">
                  <c:v>42017.145289351851</c:v>
                </c:pt>
                <c:pt idx="14151">
                  <c:v>42017.152233796354</c:v>
                </c:pt>
                <c:pt idx="14152">
                  <c:v>42017.159178240741</c:v>
                </c:pt>
                <c:pt idx="14153">
                  <c:v>42017.166122685128</c:v>
                </c:pt>
                <c:pt idx="14154">
                  <c:v>42017.173067129625</c:v>
                </c:pt>
                <c:pt idx="14155">
                  <c:v>42017.180011574092</c:v>
                </c:pt>
                <c:pt idx="14156">
                  <c:v>42017.186956018566</c:v>
                </c:pt>
                <c:pt idx="14157">
                  <c:v>42017.193900462924</c:v>
                </c:pt>
                <c:pt idx="14158">
                  <c:v>42017.200844907406</c:v>
                </c:pt>
                <c:pt idx="14159">
                  <c:v>42017.2077893518</c:v>
                </c:pt>
                <c:pt idx="14160">
                  <c:v>42017.214733796296</c:v>
                </c:pt>
                <c:pt idx="14161">
                  <c:v>42017.221678240734</c:v>
                </c:pt>
                <c:pt idx="14162">
                  <c:v>42017.228622685128</c:v>
                </c:pt>
                <c:pt idx="14163">
                  <c:v>42017.235567129625</c:v>
                </c:pt>
                <c:pt idx="14164">
                  <c:v>42017.242511574092</c:v>
                </c:pt>
                <c:pt idx="14165">
                  <c:v>42017.249456018515</c:v>
                </c:pt>
                <c:pt idx="14166">
                  <c:v>42017.25640046296</c:v>
                </c:pt>
                <c:pt idx="14167">
                  <c:v>42017.263344907333</c:v>
                </c:pt>
                <c:pt idx="14168">
                  <c:v>42017.270289351851</c:v>
                </c:pt>
                <c:pt idx="14169">
                  <c:v>42017.277233796296</c:v>
                </c:pt>
                <c:pt idx="14170">
                  <c:v>42017.284178240741</c:v>
                </c:pt>
                <c:pt idx="14171">
                  <c:v>42017.29112268507</c:v>
                </c:pt>
                <c:pt idx="14172">
                  <c:v>42017.298067129625</c:v>
                </c:pt>
                <c:pt idx="14173">
                  <c:v>42017.305011574092</c:v>
                </c:pt>
                <c:pt idx="14174">
                  <c:v>42017.311956018566</c:v>
                </c:pt>
                <c:pt idx="14175">
                  <c:v>42017.318900463011</c:v>
                </c:pt>
                <c:pt idx="14176">
                  <c:v>42017.325844907406</c:v>
                </c:pt>
                <c:pt idx="14177">
                  <c:v>42017.332789351851</c:v>
                </c:pt>
                <c:pt idx="14178">
                  <c:v>42017.339733796296</c:v>
                </c:pt>
                <c:pt idx="14179">
                  <c:v>42017.346678240829</c:v>
                </c:pt>
                <c:pt idx="14180">
                  <c:v>42017.353622685187</c:v>
                </c:pt>
                <c:pt idx="14181">
                  <c:v>42017.360567129632</c:v>
                </c:pt>
                <c:pt idx="14182">
                  <c:v>42017.367511574092</c:v>
                </c:pt>
                <c:pt idx="14183">
                  <c:v>42017.374456018566</c:v>
                </c:pt>
                <c:pt idx="14184">
                  <c:v>42017.38140046296</c:v>
                </c:pt>
                <c:pt idx="14185">
                  <c:v>42017.388344907413</c:v>
                </c:pt>
                <c:pt idx="14186">
                  <c:v>42017.395289351851</c:v>
                </c:pt>
                <c:pt idx="14187">
                  <c:v>42017.402233796354</c:v>
                </c:pt>
                <c:pt idx="14188">
                  <c:v>42017.409178240741</c:v>
                </c:pt>
                <c:pt idx="14189">
                  <c:v>42017.416122685187</c:v>
                </c:pt>
                <c:pt idx="14190">
                  <c:v>42017.423067129625</c:v>
                </c:pt>
                <c:pt idx="14191">
                  <c:v>42017.430011574092</c:v>
                </c:pt>
                <c:pt idx="14192">
                  <c:v>42017.436956018566</c:v>
                </c:pt>
                <c:pt idx="14193">
                  <c:v>42017.44390046296</c:v>
                </c:pt>
                <c:pt idx="14194">
                  <c:v>42017.450844907413</c:v>
                </c:pt>
                <c:pt idx="14195">
                  <c:v>42017.457789351851</c:v>
                </c:pt>
                <c:pt idx="14196">
                  <c:v>42017.464733796296</c:v>
                </c:pt>
                <c:pt idx="14197">
                  <c:v>42017.471678240741</c:v>
                </c:pt>
                <c:pt idx="14198">
                  <c:v>42017.478622685187</c:v>
                </c:pt>
                <c:pt idx="14199">
                  <c:v>42017.485567129632</c:v>
                </c:pt>
                <c:pt idx="14200">
                  <c:v>42017.492511574092</c:v>
                </c:pt>
                <c:pt idx="14201">
                  <c:v>42017.499456018515</c:v>
                </c:pt>
                <c:pt idx="14202">
                  <c:v>42017.50640046296</c:v>
                </c:pt>
                <c:pt idx="14203">
                  <c:v>42017.513344907406</c:v>
                </c:pt>
                <c:pt idx="14204">
                  <c:v>42017.520289351851</c:v>
                </c:pt>
                <c:pt idx="14205">
                  <c:v>42017.527233796296</c:v>
                </c:pt>
                <c:pt idx="14206">
                  <c:v>42017.534178240741</c:v>
                </c:pt>
                <c:pt idx="14207">
                  <c:v>42017.541122685128</c:v>
                </c:pt>
                <c:pt idx="14208">
                  <c:v>42017.548067129632</c:v>
                </c:pt>
                <c:pt idx="14209">
                  <c:v>42017.555011574092</c:v>
                </c:pt>
                <c:pt idx="14210">
                  <c:v>42017.561956018515</c:v>
                </c:pt>
                <c:pt idx="14211">
                  <c:v>42017.56890046296</c:v>
                </c:pt>
                <c:pt idx="14212">
                  <c:v>42017.575844907406</c:v>
                </c:pt>
                <c:pt idx="14213">
                  <c:v>42017.582789351851</c:v>
                </c:pt>
                <c:pt idx="14214">
                  <c:v>42017.589733796296</c:v>
                </c:pt>
                <c:pt idx="14215">
                  <c:v>42017.596678240741</c:v>
                </c:pt>
                <c:pt idx="14216">
                  <c:v>42017.603622685128</c:v>
                </c:pt>
                <c:pt idx="14217">
                  <c:v>42017.610567129632</c:v>
                </c:pt>
                <c:pt idx="14218">
                  <c:v>42017.617511574092</c:v>
                </c:pt>
                <c:pt idx="14219">
                  <c:v>42017.624456018515</c:v>
                </c:pt>
                <c:pt idx="14220">
                  <c:v>42017.631400462924</c:v>
                </c:pt>
                <c:pt idx="14221">
                  <c:v>42017.638344907406</c:v>
                </c:pt>
                <c:pt idx="14222">
                  <c:v>42017.645289351851</c:v>
                </c:pt>
                <c:pt idx="14223">
                  <c:v>42017.652233796354</c:v>
                </c:pt>
                <c:pt idx="14224">
                  <c:v>42017.659178240741</c:v>
                </c:pt>
                <c:pt idx="14225">
                  <c:v>42017.666122685128</c:v>
                </c:pt>
                <c:pt idx="14226">
                  <c:v>42017.673067129625</c:v>
                </c:pt>
                <c:pt idx="14227">
                  <c:v>42017.680011574092</c:v>
                </c:pt>
                <c:pt idx="14228">
                  <c:v>42017.686956018566</c:v>
                </c:pt>
                <c:pt idx="14229">
                  <c:v>42017.693900462924</c:v>
                </c:pt>
                <c:pt idx="14230">
                  <c:v>42017.700844907406</c:v>
                </c:pt>
                <c:pt idx="14231">
                  <c:v>42017.7077893518</c:v>
                </c:pt>
                <c:pt idx="14232">
                  <c:v>42017.714733796296</c:v>
                </c:pt>
                <c:pt idx="14233">
                  <c:v>42017.721678240734</c:v>
                </c:pt>
                <c:pt idx="14234">
                  <c:v>42017.728622685128</c:v>
                </c:pt>
                <c:pt idx="14235">
                  <c:v>42017.735567129625</c:v>
                </c:pt>
                <c:pt idx="14236">
                  <c:v>42017.742511574092</c:v>
                </c:pt>
                <c:pt idx="14237">
                  <c:v>42017.749456018515</c:v>
                </c:pt>
                <c:pt idx="14238">
                  <c:v>42017.75640046296</c:v>
                </c:pt>
                <c:pt idx="14239">
                  <c:v>42017.763344907333</c:v>
                </c:pt>
                <c:pt idx="14240">
                  <c:v>42017.770289351851</c:v>
                </c:pt>
                <c:pt idx="14241">
                  <c:v>42017.777233796296</c:v>
                </c:pt>
                <c:pt idx="14242">
                  <c:v>42017.784178240741</c:v>
                </c:pt>
                <c:pt idx="14243">
                  <c:v>42017.79112268507</c:v>
                </c:pt>
                <c:pt idx="14244">
                  <c:v>42017.798067129625</c:v>
                </c:pt>
                <c:pt idx="14245">
                  <c:v>42017.805011574092</c:v>
                </c:pt>
                <c:pt idx="14246">
                  <c:v>42017.811956018566</c:v>
                </c:pt>
                <c:pt idx="14247">
                  <c:v>42017.818900463011</c:v>
                </c:pt>
                <c:pt idx="14248">
                  <c:v>42017.825844907406</c:v>
                </c:pt>
                <c:pt idx="14249">
                  <c:v>42017.832789351851</c:v>
                </c:pt>
                <c:pt idx="14250">
                  <c:v>42017.839733796296</c:v>
                </c:pt>
                <c:pt idx="14251">
                  <c:v>42017.846678240829</c:v>
                </c:pt>
                <c:pt idx="14252">
                  <c:v>42017.853622685187</c:v>
                </c:pt>
                <c:pt idx="14253">
                  <c:v>42017.860567129632</c:v>
                </c:pt>
                <c:pt idx="14254">
                  <c:v>42017.867511574092</c:v>
                </c:pt>
                <c:pt idx="14255">
                  <c:v>42017.874456018566</c:v>
                </c:pt>
                <c:pt idx="14256">
                  <c:v>42017.88140046296</c:v>
                </c:pt>
                <c:pt idx="14257">
                  <c:v>42017.888344907413</c:v>
                </c:pt>
                <c:pt idx="14258">
                  <c:v>42017.895289351851</c:v>
                </c:pt>
                <c:pt idx="14259">
                  <c:v>42017.902233796354</c:v>
                </c:pt>
                <c:pt idx="14260">
                  <c:v>42017.909178240741</c:v>
                </c:pt>
                <c:pt idx="14261">
                  <c:v>42017.916122685187</c:v>
                </c:pt>
                <c:pt idx="14262">
                  <c:v>42017.923067129625</c:v>
                </c:pt>
                <c:pt idx="14263">
                  <c:v>42017.930011574092</c:v>
                </c:pt>
                <c:pt idx="14264">
                  <c:v>42017.936956018566</c:v>
                </c:pt>
                <c:pt idx="14265">
                  <c:v>42017.94390046296</c:v>
                </c:pt>
                <c:pt idx="14266">
                  <c:v>42017.950844907413</c:v>
                </c:pt>
                <c:pt idx="14267">
                  <c:v>42017.957789351851</c:v>
                </c:pt>
                <c:pt idx="14268">
                  <c:v>42017.964733796296</c:v>
                </c:pt>
                <c:pt idx="14269">
                  <c:v>42017.971678240741</c:v>
                </c:pt>
                <c:pt idx="14270">
                  <c:v>42017.978622685187</c:v>
                </c:pt>
                <c:pt idx="14271">
                  <c:v>42017.985567129632</c:v>
                </c:pt>
                <c:pt idx="14272">
                  <c:v>42017.992511574092</c:v>
                </c:pt>
                <c:pt idx="14273">
                  <c:v>42017.999456018515</c:v>
                </c:pt>
                <c:pt idx="14274">
                  <c:v>42018.00640046296</c:v>
                </c:pt>
                <c:pt idx="14275">
                  <c:v>42018.013344907406</c:v>
                </c:pt>
                <c:pt idx="14276">
                  <c:v>42018.020289351851</c:v>
                </c:pt>
                <c:pt idx="14277">
                  <c:v>42018.027233796296</c:v>
                </c:pt>
                <c:pt idx="14278">
                  <c:v>42018.034178240741</c:v>
                </c:pt>
                <c:pt idx="14279">
                  <c:v>42018.041122685128</c:v>
                </c:pt>
                <c:pt idx="14280">
                  <c:v>42018.048067129632</c:v>
                </c:pt>
                <c:pt idx="14281">
                  <c:v>42018.055011574092</c:v>
                </c:pt>
                <c:pt idx="14282">
                  <c:v>42018.061956018515</c:v>
                </c:pt>
                <c:pt idx="14283">
                  <c:v>42018.06890046296</c:v>
                </c:pt>
                <c:pt idx="14284">
                  <c:v>42018.075844907406</c:v>
                </c:pt>
                <c:pt idx="14285">
                  <c:v>42018.082789351851</c:v>
                </c:pt>
                <c:pt idx="14286">
                  <c:v>42018.089733796296</c:v>
                </c:pt>
                <c:pt idx="14287">
                  <c:v>42018.096678240741</c:v>
                </c:pt>
                <c:pt idx="14288">
                  <c:v>42018.103622685128</c:v>
                </c:pt>
                <c:pt idx="14289">
                  <c:v>42018.110567129632</c:v>
                </c:pt>
                <c:pt idx="14290">
                  <c:v>42018.117511574092</c:v>
                </c:pt>
                <c:pt idx="14291">
                  <c:v>42018.124456018515</c:v>
                </c:pt>
                <c:pt idx="14292">
                  <c:v>42018.131400462924</c:v>
                </c:pt>
                <c:pt idx="14293">
                  <c:v>42018.138344907406</c:v>
                </c:pt>
                <c:pt idx="14294">
                  <c:v>42018.145289351851</c:v>
                </c:pt>
                <c:pt idx="14295">
                  <c:v>42018.152233796354</c:v>
                </c:pt>
                <c:pt idx="14296">
                  <c:v>42018.159178240741</c:v>
                </c:pt>
                <c:pt idx="14297">
                  <c:v>42018.166122685128</c:v>
                </c:pt>
                <c:pt idx="14298">
                  <c:v>42018.173067129625</c:v>
                </c:pt>
                <c:pt idx="14299">
                  <c:v>42018.180011574092</c:v>
                </c:pt>
                <c:pt idx="14300">
                  <c:v>42018.186956018566</c:v>
                </c:pt>
                <c:pt idx="14301">
                  <c:v>42018.193900462924</c:v>
                </c:pt>
                <c:pt idx="14302">
                  <c:v>42018.200844907406</c:v>
                </c:pt>
                <c:pt idx="14303">
                  <c:v>42018.2077893518</c:v>
                </c:pt>
                <c:pt idx="14304">
                  <c:v>42018.214733796296</c:v>
                </c:pt>
                <c:pt idx="14305">
                  <c:v>42018.221678240734</c:v>
                </c:pt>
                <c:pt idx="14306">
                  <c:v>42018.228622685128</c:v>
                </c:pt>
                <c:pt idx="14307">
                  <c:v>42018.235567129625</c:v>
                </c:pt>
                <c:pt idx="14308">
                  <c:v>42018.242511574092</c:v>
                </c:pt>
                <c:pt idx="14309">
                  <c:v>42018.249456018515</c:v>
                </c:pt>
                <c:pt idx="14310">
                  <c:v>42018.25640046296</c:v>
                </c:pt>
                <c:pt idx="14311">
                  <c:v>42018.263344907333</c:v>
                </c:pt>
                <c:pt idx="14312">
                  <c:v>42018.270289351851</c:v>
                </c:pt>
                <c:pt idx="14313">
                  <c:v>42018.277233796296</c:v>
                </c:pt>
                <c:pt idx="14314">
                  <c:v>42018.284178240741</c:v>
                </c:pt>
                <c:pt idx="14315">
                  <c:v>42018.29112268507</c:v>
                </c:pt>
                <c:pt idx="14316">
                  <c:v>42018.298067129625</c:v>
                </c:pt>
                <c:pt idx="14317">
                  <c:v>42018.305011574092</c:v>
                </c:pt>
                <c:pt idx="14318">
                  <c:v>42018.311956018566</c:v>
                </c:pt>
                <c:pt idx="14319">
                  <c:v>42018.318900463011</c:v>
                </c:pt>
                <c:pt idx="14320">
                  <c:v>42018.325844907406</c:v>
                </c:pt>
                <c:pt idx="14321">
                  <c:v>42018.332789351851</c:v>
                </c:pt>
                <c:pt idx="14322">
                  <c:v>42018.339733796296</c:v>
                </c:pt>
                <c:pt idx="14323">
                  <c:v>42018.346678240829</c:v>
                </c:pt>
                <c:pt idx="14324">
                  <c:v>42018.353622685187</c:v>
                </c:pt>
                <c:pt idx="14325">
                  <c:v>42018.360567129632</c:v>
                </c:pt>
                <c:pt idx="14326">
                  <c:v>42018.367511574092</c:v>
                </c:pt>
                <c:pt idx="14327">
                  <c:v>42018.374456018566</c:v>
                </c:pt>
                <c:pt idx="14328">
                  <c:v>42018.38140046296</c:v>
                </c:pt>
                <c:pt idx="14329">
                  <c:v>42018.388344907413</c:v>
                </c:pt>
                <c:pt idx="14330">
                  <c:v>42018.395289351851</c:v>
                </c:pt>
                <c:pt idx="14331">
                  <c:v>42018.402233796354</c:v>
                </c:pt>
                <c:pt idx="14332">
                  <c:v>42018.409178240741</c:v>
                </c:pt>
                <c:pt idx="14333">
                  <c:v>42018.416122685187</c:v>
                </c:pt>
                <c:pt idx="14334">
                  <c:v>42018.423067129625</c:v>
                </c:pt>
                <c:pt idx="14335">
                  <c:v>42018.430011574092</c:v>
                </c:pt>
                <c:pt idx="14336">
                  <c:v>42018.436956018566</c:v>
                </c:pt>
                <c:pt idx="14337">
                  <c:v>42018.44390046296</c:v>
                </c:pt>
                <c:pt idx="14338">
                  <c:v>42018.450844907413</c:v>
                </c:pt>
                <c:pt idx="14339">
                  <c:v>42018.457789351851</c:v>
                </c:pt>
                <c:pt idx="14340">
                  <c:v>42018.464733796296</c:v>
                </c:pt>
                <c:pt idx="14341">
                  <c:v>42018.471678240741</c:v>
                </c:pt>
                <c:pt idx="14342">
                  <c:v>42018.478622685187</c:v>
                </c:pt>
                <c:pt idx="14343">
                  <c:v>42018.485567129632</c:v>
                </c:pt>
                <c:pt idx="14344">
                  <c:v>42018.492511574092</c:v>
                </c:pt>
                <c:pt idx="14345">
                  <c:v>42018.499456018515</c:v>
                </c:pt>
                <c:pt idx="14346">
                  <c:v>42018.50640046296</c:v>
                </c:pt>
                <c:pt idx="14347">
                  <c:v>42018.513344907406</c:v>
                </c:pt>
                <c:pt idx="14348">
                  <c:v>42018.520289351851</c:v>
                </c:pt>
                <c:pt idx="14349">
                  <c:v>42018.527233796296</c:v>
                </c:pt>
                <c:pt idx="14350">
                  <c:v>42018.534178240741</c:v>
                </c:pt>
                <c:pt idx="14351">
                  <c:v>42018.541122685128</c:v>
                </c:pt>
                <c:pt idx="14352">
                  <c:v>42018.548067129632</c:v>
                </c:pt>
                <c:pt idx="14353">
                  <c:v>42018.555011574092</c:v>
                </c:pt>
                <c:pt idx="14354">
                  <c:v>42018.561956018515</c:v>
                </c:pt>
                <c:pt idx="14355">
                  <c:v>42018.56890046296</c:v>
                </c:pt>
                <c:pt idx="14356">
                  <c:v>42018.575844907406</c:v>
                </c:pt>
                <c:pt idx="14357">
                  <c:v>42018.582789351851</c:v>
                </c:pt>
                <c:pt idx="14358">
                  <c:v>42018.589733796296</c:v>
                </c:pt>
                <c:pt idx="14359">
                  <c:v>42018.596678240741</c:v>
                </c:pt>
                <c:pt idx="14360">
                  <c:v>42018.603622685128</c:v>
                </c:pt>
                <c:pt idx="14361">
                  <c:v>42018.610567129632</c:v>
                </c:pt>
                <c:pt idx="14362">
                  <c:v>42018.617511574092</c:v>
                </c:pt>
                <c:pt idx="14363">
                  <c:v>42018.624456018515</c:v>
                </c:pt>
                <c:pt idx="14364">
                  <c:v>42018.631400462924</c:v>
                </c:pt>
                <c:pt idx="14365">
                  <c:v>42018.638344907406</c:v>
                </c:pt>
                <c:pt idx="14366">
                  <c:v>42018.645289351851</c:v>
                </c:pt>
                <c:pt idx="14367">
                  <c:v>42018.652233796354</c:v>
                </c:pt>
                <c:pt idx="14368">
                  <c:v>42018.659178240741</c:v>
                </c:pt>
                <c:pt idx="14369">
                  <c:v>42018.666122685128</c:v>
                </c:pt>
                <c:pt idx="14370">
                  <c:v>42018.673067129625</c:v>
                </c:pt>
                <c:pt idx="14371">
                  <c:v>42018.680011574092</c:v>
                </c:pt>
                <c:pt idx="14372">
                  <c:v>42018.686956018566</c:v>
                </c:pt>
                <c:pt idx="14373">
                  <c:v>42018.693900462924</c:v>
                </c:pt>
                <c:pt idx="14374">
                  <c:v>42018.700844907406</c:v>
                </c:pt>
                <c:pt idx="14375">
                  <c:v>42018.7077893518</c:v>
                </c:pt>
                <c:pt idx="14376">
                  <c:v>42018.714733796296</c:v>
                </c:pt>
                <c:pt idx="14377">
                  <c:v>42018.721678240734</c:v>
                </c:pt>
                <c:pt idx="14378">
                  <c:v>42018.728622685128</c:v>
                </c:pt>
                <c:pt idx="14379">
                  <c:v>42018.735567129625</c:v>
                </c:pt>
                <c:pt idx="14380">
                  <c:v>42018.742511574092</c:v>
                </c:pt>
                <c:pt idx="14381">
                  <c:v>42018.749456018515</c:v>
                </c:pt>
                <c:pt idx="14382">
                  <c:v>42018.75640046296</c:v>
                </c:pt>
                <c:pt idx="14383">
                  <c:v>42018.763344907333</c:v>
                </c:pt>
                <c:pt idx="14384">
                  <c:v>42018.770289351851</c:v>
                </c:pt>
                <c:pt idx="14385">
                  <c:v>42018.777233796296</c:v>
                </c:pt>
                <c:pt idx="14386">
                  <c:v>42018.784178240741</c:v>
                </c:pt>
                <c:pt idx="14387">
                  <c:v>42018.79112268507</c:v>
                </c:pt>
                <c:pt idx="14388">
                  <c:v>42018.798067129625</c:v>
                </c:pt>
                <c:pt idx="14389">
                  <c:v>42018.805011574092</c:v>
                </c:pt>
                <c:pt idx="14390">
                  <c:v>42018.811956018566</c:v>
                </c:pt>
                <c:pt idx="14391">
                  <c:v>42018.818900463011</c:v>
                </c:pt>
                <c:pt idx="14392">
                  <c:v>42018.825844907406</c:v>
                </c:pt>
                <c:pt idx="14393">
                  <c:v>42018.832789351851</c:v>
                </c:pt>
                <c:pt idx="14394">
                  <c:v>42018.839733796296</c:v>
                </c:pt>
                <c:pt idx="14395">
                  <c:v>42018.846678240829</c:v>
                </c:pt>
                <c:pt idx="14396">
                  <c:v>42018.853622685187</c:v>
                </c:pt>
                <c:pt idx="14397">
                  <c:v>42018.860567129632</c:v>
                </c:pt>
                <c:pt idx="14398">
                  <c:v>42018.867511574092</c:v>
                </c:pt>
                <c:pt idx="14399">
                  <c:v>42018.874456018566</c:v>
                </c:pt>
                <c:pt idx="14400">
                  <c:v>42018.88140046296</c:v>
                </c:pt>
                <c:pt idx="14401">
                  <c:v>42018.888344907413</c:v>
                </c:pt>
                <c:pt idx="14402">
                  <c:v>42018.895289351851</c:v>
                </c:pt>
                <c:pt idx="14403">
                  <c:v>42018.902233796354</c:v>
                </c:pt>
                <c:pt idx="14404">
                  <c:v>42018.909178240741</c:v>
                </c:pt>
                <c:pt idx="14405">
                  <c:v>42018.916122685187</c:v>
                </c:pt>
                <c:pt idx="14406">
                  <c:v>42018.923067129625</c:v>
                </c:pt>
                <c:pt idx="14407">
                  <c:v>42018.930011574092</c:v>
                </c:pt>
                <c:pt idx="14408">
                  <c:v>42018.936956018566</c:v>
                </c:pt>
                <c:pt idx="14409">
                  <c:v>42018.94390046296</c:v>
                </c:pt>
                <c:pt idx="14410">
                  <c:v>42018.950844907413</c:v>
                </c:pt>
                <c:pt idx="14411">
                  <c:v>42018.957789351851</c:v>
                </c:pt>
                <c:pt idx="14412">
                  <c:v>42018.964733796296</c:v>
                </c:pt>
                <c:pt idx="14413">
                  <c:v>42018.971678240741</c:v>
                </c:pt>
                <c:pt idx="14414">
                  <c:v>42018.978622685187</c:v>
                </c:pt>
                <c:pt idx="14415">
                  <c:v>42018.985567129632</c:v>
                </c:pt>
                <c:pt idx="14416">
                  <c:v>42018.992511574092</c:v>
                </c:pt>
                <c:pt idx="14417">
                  <c:v>42018.999456018515</c:v>
                </c:pt>
                <c:pt idx="14418">
                  <c:v>42019.00640046296</c:v>
                </c:pt>
                <c:pt idx="14419">
                  <c:v>42019.013344907406</c:v>
                </c:pt>
                <c:pt idx="14420">
                  <c:v>42019.020289351851</c:v>
                </c:pt>
                <c:pt idx="14421">
                  <c:v>42019.027233796296</c:v>
                </c:pt>
                <c:pt idx="14422">
                  <c:v>42019.034178240741</c:v>
                </c:pt>
                <c:pt idx="14423">
                  <c:v>42019.041122685128</c:v>
                </c:pt>
                <c:pt idx="14424">
                  <c:v>42019.048067129632</c:v>
                </c:pt>
                <c:pt idx="14425">
                  <c:v>42019.055011574092</c:v>
                </c:pt>
                <c:pt idx="14426">
                  <c:v>42019.061956018515</c:v>
                </c:pt>
                <c:pt idx="14427">
                  <c:v>42019.06890046296</c:v>
                </c:pt>
                <c:pt idx="14428">
                  <c:v>42019.075844907406</c:v>
                </c:pt>
                <c:pt idx="14429">
                  <c:v>42019.082789351851</c:v>
                </c:pt>
                <c:pt idx="14430">
                  <c:v>42019.089733796296</c:v>
                </c:pt>
                <c:pt idx="14431">
                  <c:v>42019.096678240741</c:v>
                </c:pt>
                <c:pt idx="14432">
                  <c:v>42019.103622685128</c:v>
                </c:pt>
                <c:pt idx="14433">
                  <c:v>42019.110567129632</c:v>
                </c:pt>
                <c:pt idx="14434">
                  <c:v>42019.117511574092</c:v>
                </c:pt>
                <c:pt idx="14435">
                  <c:v>42019.124456018515</c:v>
                </c:pt>
                <c:pt idx="14436">
                  <c:v>42019.131400462924</c:v>
                </c:pt>
                <c:pt idx="14437">
                  <c:v>42019.138344907406</c:v>
                </c:pt>
                <c:pt idx="14438">
                  <c:v>42019.145289351851</c:v>
                </c:pt>
                <c:pt idx="14439">
                  <c:v>42019.152233796354</c:v>
                </c:pt>
                <c:pt idx="14440">
                  <c:v>42019.159178240741</c:v>
                </c:pt>
                <c:pt idx="14441">
                  <c:v>42019.166122685128</c:v>
                </c:pt>
                <c:pt idx="14442">
                  <c:v>42019.173067129625</c:v>
                </c:pt>
                <c:pt idx="14443">
                  <c:v>42019.180011574092</c:v>
                </c:pt>
                <c:pt idx="14444">
                  <c:v>42019.186956018566</c:v>
                </c:pt>
                <c:pt idx="14445">
                  <c:v>42019.193900462924</c:v>
                </c:pt>
                <c:pt idx="14446">
                  <c:v>42019.200844907406</c:v>
                </c:pt>
                <c:pt idx="14447">
                  <c:v>42019.2077893518</c:v>
                </c:pt>
                <c:pt idx="14448">
                  <c:v>42019.214733796296</c:v>
                </c:pt>
                <c:pt idx="14449">
                  <c:v>42019.221678240734</c:v>
                </c:pt>
                <c:pt idx="14450">
                  <c:v>42019.228622685128</c:v>
                </c:pt>
                <c:pt idx="14451">
                  <c:v>42019.235567129625</c:v>
                </c:pt>
                <c:pt idx="14452">
                  <c:v>42019.242511574092</c:v>
                </c:pt>
                <c:pt idx="14453">
                  <c:v>42019.249456018515</c:v>
                </c:pt>
                <c:pt idx="14454">
                  <c:v>42019.25640046296</c:v>
                </c:pt>
                <c:pt idx="14455">
                  <c:v>42019.263344907333</c:v>
                </c:pt>
                <c:pt idx="14456">
                  <c:v>42019.270289351851</c:v>
                </c:pt>
                <c:pt idx="14457">
                  <c:v>42019.277233796296</c:v>
                </c:pt>
                <c:pt idx="14458">
                  <c:v>42019.284178240741</c:v>
                </c:pt>
                <c:pt idx="14459">
                  <c:v>42019.29112268507</c:v>
                </c:pt>
                <c:pt idx="14460">
                  <c:v>42019.298067129625</c:v>
                </c:pt>
                <c:pt idx="14461">
                  <c:v>42019.305011574092</c:v>
                </c:pt>
                <c:pt idx="14462">
                  <c:v>42019.311956018566</c:v>
                </c:pt>
                <c:pt idx="14463">
                  <c:v>42019.318900463011</c:v>
                </c:pt>
                <c:pt idx="14464">
                  <c:v>42019.325844907406</c:v>
                </c:pt>
                <c:pt idx="14465">
                  <c:v>42019.332789351851</c:v>
                </c:pt>
                <c:pt idx="14466">
                  <c:v>42019.339733796296</c:v>
                </c:pt>
                <c:pt idx="14467">
                  <c:v>42019.346678240829</c:v>
                </c:pt>
                <c:pt idx="14468">
                  <c:v>42019.353622685187</c:v>
                </c:pt>
                <c:pt idx="14469">
                  <c:v>42019.360567129632</c:v>
                </c:pt>
                <c:pt idx="14470">
                  <c:v>42019.367511574092</c:v>
                </c:pt>
                <c:pt idx="14471">
                  <c:v>42019.374456018566</c:v>
                </c:pt>
                <c:pt idx="14472">
                  <c:v>42019.38140046296</c:v>
                </c:pt>
                <c:pt idx="14473">
                  <c:v>42019.388344907413</c:v>
                </c:pt>
                <c:pt idx="14474">
                  <c:v>42019.395289351851</c:v>
                </c:pt>
                <c:pt idx="14475">
                  <c:v>42019.402233796354</c:v>
                </c:pt>
                <c:pt idx="14476">
                  <c:v>42019.409178240741</c:v>
                </c:pt>
                <c:pt idx="14477">
                  <c:v>42019.416122685187</c:v>
                </c:pt>
                <c:pt idx="14478">
                  <c:v>42019.423067129625</c:v>
                </c:pt>
                <c:pt idx="14479">
                  <c:v>42019.430011574092</c:v>
                </c:pt>
                <c:pt idx="14480">
                  <c:v>42019.436956018566</c:v>
                </c:pt>
                <c:pt idx="14481">
                  <c:v>42019.44390046296</c:v>
                </c:pt>
                <c:pt idx="14482">
                  <c:v>42019.450844907413</c:v>
                </c:pt>
                <c:pt idx="14483">
                  <c:v>42019.457789351851</c:v>
                </c:pt>
                <c:pt idx="14484">
                  <c:v>42019.464733796296</c:v>
                </c:pt>
                <c:pt idx="14485">
                  <c:v>42019.471678240741</c:v>
                </c:pt>
                <c:pt idx="14486">
                  <c:v>42019.478622685187</c:v>
                </c:pt>
                <c:pt idx="14487">
                  <c:v>42019.485567129632</c:v>
                </c:pt>
                <c:pt idx="14488">
                  <c:v>42019.492511574092</c:v>
                </c:pt>
                <c:pt idx="14489">
                  <c:v>42019.499456018515</c:v>
                </c:pt>
                <c:pt idx="14490">
                  <c:v>42019.50640046296</c:v>
                </c:pt>
                <c:pt idx="14491">
                  <c:v>42019.513344907406</c:v>
                </c:pt>
                <c:pt idx="14492">
                  <c:v>42019.520289351851</c:v>
                </c:pt>
                <c:pt idx="14493">
                  <c:v>42019.527233796296</c:v>
                </c:pt>
                <c:pt idx="14494">
                  <c:v>42019.534178240741</c:v>
                </c:pt>
                <c:pt idx="14495">
                  <c:v>42019.541122685128</c:v>
                </c:pt>
                <c:pt idx="14496">
                  <c:v>42019.548067129632</c:v>
                </c:pt>
                <c:pt idx="14497">
                  <c:v>42019.555011574092</c:v>
                </c:pt>
                <c:pt idx="14498">
                  <c:v>42019.561956018515</c:v>
                </c:pt>
                <c:pt idx="14499">
                  <c:v>42019.56890046296</c:v>
                </c:pt>
                <c:pt idx="14500">
                  <c:v>42019.575844907406</c:v>
                </c:pt>
                <c:pt idx="14501">
                  <c:v>42019.582789351851</c:v>
                </c:pt>
                <c:pt idx="14502">
                  <c:v>42019.589733796296</c:v>
                </c:pt>
                <c:pt idx="14503">
                  <c:v>42019.596678240741</c:v>
                </c:pt>
                <c:pt idx="14504">
                  <c:v>42019.603622685128</c:v>
                </c:pt>
                <c:pt idx="14505">
                  <c:v>42019.610567129632</c:v>
                </c:pt>
                <c:pt idx="14506">
                  <c:v>42019.617511574092</c:v>
                </c:pt>
                <c:pt idx="14507">
                  <c:v>42019.624456018515</c:v>
                </c:pt>
                <c:pt idx="14508">
                  <c:v>42019.631400462924</c:v>
                </c:pt>
                <c:pt idx="14509">
                  <c:v>42019.638344907406</c:v>
                </c:pt>
                <c:pt idx="14510">
                  <c:v>42019.645289351851</c:v>
                </c:pt>
                <c:pt idx="14511">
                  <c:v>42019.652233796354</c:v>
                </c:pt>
                <c:pt idx="14512">
                  <c:v>42019.659178240741</c:v>
                </c:pt>
                <c:pt idx="14513">
                  <c:v>42019.666122685128</c:v>
                </c:pt>
                <c:pt idx="14514">
                  <c:v>42019.673067129625</c:v>
                </c:pt>
                <c:pt idx="14515">
                  <c:v>42019.680011574092</c:v>
                </c:pt>
                <c:pt idx="14516">
                  <c:v>42019.686956018566</c:v>
                </c:pt>
                <c:pt idx="14517">
                  <c:v>42019.693900462924</c:v>
                </c:pt>
                <c:pt idx="14518">
                  <c:v>42019.700844907406</c:v>
                </c:pt>
                <c:pt idx="14519">
                  <c:v>42019.7077893518</c:v>
                </c:pt>
                <c:pt idx="14520">
                  <c:v>42019.714733796296</c:v>
                </c:pt>
                <c:pt idx="14521">
                  <c:v>42019.721678240734</c:v>
                </c:pt>
                <c:pt idx="14522">
                  <c:v>42019.728622685128</c:v>
                </c:pt>
                <c:pt idx="14523">
                  <c:v>42019.735567129625</c:v>
                </c:pt>
                <c:pt idx="14524">
                  <c:v>42019.742511574092</c:v>
                </c:pt>
                <c:pt idx="14525">
                  <c:v>42019.749456018515</c:v>
                </c:pt>
                <c:pt idx="14526">
                  <c:v>42019.75640046296</c:v>
                </c:pt>
                <c:pt idx="14527">
                  <c:v>42019.763344907333</c:v>
                </c:pt>
                <c:pt idx="14528">
                  <c:v>42019.770289351851</c:v>
                </c:pt>
                <c:pt idx="14529">
                  <c:v>42019.777233796296</c:v>
                </c:pt>
                <c:pt idx="14530">
                  <c:v>42019.784178240741</c:v>
                </c:pt>
                <c:pt idx="14531">
                  <c:v>42019.79112268507</c:v>
                </c:pt>
                <c:pt idx="14532">
                  <c:v>42019.798067129625</c:v>
                </c:pt>
                <c:pt idx="14533">
                  <c:v>42019.805011574092</c:v>
                </c:pt>
                <c:pt idx="14534">
                  <c:v>42019.811956018566</c:v>
                </c:pt>
                <c:pt idx="14535">
                  <c:v>42019.818900463011</c:v>
                </c:pt>
                <c:pt idx="14536">
                  <c:v>42019.825844907406</c:v>
                </c:pt>
                <c:pt idx="14537">
                  <c:v>42019.832789351851</c:v>
                </c:pt>
                <c:pt idx="14538">
                  <c:v>42019.839733796296</c:v>
                </c:pt>
                <c:pt idx="14539">
                  <c:v>42019.846678240829</c:v>
                </c:pt>
                <c:pt idx="14540">
                  <c:v>42019.853622685187</c:v>
                </c:pt>
                <c:pt idx="14541">
                  <c:v>42019.860567129632</c:v>
                </c:pt>
                <c:pt idx="14542">
                  <c:v>42019.867511574092</c:v>
                </c:pt>
                <c:pt idx="14543">
                  <c:v>42019.874456018566</c:v>
                </c:pt>
                <c:pt idx="14544">
                  <c:v>42019.88140046296</c:v>
                </c:pt>
                <c:pt idx="14545">
                  <c:v>42019.888344907413</c:v>
                </c:pt>
                <c:pt idx="14546">
                  <c:v>42019.895289351851</c:v>
                </c:pt>
                <c:pt idx="14547">
                  <c:v>42019.902233796354</c:v>
                </c:pt>
                <c:pt idx="14548">
                  <c:v>42019.909178240741</c:v>
                </c:pt>
                <c:pt idx="14549">
                  <c:v>42019.916122685187</c:v>
                </c:pt>
                <c:pt idx="14550">
                  <c:v>42019.923067129625</c:v>
                </c:pt>
                <c:pt idx="14551">
                  <c:v>42019.930011574092</c:v>
                </c:pt>
                <c:pt idx="14552">
                  <c:v>42019.936956018566</c:v>
                </c:pt>
                <c:pt idx="14553">
                  <c:v>42019.94390046296</c:v>
                </c:pt>
                <c:pt idx="14554">
                  <c:v>42019.950844907413</c:v>
                </c:pt>
                <c:pt idx="14555">
                  <c:v>42019.957789351851</c:v>
                </c:pt>
                <c:pt idx="14556">
                  <c:v>42019.964733796296</c:v>
                </c:pt>
                <c:pt idx="14557">
                  <c:v>42019.971678240741</c:v>
                </c:pt>
                <c:pt idx="14558">
                  <c:v>42019.978622685187</c:v>
                </c:pt>
                <c:pt idx="14559">
                  <c:v>42019.985567129632</c:v>
                </c:pt>
                <c:pt idx="14560">
                  <c:v>42019.992511574092</c:v>
                </c:pt>
                <c:pt idx="14561">
                  <c:v>42019.999456018515</c:v>
                </c:pt>
                <c:pt idx="14562">
                  <c:v>42020.00640046296</c:v>
                </c:pt>
                <c:pt idx="14563">
                  <c:v>42020.013344907406</c:v>
                </c:pt>
                <c:pt idx="14564">
                  <c:v>42020.020289351851</c:v>
                </c:pt>
                <c:pt idx="14565">
                  <c:v>42020.027233796296</c:v>
                </c:pt>
                <c:pt idx="14566">
                  <c:v>42020.034178240741</c:v>
                </c:pt>
                <c:pt idx="14567">
                  <c:v>42020.041122685128</c:v>
                </c:pt>
                <c:pt idx="14568">
                  <c:v>42020.048067129632</c:v>
                </c:pt>
                <c:pt idx="14569">
                  <c:v>42020.055011574092</c:v>
                </c:pt>
                <c:pt idx="14570">
                  <c:v>42020.061956018515</c:v>
                </c:pt>
                <c:pt idx="14571">
                  <c:v>42020.06890046296</c:v>
                </c:pt>
                <c:pt idx="14572">
                  <c:v>42020.075844907406</c:v>
                </c:pt>
                <c:pt idx="14573">
                  <c:v>42020.082789351851</c:v>
                </c:pt>
                <c:pt idx="14574">
                  <c:v>42020.089733796296</c:v>
                </c:pt>
                <c:pt idx="14575">
                  <c:v>42020.096678240741</c:v>
                </c:pt>
                <c:pt idx="14576">
                  <c:v>42020.103622685128</c:v>
                </c:pt>
                <c:pt idx="14577">
                  <c:v>42020.110567129632</c:v>
                </c:pt>
                <c:pt idx="14578">
                  <c:v>42020.117511574092</c:v>
                </c:pt>
                <c:pt idx="14579">
                  <c:v>42020.124456018515</c:v>
                </c:pt>
                <c:pt idx="14580">
                  <c:v>42020.131400462924</c:v>
                </c:pt>
                <c:pt idx="14581">
                  <c:v>42020.138344907406</c:v>
                </c:pt>
                <c:pt idx="14582">
                  <c:v>42020.145289351851</c:v>
                </c:pt>
                <c:pt idx="14583">
                  <c:v>42020.152233796354</c:v>
                </c:pt>
                <c:pt idx="14584">
                  <c:v>42020.159178240741</c:v>
                </c:pt>
                <c:pt idx="14585">
                  <c:v>42020.166122685128</c:v>
                </c:pt>
                <c:pt idx="14586">
                  <c:v>42020.173067129625</c:v>
                </c:pt>
                <c:pt idx="14587">
                  <c:v>42020.180011574092</c:v>
                </c:pt>
                <c:pt idx="14588">
                  <c:v>42020.186956018566</c:v>
                </c:pt>
                <c:pt idx="14589">
                  <c:v>42020.193900462924</c:v>
                </c:pt>
                <c:pt idx="14590">
                  <c:v>42020.200844907406</c:v>
                </c:pt>
                <c:pt idx="14591">
                  <c:v>42020.2077893518</c:v>
                </c:pt>
                <c:pt idx="14592">
                  <c:v>42020.214733796296</c:v>
                </c:pt>
                <c:pt idx="14593">
                  <c:v>42020.221678240734</c:v>
                </c:pt>
                <c:pt idx="14594">
                  <c:v>42020.228622685128</c:v>
                </c:pt>
                <c:pt idx="14595">
                  <c:v>42020.235567129625</c:v>
                </c:pt>
                <c:pt idx="14596">
                  <c:v>42020.242511574092</c:v>
                </c:pt>
                <c:pt idx="14597">
                  <c:v>42020.249456018515</c:v>
                </c:pt>
                <c:pt idx="14598">
                  <c:v>42020.25640046296</c:v>
                </c:pt>
                <c:pt idx="14599">
                  <c:v>42020.263344907333</c:v>
                </c:pt>
                <c:pt idx="14600">
                  <c:v>42020.270289351851</c:v>
                </c:pt>
                <c:pt idx="14601">
                  <c:v>42020.277233796296</c:v>
                </c:pt>
                <c:pt idx="14602">
                  <c:v>42020.284178240741</c:v>
                </c:pt>
                <c:pt idx="14603">
                  <c:v>42020.29112268507</c:v>
                </c:pt>
                <c:pt idx="14604">
                  <c:v>42020.298067129625</c:v>
                </c:pt>
                <c:pt idx="14605">
                  <c:v>42020.305011574092</c:v>
                </c:pt>
                <c:pt idx="14606">
                  <c:v>42020.311956018566</c:v>
                </c:pt>
                <c:pt idx="14607">
                  <c:v>42020.318900463011</c:v>
                </c:pt>
                <c:pt idx="14608">
                  <c:v>42020.325844907406</c:v>
                </c:pt>
                <c:pt idx="14609">
                  <c:v>42020.332789351851</c:v>
                </c:pt>
                <c:pt idx="14610">
                  <c:v>42020.339733796296</c:v>
                </c:pt>
                <c:pt idx="14611">
                  <c:v>42020.346678240829</c:v>
                </c:pt>
                <c:pt idx="14612">
                  <c:v>42020.353622685187</c:v>
                </c:pt>
                <c:pt idx="14613">
                  <c:v>42020.360567129632</c:v>
                </c:pt>
                <c:pt idx="14614">
                  <c:v>42020.367511574092</c:v>
                </c:pt>
                <c:pt idx="14615">
                  <c:v>42020.374456018566</c:v>
                </c:pt>
                <c:pt idx="14616">
                  <c:v>42020.38140046296</c:v>
                </c:pt>
                <c:pt idx="14617">
                  <c:v>42020.388344907413</c:v>
                </c:pt>
                <c:pt idx="14618">
                  <c:v>42020.395289351851</c:v>
                </c:pt>
                <c:pt idx="14619">
                  <c:v>42020.402233796354</c:v>
                </c:pt>
                <c:pt idx="14620">
                  <c:v>42020.409178240741</c:v>
                </c:pt>
                <c:pt idx="14621">
                  <c:v>42020.416122685187</c:v>
                </c:pt>
                <c:pt idx="14622">
                  <c:v>42020.423067129625</c:v>
                </c:pt>
                <c:pt idx="14623">
                  <c:v>42020.430011574092</c:v>
                </c:pt>
                <c:pt idx="14624">
                  <c:v>42020.436956018566</c:v>
                </c:pt>
                <c:pt idx="14625">
                  <c:v>42020.44390046296</c:v>
                </c:pt>
                <c:pt idx="14626">
                  <c:v>42020.450844907413</c:v>
                </c:pt>
                <c:pt idx="14627">
                  <c:v>42020.457789351851</c:v>
                </c:pt>
                <c:pt idx="14628">
                  <c:v>42020.464733796296</c:v>
                </c:pt>
                <c:pt idx="14629">
                  <c:v>42020.471678240741</c:v>
                </c:pt>
                <c:pt idx="14630">
                  <c:v>42020.478622685187</c:v>
                </c:pt>
                <c:pt idx="14631">
                  <c:v>42020.485567129632</c:v>
                </c:pt>
                <c:pt idx="14632">
                  <c:v>42020.492511574092</c:v>
                </c:pt>
                <c:pt idx="14633">
                  <c:v>42020.499456018515</c:v>
                </c:pt>
                <c:pt idx="14634">
                  <c:v>42020.50640046296</c:v>
                </c:pt>
                <c:pt idx="14635">
                  <c:v>42020.513344907406</c:v>
                </c:pt>
                <c:pt idx="14636">
                  <c:v>42020.520289351851</c:v>
                </c:pt>
                <c:pt idx="14637">
                  <c:v>42020.527233796296</c:v>
                </c:pt>
                <c:pt idx="14638">
                  <c:v>42020.534178240741</c:v>
                </c:pt>
                <c:pt idx="14639">
                  <c:v>42020.541122685128</c:v>
                </c:pt>
                <c:pt idx="14640">
                  <c:v>42020.548067129632</c:v>
                </c:pt>
                <c:pt idx="14641">
                  <c:v>42020.555011574092</c:v>
                </c:pt>
                <c:pt idx="14642">
                  <c:v>42020.561956018515</c:v>
                </c:pt>
                <c:pt idx="14643">
                  <c:v>42020.56890046296</c:v>
                </c:pt>
                <c:pt idx="14644">
                  <c:v>42020.575844907406</c:v>
                </c:pt>
                <c:pt idx="14645">
                  <c:v>42020.582789351851</c:v>
                </c:pt>
                <c:pt idx="14646">
                  <c:v>42020.589733796296</c:v>
                </c:pt>
                <c:pt idx="14647">
                  <c:v>42020.596678240741</c:v>
                </c:pt>
                <c:pt idx="14648">
                  <c:v>42020.603622685128</c:v>
                </c:pt>
                <c:pt idx="14649">
                  <c:v>42020.610567129632</c:v>
                </c:pt>
                <c:pt idx="14650">
                  <c:v>42020.617511574092</c:v>
                </c:pt>
                <c:pt idx="14651">
                  <c:v>42020.624456018515</c:v>
                </c:pt>
                <c:pt idx="14652">
                  <c:v>42020.631400462924</c:v>
                </c:pt>
                <c:pt idx="14653">
                  <c:v>42020.638344907406</c:v>
                </c:pt>
                <c:pt idx="14654">
                  <c:v>42020.645289351851</c:v>
                </c:pt>
                <c:pt idx="14655">
                  <c:v>42020.652233796354</c:v>
                </c:pt>
                <c:pt idx="14656">
                  <c:v>42020.659178240741</c:v>
                </c:pt>
                <c:pt idx="14657">
                  <c:v>42020.666122685128</c:v>
                </c:pt>
                <c:pt idx="14658">
                  <c:v>42020.673067129625</c:v>
                </c:pt>
                <c:pt idx="14659">
                  <c:v>42020.680011574092</c:v>
                </c:pt>
                <c:pt idx="14660">
                  <c:v>42020.686956018566</c:v>
                </c:pt>
                <c:pt idx="14661">
                  <c:v>42020.693900462924</c:v>
                </c:pt>
                <c:pt idx="14662">
                  <c:v>42020.700844907406</c:v>
                </c:pt>
                <c:pt idx="14663">
                  <c:v>42020.7077893518</c:v>
                </c:pt>
                <c:pt idx="14664">
                  <c:v>42020.714733796296</c:v>
                </c:pt>
                <c:pt idx="14665">
                  <c:v>42020.721678240734</c:v>
                </c:pt>
                <c:pt idx="14666">
                  <c:v>42020.728622685128</c:v>
                </c:pt>
                <c:pt idx="14667">
                  <c:v>42020.735567129625</c:v>
                </c:pt>
                <c:pt idx="14668">
                  <c:v>42020.742511574092</c:v>
                </c:pt>
                <c:pt idx="14669">
                  <c:v>42020.749456018515</c:v>
                </c:pt>
                <c:pt idx="14670">
                  <c:v>42020.75640046296</c:v>
                </c:pt>
                <c:pt idx="14671">
                  <c:v>42020.763344907333</c:v>
                </c:pt>
                <c:pt idx="14672">
                  <c:v>42020.770289351851</c:v>
                </c:pt>
                <c:pt idx="14673">
                  <c:v>42020.777233796296</c:v>
                </c:pt>
                <c:pt idx="14674">
                  <c:v>42020.784178240741</c:v>
                </c:pt>
                <c:pt idx="14675">
                  <c:v>42020.79112268507</c:v>
                </c:pt>
                <c:pt idx="14676">
                  <c:v>42020.798067129625</c:v>
                </c:pt>
                <c:pt idx="14677">
                  <c:v>42020.805011574092</c:v>
                </c:pt>
                <c:pt idx="14678">
                  <c:v>42020.811956018566</c:v>
                </c:pt>
                <c:pt idx="14679">
                  <c:v>42020.818900463011</c:v>
                </c:pt>
                <c:pt idx="14680">
                  <c:v>42020.825844907406</c:v>
                </c:pt>
                <c:pt idx="14681">
                  <c:v>42020.832789351851</c:v>
                </c:pt>
                <c:pt idx="14682">
                  <c:v>42020.839733796296</c:v>
                </c:pt>
                <c:pt idx="14683">
                  <c:v>42020.846678240829</c:v>
                </c:pt>
                <c:pt idx="14684">
                  <c:v>42020.853622685187</c:v>
                </c:pt>
                <c:pt idx="14685">
                  <c:v>42020.860567129632</c:v>
                </c:pt>
                <c:pt idx="14686">
                  <c:v>42020.867511574092</c:v>
                </c:pt>
                <c:pt idx="14687">
                  <c:v>42020.874456018566</c:v>
                </c:pt>
                <c:pt idx="14688">
                  <c:v>42020.88140046296</c:v>
                </c:pt>
                <c:pt idx="14689">
                  <c:v>42020.888344907413</c:v>
                </c:pt>
                <c:pt idx="14690">
                  <c:v>42020.895289351851</c:v>
                </c:pt>
                <c:pt idx="14691">
                  <c:v>42020.902233796354</c:v>
                </c:pt>
                <c:pt idx="14692">
                  <c:v>42020.909178240741</c:v>
                </c:pt>
                <c:pt idx="14693">
                  <c:v>42020.916122685187</c:v>
                </c:pt>
                <c:pt idx="14694">
                  <c:v>42020.923067129625</c:v>
                </c:pt>
                <c:pt idx="14695">
                  <c:v>42020.930011574092</c:v>
                </c:pt>
                <c:pt idx="14696">
                  <c:v>42020.936956018566</c:v>
                </c:pt>
                <c:pt idx="14697">
                  <c:v>42020.94390046296</c:v>
                </c:pt>
                <c:pt idx="14698">
                  <c:v>42020.950844907413</c:v>
                </c:pt>
                <c:pt idx="14699">
                  <c:v>42020.957789351851</c:v>
                </c:pt>
                <c:pt idx="14700">
                  <c:v>42020.964733796296</c:v>
                </c:pt>
                <c:pt idx="14701">
                  <c:v>42020.971678240741</c:v>
                </c:pt>
                <c:pt idx="14702">
                  <c:v>42020.978622685187</c:v>
                </c:pt>
                <c:pt idx="14703">
                  <c:v>42020.985567129632</c:v>
                </c:pt>
                <c:pt idx="14704">
                  <c:v>42020.992511574092</c:v>
                </c:pt>
                <c:pt idx="14705">
                  <c:v>42020.999456018515</c:v>
                </c:pt>
                <c:pt idx="14706">
                  <c:v>42021.00640046296</c:v>
                </c:pt>
                <c:pt idx="14707">
                  <c:v>42021.013344907406</c:v>
                </c:pt>
                <c:pt idx="14708">
                  <c:v>42021.020289351851</c:v>
                </c:pt>
                <c:pt idx="14709">
                  <c:v>42021.027233796296</c:v>
                </c:pt>
                <c:pt idx="14710">
                  <c:v>42021.034178240741</c:v>
                </c:pt>
                <c:pt idx="14711">
                  <c:v>42021.041122685128</c:v>
                </c:pt>
                <c:pt idx="14712">
                  <c:v>42021.048067129632</c:v>
                </c:pt>
                <c:pt idx="14713">
                  <c:v>42021.055011574092</c:v>
                </c:pt>
                <c:pt idx="14714">
                  <c:v>42021.061956018515</c:v>
                </c:pt>
                <c:pt idx="14715">
                  <c:v>42021.06890046296</c:v>
                </c:pt>
                <c:pt idx="14716">
                  <c:v>42021.075844907406</c:v>
                </c:pt>
                <c:pt idx="14717">
                  <c:v>42021.082789351851</c:v>
                </c:pt>
                <c:pt idx="14718">
                  <c:v>42021.089733796296</c:v>
                </c:pt>
                <c:pt idx="14719">
                  <c:v>42021.096678240741</c:v>
                </c:pt>
                <c:pt idx="14720">
                  <c:v>42021.103622685128</c:v>
                </c:pt>
                <c:pt idx="14721">
                  <c:v>42021.110567129632</c:v>
                </c:pt>
                <c:pt idx="14722">
                  <c:v>42021.117511574092</c:v>
                </c:pt>
                <c:pt idx="14723">
                  <c:v>42021.124456018515</c:v>
                </c:pt>
                <c:pt idx="14724">
                  <c:v>42021.131400462924</c:v>
                </c:pt>
                <c:pt idx="14725">
                  <c:v>42021.138344907406</c:v>
                </c:pt>
                <c:pt idx="14726">
                  <c:v>42021.145289351851</c:v>
                </c:pt>
                <c:pt idx="14727">
                  <c:v>42021.152233796354</c:v>
                </c:pt>
                <c:pt idx="14728">
                  <c:v>42021.159178240741</c:v>
                </c:pt>
                <c:pt idx="14729">
                  <c:v>42021.166122685128</c:v>
                </c:pt>
                <c:pt idx="14730">
                  <c:v>42021.173067129625</c:v>
                </c:pt>
                <c:pt idx="14731">
                  <c:v>42021.180011574092</c:v>
                </c:pt>
                <c:pt idx="14732">
                  <c:v>42021.186956018566</c:v>
                </c:pt>
                <c:pt idx="14733">
                  <c:v>42021.193900462924</c:v>
                </c:pt>
                <c:pt idx="14734">
                  <c:v>42021.200844907406</c:v>
                </c:pt>
                <c:pt idx="14735">
                  <c:v>42021.2077893518</c:v>
                </c:pt>
                <c:pt idx="14736">
                  <c:v>42021.214733796296</c:v>
                </c:pt>
                <c:pt idx="14737">
                  <c:v>42021.221678240734</c:v>
                </c:pt>
                <c:pt idx="14738">
                  <c:v>42021.228622685128</c:v>
                </c:pt>
                <c:pt idx="14739">
                  <c:v>42021.235567129625</c:v>
                </c:pt>
                <c:pt idx="14740">
                  <c:v>42021.242511574092</c:v>
                </c:pt>
                <c:pt idx="14741">
                  <c:v>42021.249456018515</c:v>
                </c:pt>
                <c:pt idx="14742">
                  <c:v>42021.25640046296</c:v>
                </c:pt>
                <c:pt idx="14743">
                  <c:v>42021.263344907333</c:v>
                </c:pt>
                <c:pt idx="14744">
                  <c:v>42021.270289351851</c:v>
                </c:pt>
                <c:pt idx="14745">
                  <c:v>42021.277233796296</c:v>
                </c:pt>
                <c:pt idx="14746">
                  <c:v>42021.284178240741</c:v>
                </c:pt>
                <c:pt idx="14747">
                  <c:v>42021.29112268507</c:v>
                </c:pt>
                <c:pt idx="14748">
                  <c:v>42021.298067129625</c:v>
                </c:pt>
                <c:pt idx="14749">
                  <c:v>42021.305011574092</c:v>
                </c:pt>
                <c:pt idx="14750">
                  <c:v>42021.311956018566</c:v>
                </c:pt>
                <c:pt idx="14751">
                  <c:v>42021.318900463011</c:v>
                </c:pt>
                <c:pt idx="14752">
                  <c:v>42021.325844907406</c:v>
                </c:pt>
                <c:pt idx="14753">
                  <c:v>42021.332789351851</c:v>
                </c:pt>
                <c:pt idx="14754">
                  <c:v>42021.339733796296</c:v>
                </c:pt>
                <c:pt idx="14755">
                  <c:v>42021.346678240829</c:v>
                </c:pt>
                <c:pt idx="14756">
                  <c:v>42021.353622685187</c:v>
                </c:pt>
                <c:pt idx="14757">
                  <c:v>42021.360567129632</c:v>
                </c:pt>
                <c:pt idx="14758">
                  <c:v>42021.367511574092</c:v>
                </c:pt>
                <c:pt idx="14759">
                  <c:v>42021.374456018566</c:v>
                </c:pt>
                <c:pt idx="14760">
                  <c:v>42021.38140046296</c:v>
                </c:pt>
                <c:pt idx="14761">
                  <c:v>42021.388344907413</c:v>
                </c:pt>
                <c:pt idx="14762">
                  <c:v>42021.395289351851</c:v>
                </c:pt>
                <c:pt idx="14763">
                  <c:v>42021.402233796354</c:v>
                </c:pt>
                <c:pt idx="14764">
                  <c:v>42021.409178240741</c:v>
                </c:pt>
                <c:pt idx="14765">
                  <c:v>42021.451770833279</c:v>
                </c:pt>
                <c:pt idx="14766">
                  <c:v>42021.458703703705</c:v>
                </c:pt>
                <c:pt idx="14767">
                  <c:v>42021.465648148202</c:v>
                </c:pt>
                <c:pt idx="14768">
                  <c:v>42021.472592592603</c:v>
                </c:pt>
                <c:pt idx="14769">
                  <c:v>42021.479537037041</c:v>
                </c:pt>
                <c:pt idx="14770">
                  <c:v>42021.486481481479</c:v>
                </c:pt>
                <c:pt idx="14771">
                  <c:v>42021.493425925924</c:v>
                </c:pt>
                <c:pt idx="14772">
                  <c:v>42021.500370370391</c:v>
                </c:pt>
                <c:pt idx="14773">
                  <c:v>42021.507314814815</c:v>
                </c:pt>
                <c:pt idx="14774">
                  <c:v>42021.514259259326</c:v>
                </c:pt>
                <c:pt idx="14775">
                  <c:v>42021.521203703633</c:v>
                </c:pt>
                <c:pt idx="14776">
                  <c:v>42021.528148148202</c:v>
                </c:pt>
                <c:pt idx="14777">
                  <c:v>42021.535092592596</c:v>
                </c:pt>
                <c:pt idx="14778">
                  <c:v>42021.542037037041</c:v>
                </c:pt>
                <c:pt idx="14779">
                  <c:v>42021.548981481479</c:v>
                </c:pt>
                <c:pt idx="14780">
                  <c:v>42021.555925925932</c:v>
                </c:pt>
                <c:pt idx="14781">
                  <c:v>42021.562870370391</c:v>
                </c:pt>
                <c:pt idx="14782">
                  <c:v>42021.569814814815</c:v>
                </c:pt>
                <c:pt idx="14783">
                  <c:v>42021.57675925926</c:v>
                </c:pt>
                <c:pt idx="14784">
                  <c:v>42021.583703703633</c:v>
                </c:pt>
                <c:pt idx="14785">
                  <c:v>42021.590648148202</c:v>
                </c:pt>
                <c:pt idx="14786">
                  <c:v>42021.597592592596</c:v>
                </c:pt>
                <c:pt idx="14787">
                  <c:v>42021.604537037041</c:v>
                </c:pt>
                <c:pt idx="14788">
                  <c:v>42021.611481481421</c:v>
                </c:pt>
                <c:pt idx="14789">
                  <c:v>42021.618425925932</c:v>
                </c:pt>
                <c:pt idx="14790">
                  <c:v>42021.62537037037</c:v>
                </c:pt>
                <c:pt idx="14791">
                  <c:v>42021.632314814815</c:v>
                </c:pt>
                <c:pt idx="14792">
                  <c:v>42021.63925925926</c:v>
                </c:pt>
                <c:pt idx="14793">
                  <c:v>42021.646203703705</c:v>
                </c:pt>
                <c:pt idx="14794">
                  <c:v>42021.653148148202</c:v>
                </c:pt>
                <c:pt idx="14795">
                  <c:v>42021.660092592596</c:v>
                </c:pt>
                <c:pt idx="14796">
                  <c:v>42021.667037037034</c:v>
                </c:pt>
                <c:pt idx="14797">
                  <c:v>42021.673981481421</c:v>
                </c:pt>
                <c:pt idx="14798">
                  <c:v>42021.680925925932</c:v>
                </c:pt>
                <c:pt idx="14799">
                  <c:v>42021.687870370391</c:v>
                </c:pt>
                <c:pt idx="14800">
                  <c:v>42021.694814814815</c:v>
                </c:pt>
                <c:pt idx="14801">
                  <c:v>42021.701759259224</c:v>
                </c:pt>
                <c:pt idx="14802">
                  <c:v>42021.708703703633</c:v>
                </c:pt>
                <c:pt idx="14803">
                  <c:v>42021.715648148202</c:v>
                </c:pt>
                <c:pt idx="14804">
                  <c:v>42021.722592592596</c:v>
                </c:pt>
                <c:pt idx="14805">
                  <c:v>42021.729537037034</c:v>
                </c:pt>
                <c:pt idx="14806">
                  <c:v>42021.736481481421</c:v>
                </c:pt>
                <c:pt idx="14807">
                  <c:v>42021.743425925924</c:v>
                </c:pt>
                <c:pt idx="14808">
                  <c:v>42021.750370370391</c:v>
                </c:pt>
                <c:pt idx="14809">
                  <c:v>42021.757314814815</c:v>
                </c:pt>
                <c:pt idx="14810">
                  <c:v>42021.76425925926</c:v>
                </c:pt>
                <c:pt idx="14811">
                  <c:v>42021.771203703633</c:v>
                </c:pt>
                <c:pt idx="14812">
                  <c:v>42021.778148148202</c:v>
                </c:pt>
                <c:pt idx="14813">
                  <c:v>42021.785092592596</c:v>
                </c:pt>
                <c:pt idx="14814">
                  <c:v>42021.792037037034</c:v>
                </c:pt>
                <c:pt idx="14815">
                  <c:v>42021.798981481421</c:v>
                </c:pt>
                <c:pt idx="14816">
                  <c:v>42021.805925925932</c:v>
                </c:pt>
                <c:pt idx="14817">
                  <c:v>42021.812870370464</c:v>
                </c:pt>
                <c:pt idx="14818">
                  <c:v>42021.819814814866</c:v>
                </c:pt>
                <c:pt idx="14819">
                  <c:v>42021.82675925926</c:v>
                </c:pt>
                <c:pt idx="14820">
                  <c:v>42021.833703703633</c:v>
                </c:pt>
                <c:pt idx="14821">
                  <c:v>42021.840648148231</c:v>
                </c:pt>
                <c:pt idx="14822">
                  <c:v>42021.847592592603</c:v>
                </c:pt>
                <c:pt idx="14823">
                  <c:v>42021.854537037121</c:v>
                </c:pt>
                <c:pt idx="14824">
                  <c:v>42021.861481481421</c:v>
                </c:pt>
                <c:pt idx="14825">
                  <c:v>42021.868425925932</c:v>
                </c:pt>
                <c:pt idx="14826">
                  <c:v>42021.875370370391</c:v>
                </c:pt>
                <c:pt idx="14827">
                  <c:v>42021.882314814866</c:v>
                </c:pt>
                <c:pt idx="14828">
                  <c:v>42021.889259259326</c:v>
                </c:pt>
                <c:pt idx="14829">
                  <c:v>42021.896203703705</c:v>
                </c:pt>
                <c:pt idx="14830">
                  <c:v>42021.903148148202</c:v>
                </c:pt>
                <c:pt idx="14831">
                  <c:v>42021.910092592603</c:v>
                </c:pt>
                <c:pt idx="14832">
                  <c:v>42021.917037037041</c:v>
                </c:pt>
                <c:pt idx="14833">
                  <c:v>42021.923981481421</c:v>
                </c:pt>
                <c:pt idx="14834">
                  <c:v>42021.930925925932</c:v>
                </c:pt>
                <c:pt idx="14835">
                  <c:v>42021.937870370391</c:v>
                </c:pt>
                <c:pt idx="14836">
                  <c:v>42021.944814814866</c:v>
                </c:pt>
                <c:pt idx="14837">
                  <c:v>42021.95175925926</c:v>
                </c:pt>
                <c:pt idx="14838">
                  <c:v>42021.958703703705</c:v>
                </c:pt>
                <c:pt idx="14839">
                  <c:v>42021.965648148202</c:v>
                </c:pt>
                <c:pt idx="14840">
                  <c:v>42021.972592592603</c:v>
                </c:pt>
                <c:pt idx="14841">
                  <c:v>42021.979537037041</c:v>
                </c:pt>
                <c:pt idx="14842">
                  <c:v>42021.986481481479</c:v>
                </c:pt>
                <c:pt idx="14843">
                  <c:v>42021.993425925924</c:v>
                </c:pt>
                <c:pt idx="14844">
                  <c:v>42022.000370370391</c:v>
                </c:pt>
                <c:pt idx="14845">
                  <c:v>42022.007314814815</c:v>
                </c:pt>
                <c:pt idx="14846">
                  <c:v>42022.014259259326</c:v>
                </c:pt>
                <c:pt idx="14847">
                  <c:v>42022.021203703633</c:v>
                </c:pt>
                <c:pt idx="14848">
                  <c:v>42022.028148148202</c:v>
                </c:pt>
                <c:pt idx="14849">
                  <c:v>42022.035092592596</c:v>
                </c:pt>
                <c:pt idx="14850">
                  <c:v>42022.042037037041</c:v>
                </c:pt>
                <c:pt idx="14851">
                  <c:v>42022.048981481479</c:v>
                </c:pt>
                <c:pt idx="14852">
                  <c:v>42022.055925925932</c:v>
                </c:pt>
                <c:pt idx="14853">
                  <c:v>42022.062870370391</c:v>
                </c:pt>
                <c:pt idx="14854">
                  <c:v>42022.069814814815</c:v>
                </c:pt>
                <c:pt idx="14855">
                  <c:v>42022.07675925926</c:v>
                </c:pt>
                <c:pt idx="14856">
                  <c:v>42022.083703703633</c:v>
                </c:pt>
                <c:pt idx="14857">
                  <c:v>42022.090648148202</c:v>
                </c:pt>
                <c:pt idx="14858">
                  <c:v>42022.097592592596</c:v>
                </c:pt>
                <c:pt idx="14859">
                  <c:v>42022.104537037041</c:v>
                </c:pt>
                <c:pt idx="14860">
                  <c:v>42022.111481481421</c:v>
                </c:pt>
                <c:pt idx="14861">
                  <c:v>42022.118425925932</c:v>
                </c:pt>
                <c:pt idx="14862">
                  <c:v>42022.12537037037</c:v>
                </c:pt>
                <c:pt idx="14863">
                  <c:v>42022.132314814815</c:v>
                </c:pt>
                <c:pt idx="14864">
                  <c:v>42022.13925925926</c:v>
                </c:pt>
                <c:pt idx="14865">
                  <c:v>42022.146203703705</c:v>
                </c:pt>
                <c:pt idx="14866">
                  <c:v>42022.153148148202</c:v>
                </c:pt>
                <c:pt idx="14867">
                  <c:v>42022.160092592596</c:v>
                </c:pt>
                <c:pt idx="14868">
                  <c:v>42022.167037037034</c:v>
                </c:pt>
                <c:pt idx="14869">
                  <c:v>42022.173981481421</c:v>
                </c:pt>
                <c:pt idx="14870">
                  <c:v>42022.180925925932</c:v>
                </c:pt>
                <c:pt idx="14871">
                  <c:v>42022.187870370391</c:v>
                </c:pt>
                <c:pt idx="14872">
                  <c:v>42022.194814814815</c:v>
                </c:pt>
                <c:pt idx="14873">
                  <c:v>42022.201759259224</c:v>
                </c:pt>
                <c:pt idx="14874">
                  <c:v>42022.208703703633</c:v>
                </c:pt>
                <c:pt idx="14875">
                  <c:v>42022.215648148202</c:v>
                </c:pt>
                <c:pt idx="14876">
                  <c:v>42022.222592592596</c:v>
                </c:pt>
                <c:pt idx="14877">
                  <c:v>42022.229537037034</c:v>
                </c:pt>
                <c:pt idx="14878">
                  <c:v>42022.236481481421</c:v>
                </c:pt>
                <c:pt idx="14879">
                  <c:v>42022.243425925924</c:v>
                </c:pt>
                <c:pt idx="14880">
                  <c:v>42022.250370370391</c:v>
                </c:pt>
                <c:pt idx="14881">
                  <c:v>42022.257314814815</c:v>
                </c:pt>
                <c:pt idx="14882">
                  <c:v>42022.26425925926</c:v>
                </c:pt>
                <c:pt idx="14883">
                  <c:v>42022.271203703633</c:v>
                </c:pt>
                <c:pt idx="14884">
                  <c:v>42022.278148148202</c:v>
                </c:pt>
                <c:pt idx="14885">
                  <c:v>42022.285092592596</c:v>
                </c:pt>
                <c:pt idx="14886">
                  <c:v>42022.292037037034</c:v>
                </c:pt>
                <c:pt idx="14887">
                  <c:v>42022.298981481421</c:v>
                </c:pt>
                <c:pt idx="14888">
                  <c:v>42022.305925925932</c:v>
                </c:pt>
                <c:pt idx="14889">
                  <c:v>42022.312870370464</c:v>
                </c:pt>
                <c:pt idx="14890">
                  <c:v>42022.319814814866</c:v>
                </c:pt>
                <c:pt idx="14891">
                  <c:v>42022.32675925926</c:v>
                </c:pt>
                <c:pt idx="14892">
                  <c:v>42022.333703703633</c:v>
                </c:pt>
                <c:pt idx="14893">
                  <c:v>42022.340648148231</c:v>
                </c:pt>
                <c:pt idx="14894">
                  <c:v>42022.347592592603</c:v>
                </c:pt>
                <c:pt idx="14895">
                  <c:v>42022.354537037121</c:v>
                </c:pt>
                <c:pt idx="14896">
                  <c:v>42022.361481481421</c:v>
                </c:pt>
                <c:pt idx="14897">
                  <c:v>42022.368425925932</c:v>
                </c:pt>
                <c:pt idx="14898">
                  <c:v>42022.375370370391</c:v>
                </c:pt>
                <c:pt idx="14899">
                  <c:v>42022.382314814866</c:v>
                </c:pt>
                <c:pt idx="14900">
                  <c:v>42022.389259259326</c:v>
                </c:pt>
                <c:pt idx="14901">
                  <c:v>42022.396203703705</c:v>
                </c:pt>
                <c:pt idx="14902">
                  <c:v>42022.403148148202</c:v>
                </c:pt>
                <c:pt idx="14903">
                  <c:v>42022.410092592603</c:v>
                </c:pt>
                <c:pt idx="14904">
                  <c:v>42022.417037037041</c:v>
                </c:pt>
                <c:pt idx="14905">
                  <c:v>42022.423981481421</c:v>
                </c:pt>
                <c:pt idx="14906">
                  <c:v>42022.430925925932</c:v>
                </c:pt>
                <c:pt idx="14907">
                  <c:v>42022.437870370391</c:v>
                </c:pt>
                <c:pt idx="14908">
                  <c:v>42022.444814814866</c:v>
                </c:pt>
                <c:pt idx="14909">
                  <c:v>42022.45175925926</c:v>
                </c:pt>
                <c:pt idx="14910">
                  <c:v>42022.458703703705</c:v>
                </c:pt>
                <c:pt idx="14911">
                  <c:v>42022.465648148202</c:v>
                </c:pt>
                <c:pt idx="14912">
                  <c:v>42022.472592592603</c:v>
                </c:pt>
                <c:pt idx="14913">
                  <c:v>42022.479537037041</c:v>
                </c:pt>
                <c:pt idx="14914">
                  <c:v>42022.486481481479</c:v>
                </c:pt>
                <c:pt idx="14915">
                  <c:v>42022.493425925924</c:v>
                </c:pt>
                <c:pt idx="14916">
                  <c:v>42022.500370370391</c:v>
                </c:pt>
                <c:pt idx="14917">
                  <c:v>42022.507314814815</c:v>
                </c:pt>
                <c:pt idx="14918">
                  <c:v>42022.514259259326</c:v>
                </c:pt>
                <c:pt idx="14919">
                  <c:v>42022.521203703633</c:v>
                </c:pt>
                <c:pt idx="14920">
                  <c:v>42022.528148148202</c:v>
                </c:pt>
                <c:pt idx="14921">
                  <c:v>42022.535092592596</c:v>
                </c:pt>
                <c:pt idx="14922">
                  <c:v>42022.542037037041</c:v>
                </c:pt>
                <c:pt idx="14923">
                  <c:v>42022.548981481479</c:v>
                </c:pt>
                <c:pt idx="14924">
                  <c:v>42022.555925925932</c:v>
                </c:pt>
                <c:pt idx="14925">
                  <c:v>42022.562870370391</c:v>
                </c:pt>
                <c:pt idx="14926">
                  <c:v>42022.569814814815</c:v>
                </c:pt>
                <c:pt idx="14927">
                  <c:v>42022.57675925926</c:v>
                </c:pt>
                <c:pt idx="14928">
                  <c:v>42022.583703703633</c:v>
                </c:pt>
                <c:pt idx="14929">
                  <c:v>42022.590648148202</c:v>
                </c:pt>
                <c:pt idx="14930">
                  <c:v>42022.597592592596</c:v>
                </c:pt>
                <c:pt idx="14931">
                  <c:v>42022.604537037041</c:v>
                </c:pt>
                <c:pt idx="14932">
                  <c:v>42022.611481481421</c:v>
                </c:pt>
                <c:pt idx="14933">
                  <c:v>42022.618425925932</c:v>
                </c:pt>
                <c:pt idx="14934">
                  <c:v>42022.62537037037</c:v>
                </c:pt>
                <c:pt idx="14935">
                  <c:v>42022.632314814815</c:v>
                </c:pt>
                <c:pt idx="14936">
                  <c:v>42022.63925925926</c:v>
                </c:pt>
                <c:pt idx="14937">
                  <c:v>42022.646203703705</c:v>
                </c:pt>
                <c:pt idx="14938">
                  <c:v>42022.653148148202</c:v>
                </c:pt>
                <c:pt idx="14939">
                  <c:v>42022.660092592596</c:v>
                </c:pt>
                <c:pt idx="14940">
                  <c:v>42022.667037037034</c:v>
                </c:pt>
                <c:pt idx="14941">
                  <c:v>42022.673981481421</c:v>
                </c:pt>
                <c:pt idx="14942">
                  <c:v>42022.680925925932</c:v>
                </c:pt>
                <c:pt idx="14943">
                  <c:v>42022.687870370391</c:v>
                </c:pt>
                <c:pt idx="14944">
                  <c:v>42022.694814814815</c:v>
                </c:pt>
                <c:pt idx="14945">
                  <c:v>42022.701759259224</c:v>
                </c:pt>
                <c:pt idx="14946">
                  <c:v>42022.708703703633</c:v>
                </c:pt>
                <c:pt idx="14947">
                  <c:v>42022.715648148202</c:v>
                </c:pt>
                <c:pt idx="14948">
                  <c:v>42022.722592592596</c:v>
                </c:pt>
                <c:pt idx="14949">
                  <c:v>42022.729537037034</c:v>
                </c:pt>
                <c:pt idx="14950">
                  <c:v>42022.736481481421</c:v>
                </c:pt>
                <c:pt idx="14951">
                  <c:v>42022.743425925924</c:v>
                </c:pt>
                <c:pt idx="14952">
                  <c:v>42022.750370370391</c:v>
                </c:pt>
                <c:pt idx="14953">
                  <c:v>42022.757314814815</c:v>
                </c:pt>
                <c:pt idx="14954">
                  <c:v>42022.76425925926</c:v>
                </c:pt>
                <c:pt idx="14955">
                  <c:v>42022.771203703633</c:v>
                </c:pt>
                <c:pt idx="14956">
                  <c:v>42022.778148148202</c:v>
                </c:pt>
                <c:pt idx="14957">
                  <c:v>42022.785092592596</c:v>
                </c:pt>
                <c:pt idx="14958">
                  <c:v>42022.792037037034</c:v>
                </c:pt>
                <c:pt idx="14959">
                  <c:v>42022.798981481421</c:v>
                </c:pt>
                <c:pt idx="14960">
                  <c:v>42022.805925925932</c:v>
                </c:pt>
                <c:pt idx="14961">
                  <c:v>42022.812870370464</c:v>
                </c:pt>
                <c:pt idx="14962">
                  <c:v>42022.819814814866</c:v>
                </c:pt>
                <c:pt idx="14963">
                  <c:v>42022.82675925926</c:v>
                </c:pt>
                <c:pt idx="14964">
                  <c:v>42022.833703703633</c:v>
                </c:pt>
                <c:pt idx="14965">
                  <c:v>42022.840648148231</c:v>
                </c:pt>
                <c:pt idx="14966">
                  <c:v>42022.847592592603</c:v>
                </c:pt>
                <c:pt idx="14967">
                  <c:v>42022.854537037121</c:v>
                </c:pt>
                <c:pt idx="14968">
                  <c:v>42022.861481481421</c:v>
                </c:pt>
                <c:pt idx="14969">
                  <c:v>42022.868425925932</c:v>
                </c:pt>
                <c:pt idx="14970">
                  <c:v>42022.875370370391</c:v>
                </c:pt>
                <c:pt idx="14971">
                  <c:v>42022.882314814866</c:v>
                </c:pt>
                <c:pt idx="14972">
                  <c:v>42022.889259259326</c:v>
                </c:pt>
                <c:pt idx="14973">
                  <c:v>42022.896203703705</c:v>
                </c:pt>
                <c:pt idx="14974">
                  <c:v>42022.903148148202</c:v>
                </c:pt>
                <c:pt idx="14975">
                  <c:v>42022.910092592603</c:v>
                </c:pt>
                <c:pt idx="14976">
                  <c:v>42022.917037037041</c:v>
                </c:pt>
                <c:pt idx="14977">
                  <c:v>42022.923981481421</c:v>
                </c:pt>
                <c:pt idx="14978">
                  <c:v>42022.930925925932</c:v>
                </c:pt>
                <c:pt idx="14979">
                  <c:v>42022.937870370391</c:v>
                </c:pt>
                <c:pt idx="14980">
                  <c:v>42022.944814814866</c:v>
                </c:pt>
                <c:pt idx="14981">
                  <c:v>42022.95175925926</c:v>
                </c:pt>
                <c:pt idx="14982">
                  <c:v>42022.958703703705</c:v>
                </c:pt>
                <c:pt idx="14983">
                  <c:v>42022.965648148202</c:v>
                </c:pt>
                <c:pt idx="14984">
                  <c:v>42022.972592592603</c:v>
                </c:pt>
                <c:pt idx="14985">
                  <c:v>42022.979537037041</c:v>
                </c:pt>
                <c:pt idx="14986">
                  <c:v>42022.986481481479</c:v>
                </c:pt>
                <c:pt idx="14987">
                  <c:v>42022.993425925924</c:v>
                </c:pt>
                <c:pt idx="14988">
                  <c:v>42023.000370370391</c:v>
                </c:pt>
                <c:pt idx="14989">
                  <c:v>42023.007314814815</c:v>
                </c:pt>
                <c:pt idx="14990">
                  <c:v>42023.014259259326</c:v>
                </c:pt>
                <c:pt idx="14991">
                  <c:v>42023.021203703633</c:v>
                </c:pt>
                <c:pt idx="14992">
                  <c:v>42023.028148148202</c:v>
                </c:pt>
                <c:pt idx="14993">
                  <c:v>42023.035092592596</c:v>
                </c:pt>
                <c:pt idx="14994">
                  <c:v>42023.042037037041</c:v>
                </c:pt>
                <c:pt idx="14995">
                  <c:v>42023.048981481479</c:v>
                </c:pt>
                <c:pt idx="14996">
                  <c:v>42023.055925925932</c:v>
                </c:pt>
                <c:pt idx="14997">
                  <c:v>42023.062870370391</c:v>
                </c:pt>
                <c:pt idx="14998">
                  <c:v>42023.069814814815</c:v>
                </c:pt>
                <c:pt idx="14999">
                  <c:v>42023.07675925926</c:v>
                </c:pt>
                <c:pt idx="15000">
                  <c:v>42023.083703703633</c:v>
                </c:pt>
                <c:pt idx="15001">
                  <c:v>42023.090648148202</c:v>
                </c:pt>
                <c:pt idx="15002">
                  <c:v>42023.097592592596</c:v>
                </c:pt>
                <c:pt idx="15003">
                  <c:v>42023.104537037041</c:v>
                </c:pt>
                <c:pt idx="15004">
                  <c:v>42023.111481481421</c:v>
                </c:pt>
                <c:pt idx="15005">
                  <c:v>42023.118425925932</c:v>
                </c:pt>
                <c:pt idx="15006">
                  <c:v>42023.12537037037</c:v>
                </c:pt>
                <c:pt idx="15007">
                  <c:v>42023.132314814815</c:v>
                </c:pt>
                <c:pt idx="15008">
                  <c:v>42023.13925925926</c:v>
                </c:pt>
                <c:pt idx="15009">
                  <c:v>42023.146203703705</c:v>
                </c:pt>
                <c:pt idx="15010">
                  <c:v>42023.153148148202</c:v>
                </c:pt>
                <c:pt idx="15011">
                  <c:v>42023.160092592596</c:v>
                </c:pt>
                <c:pt idx="15012">
                  <c:v>42023.167037037034</c:v>
                </c:pt>
                <c:pt idx="15013">
                  <c:v>42023.173981481421</c:v>
                </c:pt>
                <c:pt idx="15014">
                  <c:v>42023.180925925932</c:v>
                </c:pt>
                <c:pt idx="15015">
                  <c:v>42023.187870370391</c:v>
                </c:pt>
                <c:pt idx="15016">
                  <c:v>42023.194814814815</c:v>
                </c:pt>
                <c:pt idx="15017">
                  <c:v>42023.201759259224</c:v>
                </c:pt>
                <c:pt idx="15018">
                  <c:v>42023.208703703633</c:v>
                </c:pt>
                <c:pt idx="15019">
                  <c:v>42023.215648148202</c:v>
                </c:pt>
                <c:pt idx="15020">
                  <c:v>42023.222592592596</c:v>
                </c:pt>
                <c:pt idx="15021">
                  <c:v>42023.229537037034</c:v>
                </c:pt>
                <c:pt idx="15022">
                  <c:v>42023.236481481421</c:v>
                </c:pt>
                <c:pt idx="15023">
                  <c:v>42023.243425925924</c:v>
                </c:pt>
                <c:pt idx="15024">
                  <c:v>42023.250370370391</c:v>
                </c:pt>
                <c:pt idx="15025">
                  <c:v>42023.257314814815</c:v>
                </c:pt>
                <c:pt idx="15026">
                  <c:v>42023.26425925926</c:v>
                </c:pt>
                <c:pt idx="15027">
                  <c:v>42023.271203703633</c:v>
                </c:pt>
                <c:pt idx="15028">
                  <c:v>42023.278148148202</c:v>
                </c:pt>
                <c:pt idx="15029">
                  <c:v>42023.285092592596</c:v>
                </c:pt>
                <c:pt idx="15030">
                  <c:v>42023.292037037034</c:v>
                </c:pt>
                <c:pt idx="15031">
                  <c:v>42023.298981481421</c:v>
                </c:pt>
                <c:pt idx="15032">
                  <c:v>42023.305925925932</c:v>
                </c:pt>
                <c:pt idx="15033">
                  <c:v>42023.312870370464</c:v>
                </c:pt>
                <c:pt idx="15034">
                  <c:v>42023.319814814866</c:v>
                </c:pt>
                <c:pt idx="15035">
                  <c:v>42023.32675925926</c:v>
                </c:pt>
                <c:pt idx="15036">
                  <c:v>42023.333703703633</c:v>
                </c:pt>
                <c:pt idx="15037">
                  <c:v>42023.340648148231</c:v>
                </c:pt>
                <c:pt idx="15038">
                  <c:v>42023.347592592603</c:v>
                </c:pt>
                <c:pt idx="15039">
                  <c:v>42023.354537037121</c:v>
                </c:pt>
                <c:pt idx="15040">
                  <c:v>42023.361481481421</c:v>
                </c:pt>
                <c:pt idx="15041">
                  <c:v>42023.368425925932</c:v>
                </c:pt>
                <c:pt idx="15042">
                  <c:v>42023.375370370391</c:v>
                </c:pt>
                <c:pt idx="15043">
                  <c:v>42023.382314814866</c:v>
                </c:pt>
                <c:pt idx="15044">
                  <c:v>42023.389259259326</c:v>
                </c:pt>
                <c:pt idx="15045">
                  <c:v>42023.396203703705</c:v>
                </c:pt>
                <c:pt idx="15046">
                  <c:v>42023.403148148202</c:v>
                </c:pt>
                <c:pt idx="15047">
                  <c:v>42023.410092592603</c:v>
                </c:pt>
                <c:pt idx="15048">
                  <c:v>42023.417037037041</c:v>
                </c:pt>
                <c:pt idx="15049">
                  <c:v>42023.423981481421</c:v>
                </c:pt>
                <c:pt idx="15050">
                  <c:v>42023.430925925932</c:v>
                </c:pt>
                <c:pt idx="15051">
                  <c:v>42023.437870370391</c:v>
                </c:pt>
                <c:pt idx="15052">
                  <c:v>42023.444814814866</c:v>
                </c:pt>
                <c:pt idx="15053">
                  <c:v>42023.45175925926</c:v>
                </c:pt>
                <c:pt idx="15054">
                  <c:v>42023.458703703705</c:v>
                </c:pt>
                <c:pt idx="15055">
                  <c:v>42023.465648148202</c:v>
                </c:pt>
                <c:pt idx="15056">
                  <c:v>42023.472592592603</c:v>
                </c:pt>
                <c:pt idx="15057">
                  <c:v>42023.479537037041</c:v>
                </c:pt>
                <c:pt idx="15058">
                  <c:v>42023.486481481479</c:v>
                </c:pt>
                <c:pt idx="15059">
                  <c:v>42023.493425925924</c:v>
                </c:pt>
                <c:pt idx="15060">
                  <c:v>42023.500370370391</c:v>
                </c:pt>
                <c:pt idx="15061">
                  <c:v>42023.507314814815</c:v>
                </c:pt>
                <c:pt idx="15062">
                  <c:v>42023.514259259326</c:v>
                </c:pt>
                <c:pt idx="15063">
                  <c:v>42023.521203703633</c:v>
                </c:pt>
                <c:pt idx="15064">
                  <c:v>42023.528148148202</c:v>
                </c:pt>
                <c:pt idx="15065">
                  <c:v>42023.535092592596</c:v>
                </c:pt>
                <c:pt idx="15066">
                  <c:v>42023.542037037041</c:v>
                </c:pt>
                <c:pt idx="15067">
                  <c:v>42023.548981481479</c:v>
                </c:pt>
                <c:pt idx="15068">
                  <c:v>42023.555925925932</c:v>
                </c:pt>
                <c:pt idx="15069">
                  <c:v>42023.562870370391</c:v>
                </c:pt>
                <c:pt idx="15070">
                  <c:v>42023.569814814815</c:v>
                </c:pt>
                <c:pt idx="15071">
                  <c:v>42023.57675925926</c:v>
                </c:pt>
                <c:pt idx="15072">
                  <c:v>42023.583703703633</c:v>
                </c:pt>
                <c:pt idx="15073">
                  <c:v>42023.590648148202</c:v>
                </c:pt>
                <c:pt idx="15074">
                  <c:v>42023.597592592596</c:v>
                </c:pt>
                <c:pt idx="15075">
                  <c:v>42023.604537037041</c:v>
                </c:pt>
                <c:pt idx="15076">
                  <c:v>42023.611481481421</c:v>
                </c:pt>
                <c:pt idx="15077">
                  <c:v>42023.618425925932</c:v>
                </c:pt>
                <c:pt idx="15078">
                  <c:v>42023.62537037037</c:v>
                </c:pt>
                <c:pt idx="15079">
                  <c:v>42023.632314814815</c:v>
                </c:pt>
                <c:pt idx="15080">
                  <c:v>42023.63925925926</c:v>
                </c:pt>
                <c:pt idx="15081">
                  <c:v>42023.646203703705</c:v>
                </c:pt>
                <c:pt idx="15082">
                  <c:v>42023.653148148202</c:v>
                </c:pt>
                <c:pt idx="15083">
                  <c:v>42023.660092592596</c:v>
                </c:pt>
                <c:pt idx="15084">
                  <c:v>42023.667037037034</c:v>
                </c:pt>
                <c:pt idx="15085">
                  <c:v>42023.673981481421</c:v>
                </c:pt>
                <c:pt idx="15086">
                  <c:v>42023.680925925932</c:v>
                </c:pt>
                <c:pt idx="15087">
                  <c:v>42023.687870370391</c:v>
                </c:pt>
                <c:pt idx="15088">
                  <c:v>42023.694814814815</c:v>
                </c:pt>
                <c:pt idx="15089">
                  <c:v>42023.701759259224</c:v>
                </c:pt>
                <c:pt idx="15090">
                  <c:v>42023.708703703633</c:v>
                </c:pt>
                <c:pt idx="15091">
                  <c:v>42023.715648148202</c:v>
                </c:pt>
                <c:pt idx="15092">
                  <c:v>42023.722592592596</c:v>
                </c:pt>
                <c:pt idx="15093">
                  <c:v>42023.729537037034</c:v>
                </c:pt>
                <c:pt idx="15094">
                  <c:v>42023.736481481421</c:v>
                </c:pt>
                <c:pt idx="15095">
                  <c:v>42023.743425925924</c:v>
                </c:pt>
                <c:pt idx="15096">
                  <c:v>42023.750370370391</c:v>
                </c:pt>
                <c:pt idx="15097">
                  <c:v>42023.757314814815</c:v>
                </c:pt>
                <c:pt idx="15098">
                  <c:v>42023.76425925926</c:v>
                </c:pt>
                <c:pt idx="15099">
                  <c:v>42023.771203703633</c:v>
                </c:pt>
                <c:pt idx="15100">
                  <c:v>42023.778148148202</c:v>
                </c:pt>
                <c:pt idx="15101">
                  <c:v>42023.785092592596</c:v>
                </c:pt>
                <c:pt idx="15102">
                  <c:v>42023.792037037034</c:v>
                </c:pt>
                <c:pt idx="15103">
                  <c:v>42023.798981481421</c:v>
                </c:pt>
                <c:pt idx="15104">
                  <c:v>42023.805925925932</c:v>
                </c:pt>
                <c:pt idx="15105">
                  <c:v>42023.812870370464</c:v>
                </c:pt>
                <c:pt idx="15106">
                  <c:v>42023.819814814866</c:v>
                </c:pt>
                <c:pt idx="15107">
                  <c:v>42023.82675925926</c:v>
                </c:pt>
                <c:pt idx="15108">
                  <c:v>42023.833703703633</c:v>
                </c:pt>
                <c:pt idx="15109">
                  <c:v>42023.840648148231</c:v>
                </c:pt>
                <c:pt idx="15110">
                  <c:v>42023.847592592603</c:v>
                </c:pt>
                <c:pt idx="15111">
                  <c:v>42023.854537037121</c:v>
                </c:pt>
                <c:pt idx="15112">
                  <c:v>42023.861481481421</c:v>
                </c:pt>
                <c:pt idx="15113">
                  <c:v>42023.868425925932</c:v>
                </c:pt>
                <c:pt idx="15114">
                  <c:v>42023.875370370391</c:v>
                </c:pt>
                <c:pt idx="15115">
                  <c:v>42023.882314814866</c:v>
                </c:pt>
                <c:pt idx="15116">
                  <c:v>42023.889259259326</c:v>
                </c:pt>
                <c:pt idx="15117">
                  <c:v>42023.896203703705</c:v>
                </c:pt>
                <c:pt idx="15118">
                  <c:v>42023.903148148202</c:v>
                </c:pt>
                <c:pt idx="15119">
                  <c:v>42023.910092592603</c:v>
                </c:pt>
                <c:pt idx="15120">
                  <c:v>42023.917037037041</c:v>
                </c:pt>
                <c:pt idx="15121">
                  <c:v>42023.923981481421</c:v>
                </c:pt>
                <c:pt idx="15122">
                  <c:v>42023.930925925932</c:v>
                </c:pt>
                <c:pt idx="15123">
                  <c:v>42023.937870370391</c:v>
                </c:pt>
                <c:pt idx="15124">
                  <c:v>42023.944814814866</c:v>
                </c:pt>
                <c:pt idx="15125">
                  <c:v>42023.95175925926</c:v>
                </c:pt>
                <c:pt idx="15126">
                  <c:v>42023.958703703705</c:v>
                </c:pt>
                <c:pt idx="15127">
                  <c:v>42023.965648148202</c:v>
                </c:pt>
                <c:pt idx="15128">
                  <c:v>42023.972592592603</c:v>
                </c:pt>
                <c:pt idx="15129">
                  <c:v>42023.979537037041</c:v>
                </c:pt>
                <c:pt idx="15130">
                  <c:v>42023.986481481479</c:v>
                </c:pt>
                <c:pt idx="15131">
                  <c:v>42023.993425925924</c:v>
                </c:pt>
                <c:pt idx="15132">
                  <c:v>42024.000370370391</c:v>
                </c:pt>
                <c:pt idx="15133">
                  <c:v>42024.007314814815</c:v>
                </c:pt>
                <c:pt idx="15134">
                  <c:v>42024.014259259326</c:v>
                </c:pt>
                <c:pt idx="15135">
                  <c:v>42024.021203703633</c:v>
                </c:pt>
                <c:pt idx="15136">
                  <c:v>42024.028148148202</c:v>
                </c:pt>
                <c:pt idx="15137">
                  <c:v>42024.035092592596</c:v>
                </c:pt>
                <c:pt idx="15138">
                  <c:v>42024.042037037041</c:v>
                </c:pt>
                <c:pt idx="15139">
                  <c:v>42024.048981481479</c:v>
                </c:pt>
                <c:pt idx="15140">
                  <c:v>42024.055925925932</c:v>
                </c:pt>
                <c:pt idx="15141">
                  <c:v>42024.062870370391</c:v>
                </c:pt>
                <c:pt idx="15142">
                  <c:v>42024.069814814815</c:v>
                </c:pt>
                <c:pt idx="15143">
                  <c:v>42024.07675925926</c:v>
                </c:pt>
                <c:pt idx="15144">
                  <c:v>42024.083703703633</c:v>
                </c:pt>
                <c:pt idx="15145">
                  <c:v>42024.090648148202</c:v>
                </c:pt>
                <c:pt idx="15146">
                  <c:v>42024.097592592596</c:v>
                </c:pt>
                <c:pt idx="15147">
                  <c:v>42024.104537037041</c:v>
                </c:pt>
                <c:pt idx="15148">
                  <c:v>42024.111481481421</c:v>
                </c:pt>
                <c:pt idx="15149">
                  <c:v>42024.118425925932</c:v>
                </c:pt>
                <c:pt idx="15150">
                  <c:v>42024.12537037037</c:v>
                </c:pt>
                <c:pt idx="15151">
                  <c:v>42024.132314814815</c:v>
                </c:pt>
                <c:pt idx="15152">
                  <c:v>42024.13925925926</c:v>
                </c:pt>
                <c:pt idx="15153">
                  <c:v>42024.146203703705</c:v>
                </c:pt>
                <c:pt idx="15154">
                  <c:v>42024.153148148202</c:v>
                </c:pt>
                <c:pt idx="15155">
                  <c:v>42024.160092592596</c:v>
                </c:pt>
                <c:pt idx="15156">
                  <c:v>42024.167037037034</c:v>
                </c:pt>
                <c:pt idx="15157">
                  <c:v>42024.173981481421</c:v>
                </c:pt>
                <c:pt idx="15158">
                  <c:v>42024.180925925932</c:v>
                </c:pt>
                <c:pt idx="15159">
                  <c:v>42024.187870370391</c:v>
                </c:pt>
                <c:pt idx="15160">
                  <c:v>42024.194814814815</c:v>
                </c:pt>
                <c:pt idx="15161">
                  <c:v>42024.201759259224</c:v>
                </c:pt>
                <c:pt idx="15162">
                  <c:v>42024.208703703633</c:v>
                </c:pt>
                <c:pt idx="15163">
                  <c:v>42024.215648148202</c:v>
                </c:pt>
                <c:pt idx="15164">
                  <c:v>42024.222592592596</c:v>
                </c:pt>
                <c:pt idx="15165">
                  <c:v>42024.229537037034</c:v>
                </c:pt>
                <c:pt idx="15166">
                  <c:v>42024.236481481421</c:v>
                </c:pt>
                <c:pt idx="15167">
                  <c:v>42024.243425925924</c:v>
                </c:pt>
                <c:pt idx="15168">
                  <c:v>42024.250370370391</c:v>
                </c:pt>
                <c:pt idx="15169">
                  <c:v>42024.257314814815</c:v>
                </c:pt>
                <c:pt idx="15170">
                  <c:v>42024.26425925926</c:v>
                </c:pt>
                <c:pt idx="15171">
                  <c:v>42024.271203703633</c:v>
                </c:pt>
                <c:pt idx="15172">
                  <c:v>42024.278148148202</c:v>
                </c:pt>
                <c:pt idx="15173">
                  <c:v>42024.285092592596</c:v>
                </c:pt>
                <c:pt idx="15174">
                  <c:v>42024.292037037034</c:v>
                </c:pt>
                <c:pt idx="15175">
                  <c:v>42024.298981481421</c:v>
                </c:pt>
                <c:pt idx="15176">
                  <c:v>42024.305925925932</c:v>
                </c:pt>
                <c:pt idx="15177">
                  <c:v>42024.312870370464</c:v>
                </c:pt>
                <c:pt idx="15178">
                  <c:v>42024.319814814866</c:v>
                </c:pt>
                <c:pt idx="15179">
                  <c:v>42024.32675925926</c:v>
                </c:pt>
                <c:pt idx="15180">
                  <c:v>42024.333703703633</c:v>
                </c:pt>
                <c:pt idx="15181">
                  <c:v>42024.340648148231</c:v>
                </c:pt>
                <c:pt idx="15182">
                  <c:v>42024.347592592603</c:v>
                </c:pt>
                <c:pt idx="15183">
                  <c:v>42024.354537037121</c:v>
                </c:pt>
                <c:pt idx="15184">
                  <c:v>42024.361481481421</c:v>
                </c:pt>
                <c:pt idx="15185">
                  <c:v>42024.368425925932</c:v>
                </c:pt>
                <c:pt idx="15186">
                  <c:v>42024.375370370391</c:v>
                </c:pt>
                <c:pt idx="15187">
                  <c:v>42024.382314814866</c:v>
                </c:pt>
                <c:pt idx="15188">
                  <c:v>42024.389259259326</c:v>
                </c:pt>
                <c:pt idx="15189">
                  <c:v>42024.396203703705</c:v>
                </c:pt>
                <c:pt idx="15190">
                  <c:v>42024.403148148202</c:v>
                </c:pt>
                <c:pt idx="15191">
                  <c:v>42024.410092592603</c:v>
                </c:pt>
                <c:pt idx="15192">
                  <c:v>42024.417037037041</c:v>
                </c:pt>
                <c:pt idx="15193">
                  <c:v>42024.423981481421</c:v>
                </c:pt>
                <c:pt idx="15194">
                  <c:v>42024.430925925932</c:v>
                </c:pt>
                <c:pt idx="15195">
                  <c:v>42024.437870370391</c:v>
                </c:pt>
                <c:pt idx="15196">
                  <c:v>42024.444814814866</c:v>
                </c:pt>
                <c:pt idx="15197">
                  <c:v>42024.45175925926</c:v>
                </c:pt>
                <c:pt idx="15198">
                  <c:v>42024.458703703705</c:v>
                </c:pt>
                <c:pt idx="15199">
                  <c:v>42024.465648148202</c:v>
                </c:pt>
                <c:pt idx="15200">
                  <c:v>42024.472592592603</c:v>
                </c:pt>
                <c:pt idx="15201">
                  <c:v>42024.479537037041</c:v>
                </c:pt>
                <c:pt idx="15202">
                  <c:v>42024.486481481479</c:v>
                </c:pt>
                <c:pt idx="15203">
                  <c:v>42024.493425925924</c:v>
                </c:pt>
                <c:pt idx="15204">
                  <c:v>42024.500370370391</c:v>
                </c:pt>
                <c:pt idx="15205">
                  <c:v>42024.507314814815</c:v>
                </c:pt>
                <c:pt idx="15206">
                  <c:v>42024.514259259326</c:v>
                </c:pt>
                <c:pt idx="15207">
                  <c:v>42024.521203703633</c:v>
                </c:pt>
                <c:pt idx="15208">
                  <c:v>42024.528148148202</c:v>
                </c:pt>
                <c:pt idx="15209">
                  <c:v>42024.535092592596</c:v>
                </c:pt>
                <c:pt idx="15210">
                  <c:v>42024.542037037041</c:v>
                </c:pt>
                <c:pt idx="15211">
                  <c:v>42024.548981481479</c:v>
                </c:pt>
                <c:pt idx="15212">
                  <c:v>42024.555925925932</c:v>
                </c:pt>
                <c:pt idx="15213">
                  <c:v>42024.562870370391</c:v>
                </c:pt>
                <c:pt idx="15214">
                  <c:v>42024.569814814815</c:v>
                </c:pt>
                <c:pt idx="15215">
                  <c:v>42024.57675925926</c:v>
                </c:pt>
                <c:pt idx="15216">
                  <c:v>42024.583703703633</c:v>
                </c:pt>
                <c:pt idx="15217">
                  <c:v>42024.590648148202</c:v>
                </c:pt>
                <c:pt idx="15218">
                  <c:v>42024.597592592596</c:v>
                </c:pt>
                <c:pt idx="15219">
                  <c:v>42024.604537037041</c:v>
                </c:pt>
                <c:pt idx="15220">
                  <c:v>42024.611481481421</c:v>
                </c:pt>
                <c:pt idx="15221">
                  <c:v>42024.618425925932</c:v>
                </c:pt>
                <c:pt idx="15222">
                  <c:v>42024.62537037037</c:v>
                </c:pt>
                <c:pt idx="15223">
                  <c:v>42024.632314814815</c:v>
                </c:pt>
                <c:pt idx="15224">
                  <c:v>42024.63925925926</c:v>
                </c:pt>
                <c:pt idx="15225">
                  <c:v>42024.646203703705</c:v>
                </c:pt>
                <c:pt idx="15226">
                  <c:v>42024.653148148202</c:v>
                </c:pt>
                <c:pt idx="15227">
                  <c:v>42024.660092592596</c:v>
                </c:pt>
                <c:pt idx="15228">
                  <c:v>42024.667037037034</c:v>
                </c:pt>
                <c:pt idx="15229">
                  <c:v>42024.673981481421</c:v>
                </c:pt>
                <c:pt idx="15230">
                  <c:v>42024.680925925932</c:v>
                </c:pt>
                <c:pt idx="15231">
                  <c:v>42024.687870370391</c:v>
                </c:pt>
                <c:pt idx="15232">
                  <c:v>42024.694814814815</c:v>
                </c:pt>
                <c:pt idx="15233">
                  <c:v>42024.701759259224</c:v>
                </c:pt>
                <c:pt idx="15234">
                  <c:v>42024.708703703633</c:v>
                </c:pt>
                <c:pt idx="15235">
                  <c:v>42024.715648148202</c:v>
                </c:pt>
                <c:pt idx="15236">
                  <c:v>42024.722592592596</c:v>
                </c:pt>
                <c:pt idx="15237">
                  <c:v>42024.729537037034</c:v>
                </c:pt>
                <c:pt idx="15238">
                  <c:v>42024.736481481421</c:v>
                </c:pt>
                <c:pt idx="15239">
                  <c:v>42024.743425925924</c:v>
                </c:pt>
                <c:pt idx="15240">
                  <c:v>42024.750370370391</c:v>
                </c:pt>
                <c:pt idx="15241">
                  <c:v>42024.757314814815</c:v>
                </c:pt>
                <c:pt idx="15242">
                  <c:v>42024.76425925926</c:v>
                </c:pt>
                <c:pt idx="15243">
                  <c:v>42024.771203703633</c:v>
                </c:pt>
                <c:pt idx="15244">
                  <c:v>42024.778148148202</c:v>
                </c:pt>
                <c:pt idx="15245">
                  <c:v>42024.785092592596</c:v>
                </c:pt>
                <c:pt idx="15246">
                  <c:v>42024.792037037034</c:v>
                </c:pt>
                <c:pt idx="15247">
                  <c:v>42024.798981481421</c:v>
                </c:pt>
                <c:pt idx="15248">
                  <c:v>42024.805925925932</c:v>
                </c:pt>
                <c:pt idx="15249">
                  <c:v>42024.812870370464</c:v>
                </c:pt>
                <c:pt idx="15250">
                  <c:v>42024.819814814866</c:v>
                </c:pt>
                <c:pt idx="15251">
                  <c:v>42024.82675925926</c:v>
                </c:pt>
                <c:pt idx="15252">
                  <c:v>42024.833703703633</c:v>
                </c:pt>
                <c:pt idx="15253">
                  <c:v>42024.840648148231</c:v>
                </c:pt>
                <c:pt idx="15254">
                  <c:v>42024.847592592603</c:v>
                </c:pt>
                <c:pt idx="15255">
                  <c:v>42024.854537037121</c:v>
                </c:pt>
                <c:pt idx="15256">
                  <c:v>42024.861481481421</c:v>
                </c:pt>
                <c:pt idx="15257">
                  <c:v>42024.868425925932</c:v>
                </c:pt>
                <c:pt idx="15258">
                  <c:v>42024.875370370391</c:v>
                </c:pt>
                <c:pt idx="15259">
                  <c:v>42024.882314814866</c:v>
                </c:pt>
                <c:pt idx="15260">
                  <c:v>42024.889259259326</c:v>
                </c:pt>
                <c:pt idx="15261">
                  <c:v>42024.896203703705</c:v>
                </c:pt>
                <c:pt idx="15262">
                  <c:v>42024.903148148202</c:v>
                </c:pt>
                <c:pt idx="15263">
                  <c:v>42024.910092592603</c:v>
                </c:pt>
                <c:pt idx="15264">
                  <c:v>42024.917037037041</c:v>
                </c:pt>
                <c:pt idx="15265">
                  <c:v>42024.923981481421</c:v>
                </c:pt>
                <c:pt idx="15266">
                  <c:v>42024.930925925932</c:v>
                </c:pt>
                <c:pt idx="15267">
                  <c:v>42024.937870370391</c:v>
                </c:pt>
                <c:pt idx="15268">
                  <c:v>42024.944814814866</c:v>
                </c:pt>
                <c:pt idx="15269">
                  <c:v>42024.95175925926</c:v>
                </c:pt>
                <c:pt idx="15270">
                  <c:v>42024.958703703705</c:v>
                </c:pt>
                <c:pt idx="15271">
                  <c:v>42024.965648148202</c:v>
                </c:pt>
                <c:pt idx="15272">
                  <c:v>42024.972592592603</c:v>
                </c:pt>
                <c:pt idx="15273">
                  <c:v>42024.979537037041</c:v>
                </c:pt>
                <c:pt idx="15274">
                  <c:v>42024.986481481479</c:v>
                </c:pt>
                <c:pt idx="15275">
                  <c:v>42024.993425925924</c:v>
                </c:pt>
                <c:pt idx="15276">
                  <c:v>42025.000370370391</c:v>
                </c:pt>
                <c:pt idx="15277">
                  <c:v>42025.007314814815</c:v>
                </c:pt>
                <c:pt idx="15278">
                  <c:v>42025.014259259326</c:v>
                </c:pt>
                <c:pt idx="15279">
                  <c:v>42025.021203703633</c:v>
                </c:pt>
                <c:pt idx="15280">
                  <c:v>42025.028148148202</c:v>
                </c:pt>
                <c:pt idx="15281">
                  <c:v>42025.035092592596</c:v>
                </c:pt>
                <c:pt idx="15282">
                  <c:v>42025.042037037041</c:v>
                </c:pt>
                <c:pt idx="15283">
                  <c:v>42025.048981481479</c:v>
                </c:pt>
                <c:pt idx="15284">
                  <c:v>42025.055925925932</c:v>
                </c:pt>
                <c:pt idx="15285">
                  <c:v>42025.062870370391</c:v>
                </c:pt>
                <c:pt idx="15286">
                  <c:v>42025.069814814815</c:v>
                </c:pt>
                <c:pt idx="15287">
                  <c:v>42025.07675925926</c:v>
                </c:pt>
                <c:pt idx="15288">
                  <c:v>42025.083703703633</c:v>
                </c:pt>
                <c:pt idx="15289">
                  <c:v>42025.090648148202</c:v>
                </c:pt>
                <c:pt idx="15290">
                  <c:v>42025.097592592596</c:v>
                </c:pt>
                <c:pt idx="15291">
                  <c:v>42025.104537037041</c:v>
                </c:pt>
                <c:pt idx="15292">
                  <c:v>42025.111481481421</c:v>
                </c:pt>
                <c:pt idx="15293">
                  <c:v>42025.118425925932</c:v>
                </c:pt>
                <c:pt idx="15294">
                  <c:v>42025.12537037037</c:v>
                </c:pt>
                <c:pt idx="15295">
                  <c:v>42025.132314814815</c:v>
                </c:pt>
                <c:pt idx="15296">
                  <c:v>42025.13925925926</c:v>
                </c:pt>
                <c:pt idx="15297">
                  <c:v>42025.146203703705</c:v>
                </c:pt>
                <c:pt idx="15298">
                  <c:v>42025.153148148202</c:v>
                </c:pt>
                <c:pt idx="15299">
                  <c:v>42025.160092592596</c:v>
                </c:pt>
                <c:pt idx="15300">
                  <c:v>42025.167037037034</c:v>
                </c:pt>
                <c:pt idx="15301">
                  <c:v>42025.173981481421</c:v>
                </c:pt>
                <c:pt idx="15302">
                  <c:v>42025.180925925932</c:v>
                </c:pt>
                <c:pt idx="15303">
                  <c:v>42025.187870370391</c:v>
                </c:pt>
                <c:pt idx="15304">
                  <c:v>42025.194814814815</c:v>
                </c:pt>
                <c:pt idx="15305">
                  <c:v>42025.201759259224</c:v>
                </c:pt>
                <c:pt idx="15306">
                  <c:v>42025.208703703633</c:v>
                </c:pt>
                <c:pt idx="15307">
                  <c:v>42025.215648148202</c:v>
                </c:pt>
                <c:pt idx="15308">
                  <c:v>42025.222592592596</c:v>
                </c:pt>
                <c:pt idx="15309">
                  <c:v>42025.229537037034</c:v>
                </c:pt>
                <c:pt idx="15310">
                  <c:v>42025.236481481421</c:v>
                </c:pt>
                <c:pt idx="15311">
                  <c:v>42025.243425925924</c:v>
                </c:pt>
                <c:pt idx="15312">
                  <c:v>42025.250370370391</c:v>
                </c:pt>
                <c:pt idx="15313">
                  <c:v>42025.257314814815</c:v>
                </c:pt>
                <c:pt idx="15314">
                  <c:v>42025.26425925926</c:v>
                </c:pt>
                <c:pt idx="15315">
                  <c:v>42025.271203703633</c:v>
                </c:pt>
                <c:pt idx="15316">
                  <c:v>42025.278148148202</c:v>
                </c:pt>
                <c:pt idx="15317">
                  <c:v>42025.285092592596</c:v>
                </c:pt>
                <c:pt idx="15318">
                  <c:v>42025.292037037034</c:v>
                </c:pt>
                <c:pt idx="15319">
                  <c:v>42025.298981481421</c:v>
                </c:pt>
                <c:pt idx="15320">
                  <c:v>42025.305925925932</c:v>
                </c:pt>
                <c:pt idx="15321">
                  <c:v>42025.312870370464</c:v>
                </c:pt>
                <c:pt idx="15322">
                  <c:v>42025.319814814866</c:v>
                </c:pt>
                <c:pt idx="15323">
                  <c:v>42025.32675925926</c:v>
                </c:pt>
                <c:pt idx="15324">
                  <c:v>42025.333703703633</c:v>
                </c:pt>
                <c:pt idx="15325">
                  <c:v>42025.340648148231</c:v>
                </c:pt>
                <c:pt idx="15326">
                  <c:v>42025.347592592603</c:v>
                </c:pt>
                <c:pt idx="15327">
                  <c:v>42025.354537037121</c:v>
                </c:pt>
                <c:pt idx="15328">
                  <c:v>42025.361481481421</c:v>
                </c:pt>
                <c:pt idx="15329">
                  <c:v>42025.368425925932</c:v>
                </c:pt>
                <c:pt idx="15330">
                  <c:v>42025.375370370391</c:v>
                </c:pt>
                <c:pt idx="15331">
                  <c:v>42025.382314814866</c:v>
                </c:pt>
                <c:pt idx="15332">
                  <c:v>42025.389259259326</c:v>
                </c:pt>
                <c:pt idx="15333">
                  <c:v>42025.396203703705</c:v>
                </c:pt>
                <c:pt idx="15334">
                  <c:v>42025.403148148202</c:v>
                </c:pt>
                <c:pt idx="15335">
                  <c:v>42025.410092592603</c:v>
                </c:pt>
                <c:pt idx="15336">
                  <c:v>42025.417037037041</c:v>
                </c:pt>
                <c:pt idx="15337">
                  <c:v>42025.423981481421</c:v>
                </c:pt>
                <c:pt idx="15338">
                  <c:v>42025.430925925932</c:v>
                </c:pt>
                <c:pt idx="15339">
                  <c:v>42025.437870370391</c:v>
                </c:pt>
                <c:pt idx="15340">
                  <c:v>42025.444814814866</c:v>
                </c:pt>
                <c:pt idx="15341">
                  <c:v>42025.45175925926</c:v>
                </c:pt>
                <c:pt idx="15342">
                  <c:v>42025.458703703705</c:v>
                </c:pt>
                <c:pt idx="15343">
                  <c:v>42025.465648148202</c:v>
                </c:pt>
                <c:pt idx="15344">
                  <c:v>42025.472592592603</c:v>
                </c:pt>
                <c:pt idx="15345">
                  <c:v>42025.479537037041</c:v>
                </c:pt>
                <c:pt idx="15346">
                  <c:v>42025.486481481479</c:v>
                </c:pt>
                <c:pt idx="15347">
                  <c:v>42025.493425925924</c:v>
                </c:pt>
                <c:pt idx="15348">
                  <c:v>42025.500370370391</c:v>
                </c:pt>
                <c:pt idx="15349">
                  <c:v>42025.507314814815</c:v>
                </c:pt>
                <c:pt idx="15350">
                  <c:v>42025.514259259326</c:v>
                </c:pt>
                <c:pt idx="15351">
                  <c:v>42025.521203703633</c:v>
                </c:pt>
                <c:pt idx="15352">
                  <c:v>42025.528148148202</c:v>
                </c:pt>
                <c:pt idx="15353">
                  <c:v>42025.535092592596</c:v>
                </c:pt>
                <c:pt idx="15354">
                  <c:v>42025.542037037041</c:v>
                </c:pt>
                <c:pt idx="15355">
                  <c:v>42025.548981481479</c:v>
                </c:pt>
                <c:pt idx="15356">
                  <c:v>42025.555925925932</c:v>
                </c:pt>
                <c:pt idx="15357">
                  <c:v>42025.562870370391</c:v>
                </c:pt>
                <c:pt idx="15358">
                  <c:v>42025.569814814815</c:v>
                </c:pt>
                <c:pt idx="15359">
                  <c:v>42025.57675925926</c:v>
                </c:pt>
                <c:pt idx="15360">
                  <c:v>42025.583703703633</c:v>
                </c:pt>
                <c:pt idx="15361">
                  <c:v>42025.590648148202</c:v>
                </c:pt>
                <c:pt idx="15362">
                  <c:v>42025.597592592596</c:v>
                </c:pt>
                <c:pt idx="15363">
                  <c:v>42025.604537037041</c:v>
                </c:pt>
                <c:pt idx="15364">
                  <c:v>42025.611481481421</c:v>
                </c:pt>
                <c:pt idx="15365">
                  <c:v>42025.618425925932</c:v>
                </c:pt>
                <c:pt idx="15366">
                  <c:v>42025.62537037037</c:v>
                </c:pt>
                <c:pt idx="15367">
                  <c:v>42025.632314814815</c:v>
                </c:pt>
                <c:pt idx="15368">
                  <c:v>42025.63925925926</c:v>
                </c:pt>
                <c:pt idx="15369">
                  <c:v>42025.646203703705</c:v>
                </c:pt>
                <c:pt idx="15370">
                  <c:v>42025.653148148202</c:v>
                </c:pt>
                <c:pt idx="15371">
                  <c:v>42025.660092592596</c:v>
                </c:pt>
                <c:pt idx="15372">
                  <c:v>42025.667037037034</c:v>
                </c:pt>
                <c:pt idx="15373">
                  <c:v>42025.673981481421</c:v>
                </c:pt>
                <c:pt idx="15374">
                  <c:v>42025.680925925932</c:v>
                </c:pt>
                <c:pt idx="15375">
                  <c:v>42025.687870370391</c:v>
                </c:pt>
                <c:pt idx="15376">
                  <c:v>42025.694814814815</c:v>
                </c:pt>
                <c:pt idx="15377">
                  <c:v>42025.701759259224</c:v>
                </c:pt>
                <c:pt idx="15378">
                  <c:v>42025.708703703633</c:v>
                </c:pt>
                <c:pt idx="15379">
                  <c:v>42025.715648148202</c:v>
                </c:pt>
                <c:pt idx="15380">
                  <c:v>42025.722592592596</c:v>
                </c:pt>
                <c:pt idx="15381">
                  <c:v>42025.729537037034</c:v>
                </c:pt>
                <c:pt idx="15382">
                  <c:v>42025.736481481421</c:v>
                </c:pt>
                <c:pt idx="15383">
                  <c:v>42025.743425925924</c:v>
                </c:pt>
                <c:pt idx="15384">
                  <c:v>42025.750370370391</c:v>
                </c:pt>
                <c:pt idx="15385">
                  <c:v>42025.757314814815</c:v>
                </c:pt>
                <c:pt idx="15386">
                  <c:v>42025.76425925926</c:v>
                </c:pt>
                <c:pt idx="15387">
                  <c:v>42025.771203703633</c:v>
                </c:pt>
                <c:pt idx="15388">
                  <c:v>42025.778148148202</c:v>
                </c:pt>
                <c:pt idx="15389">
                  <c:v>42025.785092592596</c:v>
                </c:pt>
                <c:pt idx="15390">
                  <c:v>42025.792037037034</c:v>
                </c:pt>
                <c:pt idx="15391">
                  <c:v>42025.798981481421</c:v>
                </c:pt>
                <c:pt idx="15392">
                  <c:v>42025.805925925932</c:v>
                </c:pt>
                <c:pt idx="15393">
                  <c:v>42025.812870370464</c:v>
                </c:pt>
                <c:pt idx="15394">
                  <c:v>42025.819814814866</c:v>
                </c:pt>
                <c:pt idx="15395">
                  <c:v>42025.82675925926</c:v>
                </c:pt>
                <c:pt idx="15396">
                  <c:v>42025.833703703633</c:v>
                </c:pt>
                <c:pt idx="15397">
                  <c:v>42025.840648148231</c:v>
                </c:pt>
                <c:pt idx="15398">
                  <c:v>42025.847592592603</c:v>
                </c:pt>
                <c:pt idx="15399">
                  <c:v>42025.854537037121</c:v>
                </c:pt>
                <c:pt idx="15400">
                  <c:v>42025.861481481421</c:v>
                </c:pt>
                <c:pt idx="15401">
                  <c:v>42025.868425925932</c:v>
                </c:pt>
                <c:pt idx="15402">
                  <c:v>42025.875370370391</c:v>
                </c:pt>
                <c:pt idx="15403">
                  <c:v>42025.882314814866</c:v>
                </c:pt>
                <c:pt idx="15404">
                  <c:v>42025.889259259326</c:v>
                </c:pt>
                <c:pt idx="15405">
                  <c:v>42025.896203703705</c:v>
                </c:pt>
                <c:pt idx="15406">
                  <c:v>42025.903148148202</c:v>
                </c:pt>
                <c:pt idx="15407">
                  <c:v>42025.910092592603</c:v>
                </c:pt>
                <c:pt idx="15408">
                  <c:v>42025.917037037041</c:v>
                </c:pt>
                <c:pt idx="15409">
                  <c:v>42025.923981481421</c:v>
                </c:pt>
                <c:pt idx="15410">
                  <c:v>42025.930925925932</c:v>
                </c:pt>
                <c:pt idx="15411">
                  <c:v>42025.937870370391</c:v>
                </c:pt>
                <c:pt idx="15412">
                  <c:v>42025.944814814866</c:v>
                </c:pt>
                <c:pt idx="15413">
                  <c:v>42025.95175925926</c:v>
                </c:pt>
                <c:pt idx="15414">
                  <c:v>42025.958703703705</c:v>
                </c:pt>
                <c:pt idx="15415">
                  <c:v>42025.965648148202</c:v>
                </c:pt>
                <c:pt idx="15416">
                  <c:v>42025.972592592603</c:v>
                </c:pt>
                <c:pt idx="15417">
                  <c:v>42025.979537037041</c:v>
                </c:pt>
                <c:pt idx="15418">
                  <c:v>42025.986481481479</c:v>
                </c:pt>
                <c:pt idx="15419">
                  <c:v>42025.993425925924</c:v>
                </c:pt>
                <c:pt idx="15420">
                  <c:v>42026.000370370391</c:v>
                </c:pt>
                <c:pt idx="15421">
                  <c:v>42026.007314814815</c:v>
                </c:pt>
                <c:pt idx="15422">
                  <c:v>42026.014259259326</c:v>
                </c:pt>
                <c:pt idx="15423">
                  <c:v>42026.021203703633</c:v>
                </c:pt>
                <c:pt idx="15424">
                  <c:v>42026.028148148202</c:v>
                </c:pt>
                <c:pt idx="15425">
                  <c:v>42026.035092592596</c:v>
                </c:pt>
                <c:pt idx="15426">
                  <c:v>42026.042037037041</c:v>
                </c:pt>
                <c:pt idx="15427">
                  <c:v>42026.048981481479</c:v>
                </c:pt>
                <c:pt idx="15428">
                  <c:v>42026.055925925932</c:v>
                </c:pt>
                <c:pt idx="15429">
                  <c:v>42026.062870370391</c:v>
                </c:pt>
                <c:pt idx="15430">
                  <c:v>42026.069814814815</c:v>
                </c:pt>
                <c:pt idx="15431">
                  <c:v>42026.07675925926</c:v>
                </c:pt>
                <c:pt idx="15432">
                  <c:v>42026.083703703633</c:v>
                </c:pt>
                <c:pt idx="15433">
                  <c:v>42026.090648148202</c:v>
                </c:pt>
                <c:pt idx="15434">
                  <c:v>42026.097592592596</c:v>
                </c:pt>
                <c:pt idx="15435">
                  <c:v>42026.104537037041</c:v>
                </c:pt>
                <c:pt idx="15436">
                  <c:v>42026.111481481421</c:v>
                </c:pt>
                <c:pt idx="15437">
                  <c:v>42026.118425925932</c:v>
                </c:pt>
                <c:pt idx="15438">
                  <c:v>42026.12537037037</c:v>
                </c:pt>
                <c:pt idx="15439">
                  <c:v>42026.132314814815</c:v>
                </c:pt>
                <c:pt idx="15440">
                  <c:v>42026.13925925926</c:v>
                </c:pt>
                <c:pt idx="15441">
                  <c:v>42026.146203703705</c:v>
                </c:pt>
                <c:pt idx="15442">
                  <c:v>42026.153148148202</c:v>
                </c:pt>
                <c:pt idx="15443">
                  <c:v>42026.160092592596</c:v>
                </c:pt>
                <c:pt idx="15444">
                  <c:v>42026.167037037034</c:v>
                </c:pt>
                <c:pt idx="15445">
                  <c:v>42026.173981481421</c:v>
                </c:pt>
                <c:pt idx="15446">
                  <c:v>42026.180925925932</c:v>
                </c:pt>
                <c:pt idx="15447">
                  <c:v>42026.187870370391</c:v>
                </c:pt>
                <c:pt idx="15448">
                  <c:v>42026.194814814815</c:v>
                </c:pt>
                <c:pt idx="15449">
                  <c:v>42026.201759259224</c:v>
                </c:pt>
                <c:pt idx="15450">
                  <c:v>42026.208703703633</c:v>
                </c:pt>
                <c:pt idx="15451">
                  <c:v>42026.215648148202</c:v>
                </c:pt>
                <c:pt idx="15452">
                  <c:v>42026.222592592596</c:v>
                </c:pt>
                <c:pt idx="15453">
                  <c:v>42026.229537037034</c:v>
                </c:pt>
                <c:pt idx="15454">
                  <c:v>42026.236481481421</c:v>
                </c:pt>
                <c:pt idx="15455">
                  <c:v>42026.243425925924</c:v>
                </c:pt>
                <c:pt idx="15456">
                  <c:v>42026.250370370391</c:v>
                </c:pt>
                <c:pt idx="15457">
                  <c:v>42026.257314814815</c:v>
                </c:pt>
                <c:pt idx="15458">
                  <c:v>42026.26425925926</c:v>
                </c:pt>
                <c:pt idx="15459">
                  <c:v>42026.271203703633</c:v>
                </c:pt>
                <c:pt idx="15460">
                  <c:v>42026.278148148202</c:v>
                </c:pt>
                <c:pt idx="15461">
                  <c:v>42026.285092592596</c:v>
                </c:pt>
                <c:pt idx="15462">
                  <c:v>42026.292037037034</c:v>
                </c:pt>
                <c:pt idx="15463">
                  <c:v>42026.298981481421</c:v>
                </c:pt>
                <c:pt idx="15464">
                  <c:v>42026.305925925932</c:v>
                </c:pt>
                <c:pt idx="15465">
                  <c:v>42026.312870370464</c:v>
                </c:pt>
                <c:pt idx="15466">
                  <c:v>42026.319814814866</c:v>
                </c:pt>
                <c:pt idx="15467">
                  <c:v>42026.32675925926</c:v>
                </c:pt>
                <c:pt idx="15468">
                  <c:v>42026.333703703633</c:v>
                </c:pt>
                <c:pt idx="15469">
                  <c:v>42026.340648148231</c:v>
                </c:pt>
                <c:pt idx="15470">
                  <c:v>42026.347592592603</c:v>
                </c:pt>
                <c:pt idx="15471">
                  <c:v>42026.354537037121</c:v>
                </c:pt>
                <c:pt idx="15472">
                  <c:v>42026.361481481421</c:v>
                </c:pt>
                <c:pt idx="15473">
                  <c:v>42026.368425925932</c:v>
                </c:pt>
                <c:pt idx="15474">
                  <c:v>42026.375370370391</c:v>
                </c:pt>
                <c:pt idx="15475">
                  <c:v>42026.382314814866</c:v>
                </c:pt>
                <c:pt idx="15476">
                  <c:v>42026.389259259326</c:v>
                </c:pt>
                <c:pt idx="15477">
                  <c:v>42026.396203703705</c:v>
                </c:pt>
                <c:pt idx="15478">
                  <c:v>42026.403148148202</c:v>
                </c:pt>
                <c:pt idx="15479">
                  <c:v>42026.410092592603</c:v>
                </c:pt>
                <c:pt idx="15480">
                  <c:v>42026.417037037041</c:v>
                </c:pt>
                <c:pt idx="15481">
                  <c:v>42026.423981481421</c:v>
                </c:pt>
                <c:pt idx="15482">
                  <c:v>42026.430925925932</c:v>
                </c:pt>
                <c:pt idx="15483">
                  <c:v>42026.437870370391</c:v>
                </c:pt>
                <c:pt idx="15484">
                  <c:v>42026.444814814866</c:v>
                </c:pt>
                <c:pt idx="15485">
                  <c:v>42026.45175925926</c:v>
                </c:pt>
                <c:pt idx="15486">
                  <c:v>42026.458703703705</c:v>
                </c:pt>
                <c:pt idx="15487">
                  <c:v>42026.465648148202</c:v>
                </c:pt>
                <c:pt idx="15488">
                  <c:v>42026.472592592603</c:v>
                </c:pt>
                <c:pt idx="15489">
                  <c:v>42026.479537037041</c:v>
                </c:pt>
                <c:pt idx="15490">
                  <c:v>42026.486481481479</c:v>
                </c:pt>
                <c:pt idx="15491">
                  <c:v>42026.493425925924</c:v>
                </c:pt>
                <c:pt idx="15492">
                  <c:v>42026.500370370391</c:v>
                </c:pt>
                <c:pt idx="15493">
                  <c:v>42026.507314814815</c:v>
                </c:pt>
                <c:pt idx="15494">
                  <c:v>42026.514259259326</c:v>
                </c:pt>
                <c:pt idx="15495">
                  <c:v>42026.521203703633</c:v>
                </c:pt>
                <c:pt idx="15496">
                  <c:v>42026.528148148202</c:v>
                </c:pt>
                <c:pt idx="15497">
                  <c:v>42026.535092592596</c:v>
                </c:pt>
                <c:pt idx="15498">
                  <c:v>42026.542037037041</c:v>
                </c:pt>
                <c:pt idx="15499">
                  <c:v>42026.548981481479</c:v>
                </c:pt>
                <c:pt idx="15500">
                  <c:v>42026.555925925932</c:v>
                </c:pt>
                <c:pt idx="15501">
                  <c:v>42026.562870370391</c:v>
                </c:pt>
                <c:pt idx="15502">
                  <c:v>42026.569814814815</c:v>
                </c:pt>
                <c:pt idx="15503">
                  <c:v>42026.57675925926</c:v>
                </c:pt>
                <c:pt idx="15504">
                  <c:v>42026.583703703633</c:v>
                </c:pt>
                <c:pt idx="15505">
                  <c:v>42026.590648148202</c:v>
                </c:pt>
                <c:pt idx="15506">
                  <c:v>42026.597592592596</c:v>
                </c:pt>
                <c:pt idx="15507">
                  <c:v>42026.604537037041</c:v>
                </c:pt>
                <c:pt idx="15508">
                  <c:v>42026.611481481421</c:v>
                </c:pt>
                <c:pt idx="15509">
                  <c:v>42026.618425925932</c:v>
                </c:pt>
                <c:pt idx="15510">
                  <c:v>42026.62537037037</c:v>
                </c:pt>
                <c:pt idx="15511">
                  <c:v>42026.632314814815</c:v>
                </c:pt>
                <c:pt idx="15512">
                  <c:v>42026.63925925926</c:v>
                </c:pt>
                <c:pt idx="15513">
                  <c:v>42026.646203703705</c:v>
                </c:pt>
                <c:pt idx="15514">
                  <c:v>42026.653148148202</c:v>
                </c:pt>
                <c:pt idx="15515">
                  <c:v>42026.660092592596</c:v>
                </c:pt>
                <c:pt idx="15516">
                  <c:v>42026.667037037034</c:v>
                </c:pt>
                <c:pt idx="15517">
                  <c:v>42026.673981481421</c:v>
                </c:pt>
                <c:pt idx="15518">
                  <c:v>42026.680925925932</c:v>
                </c:pt>
                <c:pt idx="15519">
                  <c:v>42026.687870370391</c:v>
                </c:pt>
                <c:pt idx="15520">
                  <c:v>42026.694814814815</c:v>
                </c:pt>
                <c:pt idx="15521">
                  <c:v>42026.701759259224</c:v>
                </c:pt>
                <c:pt idx="15522">
                  <c:v>42026.708703703633</c:v>
                </c:pt>
                <c:pt idx="15523">
                  <c:v>42026.715648148202</c:v>
                </c:pt>
                <c:pt idx="15524">
                  <c:v>42026.722592592596</c:v>
                </c:pt>
                <c:pt idx="15525">
                  <c:v>42026.729537037034</c:v>
                </c:pt>
                <c:pt idx="15526">
                  <c:v>42026.736481481421</c:v>
                </c:pt>
                <c:pt idx="15527">
                  <c:v>42026.743425925924</c:v>
                </c:pt>
                <c:pt idx="15528">
                  <c:v>42026.750370370391</c:v>
                </c:pt>
                <c:pt idx="15529">
                  <c:v>42026.757314814815</c:v>
                </c:pt>
                <c:pt idx="15530">
                  <c:v>42026.76425925926</c:v>
                </c:pt>
                <c:pt idx="15531">
                  <c:v>42026.771203703633</c:v>
                </c:pt>
                <c:pt idx="15532">
                  <c:v>42026.778148148202</c:v>
                </c:pt>
                <c:pt idx="15533">
                  <c:v>42026.785092592596</c:v>
                </c:pt>
                <c:pt idx="15534">
                  <c:v>42026.792037037034</c:v>
                </c:pt>
                <c:pt idx="15535">
                  <c:v>42026.798981481421</c:v>
                </c:pt>
                <c:pt idx="15536">
                  <c:v>42026.805925925932</c:v>
                </c:pt>
                <c:pt idx="15537">
                  <c:v>42026.812870370464</c:v>
                </c:pt>
                <c:pt idx="15538">
                  <c:v>42026.819814814866</c:v>
                </c:pt>
                <c:pt idx="15539">
                  <c:v>42026.82675925926</c:v>
                </c:pt>
                <c:pt idx="15540">
                  <c:v>42026.833703703633</c:v>
                </c:pt>
                <c:pt idx="15541">
                  <c:v>42026.840648148231</c:v>
                </c:pt>
                <c:pt idx="15542">
                  <c:v>42026.847592592603</c:v>
                </c:pt>
                <c:pt idx="15543">
                  <c:v>42026.854537037121</c:v>
                </c:pt>
                <c:pt idx="15544">
                  <c:v>42026.861481481421</c:v>
                </c:pt>
                <c:pt idx="15545">
                  <c:v>42026.868425925932</c:v>
                </c:pt>
                <c:pt idx="15546">
                  <c:v>42026.875370370391</c:v>
                </c:pt>
                <c:pt idx="15547">
                  <c:v>42026.882314814866</c:v>
                </c:pt>
                <c:pt idx="15548">
                  <c:v>42026.889259259326</c:v>
                </c:pt>
                <c:pt idx="15549">
                  <c:v>42026.896203703705</c:v>
                </c:pt>
                <c:pt idx="15550">
                  <c:v>42026.903148148202</c:v>
                </c:pt>
                <c:pt idx="15551">
                  <c:v>42026.910092592603</c:v>
                </c:pt>
                <c:pt idx="15552">
                  <c:v>42026.917037037041</c:v>
                </c:pt>
                <c:pt idx="15553">
                  <c:v>42026.923981481421</c:v>
                </c:pt>
                <c:pt idx="15554">
                  <c:v>42026.930925925932</c:v>
                </c:pt>
                <c:pt idx="15555">
                  <c:v>42026.937870370391</c:v>
                </c:pt>
                <c:pt idx="15556">
                  <c:v>42026.944814814866</c:v>
                </c:pt>
                <c:pt idx="15557">
                  <c:v>42026.95175925926</c:v>
                </c:pt>
                <c:pt idx="15558">
                  <c:v>42026.958703703705</c:v>
                </c:pt>
                <c:pt idx="15559">
                  <c:v>42026.965648148202</c:v>
                </c:pt>
                <c:pt idx="15560">
                  <c:v>42026.972592592603</c:v>
                </c:pt>
                <c:pt idx="15561">
                  <c:v>42026.979537037041</c:v>
                </c:pt>
                <c:pt idx="15562">
                  <c:v>42026.986481481479</c:v>
                </c:pt>
                <c:pt idx="15563">
                  <c:v>42026.993425925924</c:v>
                </c:pt>
                <c:pt idx="15564">
                  <c:v>42027.000370370391</c:v>
                </c:pt>
                <c:pt idx="15565">
                  <c:v>42027.007314814815</c:v>
                </c:pt>
                <c:pt idx="15566">
                  <c:v>42027.014259259326</c:v>
                </c:pt>
                <c:pt idx="15567">
                  <c:v>42027.021203703633</c:v>
                </c:pt>
                <c:pt idx="15568">
                  <c:v>42027.028148148202</c:v>
                </c:pt>
                <c:pt idx="15569">
                  <c:v>42027.035092592596</c:v>
                </c:pt>
                <c:pt idx="15570">
                  <c:v>42027.042037037041</c:v>
                </c:pt>
                <c:pt idx="15571">
                  <c:v>42027.048981481479</c:v>
                </c:pt>
                <c:pt idx="15572">
                  <c:v>42027.055925925932</c:v>
                </c:pt>
                <c:pt idx="15573">
                  <c:v>42027.062870370391</c:v>
                </c:pt>
                <c:pt idx="15574">
                  <c:v>42027.069814814815</c:v>
                </c:pt>
                <c:pt idx="15575">
                  <c:v>42027.07675925926</c:v>
                </c:pt>
                <c:pt idx="15576">
                  <c:v>42027.083703703633</c:v>
                </c:pt>
                <c:pt idx="15577">
                  <c:v>42027.090648148202</c:v>
                </c:pt>
                <c:pt idx="15578">
                  <c:v>42027.097592592596</c:v>
                </c:pt>
                <c:pt idx="15579">
                  <c:v>42027.104537037041</c:v>
                </c:pt>
                <c:pt idx="15580">
                  <c:v>42027.111481481421</c:v>
                </c:pt>
                <c:pt idx="15581">
                  <c:v>42027.118425925932</c:v>
                </c:pt>
                <c:pt idx="15582">
                  <c:v>42027.12537037037</c:v>
                </c:pt>
                <c:pt idx="15583">
                  <c:v>42027.132314814815</c:v>
                </c:pt>
                <c:pt idx="15584">
                  <c:v>42027.13925925926</c:v>
                </c:pt>
                <c:pt idx="15585">
                  <c:v>42027.146203703705</c:v>
                </c:pt>
                <c:pt idx="15586">
                  <c:v>42027.153148148202</c:v>
                </c:pt>
                <c:pt idx="15587">
                  <c:v>42027.160092592596</c:v>
                </c:pt>
                <c:pt idx="15588">
                  <c:v>42027.167037037034</c:v>
                </c:pt>
                <c:pt idx="15589">
                  <c:v>42027.173981481421</c:v>
                </c:pt>
                <c:pt idx="15590">
                  <c:v>42027.180925925932</c:v>
                </c:pt>
                <c:pt idx="15591">
                  <c:v>42027.187870370391</c:v>
                </c:pt>
                <c:pt idx="15592">
                  <c:v>42027.194814814815</c:v>
                </c:pt>
                <c:pt idx="15593">
                  <c:v>42027.201759259224</c:v>
                </c:pt>
                <c:pt idx="15594">
                  <c:v>42027.208703703633</c:v>
                </c:pt>
                <c:pt idx="15595">
                  <c:v>42027.215648148202</c:v>
                </c:pt>
                <c:pt idx="15596">
                  <c:v>42027.222592592596</c:v>
                </c:pt>
                <c:pt idx="15597">
                  <c:v>42027.229537037034</c:v>
                </c:pt>
                <c:pt idx="15598">
                  <c:v>42027.236481481421</c:v>
                </c:pt>
                <c:pt idx="15599">
                  <c:v>42027.243425925924</c:v>
                </c:pt>
                <c:pt idx="15600">
                  <c:v>42027.250370370391</c:v>
                </c:pt>
                <c:pt idx="15601">
                  <c:v>42027.257314814815</c:v>
                </c:pt>
                <c:pt idx="15602">
                  <c:v>42027.26425925926</c:v>
                </c:pt>
                <c:pt idx="15603">
                  <c:v>42027.271203703633</c:v>
                </c:pt>
                <c:pt idx="15604">
                  <c:v>42027.278148148202</c:v>
                </c:pt>
                <c:pt idx="15605">
                  <c:v>42027.285092592596</c:v>
                </c:pt>
                <c:pt idx="15606">
                  <c:v>42027.292037037034</c:v>
                </c:pt>
                <c:pt idx="15607">
                  <c:v>42027.298981481421</c:v>
                </c:pt>
                <c:pt idx="15608">
                  <c:v>42027.305925925932</c:v>
                </c:pt>
                <c:pt idx="15609">
                  <c:v>42027.312870370464</c:v>
                </c:pt>
                <c:pt idx="15610">
                  <c:v>42027.319814814866</c:v>
                </c:pt>
                <c:pt idx="15611">
                  <c:v>42027.32675925926</c:v>
                </c:pt>
                <c:pt idx="15612">
                  <c:v>42027.333703703633</c:v>
                </c:pt>
                <c:pt idx="15613">
                  <c:v>42027.340648148231</c:v>
                </c:pt>
                <c:pt idx="15614">
                  <c:v>42027.347592592603</c:v>
                </c:pt>
                <c:pt idx="15615">
                  <c:v>42027.354537037121</c:v>
                </c:pt>
                <c:pt idx="15616">
                  <c:v>42027.361481481421</c:v>
                </c:pt>
                <c:pt idx="15617">
                  <c:v>42027.368425925932</c:v>
                </c:pt>
                <c:pt idx="15618">
                  <c:v>42027.375370370391</c:v>
                </c:pt>
                <c:pt idx="15619">
                  <c:v>42027.382314814866</c:v>
                </c:pt>
                <c:pt idx="15620">
                  <c:v>42027.389259259326</c:v>
                </c:pt>
                <c:pt idx="15621">
                  <c:v>42027.396203703705</c:v>
                </c:pt>
                <c:pt idx="15622">
                  <c:v>42027.403148148202</c:v>
                </c:pt>
                <c:pt idx="15623">
                  <c:v>42027.410092592603</c:v>
                </c:pt>
                <c:pt idx="15624">
                  <c:v>42027.417037037041</c:v>
                </c:pt>
                <c:pt idx="15625">
                  <c:v>42027.423981481421</c:v>
                </c:pt>
                <c:pt idx="15626">
                  <c:v>42027.430925925932</c:v>
                </c:pt>
                <c:pt idx="15627">
                  <c:v>42027.437870370391</c:v>
                </c:pt>
                <c:pt idx="15628">
                  <c:v>42027.444814814866</c:v>
                </c:pt>
                <c:pt idx="15629">
                  <c:v>42027.45175925926</c:v>
                </c:pt>
                <c:pt idx="15630">
                  <c:v>42027.458703703705</c:v>
                </c:pt>
                <c:pt idx="15631">
                  <c:v>42027.465648148202</c:v>
                </c:pt>
                <c:pt idx="15632">
                  <c:v>42027.472592592603</c:v>
                </c:pt>
                <c:pt idx="15633">
                  <c:v>42027.479537037041</c:v>
                </c:pt>
                <c:pt idx="15634">
                  <c:v>42027.486481481479</c:v>
                </c:pt>
                <c:pt idx="15635">
                  <c:v>42027.493425925924</c:v>
                </c:pt>
                <c:pt idx="15636">
                  <c:v>42027.500370370391</c:v>
                </c:pt>
                <c:pt idx="15637">
                  <c:v>42027.507314814815</c:v>
                </c:pt>
                <c:pt idx="15638">
                  <c:v>42027.514259259326</c:v>
                </c:pt>
                <c:pt idx="15639">
                  <c:v>42027.521203703633</c:v>
                </c:pt>
                <c:pt idx="15640">
                  <c:v>42027.528148148202</c:v>
                </c:pt>
                <c:pt idx="15641">
                  <c:v>42027.535092592596</c:v>
                </c:pt>
                <c:pt idx="15642">
                  <c:v>42027.542037037041</c:v>
                </c:pt>
                <c:pt idx="15643">
                  <c:v>42027.548981481479</c:v>
                </c:pt>
                <c:pt idx="15644">
                  <c:v>42027.555925925932</c:v>
                </c:pt>
                <c:pt idx="15645">
                  <c:v>42027.562870370391</c:v>
                </c:pt>
                <c:pt idx="15646">
                  <c:v>42027.569814814815</c:v>
                </c:pt>
                <c:pt idx="15647">
                  <c:v>42027.57675925926</c:v>
                </c:pt>
                <c:pt idx="15648">
                  <c:v>42027.583703703633</c:v>
                </c:pt>
                <c:pt idx="15649">
                  <c:v>42027.590648148202</c:v>
                </c:pt>
                <c:pt idx="15650">
                  <c:v>42027.597592592596</c:v>
                </c:pt>
                <c:pt idx="15651">
                  <c:v>42027.604537037041</c:v>
                </c:pt>
                <c:pt idx="15652">
                  <c:v>42027.611481481421</c:v>
                </c:pt>
                <c:pt idx="15653">
                  <c:v>42027.618425925932</c:v>
                </c:pt>
                <c:pt idx="15654">
                  <c:v>42027.62537037037</c:v>
                </c:pt>
                <c:pt idx="15655">
                  <c:v>42027.632314814815</c:v>
                </c:pt>
                <c:pt idx="15656">
                  <c:v>42027.63925925926</c:v>
                </c:pt>
                <c:pt idx="15657">
                  <c:v>42027.646203703705</c:v>
                </c:pt>
                <c:pt idx="15658">
                  <c:v>42027.653148148202</c:v>
                </c:pt>
                <c:pt idx="15659">
                  <c:v>42027.660092592596</c:v>
                </c:pt>
                <c:pt idx="15660">
                  <c:v>42027.667037037034</c:v>
                </c:pt>
                <c:pt idx="15661">
                  <c:v>42027.673981481421</c:v>
                </c:pt>
                <c:pt idx="15662">
                  <c:v>42027.680925925932</c:v>
                </c:pt>
                <c:pt idx="15663">
                  <c:v>42027.687870370391</c:v>
                </c:pt>
                <c:pt idx="15664">
                  <c:v>42027.694814814815</c:v>
                </c:pt>
                <c:pt idx="15665">
                  <c:v>42027.701759259224</c:v>
                </c:pt>
                <c:pt idx="15666">
                  <c:v>42027.708703703633</c:v>
                </c:pt>
                <c:pt idx="15667">
                  <c:v>42027.715648148202</c:v>
                </c:pt>
                <c:pt idx="15668">
                  <c:v>42027.722592592596</c:v>
                </c:pt>
                <c:pt idx="15669">
                  <c:v>42027.729537037034</c:v>
                </c:pt>
                <c:pt idx="15670">
                  <c:v>42027.736481481421</c:v>
                </c:pt>
                <c:pt idx="15671">
                  <c:v>42027.743425925924</c:v>
                </c:pt>
                <c:pt idx="15672">
                  <c:v>42027.750370370391</c:v>
                </c:pt>
                <c:pt idx="15673">
                  <c:v>42027.757314814815</c:v>
                </c:pt>
                <c:pt idx="15674">
                  <c:v>42027.76425925926</c:v>
                </c:pt>
                <c:pt idx="15675">
                  <c:v>42027.771203703633</c:v>
                </c:pt>
                <c:pt idx="15676">
                  <c:v>42027.778148148202</c:v>
                </c:pt>
                <c:pt idx="15677">
                  <c:v>42027.785092592596</c:v>
                </c:pt>
                <c:pt idx="15678">
                  <c:v>42027.792037037034</c:v>
                </c:pt>
                <c:pt idx="15679">
                  <c:v>42027.798981481421</c:v>
                </c:pt>
                <c:pt idx="15680">
                  <c:v>42027.805925925932</c:v>
                </c:pt>
                <c:pt idx="15681">
                  <c:v>42027.812870370464</c:v>
                </c:pt>
                <c:pt idx="15682">
                  <c:v>42027.819814814866</c:v>
                </c:pt>
                <c:pt idx="15683">
                  <c:v>42027.82675925926</c:v>
                </c:pt>
                <c:pt idx="15684">
                  <c:v>42027.833703703633</c:v>
                </c:pt>
                <c:pt idx="15685">
                  <c:v>42027.840648148231</c:v>
                </c:pt>
                <c:pt idx="15686">
                  <c:v>42027.847592592603</c:v>
                </c:pt>
                <c:pt idx="15687">
                  <c:v>42027.854537037121</c:v>
                </c:pt>
                <c:pt idx="15688">
                  <c:v>42027.861481481421</c:v>
                </c:pt>
                <c:pt idx="15689">
                  <c:v>42027.868425925932</c:v>
                </c:pt>
                <c:pt idx="15690">
                  <c:v>42027.875370370391</c:v>
                </c:pt>
                <c:pt idx="15691">
                  <c:v>42027.882314814866</c:v>
                </c:pt>
                <c:pt idx="15692">
                  <c:v>42027.889259259326</c:v>
                </c:pt>
                <c:pt idx="15693">
                  <c:v>42027.896203703705</c:v>
                </c:pt>
                <c:pt idx="15694">
                  <c:v>42027.903148148202</c:v>
                </c:pt>
                <c:pt idx="15695">
                  <c:v>42027.910092592603</c:v>
                </c:pt>
                <c:pt idx="15696">
                  <c:v>42027.917037037041</c:v>
                </c:pt>
                <c:pt idx="15697">
                  <c:v>42027.923981481421</c:v>
                </c:pt>
                <c:pt idx="15698">
                  <c:v>42027.930925925932</c:v>
                </c:pt>
                <c:pt idx="15699">
                  <c:v>42027.937870370391</c:v>
                </c:pt>
                <c:pt idx="15700">
                  <c:v>42027.944814814866</c:v>
                </c:pt>
                <c:pt idx="15701">
                  <c:v>42027.95175925926</c:v>
                </c:pt>
                <c:pt idx="15702">
                  <c:v>42027.958703703705</c:v>
                </c:pt>
                <c:pt idx="15703">
                  <c:v>42027.965648148202</c:v>
                </c:pt>
                <c:pt idx="15704">
                  <c:v>42027.972592592603</c:v>
                </c:pt>
                <c:pt idx="15705">
                  <c:v>42027.979537037041</c:v>
                </c:pt>
                <c:pt idx="15706">
                  <c:v>42027.986481481479</c:v>
                </c:pt>
                <c:pt idx="15707">
                  <c:v>42027.993425925924</c:v>
                </c:pt>
                <c:pt idx="15708">
                  <c:v>42028.000370370391</c:v>
                </c:pt>
                <c:pt idx="15709">
                  <c:v>42028.007314814815</c:v>
                </c:pt>
                <c:pt idx="15710">
                  <c:v>42028.014259259326</c:v>
                </c:pt>
                <c:pt idx="15711">
                  <c:v>42028.021203703633</c:v>
                </c:pt>
                <c:pt idx="15712">
                  <c:v>42028.028148148202</c:v>
                </c:pt>
                <c:pt idx="15713">
                  <c:v>42028.035092592596</c:v>
                </c:pt>
                <c:pt idx="15714">
                  <c:v>42028.042037037041</c:v>
                </c:pt>
                <c:pt idx="15715">
                  <c:v>42028.048981481479</c:v>
                </c:pt>
                <c:pt idx="15716">
                  <c:v>42028.055925925932</c:v>
                </c:pt>
                <c:pt idx="15717">
                  <c:v>42028.062870370391</c:v>
                </c:pt>
                <c:pt idx="15718">
                  <c:v>42028.069814814815</c:v>
                </c:pt>
                <c:pt idx="15719">
                  <c:v>42028.07675925926</c:v>
                </c:pt>
                <c:pt idx="15720">
                  <c:v>42028.083703703633</c:v>
                </c:pt>
                <c:pt idx="15721">
                  <c:v>42028.090648148202</c:v>
                </c:pt>
                <c:pt idx="15722">
                  <c:v>42028.097592592596</c:v>
                </c:pt>
                <c:pt idx="15723">
                  <c:v>42028.104537037041</c:v>
                </c:pt>
                <c:pt idx="15724">
                  <c:v>42028.111481481421</c:v>
                </c:pt>
                <c:pt idx="15725">
                  <c:v>42028.118425925932</c:v>
                </c:pt>
                <c:pt idx="15726">
                  <c:v>42028.12537037037</c:v>
                </c:pt>
                <c:pt idx="15727">
                  <c:v>42028.132314814815</c:v>
                </c:pt>
                <c:pt idx="15728">
                  <c:v>42028.13925925926</c:v>
                </c:pt>
                <c:pt idx="15729">
                  <c:v>42028.146203703705</c:v>
                </c:pt>
                <c:pt idx="15730">
                  <c:v>42028.153148148202</c:v>
                </c:pt>
                <c:pt idx="15731">
                  <c:v>42028.160092592596</c:v>
                </c:pt>
                <c:pt idx="15732">
                  <c:v>42028.167037037034</c:v>
                </c:pt>
                <c:pt idx="15733">
                  <c:v>42028.173981481421</c:v>
                </c:pt>
                <c:pt idx="15734">
                  <c:v>42028.180925925932</c:v>
                </c:pt>
                <c:pt idx="15735">
                  <c:v>42028.187870370391</c:v>
                </c:pt>
                <c:pt idx="15736">
                  <c:v>42028.194814814815</c:v>
                </c:pt>
                <c:pt idx="15737">
                  <c:v>42028.201759259224</c:v>
                </c:pt>
                <c:pt idx="15738">
                  <c:v>42028.208703703633</c:v>
                </c:pt>
                <c:pt idx="15739">
                  <c:v>42028.215648148202</c:v>
                </c:pt>
                <c:pt idx="15740">
                  <c:v>42028.222592592596</c:v>
                </c:pt>
                <c:pt idx="15741">
                  <c:v>42028.229537037034</c:v>
                </c:pt>
                <c:pt idx="15742">
                  <c:v>42028.236481481421</c:v>
                </c:pt>
                <c:pt idx="15743">
                  <c:v>42028.243425925924</c:v>
                </c:pt>
                <c:pt idx="15744">
                  <c:v>42028.250370370391</c:v>
                </c:pt>
                <c:pt idx="15745">
                  <c:v>42028.257314814815</c:v>
                </c:pt>
                <c:pt idx="15746">
                  <c:v>42028.26425925926</c:v>
                </c:pt>
                <c:pt idx="15747">
                  <c:v>42028.271203703633</c:v>
                </c:pt>
                <c:pt idx="15748">
                  <c:v>42028.278148148202</c:v>
                </c:pt>
                <c:pt idx="15749">
                  <c:v>42028.285092592596</c:v>
                </c:pt>
                <c:pt idx="15750">
                  <c:v>42028.292037037034</c:v>
                </c:pt>
                <c:pt idx="15751">
                  <c:v>42028.298981481421</c:v>
                </c:pt>
                <c:pt idx="15752">
                  <c:v>42028.305925925932</c:v>
                </c:pt>
                <c:pt idx="15753">
                  <c:v>42028.312870370464</c:v>
                </c:pt>
                <c:pt idx="15754">
                  <c:v>42028.319814814866</c:v>
                </c:pt>
                <c:pt idx="15755">
                  <c:v>42028.32675925926</c:v>
                </c:pt>
                <c:pt idx="15756">
                  <c:v>42028.333703703633</c:v>
                </c:pt>
                <c:pt idx="15757">
                  <c:v>42028.340648148231</c:v>
                </c:pt>
                <c:pt idx="15758">
                  <c:v>42028.347592592603</c:v>
                </c:pt>
                <c:pt idx="15759">
                  <c:v>42028.354537037121</c:v>
                </c:pt>
                <c:pt idx="15760">
                  <c:v>42028.361481481421</c:v>
                </c:pt>
                <c:pt idx="15761">
                  <c:v>42028.368425925932</c:v>
                </c:pt>
                <c:pt idx="15762">
                  <c:v>42028.375370370391</c:v>
                </c:pt>
                <c:pt idx="15763">
                  <c:v>42028.382314814866</c:v>
                </c:pt>
                <c:pt idx="15764">
                  <c:v>42028.389259259326</c:v>
                </c:pt>
                <c:pt idx="15765">
                  <c:v>42028.396203703705</c:v>
                </c:pt>
                <c:pt idx="15766">
                  <c:v>42028.403148148202</c:v>
                </c:pt>
                <c:pt idx="15767">
                  <c:v>42028.410092592603</c:v>
                </c:pt>
                <c:pt idx="15768">
                  <c:v>42028.417037037041</c:v>
                </c:pt>
                <c:pt idx="15769">
                  <c:v>42028.423981481421</c:v>
                </c:pt>
                <c:pt idx="15770">
                  <c:v>42028.430925925932</c:v>
                </c:pt>
                <c:pt idx="15771">
                  <c:v>42028.437870370391</c:v>
                </c:pt>
                <c:pt idx="15772">
                  <c:v>42028.444814814866</c:v>
                </c:pt>
                <c:pt idx="15773">
                  <c:v>42028.45175925926</c:v>
                </c:pt>
                <c:pt idx="15774">
                  <c:v>42028.458703703705</c:v>
                </c:pt>
                <c:pt idx="15775">
                  <c:v>42028.465648148202</c:v>
                </c:pt>
                <c:pt idx="15776">
                  <c:v>42028.472592592603</c:v>
                </c:pt>
                <c:pt idx="15777">
                  <c:v>42028.479537037041</c:v>
                </c:pt>
                <c:pt idx="15778">
                  <c:v>42028.486481481479</c:v>
                </c:pt>
                <c:pt idx="15779">
                  <c:v>42028.493425925924</c:v>
                </c:pt>
                <c:pt idx="15780">
                  <c:v>42028.500370370391</c:v>
                </c:pt>
                <c:pt idx="15781">
                  <c:v>42028.507314814815</c:v>
                </c:pt>
                <c:pt idx="15782">
                  <c:v>42028.514259259326</c:v>
                </c:pt>
                <c:pt idx="15783">
                  <c:v>42028.521203703633</c:v>
                </c:pt>
                <c:pt idx="15784">
                  <c:v>42028.528148148202</c:v>
                </c:pt>
                <c:pt idx="15785">
                  <c:v>42028.535092592596</c:v>
                </c:pt>
                <c:pt idx="15786">
                  <c:v>42028.542037037041</c:v>
                </c:pt>
                <c:pt idx="15787">
                  <c:v>42028.548981481479</c:v>
                </c:pt>
                <c:pt idx="15788">
                  <c:v>42028.555925925932</c:v>
                </c:pt>
                <c:pt idx="15789">
                  <c:v>42028.562870370391</c:v>
                </c:pt>
                <c:pt idx="15790">
                  <c:v>42028.569814814815</c:v>
                </c:pt>
                <c:pt idx="15791">
                  <c:v>42028.57675925926</c:v>
                </c:pt>
                <c:pt idx="15792">
                  <c:v>42028.583703703633</c:v>
                </c:pt>
                <c:pt idx="15793">
                  <c:v>42028.590648148202</c:v>
                </c:pt>
                <c:pt idx="15794">
                  <c:v>42028.597592592596</c:v>
                </c:pt>
                <c:pt idx="15795">
                  <c:v>42028.604537037041</c:v>
                </c:pt>
                <c:pt idx="15796">
                  <c:v>42028.611481481421</c:v>
                </c:pt>
                <c:pt idx="15797">
                  <c:v>42028.618425925932</c:v>
                </c:pt>
                <c:pt idx="15798">
                  <c:v>42028.62537037037</c:v>
                </c:pt>
                <c:pt idx="15799">
                  <c:v>42028.632314814815</c:v>
                </c:pt>
                <c:pt idx="15800">
                  <c:v>42028.63925925926</c:v>
                </c:pt>
                <c:pt idx="15801">
                  <c:v>42028.646203703705</c:v>
                </c:pt>
                <c:pt idx="15802">
                  <c:v>42028.653148148202</c:v>
                </c:pt>
                <c:pt idx="15803">
                  <c:v>42028.660092592596</c:v>
                </c:pt>
                <c:pt idx="15804">
                  <c:v>42028.667037037034</c:v>
                </c:pt>
                <c:pt idx="15805">
                  <c:v>42028.673981481421</c:v>
                </c:pt>
                <c:pt idx="15806">
                  <c:v>42028.680925925932</c:v>
                </c:pt>
                <c:pt idx="15807">
                  <c:v>42028.687870370391</c:v>
                </c:pt>
                <c:pt idx="15808">
                  <c:v>42028.694814814815</c:v>
                </c:pt>
                <c:pt idx="15809">
                  <c:v>42028.701759259224</c:v>
                </c:pt>
                <c:pt idx="15810">
                  <c:v>42028.708703703633</c:v>
                </c:pt>
                <c:pt idx="15811">
                  <c:v>42028.715648148202</c:v>
                </c:pt>
                <c:pt idx="15812">
                  <c:v>42028.722592592596</c:v>
                </c:pt>
                <c:pt idx="15813">
                  <c:v>42028.729537037034</c:v>
                </c:pt>
                <c:pt idx="15814">
                  <c:v>42028.736481481421</c:v>
                </c:pt>
                <c:pt idx="15815">
                  <c:v>42028.743425925924</c:v>
                </c:pt>
                <c:pt idx="15816">
                  <c:v>42028.750370370391</c:v>
                </c:pt>
                <c:pt idx="15817">
                  <c:v>42028.757314814815</c:v>
                </c:pt>
                <c:pt idx="15818">
                  <c:v>42028.76425925926</c:v>
                </c:pt>
                <c:pt idx="15819">
                  <c:v>42028.771203703633</c:v>
                </c:pt>
                <c:pt idx="15820">
                  <c:v>42028.778148148202</c:v>
                </c:pt>
                <c:pt idx="15821">
                  <c:v>42028.785092592596</c:v>
                </c:pt>
                <c:pt idx="15822">
                  <c:v>42028.792037037034</c:v>
                </c:pt>
                <c:pt idx="15823">
                  <c:v>42028.798981481421</c:v>
                </c:pt>
                <c:pt idx="15824">
                  <c:v>42028.805925925932</c:v>
                </c:pt>
                <c:pt idx="15825">
                  <c:v>42028.812870370464</c:v>
                </c:pt>
                <c:pt idx="15826">
                  <c:v>42028.819814814866</c:v>
                </c:pt>
                <c:pt idx="15827">
                  <c:v>42028.82675925926</c:v>
                </c:pt>
                <c:pt idx="15828">
                  <c:v>42028.833703703633</c:v>
                </c:pt>
                <c:pt idx="15829">
                  <c:v>42028.840648148231</c:v>
                </c:pt>
                <c:pt idx="15830">
                  <c:v>42028.847592592603</c:v>
                </c:pt>
                <c:pt idx="15831">
                  <c:v>42028.854537037121</c:v>
                </c:pt>
                <c:pt idx="15832">
                  <c:v>42028.861481481421</c:v>
                </c:pt>
                <c:pt idx="15833">
                  <c:v>42028.868425925932</c:v>
                </c:pt>
                <c:pt idx="15834">
                  <c:v>42028.875370370391</c:v>
                </c:pt>
                <c:pt idx="15835">
                  <c:v>42028.882314814866</c:v>
                </c:pt>
                <c:pt idx="15836">
                  <c:v>42028.889259259326</c:v>
                </c:pt>
                <c:pt idx="15837">
                  <c:v>42028.896203703705</c:v>
                </c:pt>
                <c:pt idx="15838">
                  <c:v>42028.903148148202</c:v>
                </c:pt>
                <c:pt idx="15839">
                  <c:v>42028.910092592603</c:v>
                </c:pt>
                <c:pt idx="15840">
                  <c:v>42028.917037037041</c:v>
                </c:pt>
                <c:pt idx="15841">
                  <c:v>42028.923981481421</c:v>
                </c:pt>
                <c:pt idx="15842">
                  <c:v>42028.930925925932</c:v>
                </c:pt>
                <c:pt idx="15843">
                  <c:v>42028.937870370391</c:v>
                </c:pt>
                <c:pt idx="15844">
                  <c:v>42028.944814814866</c:v>
                </c:pt>
                <c:pt idx="15845">
                  <c:v>42028.95175925926</c:v>
                </c:pt>
                <c:pt idx="15846">
                  <c:v>42028.958703703705</c:v>
                </c:pt>
                <c:pt idx="15847">
                  <c:v>42028.965648148202</c:v>
                </c:pt>
                <c:pt idx="15848">
                  <c:v>42028.972592592603</c:v>
                </c:pt>
                <c:pt idx="15849">
                  <c:v>42028.979537037041</c:v>
                </c:pt>
                <c:pt idx="15850">
                  <c:v>42028.986481481479</c:v>
                </c:pt>
                <c:pt idx="15851">
                  <c:v>42028.993425925924</c:v>
                </c:pt>
                <c:pt idx="15852">
                  <c:v>42029.000370370391</c:v>
                </c:pt>
                <c:pt idx="15853">
                  <c:v>42029.007314814815</c:v>
                </c:pt>
                <c:pt idx="15854">
                  <c:v>42029.014259259326</c:v>
                </c:pt>
                <c:pt idx="15855">
                  <c:v>42029.021203703633</c:v>
                </c:pt>
                <c:pt idx="15856">
                  <c:v>42029.028148148202</c:v>
                </c:pt>
                <c:pt idx="15857">
                  <c:v>42029.035092592596</c:v>
                </c:pt>
                <c:pt idx="15858">
                  <c:v>42029.042037037041</c:v>
                </c:pt>
                <c:pt idx="15859">
                  <c:v>42029.048981481479</c:v>
                </c:pt>
                <c:pt idx="15860">
                  <c:v>42029.055925925932</c:v>
                </c:pt>
                <c:pt idx="15861">
                  <c:v>42029.062870370391</c:v>
                </c:pt>
                <c:pt idx="15862">
                  <c:v>42029.069814814815</c:v>
                </c:pt>
                <c:pt idx="15863">
                  <c:v>42029.07675925926</c:v>
                </c:pt>
                <c:pt idx="15864">
                  <c:v>42029.083703703633</c:v>
                </c:pt>
                <c:pt idx="15865">
                  <c:v>42029.090648148202</c:v>
                </c:pt>
                <c:pt idx="15866">
                  <c:v>42029.097592592596</c:v>
                </c:pt>
                <c:pt idx="15867">
                  <c:v>42029.104537037041</c:v>
                </c:pt>
                <c:pt idx="15868">
                  <c:v>42029.111481481421</c:v>
                </c:pt>
                <c:pt idx="15869">
                  <c:v>42029.118425925932</c:v>
                </c:pt>
                <c:pt idx="15870">
                  <c:v>42029.12537037037</c:v>
                </c:pt>
                <c:pt idx="15871">
                  <c:v>42029.132314814815</c:v>
                </c:pt>
                <c:pt idx="15872">
                  <c:v>42029.13925925926</c:v>
                </c:pt>
                <c:pt idx="15873">
                  <c:v>42029.146203703705</c:v>
                </c:pt>
                <c:pt idx="15874">
                  <c:v>42029.153148148202</c:v>
                </c:pt>
                <c:pt idx="15875">
                  <c:v>42029.160092592596</c:v>
                </c:pt>
                <c:pt idx="15876">
                  <c:v>42029.167037037034</c:v>
                </c:pt>
                <c:pt idx="15877">
                  <c:v>42029.173981481421</c:v>
                </c:pt>
                <c:pt idx="15878">
                  <c:v>42029.180925925932</c:v>
                </c:pt>
                <c:pt idx="15879">
                  <c:v>42029.187870370391</c:v>
                </c:pt>
                <c:pt idx="15880">
                  <c:v>42029.194814814815</c:v>
                </c:pt>
                <c:pt idx="15881">
                  <c:v>42029.201759259224</c:v>
                </c:pt>
                <c:pt idx="15882">
                  <c:v>42029.208703703633</c:v>
                </c:pt>
                <c:pt idx="15883">
                  <c:v>42029.215648148202</c:v>
                </c:pt>
                <c:pt idx="15884">
                  <c:v>42029.222592592596</c:v>
                </c:pt>
                <c:pt idx="15885">
                  <c:v>42029.229537037034</c:v>
                </c:pt>
                <c:pt idx="15886">
                  <c:v>42029.236481481421</c:v>
                </c:pt>
                <c:pt idx="15887">
                  <c:v>42029.243425925924</c:v>
                </c:pt>
                <c:pt idx="15888">
                  <c:v>42029.250370370391</c:v>
                </c:pt>
                <c:pt idx="15889">
                  <c:v>42029.257314814815</c:v>
                </c:pt>
                <c:pt idx="15890">
                  <c:v>42029.26425925926</c:v>
                </c:pt>
                <c:pt idx="15891">
                  <c:v>42029.271203703633</c:v>
                </c:pt>
                <c:pt idx="15892">
                  <c:v>42029.278148148202</c:v>
                </c:pt>
                <c:pt idx="15893">
                  <c:v>42029.285092592596</c:v>
                </c:pt>
                <c:pt idx="15894">
                  <c:v>42029.292037037034</c:v>
                </c:pt>
                <c:pt idx="15895">
                  <c:v>42029.298981481421</c:v>
                </c:pt>
                <c:pt idx="15896">
                  <c:v>42029.305925925932</c:v>
                </c:pt>
                <c:pt idx="15897">
                  <c:v>42029.312870370464</c:v>
                </c:pt>
                <c:pt idx="15898">
                  <c:v>42029.319814814866</c:v>
                </c:pt>
                <c:pt idx="15899">
                  <c:v>42029.32675925926</c:v>
                </c:pt>
                <c:pt idx="15900">
                  <c:v>42029.333703703633</c:v>
                </c:pt>
                <c:pt idx="15901">
                  <c:v>42029.340648148231</c:v>
                </c:pt>
                <c:pt idx="15902">
                  <c:v>42029.347592592603</c:v>
                </c:pt>
                <c:pt idx="15903">
                  <c:v>42029.354537037121</c:v>
                </c:pt>
                <c:pt idx="15904">
                  <c:v>42029.361481481421</c:v>
                </c:pt>
                <c:pt idx="15905">
                  <c:v>42029.368425925932</c:v>
                </c:pt>
                <c:pt idx="15906">
                  <c:v>42029.375370370391</c:v>
                </c:pt>
                <c:pt idx="15907">
                  <c:v>42029.382314814866</c:v>
                </c:pt>
                <c:pt idx="15908">
                  <c:v>42029.389259259326</c:v>
                </c:pt>
                <c:pt idx="15909">
                  <c:v>42029.396203703705</c:v>
                </c:pt>
                <c:pt idx="15910">
                  <c:v>42029.403148148202</c:v>
                </c:pt>
                <c:pt idx="15911">
                  <c:v>42029.410092592603</c:v>
                </c:pt>
                <c:pt idx="15912">
                  <c:v>42029.417037037041</c:v>
                </c:pt>
                <c:pt idx="15913">
                  <c:v>42029.423981481421</c:v>
                </c:pt>
                <c:pt idx="15914">
                  <c:v>42029.430925925932</c:v>
                </c:pt>
                <c:pt idx="15915">
                  <c:v>42029.437870370391</c:v>
                </c:pt>
                <c:pt idx="15916">
                  <c:v>42029.444814814866</c:v>
                </c:pt>
                <c:pt idx="15917">
                  <c:v>42029.45175925926</c:v>
                </c:pt>
                <c:pt idx="15918">
                  <c:v>42029.458703703705</c:v>
                </c:pt>
                <c:pt idx="15919">
                  <c:v>42029.465648148202</c:v>
                </c:pt>
                <c:pt idx="15920">
                  <c:v>42029.472592592603</c:v>
                </c:pt>
                <c:pt idx="15921">
                  <c:v>42029.479537037041</c:v>
                </c:pt>
                <c:pt idx="15922">
                  <c:v>42029.486481481479</c:v>
                </c:pt>
                <c:pt idx="15923">
                  <c:v>42029.493425925924</c:v>
                </c:pt>
                <c:pt idx="15924">
                  <c:v>42029.500370370391</c:v>
                </c:pt>
                <c:pt idx="15925">
                  <c:v>42029.507314814815</c:v>
                </c:pt>
                <c:pt idx="15926">
                  <c:v>42029.514259259326</c:v>
                </c:pt>
                <c:pt idx="15927">
                  <c:v>42029.521203703633</c:v>
                </c:pt>
                <c:pt idx="15928">
                  <c:v>42029.528148148202</c:v>
                </c:pt>
                <c:pt idx="15929">
                  <c:v>42029.535092592596</c:v>
                </c:pt>
                <c:pt idx="15930">
                  <c:v>42029.542037037041</c:v>
                </c:pt>
                <c:pt idx="15931">
                  <c:v>42029.548981481479</c:v>
                </c:pt>
                <c:pt idx="15932">
                  <c:v>42029.555925925932</c:v>
                </c:pt>
                <c:pt idx="15933">
                  <c:v>42029.562870370391</c:v>
                </c:pt>
                <c:pt idx="15934">
                  <c:v>42029.569814814815</c:v>
                </c:pt>
                <c:pt idx="15935">
                  <c:v>42029.57675925926</c:v>
                </c:pt>
                <c:pt idx="15936">
                  <c:v>42029.583703703633</c:v>
                </c:pt>
                <c:pt idx="15937">
                  <c:v>42029.590648148202</c:v>
                </c:pt>
                <c:pt idx="15938">
                  <c:v>42029.597592592596</c:v>
                </c:pt>
                <c:pt idx="15939">
                  <c:v>42029.604537037041</c:v>
                </c:pt>
                <c:pt idx="15940">
                  <c:v>42029.611481481421</c:v>
                </c:pt>
                <c:pt idx="15941">
                  <c:v>42029.618425925932</c:v>
                </c:pt>
                <c:pt idx="15942">
                  <c:v>42029.62537037037</c:v>
                </c:pt>
                <c:pt idx="15943">
                  <c:v>42029.632314814815</c:v>
                </c:pt>
                <c:pt idx="15944">
                  <c:v>42029.63925925926</c:v>
                </c:pt>
                <c:pt idx="15945">
                  <c:v>42029.646203703705</c:v>
                </c:pt>
                <c:pt idx="15946">
                  <c:v>42029.653148148202</c:v>
                </c:pt>
                <c:pt idx="15947">
                  <c:v>42029.660092592596</c:v>
                </c:pt>
                <c:pt idx="15948">
                  <c:v>42029.667037037034</c:v>
                </c:pt>
                <c:pt idx="15949">
                  <c:v>42029.673981481421</c:v>
                </c:pt>
                <c:pt idx="15950">
                  <c:v>42029.680925925932</c:v>
                </c:pt>
                <c:pt idx="15951">
                  <c:v>42029.687870370391</c:v>
                </c:pt>
                <c:pt idx="15952">
                  <c:v>42029.694814814815</c:v>
                </c:pt>
                <c:pt idx="15953">
                  <c:v>42029.701759259224</c:v>
                </c:pt>
                <c:pt idx="15954">
                  <c:v>42029.708703703633</c:v>
                </c:pt>
                <c:pt idx="15955">
                  <c:v>42029.715648148202</c:v>
                </c:pt>
                <c:pt idx="15956">
                  <c:v>42029.722592592596</c:v>
                </c:pt>
                <c:pt idx="15957">
                  <c:v>42029.729537037034</c:v>
                </c:pt>
                <c:pt idx="15958">
                  <c:v>42029.736481481421</c:v>
                </c:pt>
                <c:pt idx="15959">
                  <c:v>42029.743425925924</c:v>
                </c:pt>
                <c:pt idx="15960">
                  <c:v>42029.750370370391</c:v>
                </c:pt>
                <c:pt idx="15961">
                  <c:v>42029.757314814815</c:v>
                </c:pt>
                <c:pt idx="15962">
                  <c:v>42029.76425925926</c:v>
                </c:pt>
                <c:pt idx="15963">
                  <c:v>42029.771203703633</c:v>
                </c:pt>
                <c:pt idx="15964">
                  <c:v>42029.778148148202</c:v>
                </c:pt>
                <c:pt idx="15965">
                  <c:v>42029.785092592596</c:v>
                </c:pt>
                <c:pt idx="15966">
                  <c:v>42029.792037037034</c:v>
                </c:pt>
                <c:pt idx="15967">
                  <c:v>42029.798981481421</c:v>
                </c:pt>
                <c:pt idx="15968">
                  <c:v>42029.805925925932</c:v>
                </c:pt>
                <c:pt idx="15969">
                  <c:v>42029.812870370464</c:v>
                </c:pt>
                <c:pt idx="15970">
                  <c:v>42029.819814814866</c:v>
                </c:pt>
                <c:pt idx="15971">
                  <c:v>42029.82675925926</c:v>
                </c:pt>
                <c:pt idx="15972">
                  <c:v>42029.833703703633</c:v>
                </c:pt>
                <c:pt idx="15973">
                  <c:v>42029.840648148231</c:v>
                </c:pt>
                <c:pt idx="15974">
                  <c:v>42029.847592592603</c:v>
                </c:pt>
                <c:pt idx="15975">
                  <c:v>42029.854537037121</c:v>
                </c:pt>
                <c:pt idx="15976">
                  <c:v>42029.861481481421</c:v>
                </c:pt>
                <c:pt idx="15977">
                  <c:v>42029.868425925932</c:v>
                </c:pt>
                <c:pt idx="15978">
                  <c:v>42029.875370370391</c:v>
                </c:pt>
                <c:pt idx="15979">
                  <c:v>42029.882314814866</c:v>
                </c:pt>
                <c:pt idx="15980">
                  <c:v>42029.889259259326</c:v>
                </c:pt>
                <c:pt idx="15981">
                  <c:v>42029.896203703705</c:v>
                </c:pt>
                <c:pt idx="15982">
                  <c:v>42029.903148148202</c:v>
                </c:pt>
                <c:pt idx="15983">
                  <c:v>42029.910092592603</c:v>
                </c:pt>
                <c:pt idx="15984">
                  <c:v>42029.917037037041</c:v>
                </c:pt>
                <c:pt idx="15985">
                  <c:v>42029.923981481421</c:v>
                </c:pt>
                <c:pt idx="15986">
                  <c:v>42029.930925925932</c:v>
                </c:pt>
                <c:pt idx="15987">
                  <c:v>42029.937870370391</c:v>
                </c:pt>
                <c:pt idx="15988">
                  <c:v>42029.944814814866</c:v>
                </c:pt>
                <c:pt idx="15989">
                  <c:v>42029.95175925926</c:v>
                </c:pt>
                <c:pt idx="15990">
                  <c:v>42029.958703703705</c:v>
                </c:pt>
                <c:pt idx="15991">
                  <c:v>42029.965648148202</c:v>
                </c:pt>
                <c:pt idx="15992">
                  <c:v>42029.972592592603</c:v>
                </c:pt>
                <c:pt idx="15993">
                  <c:v>42029.979537037041</c:v>
                </c:pt>
                <c:pt idx="15994">
                  <c:v>42029.986481481479</c:v>
                </c:pt>
                <c:pt idx="15995">
                  <c:v>42029.993425925924</c:v>
                </c:pt>
                <c:pt idx="15996">
                  <c:v>42030.000370370391</c:v>
                </c:pt>
                <c:pt idx="15997">
                  <c:v>42030.007314814815</c:v>
                </c:pt>
                <c:pt idx="15998">
                  <c:v>42030.014259259326</c:v>
                </c:pt>
                <c:pt idx="15999">
                  <c:v>42030.021203703633</c:v>
                </c:pt>
                <c:pt idx="16000">
                  <c:v>42030.028148148202</c:v>
                </c:pt>
                <c:pt idx="16001">
                  <c:v>42030.035092592596</c:v>
                </c:pt>
                <c:pt idx="16002">
                  <c:v>42030.042037037041</c:v>
                </c:pt>
                <c:pt idx="16003">
                  <c:v>42030.048981481479</c:v>
                </c:pt>
                <c:pt idx="16004">
                  <c:v>42030.055925925932</c:v>
                </c:pt>
                <c:pt idx="16005">
                  <c:v>42030.062870370391</c:v>
                </c:pt>
                <c:pt idx="16006">
                  <c:v>42030.069814814815</c:v>
                </c:pt>
                <c:pt idx="16007">
                  <c:v>42030.07675925926</c:v>
                </c:pt>
                <c:pt idx="16008">
                  <c:v>42030.083703703633</c:v>
                </c:pt>
                <c:pt idx="16009">
                  <c:v>42030.090648148202</c:v>
                </c:pt>
                <c:pt idx="16010">
                  <c:v>42030.097592592596</c:v>
                </c:pt>
                <c:pt idx="16011">
                  <c:v>42030.104537037041</c:v>
                </c:pt>
                <c:pt idx="16012">
                  <c:v>42030.111481481421</c:v>
                </c:pt>
                <c:pt idx="16013">
                  <c:v>42030.118425925932</c:v>
                </c:pt>
                <c:pt idx="16014">
                  <c:v>42030.12537037037</c:v>
                </c:pt>
                <c:pt idx="16015">
                  <c:v>42030.132314814815</c:v>
                </c:pt>
                <c:pt idx="16016">
                  <c:v>42030.13925925926</c:v>
                </c:pt>
                <c:pt idx="16017">
                  <c:v>42030.146203703705</c:v>
                </c:pt>
                <c:pt idx="16018">
                  <c:v>42030.153148148202</c:v>
                </c:pt>
                <c:pt idx="16019">
                  <c:v>42030.160092592596</c:v>
                </c:pt>
                <c:pt idx="16020">
                  <c:v>42030.167037037034</c:v>
                </c:pt>
                <c:pt idx="16021">
                  <c:v>42030.173981481421</c:v>
                </c:pt>
                <c:pt idx="16022">
                  <c:v>42030.180925925932</c:v>
                </c:pt>
                <c:pt idx="16023">
                  <c:v>42030.187870370391</c:v>
                </c:pt>
                <c:pt idx="16024">
                  <c:v>42030.194814814815</c:v>
                </c:pt>
                <c:pt idx="16025">
                  <c:v>42030.201759259224</c:v>
                </c:pt>
                <c:pt idx="16026">
                  <c:v>42030.208703703633</c:v>
                </c:pt>
                <c:pt idx="16027">
                  <c:v>42030.215648148202</c:v>
                </c:pt>
                <c:pt idx="16028">
                  <c:v>42030.222592592596</c:v>
                </c:pt>
                <c:pt idx="16029">
                  <c:v>42030.229537037034</c:v>
                </c:pt>
                <c:pt idx="16030">
                  <c:v>42030.236481481421</c:v>
                </c:pt>
                <c:pt idx="16031">
                  <c:v>42030.243425925924</c:v>
                </c:pt>
                <c:pt idx="16032">
                  <c:v>42030.250370370391</c:v>
                </c:pt>
                <c:pt idx="16033">
                  <c:v>42030.257314814815</c:v>
                </c:pt>
                <c:pt idx="16034">
                  <c:v>42030.26425925926</c:v>
                </c:pt>
                <c:pt idx="16035">
                  <c:v>42030.271203703633</c:v>
                </c:pt>
                <c:pt idx="16036">
                  <c:v>42030.278148148202</c:v>
                </c:pt>
                <c:pt idx="16037">
                  <c:v>42030.285092592596</c:v>
                </c:pt>
                <c:pt idx="16038">
                  <c:v>42030.292037037034</c:v>
                </c:pt>
                <c:pt idx="16039">
                  <c:v>42030.298981481421</c:v>
                </c:pt>
                <c:pt idx="16040">
                  <c:v>42030.305925925932</c:v>
                </c:pt>
                <c:pt idx="16041">
                  <c:v>42030.312870370464</c:v>
                </c:pt>
                <c:pt idx="16042">
                  <c:v>42030.319814814866</c:v>
                </c:pt>
                <c:pt idx="16043">
                  <c:v>42030.32675925926</c:v>
                </c:pt>
                <c:pt idx="16044">
                  <c:v>42030.333703703633</c:v>
                </c:pt>
                <c:pt idx="16045">
                  <c:v>42030.340648148231</c:v>
                </c:pt>
                <c:pt idx="16046">
                  <c:v>42030.347592592603</c:v>
                </c:pt>
                <c:pt idx="16047">
                  <c:v>42030.354537037121</c:v>
                </c:pt>
                <c:pt idx="16048">
                  <c:v>42030.361481481421</c:v>
                </c:pt>
                <c:pt idx="16049">
                  <c:v>42030.368425925932</c:v>
                </c:pt>
                <c:pt idx="16050">
                  <c:v>42030.375370370391</c:v>
                </c:pt>
                <c:pt idx="16051">
                  <c:v>42030.382314814866</c:v>
                </c:pt>
                <c:pt idx="16052">
                  <c:v>42030.389259259326</c:v>
                </c:pt>
                <c:pt idx="16053">
                  <c:v>42030.396203703705</c:v>
                </c:pt>
                <c:pt idx="16054">
                  <c:v>42030.403148148202</c:v>
                </c:pt>
                <c:pt idx="16055">
                  <c:v>42030.410092592603</c:v>
                </c:pt>
                <c:pt idx="16056">
                  <c:v>42030.417037037041</c:v>
                </c:pt>
                <c:pt idx="16057">
                  <c:v>42030.423981481421</c:v>
                </c:pt>
                <c:pt idx="16058">
                  <c:v>42030.430925925932</c:v>
                </c:pt>
                <c:pt idx="16059">
                  <c:v>42030.437870370391</c:v>
                </c:pt>
                <c:pt idx="16060">
                  <c:v>42030.444814814866</c:v>
                </c:pt>
                <c:pt idx="16061">
                  <c:v>42030.45175925926</c:v>
                </c:pt>
                <c:pt idx="16062">
                  <c:v>42030.458703703705</c:v>
                </c:pt>
                <c:pt idx="16063">
                  <c:v>42030.465648148202</c:v>
                </c:pt>
                <c:pt idx="16064">
                  <c:v>42030.472592592603</c:v>
                </c:pt>
                <c:pt idx="16065">
                  <c:v>42030.479537037041</c:v>
                </c:pt>
                <c:pt idx="16066">
                  <c:v>42030.486481481479</c:v>
                </c:pt>
                <c:pt idx="16067">
                  <c:v>42030.493425925924</c:v>
                </c:pt>
                <c:pt idx="16068">
                  <c:v>42030.500370370391</c:v>
                </c:pt>
                <c:pt idx="16069">
                  <c:v>42030.507314814815</c:v>
                </c:pt>
                <c:pt idx="16070">
                  <c:v>42030.514259259326</c:v>
                </c:pt>
                <c:pt idx="16071">
                  <c:v>42030.521203703633</c:v>
                </c:pt>
                <c:pt idx="16072">
                  <c:v>42030.528148148202</c:v>
                </c:pt>
                <c:pt idx="16073">
                  <c:v>42030.535092592596</c:v>
                </c:pt>
                <c:pt idx="16074">
                  <c:v>42030.542037037041</c:v>
                </c:pt>
                <c:pt idx="16075">
                  <c:v>42030.548981481479</c:v>
                </c:pt>
                <c:pt idx="16076">
                  <c:v>42030.555925925932</c:v>
                </c:pt>
                <c:pt idx="16077">
                  <c:v>42030.562870370391</c:v>
                </c:pt>
                <c:pt idx="16078">
                  <c:v>42030.569814814815</c:v>
                </c:pt>
                <c:pt idx="16079">
                  <c:v>42030.57675925926</c:v>
                </c:pt>
                <c:pt idx="16080">
                  <c:v>42030.583703703633</c:v>
                </c:pt>
                <c:pt idx="16081">
                  <c:v>42030.590648148202</c:v>
                </c:pt>
                <c:pt idx="16082">
                  <c:v>42030.597592592596</c:v>
                </c:pt>
                <c:pt idx="16083">
                  <c:v>42030.604537037041</c:v>
                </c:pt>
                <c:pt idx="16084">
                  <c:v>42030.611481481421</c:v>
                </c:pt>
                <c:pt idx="16085">
                  <c:v>42030.618425925932</c:v>
                </c:pt>
                <c:pt idx="16086">
                  <c:v>42030.62537037037</c:v>
                </c:pt>
                <c:pt idx="16087">
                  <c:v>42030.632314814815</c:v>
                </c:pt>
                <c:pt idx="16088">
                  <c:v>42030.63925925926</c:v>
                </c:pt>
                <c:pt idx="16089">
                  <c:v>42030.646203703705</c:v>
                </c:pt>
                <c:pt idx="16090">
                  <c:v>42030.653148148202</c:v>
                </c:pt>
                <c:pt idx="16091">
                  <c:v>42030.660092592596</c:v>
                </c:pt>
                <c:pt idx="16092">
                  <c:v>42030.667037037034</c:v>
                </c:pt>
                <c:pt idx="16093">
                  <c:v>42030.673981481421</c:v>
                </c:pt>
                <c:pt idx="16094">
                  <c:v>42030.680925925932</c:v>
                </c:pt>
                <c:pt idx="16095">
                  <c:v>42030.687870370391</c:v>
                </c:pt>
                <c:pt idx="16096">
                  <c:v>42030.694814814815</c:v>
                </c:pt>
                <c:pt idx="16097">
                  <c:v>42030.701759259224</c:v>
                </c:pt>
                <c:pt idx="16098">
                  <c:v>42030.708703703633</c:v>
                </c:pt>
                <c:pt idx="16099">
                  <c:v>42030.715648148202</c:v>
                </c:pt>
                <c:pt idx="16100">
                  <c:v>42030.722592592596</c:v>
                </c:pt>
                <c:pt idx="16101">
                  <c:v>42030.729537037034</c:v>
                </c:pt>
                <c:pt idx="16102">
                  <c:v>42030.736481481421</c:v>
                </c:pt>
                <c:pt idx="16103">
                  <c:v>42030.743425925924</c:v>
                </c:pt>
                <c:pt idx="16104">
                  <c:v>42030.750370370391</c:v>
                </c:pt>
                <c:pt idx="16105">
                  <c:v>42030.757314814815</c:v>
                </c:pt>
                <c:pt idx="16106">
                  <c:v>42030.76425925926</c:v>
                </c:pt>
                <c:pt idx="16107">
                  <c:v>42030.771203703633</c:v>
                </c:pt>
                <c:pt idx="16108">
                  <c:v>42030.778148148202</c:v>
                </c:pt>
                <c:pt idx="16109">
                  <c:v>42030.785092592596</c:v>
                </c:pt>
                <c:pt idx="16110">
                  <c:v>42030.792037037034</c:v>
                </c:pt>
                <c:pt idx="16111">
                  <c:v>42030.798981481421</c:v>
                </c:pt>
                <c:pt idx="16112">
                  <c:v>42030.805925925932</c:v>
                </c:pt>
                <c:pt idx="16113">
                  <c:v>42030.812870370464</c:v>
                </c:pt>
                <c:pt idx="16114">
                  <c:v>42030.819814814866</c:v>
                </c:pt>
                <c:pt idx="16115">
                  <c:v>42030.82675925926</c:v>
                </c:pt>
                <c:pt idx="16116">
                  <c:v>42030.833703703633</c:v>
                </c:pt>
                <c:pt idx="16117">
                  <c:v>42030.840648148231</c:v>
                </c:pt>
                <c:pt idx="16118">
                  <c:v>42030.847592592603</c:v>
                </c:pt>
                <c:pt idx="16119">
                  <c:v>42030.854537037121</c:v>
                </c:pt>
                <c:pt idx="16120">
                  <c:v>42030.861481481421</c:v>
                </c:pt>
                <c:pt idx="16121">
                  <c:v>42030.868425925932</c:v>
                </c:pt>
                <c:pt idx="16122">
                  <c:v>42030.875370370391</c:v>
                </c:pt>
                <c:pt idx="16123">
                  <c:v>42030.882314814866</c:v>
                </c:pt>
                <c:pt idx="16124">
                  <c:v>42030.889259259326</c:v>
                </c:pt>
                <c:pt idx="16125">
                  <c:v>42030.896203703705</c:v>
                </c:pt>
                <c:pt idx="16126">
                  <c:v>42030.903148148202</c:v>
                </c:pt>
                <c:pt idx="16127">
                  <c:v>42030.910092592603</c:v>
                </c:pt>
                <c:pt idx="16128">
                  <c:v>42030.917037037041</c:v>
                </c:pt>
                <c:pt idx="16129">
                  <c:v>42030.923981481421</c:v>
                </c:pt>
                <c:pt idx="16130">
                  <c:v>42030.930925925932</c:v>
                </c:pt>
                <c:pt idx="16131">
                  <c:v>42030.937870370391</c:v>
                </c:pt>
                <c:pt idx="16132">
                  <c:v>42030.944814814866</c:v>
                </c:pt>
                <c:pt idx="16133">
                  <c:v>42030.95175925926</c:v>
                </c:pt>
                <c:pt idx="16134">
                  <c:v>42030.958703703705</c:v>
                </c:pt>
                <c:pt idx="16135">
                  <c:v>42030.965648148202</c:v>
                </c:pt>
                <c:pt idx="16136">
                  <c:v>42030.972592592603</c:v>
                </c:pt>
                <c:pt idx="16137">
                  <c:v>42030.979537037041</c:v>
                </c:pt>
                <c:pt idx="16138">
                  <c:v>42030.986481481479</c:v>
                </c:pt>
                <c:pt idx="16139">
                  <c:v>42030.993425925924</c:v>
                </c:pt>
                <c:pt idx="16140">
                  <c:v>42031.000370370391</c:v>
                </c:pt>
                <c:pt idx="16141">
                  <c:v>42031.007314814815</c:v>
                </c:pt>
                <c:pt idx="16142">
                  <c:v>42031.014259259326</c:v>
                </c:pt>
                <c:pt idx="16143">
                  <c:v>42031.021203703633</c:v>
                </c:pt>
                <c:pt idx="16144">
                  <c:v>42031.028148148202</c:v>
                </c:pt>
                <c:pt idx="16145">
                  <c:v>42031.035092592596</c:v>
                </c:pt>
                <c:pt idx="16146">
                  <c:v>42031.042037037041</c:v>
                </c:pt>
                <c:pt idx="16147">
                  <c:v>42031.048981481479</c:v>
                </c:pt>
                <c:pt idx="16148">
                  <c:v>42031.055925925932</c:v>
                </c:pt>
                <c:pt idx="16149">
                  <c:v>42031.062870370391</c:v>
                </c:pt>
                <c:pt idx="16150">
                  <c:v>42031.069814814815</c:v>
                </c:pt>
                <c:pt idx="16151">
                  <c:v>42031.07675925926</c:v>
                </c:pt>
                <c:pt idx="16152">
                  <c:v>42031.083703703633</c:v>
                </c:pt>
                <c:pt idx="16153">
                  <c:v>42031.090648148202</c:v>
                </c:pt>
                <c:pt idx="16154">
                  <c:v>42031.097592592596</c:v>
                </c:pt>
                <c:pt idx="16155">
                  <c:v>42031.104537037041</c:v>
                </c:pt>
                <c:pt idx="16156">
                  <c:v>42031.111481481421</c:v>
                </c:pt>
                <c:pt idx="16157">
                  <c:v>42031.118425925932</c:v>
                </c:pt>
                <c:pt idx="16158">
                  <c:v>42031.12537037037</c:v>
                </c:pt>
                <c:pt idx="16159">
                  <c:v>42031.132314814815</c:v>
                </c:pt>
                <c:pt idx="16160">
                  <c:v>42031.13925925926</c:v>
                </c:pt>
                <c:pt idx="16161">
                  <c:v>42031.146203703705</c:v>
                </c:pt>
                <c:pt idx="16162">
                  <c:v>42031.153148148202</c:v>
                </c:pt>
                <c:pt idx="16163">
                  <c:v>42031.160092592596</c:v>
                </c:pt>
                <c:pt idx="16164">
                  <c:v>42031.167037037034</c:v>
                </c:pt>
                <c:pt idx="16165">
                  <c:v>42031.173981481421</c:v>
                </c:pt>
                <c:pt idx="16166">
                  <c:v>42031.180925925932</c:v>
                </c:pt>
                <c:pt idx="16167">
                  <c:v>42031.187870370391</c:v>
                </c:pt>
                <c:pt idx="16168">
                  <c:v>42031.194814814815</c:v>
                </c:pt>
                <c:pt idx="16169">
                  <c:v>42031.201759259224</c:v>
                </c:pt>
                <c:pt idx="16170">
                  <c:v>42031.208703703633</c:v>
                </c:pt>
                <c:pt idx="16171">
                  <c:v>42031.215648148202</c:v>
                </c:pt>
                <c:pt idx="16172">
                  <c:v>42031.222592592596</c:v>
                </c:pt>
                <c:pt idx="16173">
                  <c:v>42031.229537037034</c:v>
                </c:pt>
                <c:pt idx="16174">
                  <c:v>42031.236481481421</c:v>
                </c:pt>
                <c:pt idx="16175">
                  <c:v>42031.243425925924</c:v>
                </c:pt>
                <c:pt idx="16176">
                  <c:v>42031.250370370391</c:v>
                </c:pt>
                <c:pt idx="16177">
                  <c:v>42031.257314814815</c:v>
                </c:pt>
                <c:pt idx="16178">
                  <c:v>42031.26425925926</c:v>
                </c:pt>
                <c:pt idx="16179">
                  <c:v>42031.271203703633</c:v>
                </c:pt>
                <c:pt idx="16180">
                  <c:v>42031.278148148202</c:v>
                </c:pt>
                <c:pt idx="16181">
                  <c:v>42031.285092592596</c:v>
                </c:pt>
                <c:pt idx="16182">
                  <c:v>42031.292037037034</c:v>
                </c:pt>
                <c:pt idx="16183">
                  <c:v>42031.298981481421</c:v>
                </c:pt>
                <c:pt idx="16184">
                  <c:v>42031.305925925932</c:v>
                </c:pt>
                <c:pt idx="16185">
                  <c:v>42031.312870370464</c:v>
                </c:pt>
                <c:pt idx="16186">
                  <c:v>42031.319814814866</c:v>
                </c:pt>
                <c:pt idx="16187">
                  <c:v>42031.32675925926</c:v>
                </c:pt>
                <c:pt idx="16188">
                  <c:v>42031.333703703633</c:v>
                </c:pt>
                <c:pt idx="16189">
                  <c:v>42031.340648148231</c:v>
                </c:pt>
                <c:pt idx="16190">
                  <c:v>42031.347592592603</c:v>
                </c:pt>
                <c:pt idx="16191">
                  <c:v>42031.354537037121</c:v>
                </c:pt>
                <c:pt idx="16192">
                  <c:v>42031.361481481421</c:v>
                </c:pt>
                <c:pt idx="16193">
                  <c:v>42031.368425925932</c:v>
                </c:pt>
                <c:pt idx="16194">
                  <c:v>42031.375370370391</c:v>
                </c:pt>
                <c:pt idx="16195">
                  <c:v>42031.382314814866</c:v>
                </c:pt>
                <c:pt idx="16196">
                  <c:v>42031.389259259326</c:v>
                </c:pt>
                <c:pt idx="16197">
                  <c:v>42031.396203703705</c:v>
                </c:pt>
                <c:pt idx="16198">
                  <c:v>42031.403148148202</c:v>
                </c:pt>
                <c:pt idx="16199">
                  <c:v>42031.410092592603</c:v>
                </c:pt>
                <c:pt idx="16200">
                  <c:v>42031.417037037041</c:v>
                </c:pt>
                <c:pt idx="16201">
                  <c:v>42031.423981481421</c:v>
                </c:pt>
                <c:pt idx="16202">
                  <c:v>42031.430925925932</c:v>
                </c:pt>
                <c:pt idx="16203">
                  <c:v>42031.437870370391</c:v>
                </c:pt>
                <c:pt idx="16204">
                  <c:v>42031.444814814866</c:v>
                </c:pt>
                <c:pt idx="16205">
                  <c:v>42031.45175925926</c:v>
                </c:pt>
                <c:pt idx="16206">
                  <c:v>42031.458703703705</c:v>
                </c:pt>
                <c:pt idx="16207">
                  <c:v>42031.465648148202</c:v>
                </c:pt>
                <c:pt idx="16208">
                  <c:v>42031.472592592603</c:v>
                </c:pt>
                <c:pt idx="16209">
                  <c:v>42031.479537037041</c:v>
                </c:pt>
                <c:pt idx="16210">
                  <c:v>42031.486481481479</c:v>
                </c:pt>
                <c:pt idx="16211">
                  <c:v>42031.493425925924</c:v>
                </c:pt>
                <c:pt idx="16212">
                  <c:v>42031.500370370391</c:v>
                </c:pt>
                <c:pt idx="16213">
                  <c:v>42031.507314814815</c:v>
                </c:pt>
                <c:pt idx="16214">
                  <c:v>42031.514259259326</c:v>
                </c:pt>
                <c:pt idx="16215">
                  <c:v>42031.521203703633</c:v>
                </c:pt>
                <c:pt idx="16216">
                  <c:v>42031.528148148202</c:v>
                </c:pt>
                <c:pt idx="16217">
                  <c:v>42031.535092592596</c:v>
                </c:pt>
                <c:pt idx="16218">
                  <c:v>42031.542037037041</c:v>
                </c:pt>
                <c:pt idx="16219">
                  <c:v>42031.548981481479</c:v>
                </c:pt>
                <c:pt idx="16220">
                  <c:v>42031.555925925932</c:v>
                </c:pt>
                <c:pt idx="16221">
                  <c:v>42031.562870370391</c:v>
                </c:pt>
                <c:pt idx="16222">
                  <c:v>42031.569814814815</c:v>
                </c:pt>
                <c:pt idx="16223">
                  <c:v>42031.57675925926</c:v>
                </c:pt>
                <c:pt idx="16224">
                  <c:v>42031.583703703633</c:v>
                </c:pt>
                <c:pt idx="16225">
                  <c:v>42031.590648148202</c:v>
                </c:pt>
                <c:pt idx="16226">
                  <c:v>42031.597592592596</c:v>
                </c:pt>
                <c:pt idx="16227">
                  <c:v>42031.604537037041</c:v>
                </c:pt>
                <c:pt idx="16228">
                  <c:v>42031.611481481421</c:v>
                </c:pt>
                <c:pt idx="16229">
                  <c:v>42031.618425925932</c:v>
                </c:pt>
                <c:pt idx="16230">
                  <c:v>42031.62537037037</c:v>
                </c:pt>
                <c:pt idx="16231">
                  <c:v>42031.632314814815</c:v>
                </c:pt>
                <c:pt idx="16232">
                  <c:v>42031.63925925926</c:v>
                </c:pt>
                <c:pt idx="16233">
                  <c:v>42031.646203703705</c:v>
                </c:pt>
                <c:pt idx="16234">
                  <c:v>42031.653148148202</c:v>
                </c:pt>
                <c:pt idx="16235">
                  <c:v>42031.660092592596</c:v>
                </c:pt>
                <c:pt idx="16236">
                  <c:v>42031.667037037034</c:v>
                </c:pt>
                <c:pt idx="16237">
                  <c:v>42031.673981481421</c:v>
                </c:pt>
                <c:pt idx="16238">
                  <c:v>42031.680925925932</c:v>
                </c:pt>
                <c:pt idx="16239">
                  <c:v>42031.687870370391</c:v>
                </c:pt>
                <c:pt idx="16240">
                  <c:v>42031.694814814815</c:v>
                </c:pt>
                <c:pt idx="16241">
                  <c:v>42031.701759259224</c:v>
                </c:pt>
                <c:pt idx="16242">
                  <c:v>42031.708703703633</c:v>
                </c:pt>
                <c:pt idx="16243">
                  <c:v>42031.715648148202</c:v>
                </c:pt>
                <c:pt idx="16244">
                  <c:v>42031.722592592596</c:v>
                </c:pt>
                <c:pt idx="16245">
                  <c:v>42031.729537037034</c:v>
                </c:pt>
                <c:pt idx="16246">
                  <c:v>42031.736481481421</c:v>
                </c:pt>
                <c:pt idx="16247">
                  <c:v>42031.743425925924</c:v>
                </c:pt>
                <c:pt idx="16248">
                  <c:v>42031.750370370391</c:v>
                </c:pt>
                <c:pt idx="16249">
                  <c:v>42031.757314814815</c:v>
                </c:pt>
                <c:pt idx="16250">
                  <c:v>42031.76425925926</c:v>
                </c:pt>
                <c:pt idx="16251">
                  <c:v>42031.771203703633</c:v>
                </c:pt>
                <c:pt idx="16252">
                  <c:v>42031.778148148202</c:v>
                </c:pt>
                <c:pt idx="16253">
                  <c:v>42031.785092592596</c:v>
                </c:pt>
                <c:pt idx="16254">
                  <c:v>42031.792037037034</c:v>
                </c:pt>
                <c:pt idx="16255">
                  <c:v>42031.798981481421</c:v>
                </c:pt>
                <c:pt idx="16256">
                  <c:v>42031.805925925932</c:v>
                </c:pt>
                <c:pt idx="16257">
                  <c:v>42031.812870370464</c:v>
                </c:pt>
                <c:pt idx="16258">
                  <c:v>42031.819814814866</c:v>
                </c:pt>
                <c:pt idx="16259">
                  <c:v>42031.82675925926</c:v>
                </c:pt>
                <c:pt idx="16260">
                  <c:v>42031.833703703633</c:v>
                </c:pt>
                <c:pt idx="16261">
                  <c:v>42031.840648148231</c:v>
                </c:pt>
                <c:pt idx="16262">
                  <c:v>42031.847592592603</c:v>
                </c:pt>
                <c:pt idx="16263">
                  <c:v>42031.854537037121</c:v>
                </c:pt>
                <c:pt idx="16264">
                  <c:v>42031.861481481421</c:v>
                </c:pt>
                <c:pt idx="16265">
                  <c:v>42031.868425925932</c:v>
                </c:pt>
                <c:pt idx="16266">
                  <c:v>42031.875370370391</c:v>
                </c:pt>
                <c:pt idx="16267">
                  <c:v>42031.882314814866</c:v>
                </c:pt>
                <c:pt idx="16268">
                  <c:v>42031.889259259326</c:v>
                </c:pt>
                <c:pt idx="16269">
                  <c:v>42031.896203703705</c:v>
                </c:pt>
                <c:pt idx="16270">
                  <c:v>42031.903148148202</c:v>
                </c:pt>
                <c:pt idx="16271">
                  <c:v>42031.910092592603</c:v>
                </c:pt>
                <c:pt idx="16272">
                  <c:v>42031.917037037041</c:v>
                </c:pt>
                <c:pt idx="16273">
                  <c:v>42031.923981481421</c:v>
                </c:pt>
                <c:pt idx="16274">
                  <c:v>42031.930925925932</c:v>
                </c:pt>
                <c:pt idx="16275">
                  <c:v>42031.937870370391</c:v>
                </c:pt>
                <c:pt idx="16276">
                  <c:v>42031.944814814866</c:v>
                </c:pt>
                <c:pt idx="16277">
                  <c:v>42031.95175925926</c:v>
                </c:pt>
                <c:pt idx="16278">
                  <c:v>42031.958703703705</c:v>
                </c:pt>
                <c:pt idx="16279">
                  <c:v>42031.965648148202</c:v>
                </c:pt>
                <c:pt idx="16280">
                  <c:v>42031.972592592603</c:v>
                </c:pt>
                <c:pt idx="16281">
                  <c:v>42031.979537037041</c:v>
                </c:pt>
                <c:pt idx="16282">
                  <c:v>42031.986481481479</c:v>
                </c:pt>
                <c:pt idx="16283">
                  <c:v>42031.993425925924</c:v>
                </c:pt>
                <c:pt idx="16284">
                  <c:v>42032.000370370391</c:v>
                </c:pt>
                <c:pt idx="16285">
                  <c:v>42032.007314814815</c:v>
                </c:pt>
                <c:pt idx="16286">
                  <c:v>42032.014259259326</c:v>
                </c:pt>
                <c:pt idx="16287">
                  <c:v>42032.021203703633</c:v>
                </c:pt>
                <c:pt idx="16288">
                  <c:v>42032.028148148202</c:v>
                </c:pt>
                <c:pt idx="16289">
                  <c:v>42032.035092592596</c:v>
                </c:pt>
                <c:pt idx="16290">
                  <c:v>42032.042037037041</c:v>
                </c:pt>
                <c:pt idx="16291">
                  <c:v>42032.048981481479</c:v>
                </c:pt>
                <c:pt idx="16292">
                  <c:v>42032.055925925932</c:v>
                </c:pt>
                <c:pt idx="16293">
                  <c:v>42032.062870370391</c:v>
                </c:pt>
                <c:pt idx="16294">
                  <c:v>42032.069814814815</c:v>
                </c:pt>
                <c:pt idx="16295">
                  <c:v>42032.07675925926</c:v>
                </c:pt>
                <c:pt idx="16296">
                  <c:v>42032.083703703633</c:v>
                </c:pt>
                <c:pt idx="16297">
                  <c:v>42032.090648148202</c:v>
                </c:pt>
                <c:pt idx="16298">
                  <c:v>42032.097592592596</c:v>
                </c:pt>
                <c:pt idx="16299">
                  <c:v>42032.104537037041</c:v>
                </c:pt>
                <c:pt idx="16300">
                  <c:v>42032.111481481421</c:v>
                </c:pt>
                <c:pt idx="16301">
                  <c:v>42032.118425925932</c:v>
                </c:pt>
                <c:pt idx="16302">
                  <c:v>42032.12537037037</c:v>
                </c:pt>
                <c:pt idx="16303">
                  <c:v>42032.132314814815</c:v>
                </c:pt>
                <c:pt idx="16304">
                  <c:v>42032.13925925926</c:v>
                </c:pt>
                <c:pt idx="16305">
                  <c:v>42032.146203703705</c:v>
                </c:pt>
                <c:pt idx="16306">
                  <c:v>42032.153148148202</c:v>
                </c:pt>
                <c:pt idx="16307">
                  <c:v>42032.160092592596</c:v>
                </c:pt>
                <c:pt idx="16308">
                  <c:v>42032.167037037034</c:v>
                </c:pt>
                <c:pt idx="16309">
                  <c:v>42032.173981481421</c:v>
                </c:pt>
                <c:pt idx="16310">
                  <c:v>42032.180925925932</c:v>
                </c:pt>
                <c:pt idx="16311">
                  <c:v>42032.187870370391</c:v>
                </c:pt>
                <c:pt idx="16312">
                  <c:v>42032.194814814815</c:v>
                </c:pt>
                <c:pt idx="16313">
                  <c:v>42032.201759259224</c:v>
                </c:pt>
                <c:pt idx="16314">
                  <c:v>42032.208703703633</c:v>
                </c:pt>
                <c:pt idx="16315">
                  <c:v>42032.215648148202</c:v>
                </c:pt>
                <c:pt idx="16316">
                  <c:v>42032.222592592596</c:v>
                </c:pt>
                <c:pt idx="16317">
                  <c:v>42032.229537037034</c:v>
                </c:pt>
                <c:pt idx="16318">
                  <c:v>42032.236481481421</c:v>
                </c:pt>
                <c:pt idx="16319">
                  <c:v>42032.243425925924</c:v>
                </c:pt>
                <c:pt idx="16320">
                  <c:v>42032.250370370391</c:v>
                </c:pt>
                <c:pt idx="16321">
                  <c:v>42032.257314814815</c:v>
                </c:pt>
                <c:pt idx="16322">
                  <c:v>42032.26425925926</c:v>
                </c:pt>
                <c:pt idx="16323">
                  <c:v>42032.271203703633</c:v>
                </c:pt>
                <c:pt idx="16324">
                  <c:v>42032.278148148202</c:v>
                </c:pt>
                <c:pt idx="16325">
                  <c:v>42032.285092592596</c:v>
                </c:pt>
                <c:pt idx="16326">
                  <c:v>42032.292037037034</c:v>
                </c:pt>
                <c:pt idx="16327">
                  <c:v>42032.298981481421</c:v>
                </c:pt>
                <c:pt idx="16328">
                  <c:v>42032.305925925932</c:v>
                </c:pt>
                <c:pt idx="16329">
                  <c:v>42032.312870370464</c:v>
                </c:pt>
                <c:pt idx="16330">
                  <c:v>42032.319814814866</c:v>
                </c:pt>
                <c:pt idx="16331">
                  <c:v>42032.32675925926</c:v>
                </c:pt>
                <c:pt idx="16332">
                  <c:v>42032.333703703633</c:v>
                </c:pt>
                <c:pt idx="16333">
                  <c:v>42032.340648148231</c:v>
                </c:pt>
                <c:pt idx="16334">
                  <c:v>42032.347592592603</c:v>
                </c:pt>
                <c:pt idx="16335">
                  <c:v>42032.354537037121</c:v>
                </c:pt>
                <c:pt idx="16336">
                  <c:v>42032.361481481421</c:v>
                </c:pt>
                <c:pt idx="16337">
                  <c:v>42032.368425925932</c:v>
                </c:pt>
                <c:pt idx="16338">
                  <c:v>42032.375370370391</c:v>
                </c:pt>
                <c:pt idx="16339">
                  <c:v>42032.382314814866</c:v>
                </c:pt>
                <c:pt idx="16340">
                  <c:v>42032.389259259326</c:v>
                </c:pt>
                <c:pt idx="16341">
                  <c:v>42032.396203703705</c:v>
                </c:pt>
                <c:pt idx="16342">
                  <c:v>42032.403148148202</c:v>
                </c:pt>
                <c:pt idx="16343">
                  <c:v>42032.410092592603</c:v>
                </c:pt>
                <c:pt idx="16344">
                  <c:v>42032.417037037041</c:v>
                </c:pt>
                <c:pt idx="16345">
                  <c:v>42032.423981481421</c:v>
                </c:pt>
                <c:pt idx="16346">
                  <c:v>42032.430925925932</c:v>
                </c:pt>
                <c:pt idx="16347">
                  <c:v>42032.437870370391</c:v>
                </c:pt>
                <c:pt idx="16348">
                  <c:v>42032.444814814866</c:v>
                </c:pt>
                <c:pt idx="16349">
                  <c:v>42032.45175925926</c:v>
                </c:pt>
                <c:pt idx="16350">
                  <c:v>42032.458703703705</c:v>
                </c:pt>
                <c:pt idx="16351">
                  <c:v>42032.465648148202</c:v>
                </c:pt>
                <c:pt idx="16352">
                  <c:v>42032.472592592603</c:v>
                </c:pt>
                <c:pt idx="16353">
                  <c:v>42032.479537037041</c:v>
                </c:pt>
                <c:pt idx="16354">
                  <c:v>42032.486481481479</c:v>
                </c:pt>
                <c:pt idx="16355">
                  <c:v>42032.493425925924</c:v>
                </c:pt>
                <c:pt idx="16356">
                  <c:v>42032.500370370391</c:v>
                </c:pt>
                <c:pt idx="16357">
                  <c:v>42032.507314814815</c:v>
                </c:pt>
                <c:pt idx="16358">
                  <c:v>42032.514259259326</c:v>
                </c:pt>
                <c:pt idx="16359">
                  <c:v>42032.521203703633</c:v>
                </c:pt>
                <c:pt idx="16360">
                  <c:v>42032.528148148202</c:v>
                </c:pt>
                <c:pt idx="16361">
                  <c:v>42032.535092592596</c:v>
                </c:pt>
                <c:pt idx="16362">
                  <c:v>42032.542037037041</c:v>
                </c:pt>
                <c:pt idx="16363">
                  <c:v>42032.548981481479</c:v>
                </c:pt>
                <c:pt idx="16364">
                  <c:v>42032.555925925932</c:v>
                </c:pt>
                <c:pt idx="16365">
                  <c:v>42032.562870370391</c:v>
                </c:pt>
                <c:pt idx="16366">
                  <c:v>42032.569814814815</c:v>
                </c:pt>
                <c:pt idx="16367">
                  <c:v>42032.57675925926</c:v>
                </c:pt>
                <c:pt idx="16368">
                  <c:v>42032.583703703633</c:v>
                </c:pt>
                <c:pt idx="16369">
                  <c:v>42032.590648148202</c:v>
                </c:pt>
                <c:pt idx="16370">
                  <c:v>42032.597592592596</c:v>
                </c:pt>
                <c:pt idx="16371">
                  <c:v>42032.604537037041</c:v>
                </c:pt>
                <c:pt idx="16372">
                  <c:v>42032.611481481421</c:v>
                </c:pt>
                <c:pt idx="16373">
                  <c:v>42032.618425925932</c:v>
                </c:pt>
                <c:pt idx="16374">
                  <c:v>42032.62537037037</c:v>
                </c:pt>
                <c:pt idx="16375">
                  <c:v>42032.632314814815</c:v>
                </c:pt>
                <c:pt idx="16376">
                  <c:v>42032.63925925926</c:v>
                </c:pt>
                <c:pt idx="16377">
                  <c:v>42032.646203703705</c:v>
                </c:pt>
                <c:pt idx="16378">
                  <c:v>42032.653148148202</c:v>
                </c:pt>
                <c:pt idx="16379">
                  <c:v>42032.660092592596</c:v>
                </c:pt>
                <c:pt idx="16380">
                  <c:v>42032.667037037034</c:v>
                </c:pt>
                <c:pt idx="16381">
                  <c:v>42032.673981481421</c:v>
                </c:pt>
                <c:pt idx="16382">
                  <c:v>42032.680925925932</c:v>
                </c:pt>
                <c:pt idx="16383">
                  <c:v>42032.687870370391</c:v>
                </c:pt>
                <c:pt idx="16384">
                  <c:v>42032.694814814815</c:v>
                </c:pt>
                <c:pt idx="16385">
                  <c:v>42032.701759259224</c:v>
                </c:pt>
                <c:pt idx="16386">
                  <c:v>42032.708703703633</c:v>
                </c:pt>
                <c:pt idx="16387">
                  <c:v>42032.715648148202</c:v>
                </c:pt>
                <c:pt idx="16388">
                  <c:v>42032.722592592596</c:v>
                </c:pt>
                <c:pt idx="16389">
                  <c:v>42032.729537037034</c:v>
                </c:pt>
                <c:pt idx="16390">
                  <c:v>42032.736481481421</c:v>
                </c:pt>
                <c:pt idx="16391">
                  <c:v>42032.743425925924</c:v>
                </c:pt>
                <c:pt idx="16392">
                  <c:v>42032.750370370391</c:v>
                </c:pt>
                <c:pt idx="16393">
                  <c:v>42032.757314814815</c:v>
                </c:pt>
                <c:pt idx="16394">
                  <c:v>42032.76425925926</c:v>
                </c:pt>
                <c:pt idx="16395">
                  <c:v>42032.771203703633</c:v>
                </c:pt>
                <c:pt idx="16396">
                  <c:v>42032.778148148202</c:v>
                </c:pt>
                <c:pt idx="16397">
                  <c:v>42032.785092592596</c:v>
                </c:pt>
                <c:pt idx="16398">
                  <c:v>42032.792037037034</c:v>
                </c:pt>
                <c:pt idx="16399">
                  <c:v>42032.798981481421</c:v>
                </c:pt>
                <c:pt idx="16400">
                  <c:v>42032.805925925932</c:v>
                </c:pt>
                <c:pt idx="16401">
                  <c:v>42032.812870370464</c:v>
                </c:pt>
                <c:pt idx="16402">
                  <c:v>42032.819814814866</c:v>
                </c:pt>
                <c:pt idx="16403">
                  <c:v>42032.82675925926</c:v>
                </c:pt>
                <c:pt idx="16404">
                  <c:v>42032.833703703633</c:v>
                </c:pt>
                <c:pt idx="16405">
                  <c:v>42032.840648148231</c:v>
                </c:pt>
                <c:pt idx="16406">
                  <c:v>42032.847592592603</c:v>
                </c:pt>
                <c:pt idx="16407">
                  <c:v>42032.854537037121</c:v>
                </c:pt>
                <c:pt idx="16408">
                  <c:v>42032.861481481421</c:v>
                </c:pt>
                <c:pt idx="16409">
                  <c:v>42032.868425925932</c:v>
                </c:pt>
                <c:pt idx="16410">
                  <c:v>42032.875370370391</c:v>
                </c:pt>
                <c:pt idx="16411">
                  <c:v>42032.882314814866</c:v>
                </c:pt>
                <c:pt idx="16412">
                  <c:v>42032.889259259326</c:v>
                </c:pt>
                <c:pt idx="16413">
                  <c:v>42032.896203703705</c:v>
                </c:pt>
                <c:pt idx="16414">
                  <c:v>42032.903148148202</c:v>
                </c:pt>
                <c:pt idx="16415">
                  <c:v>42032.910092592603</c:v>
                </c:pt>
                <c:pt idx="16416">
                  <c:v>42032.917037037041</c:v>
                </c:pt>
                <c:pt idx="16417">
                  <c:v>42032.923981481421</c:v>
                </c:pt>
                <c:pt idx="16418">
                  <c:v>42032.930925925932</c:v>
                </c:pt>
                <c:pt idx="16419">
                  <c:v>42032.937870370391</c:v>
                </c:pt>
                <c:pt idx="16420">
                  <c:v>42032.944814814866</c:v>
                </c:pt>
                <c:pt idx="16421">
                  <c:v>42032.95175925926</c:v>
                </c:pt>
                <c:pt idx="16422">
                  <c:v>42032.958703703705</c:v>
                </c:pt>
                <c:pt idx="16423">
                  <c:v>42032.965648148202</c:v>
                </c:pt>
                <c:pt idx="16424">
                  <c:v>42032.972592592603</c:v>
                </c:pt>
                <c:pt idx="16425">
                  <c:v>42032.979537037041</c:v>
                </c:pt>
                <c:pt idx="16426">
                  <c:v>42032.986481481479</c:v>
                </c:pt>
                <c:pt idx="16427">
                  <c:v>42032.993425925924</c:v>
                </c:pt>
                <c:pt idx="16428">
                  <c:v>42033.000370370391</c:v>
                </c:pt>
                <c:pt idx="16429">
                  <c:v>42033.007314814815</c:v>
                </c:pt>
                <c:pt idx="16430">
                  <c:v>42033.014259259326</c:v>
                </c:pt>
                <c:pt idx="16431">
                  <c:v>42033.021203703633</c:v>
                </c:pt>
                <c:pt idx="16432">
                  <c:v>42033.028148148202</c:v>
                </c:pt>
                <c:pt idx="16433">
                  <c:v>42033.035092592596</c:v>
                </c:pt>
                <c:pt idx="16434">
                  <c:v>42033.042037037041</c:v>
                </c:pt>
                <c:pt idx="16435">
                  <c:v>42033.048981481479</c:v>
                </c:pt>
                <c:pt idx="16436">
                  <c:v>42033.055925925932</c:v>
                </c:pt>
                <c:pt idx="16437">
                  <c:v>42033.062870370391</c:v>
                </c:pt>
                <c:pt idx="16438">
                  <c:v>42033.069814814815</c:v>
                </c:pt>
                <c:pt idx="16439">
                  <c:v>42033.07675925926</c:v>
                </c:pt>
                <c:pt idx="16440">
                  <c:v>42033.083703703633</c:v>
                </c:pt>
                <c:pt idx="16441">
                  <c:v>42033.090648148202</c:v>
                </c:pt>
                <c:pt idx="16442">
                  <c:v>42033.097592592596</c:v>
                </c:pt>
                <c:pt idx="16443">
                  <c:v>42033.104537037041</c:v>
                </c:pt>
                <c:pt idx="16444">
                  <c:v>42033.111481481421</c:v>
                </c:pt>
                <c:pt idx="16445">
                  <c:v>42033.118425925932</c:v>
                </c:pt>
                <c:pt idx="16446">
                  <c:v>42033.12537037037</c:v>
                </c:pt>
                <c:pt idx="16447">
                  <c:v>42033.132314814815</c:v>
                </c:pt>
                <c:pt idx="16448">
                  <c:v>42033.13925925926</c:v>
                </c:pt>
                <c:pt idx="16449">
                  <c:v>42033.146203703705</c:v>
                </c:pt>
                <c:pt idx="16450">
                  <c:v>42033.153148148202</c:v>
                </c:pt>
                <c:pt idx="16451">
                  <c:v>42033.160092592596</c:v>
                </c:pt>
                <c:pt idx="16452">
                  <c:v>42033.167037037034</c:v>
                </c:pt>
                <c:pt idx="16453">
                  <c:v>42033.173981481421</c:v>
                </c:pt>
                <c:pt idx="16454">
                  <c:v>42033.180925925932</c:v>
                </c:pt>
                <c:pt idx="16455">
                  <c:v>42033.187870370391</c:v>
                </c:pt>
                <c:pt idx="16456">
                  <c:v>42033.194814814815</c:v>
                </c:pt>
                <c:pt idx="16457">
                  <c:v>42033.201759259224</c:v>
                </c:pt>
                <c:pt idx="16458">
                  <c:v>42033.208703703633</c:v>
                </c:pt>
                <c:pt idx="16459">
                  <c:v>42033.215648148202</c:v>
                </c:pt>
                <c:pt idx="16460">
                  <c:v>42033.222592592596</c:v>
                </c:pt>
                <c:pt idx="16461">
                  <c:v>42033.229537037034</c:v>
                </c:pt>
                <c:pt idx="16462">
                  <c:v>42033.236481481421</c:v>
                </c:pt>
                <c:pt idx="16463">
                  <c:v>42033.243425925924</c:v>
                </c:pt>
                <c:pt idx="16464">
                  <c:v>42033.250370370391</c:v>
                </c:pt>
                <c:pt idx="16465">
                  <c:v>42033.257314814815</c:v>
                </c:pt>
                <c:pt idx="16466">
                  <c:v>42033.26425925926</c:v>
                </c:pt>
                <c:pt idx="16467">
                  <c:v>42033.271203703633</c:v>
                </c:pt>
                <c:pt idx="16468">
                  <c:v>42033.278148148202</c:v>
                </c:pt>
                <c:pt idx="16469">
                  <c:v>42033.285092592596</c:v>
                </c:pt>
                <c:pt idx="16470">
                  <c:v>42033.292037037034</c:v>
                </c:pt>
                <c:pt idx="16471">
                  <c:v>42033.298981481421</c:v>
                </c:pt>
                <c:pt idx="16472">
                  <c:v>42033.305925925932</c:v>
                </c:pt>
                <c:pt idx="16473">
                  <c:v>42033.312870370464</c:v>
                </c:pt>
                <c:pt idx="16474">
                  <c:v>42033.319814814866</c:v>
                </c:pt>
                <c:pt idx="16475">
                  <c:v>42033.32675925926</c:v>
                </c:pt>
                <c:pt idx="16476">
                  <c:v>42033.333703703633</c:v>
                </c:pt>
                <c:pt idx="16477">
                  <c:v>42033.340648148231</c:v>
                </c:pt>
                <c:pt idx="16478">
                  <c:v>42033.347592592603</c:v>
                </c:pt>
                <c:pt idx="16479">
                  <c:v>42033.354537037121</c:v>
                </c:pt>
                <c:pt idx="16480">
                  <c:v>42033.361481481421</c:v>
                </c:pt>
                <c:pt idx="16481">
                  <c:v>42033.368425925932</c:v>
                </c:pt>
                <c:pt idx="16482">
                  <c:v>42033.375370370391</c:v>
                </c:pt>
                <c:pt idx="16483">
                  <c:v>42033.382314814866</c:v>
                </c:pt>
                <c:pt idx="16484">
                  <c:v>42033.389259259326</c:v>
                </c:pt>
                <c:pt idx="16485">
                  <c:v>42033.396203703705</c:v>
                </c:pt>
                <c:pt idx="16486">
                  <c:v>42033.403148148202</c:v>
                </c:pt>
                <c:pt idx="16487">
                  <c:v>42033.410092592603</c:v>
                </c:pt>
                <c:pt idx="16488">
                  <c:v>42033.417037037041</c:v>
                </c:pt>
                <c:pt idx="16489">
                  <c:v>42033.423981481421</c:v>
                </c:pt>
                <c:pt idx="16490">
                  <c:v>42033.430925925932</c:v>
                </c:pt>
                <c:pt idx="16491">
                  <c:v>42033.437870370391</c:v>
                </c:pt>
                <c:pt idx="16492">
                  <c:v>42033.444814814866</c:v>
                </c:pt>
                <c:pt idx="16493">
                  <c:v>42033.45175925926</c:v>
                </c:pt>
                <c:pt idx="16494">
                  <c:v>42033.458703703705</c:v>
                </c:pt>
                <c:pt idx="16495">
                  <c:v>42033.465648148202</c:v>
                </c:pt>
                <c:pt idx="16496">
                  <c:v>42033.472592592603</c:v>
                </c:pt>
                <c:pt idx="16497">
                  <c:v>42033.479537037041</c:v>
                </c:pt>
                <c:pt idx="16498">
                  <c:v>42033.486481481479</c:v>
                </c:pt>
                <c:pt idx="16499">
                  <c:v>42033.493425925924</c:v>
                </c:pt>
                <c:pt idx="16500">
                  <c:v>42033.500370370391</c:v>
                </c:pt>
                <c:pt idx="16501">
                  <c:v>42033.507314814815</c:v>
                </c:pt>
                <c:pt idx="16502">
                  <c:v>42033.514259259326</c:v>
                </c:pt>
                <c:pt idx="16503">
                  <c:v>42033.521203703633</c:v>
                </c:pt>
                <c:pt idx="16504">
                  <c:v>42033.528148148202</c:v>
                </c:pt>
                <c:pt idx="16505">
                  <c:v>42033.535092592596</c:v>
                </c:pt>
                <c:pt idx="16506">
                  <c:v>42033.542037037041</c:v>
                </c:pt>
                <c:pt idx="16507">
                  <c:v>42033.548981481479</c:v>
                </c:pt>
                <c:pt idx="16508">
                  <c:v>42033.555925925932</c:v>
                </c:pt>
                <c:pt idx="16509">
                  <c:v>42033.562870370391</c:v>
                </c:pt>
                <c:pt idx="16510">
                  <c:v>42033.569814814815</c:v>
                </c:pt>
                <c:pt idx="16511">
                  <c:v>42033.57675925926</c:v>
                </c:pt>
                <c:pt idx="16512">
                  <c:v>42033.583703703633</c:v>
                </c:pt>
                <c:pt idx="16513">
                  <c:v>42033.590648148202</c:v>
                </c:pt>
                <c:pt idx="16514">
                  <c:v>42033.597592592596</c:v>
                </c:pt>
                <c:pt idx="16515">
                  <c:v>42033.604537037041</c:v>
                </c:pt>
                <c:pt idx="16516">
                  <c:v>42033.611481481421</c:v>
                </c:pt>
                <c:pt idx="16517">
                  <c:v>42033.618425925932</c:v>
                </c:pt>
                <c:pt idx="16518">
                  <c:v>42033.62537037037</c:v>
                </c:pt>
                <c:pt idx="16519">
                  <c:v>42033.632314814815</c:v>
                </c:pt>
                <c:pt idx="16520">
                  <c:v>42033.63925925926</c:v>
                </c:pt>
                <c:pt idx="16521">
                  <c:v>42033.646203703705</c:v>
                </c:pt>
                <c:pt idx="16522">
                  <c:v>42033.653148148202</c:v>
                </c:pt>
                <c:pt idx="16523">
                  <c:v>42033.660092592596</c:v>
                </c:pt>
                <c:pt idx="16524">
                  <c:v>42033.667037037034</c:v>
                </c:pt>
                <c:pt idx="16525">
                  <c:v>42033.673981481421</c:v>
                </c:pt>
                <c:pt idx="16526">
                  <c:v>42033.680925925932</c:v>
                </c:pt>
                <c:pt idx="16527">
                  <c:v>42033.687870370391</c:v>
                </c:pt>
                <c:pt idx="16528">
                  <c:v>42033.694814814815</c:v>
                </c:pt>
                <c:pt idx="16529">
                  <c:v>42033.701759259224</c:v>
                </c:pt>
                <c:pt idx="16530">
                  <c:v>42033.708703703633</c:v>
                </c:pt>
                <c:pt idx="16531">
                  <c:v>42033.715648148202</c:v>
                </c:pt>
                <c:pt idx="16532">
                  <c:v>42033.722592592596</c:v>
                </c:pt>
                <c:pt idx="16533">
                  <c:v>42033.729537037034</c:v>
                </c:pt>
                <c:pt idx="16534">
                  <c:v>42033.736481481421</c:v>
                </c:pt>
                <c:pt idx="16535">
                  <c:v>42033.743425925924</c:v>
                </c:pt>
                <c:pt idx="16536">
                  <c:v>42033.750370370391</c:v>
                </c:pt>
                <c:pt idx="16537">
                  <c:v>42033.757314814815</c:v>
                </c:pt>
                <c:pt idx="16538">
                  <c:v>42033.76425925926</c:v>
                </c:pt>
                <c:pt idx="16539">
                  <c:v>42033.771203703633</c:v>
                </c:pt>
                <c:pt idx="16540">
                  <c:v>42033.778148148202</c:v>
                </c:pt>
                <c:pt idx="16541">
                  <c:v>42033.785092592596</c:v>
                </c:pt>
                <c:pt idx="16542">
                  <c:v>42033.792037037034</c:v>
                </c:pt>
                <c:pt idx="16543">
                  <c:v>42033.798981481421</c:v>
                </c:pt>
                <c:pt idx="16544">
                  <c:v>42033.805925925932</c:v>
                </c:pt>
                <c:pt idx="16545">
                  <c:v>42033.812870370464</c:v>
                </c:pt>
                <c:pt idx="16546">
                  <c:v>42033.819814814866</c:v>
                </c:pt>
                <c:pt idx="16547">
                  <c:v>42033.82675925926</c:v>
                </c:pt>
                <c:pt idx="16548">
                  <c:v>42033.833703703633</c:v>
                </c:pt>
                <c:pt idx="16549">
                  <c:v>42033.840648148231</c:v>
                </c:pt>
                <c:pt idx="16550">
                  <c:v>42033.847592592603</c:v>
                </c:pt>
                <c:pt idx="16551">
                  <c:v>42033.854537037121</c:v>
                </c:pt>
                <c:pt idx="16552">
                  <c:v>42033.861481481421</c:v>
                </c:pt>
                <c:pt idx="16553">
                  <c:v>42033.868425925932</c:v>
                </c:pt>
                <c:pt idx="16554">
                  <c:v>42033.875370370391</c:v>
                </c:pt>
                <c:pt idx="16555">
                  <c:v>42033.882314814866</c:v>
                </c:pt>
                <c:pt idx="16556">
                  <c:v>42033.889259259326</c:v>
                </c:pt>
                <c:pt idx="16557">
                  <c:v>42033.896203703705</c:v>
                </c:pt>
                <c:pt idx="16558">
                  <c:v>42033.903148148202</c:v>
                </c:pt>
                <c:pt idx="16559">
                  <c:v>42033.910092592603</c:v>
                </c:pt>
                <c:pt idx="16560">
                  <c:v>42033.917037037041</c:v>
                </c:pt>
                <c:pt idx="16561">
                  <c:v>42033.923981481421</c:v>
                </c:pt>
                <c:pt idx="16562">
                  <c:v>42033.930925925932</c:v>
                </c:pt>
                <c:pt idx="16563">
                  <c:v>42033.937870370391</c:v>
                </c:pt>
                <c:pt idx="16564">
                  <c:v>42033.944814814866</c:v>
                </c:pt>
                <c:pt idx="16565">
                  <c:v>42033.95175925926</c:v>
                </c:pt>
                <c:pt idx="16566">
                  <c:v>42033.958703703705</c:v>
                </c:pt>
                <c:pt idx="16567">
                  <c:v>42033.965648148202</c:v>
                </c:pt>
                <c:pt idx="16568">
                  <c:v>42033.972592592603</c:v>
                </c:pt>
                <c:pt idx="16569">
                  <c:v>42033.979537037041</c:v>
                </c:pt>
                <c:pt idx="16570">
                  <c:v>42033.986481481479</c:v>
                </c:pt>
                <c:pt idx="16571">
                  <c:v>42033.993425925924</c:v>
                </c:pt>
                <c:pt idx="16572">
                  <c:v>42034.000370370391</c:v>
                </c:pt>
                <c:pt idx="16573">
                  <c:v>42034.007314814815</c:v>
                </c:pt>
                <c:pt idx="16574">
                  <c:v>42034.014259259326</c:v>
                </c:pt>
                <c:pt idx="16575">
                  <c:v>42034.021203703633</c:v>
                </c:pt>
                <c:pt idx="16576">
                  <c:v>42034.028148148202</c:v>
                </c:pt>
                <c:pt idx="16577">
                  <c:v>42034.035092592596</c:v>
                </c:pt>
                <c:pt idx="16578">
                  <c:v>42034.042037037041</c:v>
                </c:pt>
                <c:pt idx="16579">
                  <c:v>42034.048981481479</c:v>
                </c:pt>
                <c:pt idx="16580">
                  <c:v>42034.055925925932</c:v>
                </c:pt>
                <c:pt idx="16581">
                  <c:v>42034.062870370391</c:v>
                </c:pt>
                <c:pt idx="16582">
                  <c:v>42034.069814814815</c:v>
                </c:pt>
                <c:pt idx="16583">
                  <c:v>42034.07675925926</c:v>
                </c:pt>
                <c:pt idx="16584">
                  <c:v>42034.083703703633</c:v>
                </c:pt>
                <c:pt idx="16585">
                  <c:v>42034.090648148202</c:v>
                </c:pt>
                <c:pt idx="16586">
                  <c:v>42034.097592592596</c:v>
                </c:pt>
                <c:pt idx="16587">
                  <c:v>42034.104537037041</c:v>
                </c:pt>
                <c:pt idx="16588">
                  <c:v>42034.111481481421</c:v>
                </c:pt>
                <c:pt idx="16589">
                  <c:v>42034.118425925932</c:v>
                </c:pt>
                <c:pt idx="16590">
                  <c:v>42034.12537037037</c:v>
                </c:pt>
                <c:pt idx="16591">
                  <c:v>42034.132314814815</c:v>
                </c:pt>
                <c:pt idx="16592">
                  <c:v>42034.13925925926</c:v>
                </c:pt>
                <c:pt idx="16593">
                  <c:v>42034.146203703705</c:v>
                </c:pt>
                <c:pt idx="16594">
                  <c:v>42034.153148148202</c:v>
                </c:pt>
                <c:pt idx="16595">
                  <c:v>42034.160092592596</c:v>
                </c:pt>
                <c:pt idx="16596">
                  <c:v>42034.167037037034</c:v>
                </c:pt>
                <c:pt idx="16597">
                  <c:v>42034.173981481421</c:v>
                </c:pt>
                <c:pt idx="16598">
                  <c:v>42034.180925925932</c:v>
                </c:pt>
                <c:pt idx="16599">
                  <c:v>42034.187870370391</c:v>
                </c:pt>
                <c:pt idx="16600">
                  <c:v>42034.194814814815</c:v>
                </c:pt>
                <c:pt idx="16601">
                  <c:v>42034.201759259224</c:v>
                </c:pt>
                <c:pt idx="16602">
                  <c:v>42034.208703703633</c:v>
                </c:pt>
                <c:pt idx="16603">
                  <c:v>42034.215648148202</c:v>
                </c:pt>
                <c:pt idx="16604">
                  <c:v>42034.222592592596</c:v>
                </c:pt>
                <c:pt idx="16605">
                  <c:v>42034.229537037034</c:v>
                </c:pt>
                <c:pt idx="16606">
                  <c:v>42034.236481481421</c:v>
                </c:pt>
                <c:pt idx="16607">
                  <c:v>42034.243425925924</c:v>
                </c:pt>
                <c:pt idx="16608">
                  <c:v>42034.250370370391</c:v>
                </c:pt>
                <c:pt idx="16609">
                  <c:v>42034.257314814815</c:v>
                </c:pt>
                <c:pt idx="16610">
                  <c:v>42034.26425925926</c:v>
                </c:pt>
                <c:pt idx="16611">
                  <c:v>42034.271203703633</c:v>
                </c:pt>
                <c:pt idx="16612">
                  <c:v>42034.278148148202</c:v>
                </c:pt>
                <c:pt idx="16613">
                  <c:v>42034.285092592596</c:v>
                </c:pt>
                <c:pt idx="16614">
                  <c:v>42034.292037037034</c:v>
                </c:pt>
                <c:pt idx="16615">
                  <c:v>42034.298981481421</c:v>
                </c:pt>
                <c:pt idx="16616">
                  <c:v>42034.305925925932</c:v>
                </c:pt>
                <c:pt idx="16617">
                  <c:v>42034.312870370464</c:v>
                </c:pt>
                <c:pt idx="16618">
                  <c:v>42034.319814814866</c:v>
                </c:pt>
                <c:pt idx="16619">
                  <c:v>42034.32675925926</c:v>
                </c:pt>
                <c:pt idx="16620">
                  <c:v>42034.333703703633</c:v>
                </c:pt>
                <c:pt idx="16621">
                  <c:v>42034.340648148231</c:v>
                </c:pt>
                <c:pt idx="16622">
                  <c:v>42034.347592592603</c:v>
                </c:pt>
                <c:pt idx="16623">
                  <c:v>42034.354537037121</c:v>
                </c:pt>
                <c:pt idx="16624">
                  <c:v>42034.361481481421</c:v>
                </c:pt>
                <c:pt idx="16625">
                  <c:v>42034.368425925932</c:v>
                </c:pt>
                <c:pt idx="16626">
                  <c:v>42034.375370370391</c:v>
                </c:pt>
                <c:pt idx="16627">
                  <c:v>42034.382314814866</c:v>
                </c:pt>
                <c:pt idx="16628">
                  <c:v>42034.389259259326</c:v>
                </c:pt>
                <c:pt idx="16629">
                  <c:v>42034.396203703705</c:v>
                </c:pt>
                <c:pt idx="16630">
                  <c:v>42034.403148148202</c:v>
                </c:pt>
                <c:pt idx="16631">
                  <c:v>42034.410092592603</c:v>
                </c:pt>
                <c:pt idx="16632">
                  <c:v>42034.417037037041</c:v>
                </c:pt>
                <c:pt idx="16633">
                  <c:v>42034.423981481421</c:v>
                </c:pt>
                <c:pt idx="16634">
                  <c:v>42034.430925925932</c:v>
                </c:pt>
                <c:pt idx="16635">
                  <c:v>42034.437870370391</c:v>
                </c:pt>
                <c:pt idx="16636">
                  <c:v>42034.444814814866</c:v>
                </c:pt>
                <c:pt idx="16637">
                  <c:v>42034.45175925926</c:v>
                </c:pt>
                <c:pt idx="16638">
                  <c:v>42034.458703703705</c:v>
                </c:pt>
                <c:pt idx="16639">
                  <c:v>42034.465648148202</c:v>
                </c:pt>
                <c:pt idx="16640">
                  <c:v>42034.472592592603</c:v>
                </c:pt>
                <c:pt idx="16641">
                  <c:v>42034.479537037041</c:v>
                </c:pt>
                <c:pt idx="16642">
                  <c:v>42034.486481481479</c:v>
                </c:pt>
                <c:pt idx="16643">
                  <c:v>42034.493425925924</c:v>
                </c:pt>
                <c:pt idx="16644">
                  <c:v>42034.500370370391</c:v>
                </c:pt>
                <c:pt idx="16645">
                  <c:v>42034.507314814815</c:v>
                </c:pt>
                <c:pt idx="16646">
                  <c:v>42034.514259259326</c:v>
                </c:pt>
                <c:pt idx="16647">
                  <c:v>42034.521203703633</c:v>
                </c:pt>
                <c:pt idx="16648">
                  <c:v>42034.528148148202</c:v>
                </c:pt>
                <c:pt idx="16649">
                  <c:v>42034.535092592596</c:v>
                </c:pt>
                <c:pt idx="16650">
                  <c:v>42034.542037037041</c:v>
                </c:pt>
                <c:pt idx="16651">
                  <c:v>42034.548981481479</c:v>
                </c:pt>
                <c:pt idx="16652">
                  <c:v>42034.555925925932</c:v>
                </c:pt>
                <c:pt idx="16653">
                  <c:v>42034.562870370391</c:v>
                </c:pt>
                <c:pt idx="16654">
                  <c:v>42034.569814814815</c:v>
                </c:pt>
                <c:pt idx="16655">
                  <c:v>42034.57675925926</c:v>
                </c:pt>
                <c:pt idx="16656">
                  <c:v>42034.583703703633</c:v>
                </c:pt>
                <c:pt idx="16657">
                  <c:v>42034.590648148202</c:v>
                </c:pt>
                <c:pt idx="16658">
                  <c:v>42034.597592592596</c:v>
                </c:pt>
                <c:pt idx="16659">
                  <c:v>42034.604537037041</c:v>
                </c:pt>
                <c:pt idx="16660">
                  <c:v>42034.611481481421</c:v>
                </c:pt>
                <c:pt idx="16661">
                  <c:v>42034.618425925932</c:v>
                </c:pt>
                <c:pt idx="16662">
                  <c:v>42034.62537037037</c:v>
                </c:pt>
                <c:pt idx="16663">
                  <c:v>42034.632314814815</c:v>
                </c:pt>
                <c:pt idx="16664">
                  <c:v>42034.63925925926</c:v>
                </c:pt>
                <c:pt idx="16665">
                  <c:v>42034.646203703705</c:v>
                </c:pt>
                <c:pt idx="16666">
                  <c:v>42034.653148148202</c:v>
                </c:pt>
                <c:pt idx="16667">
                  <c:v>42034.660092592596</c:v>
                </c:pt>
                <c:pt idx="16668">
                  <c:v>42034.667037037034</c:v>
                </c:pt>
                <c:pt idx="16669">
                  <c:v>42034.673981481421</c:v>
                </c:pt>
                <c:pt idx="16670">
                  <c:v>42034.680925925932</c:v>
                </c:pt>
                <c:pt idx="16671">
                  <c:v>42034.687870370391</c:v>
                </c:pt>
                <c:pt idx="16672">
                  <c:v>42034.694814814815</c:v>
                </c:pt>
                <c:pt idx="16673">
                  <c:v>42034.701759259224</c:v>
                </c:pt>
                <c:pt idx="16674">
                  <c:v>42034.708703703633</c:v>
                </c:pt>
                <c:pt idx="16675">
                  <c:v>42034.715648148202</c:v>
                </c:pt>
                <c:pt idx="16676">
                  <c:v>42034.722592592596</c:v>
                </c:pt>
                <c:pt idx="16677">
                  <c:v>42034.729537037034</c:v>
                </c:pt>
                <c:pt idx="16678">
                  <c:v>42034.736481481421</c:v>
                </c:pt>
                <c:pt idx="16679">
                  <c:v>42034.743425925924</c:v>
                </c:pt>
                <c:pt idx="16680">
                  <c:v>42034.750370370391</c:v>
                </c:pt>
                <c:pt idx="16681">
                  <c:v>42034.757314814815</c:v>
                </c:pt>
                <c:pt idx="16682">
                  <c:v>42034.76425925926</c:v>
                </c:pt>
                <c:pt idx="16683">
                  <c:v>42034.771203703633</c:v>
                </c:pt>
                <c:pt idx="16684">
                  <c:v>42034.778148148202</c:v>
                </c:pt>
                <c:pt idx="16685">
                  <c:v>42034.785092592596</c:v>
                </c:pt>
                <c:pt idx="16686">
                  <c:v>42034.792037037034</c:v>
                </c:pt>
                <c:pt idx="16687">
                  <c:v>42034.798981481421</c:v>
                </c:pt>
                <c:pt idx="16688">
                  <c:v>42034.805925925932</c:v>
                </c:pt>
                <c:pt idx="16689">
                  <c:v>42034.812870370464</c:v>
                </c:pt>
                <c:pt idx="16690">
                  <c:v>42034.819814814866</c:v>
                </c:pt>
                <c:pt idx="16691">
                  <c:v>42034.82675925926</c:v>
                </c:pt>
                <c:pt idx="16692">
                  <c:v>42034.833703703633</c:v>
                </c:pt>
                <c:pt idx="16693">
                  <c:v>42034.840648148231</c:v>
                </c:pt>
                <c:pt idx="16694">
                  <c:v>42034.847592592603</c:v>
                </c:pt>
                <c:pt idx="16695">
                  <c:v>42034.854537037121</c:v>
                </c:pt>
                <c:pt idx="16696">
                  <c:v>42034.861481481421</c:v>
                </c:pt>
                <c:pt idx="16697">
                  <c:v>42034.868425925932</c:v>
                </c:pt>
                <c:pt idx="16698">
                  <c:v>42034.875370370391</c:v>
                </c:pt>
                <c:pt idx="16699">
                  <c:v>42034.882314814866</c:v>
                </c:pt>
                <c:pt idx="16700">
                  <c:v>42034.889259259326</c:v>
                </c:pt>
                <c:pt idx="16701">
                  <c:v>42034.896203703705</c:v>
                </c:pt>
                <c:pt idx="16702">
                  <c:v>42034.903148148202</c:v>
                </c:pt>
                <c:pt idx="16703">
                  <c:v>42034.910092592603</c:v>
                </c:pt>
                <c:pt idx="16704">
                  <c:v>42034.917037037041</c:v>
                </c:pt>
                <c:pt idx="16705">
                  <c:v>42034.923981481421</c:v>
                </c:pt>
                <c:pt idx="16706">
                  <c:v>42034.930925925932</c:v>
                </c:pt>
                <c:pt idx="16707">
                  <c:v>42034.937870370391</c:v>
                </c:pt>
                <c:pt idx="16708">
                  <c:v>42034.944814814866</c:v>
                </c:pt>
                <c:pt idx="16709">
                  <c:v>42034.95175925926</c:v>
                </c:pt>
                <c:pt idx="16710">
                  <c:v>42034.958703703705</c:v>
                </c:pt>
                <c:pt idx="16711">
                  <c:v>42034.965648148202</c:v>
                </c:pt>
                <c:pt idx="16712">
                  <c:v>42034.972592592603</c:v>
                </c:pt>
                <c:pt idx="16713">
                  <c:v>42034.979537037041</c:v>
                </c:pt>
                <c:pt idx="16714">
                  <c:v>42034.986481481479</c:v>
                </c:pt>
                <c:pt idx="16715">
                  <c:v>42034.993425925924</c:v>
                </c:pt>
                <c:pt idx="16716">
                  <c:v>42035.000370370391</c:v>
                </c:pt>
                <c:pt idx="16717">
                  <c:v>42035.007314814815</c:v>
                </c:pt>
                <c:pt idx="16718">
                  <c:v>42035.014259259326</c:v>
                </c:pt>
                <c:pt idx="16719">
                  <c:v>42035.021203703633</c:v>
                </c:pt>
                <c:pt idx="16720">
                  <c:v>42035.028148148202</c:v>
                </c:pt>
                <c:pt idx="16721">
                  <c:v>42035.035092592596</c:v>
                </c:pt>
                <c:pt idx="16722">
                  <c:v>42035.042037037041</c:v>
                </c:pt>
                <c:pt idx="16723">
                  <c:v>42035.048981481479</c:v>
                </c:pt>
                <c:pt idx="16724">
                  <c:v>42035.055925925932</c:v>
                </c:pt>
                <c:pt idx="16725">
                  <c:v>42035.062870370391</c:v>
                </c:pt>
                <c:pt idx="16726">
                  <c:v>42035.069814814815</c:v>
                </c:pt>
                <c:pt idx="16727">
                  <c:v>42035.07675925926</c:v>
                </c:pt>
                <c:pt idx="16728">
                  <c:v>42035.083703703633</c:v>
                </c:pt>
                <c:pt idx="16729">
                  <c:v>42035.090648148202</c:v>
                </c:pt>
                <c:pt idx="16730">
                  <c:v>42035.097592592596</c:v>
                </c:pt>
                <c:pt idx="16731">
                  <c:v>42035.104537037041</c:v>
                </c:pt>
                <c:pt idx="16732">
                  <c:v>42035.111481481421</c:v>
                </c:pt>
                <c:pt idx="16733">
                  <c:v>42035.118425925932</c:v>
                </c:pt>
                <c:pt idx="16734">
                  <c:v>42035.12537037037</c:v>
                </c:pt>
                <c:pt idx="16735">
                  <c:v>42035.132314814815</c:v>
                </c:pt>
                <c:pt idx="16736">
                  <c:v>42035.13925925926</c:v>
                </c:pt>
                <c:pt idx="16737">
                  <c:v>42035.146203703705</c:v>
                </c:pt>
                <c:pt idx="16738">
                  <c:v>42035.153148148202</c:v>
                </c:pt>
                <c:pt idx="16739">
                  <c:v>42035.160092592596</c:v>
                </c:pt>
                <c:pt idx="16740">
                  <c:v>42035.167037037034</c:v>
                </c:pt>
                <c:pt idx="16741">
                  <c:v>42035.173981481421</c:v>
                </c:pt>
                <c:pt idx="16742">
                  <c:v>42035.180925925932</c:v>
                </c:pt>
                <c:pt idx="16743">
                  <c:v>42035.187870370391</c:v>
                </c:pt>
                <c:pt idx="16744">
                  <c:v>42035.194814814815</c:v>
                </c:pt>
                <c:pt idx="16745">
                  <c:v>42035.201759259224</c:v>
                </c:pt>
                <c:pt idx="16746">
                  <c:v>42035.208703703633</c:v>
                </c:pt>
                <c:pt idx="16747">
                  <c:v>42035.215648148202</c:v>
                </c:pt>
                <c:pt idx="16748">
                  <c:v>42035.222592592596</c:v>
                </c:pt>
                <c:pt idx="16749">
                  <c:v>42035.229537037034</c:v>
                </c:pt>
                <c:pt idx="16750">
                  <c:v>42035.236481481421</c:v>
                </c:pt>
                <c:pt idx="16751">
                  <c:v>42035.243425925924</c:v>
                </c:pt>
                <c:pt idx="16752">
                  <c:v>42035.250370370391</c:v>
                </c:pt>
                <c:pt idx="16753">
                  <c:v>42035.257314814815</c:v>
                </c:pt>
                <c:pt idx="16754">
                  <c:v>42035.26425925926</c:v>
                </c:pt>
                <c:pt idx="16755">
                  <c:v>42035.271203703633</c:v>
                </c:pt>
                <c:pt idx="16756">
                  <c:v>42035.278148148202</c:v>
                </c:pt>
                <c:pt idx="16757">
                  <c:v>42035.285092592596</c:v>
                </c:pt>
                <c:pt idx="16758">
                  <c:v>42035.292037037034</c:v>
                </c:pt>
                <c:pt idx="16759">
                  <c:v>42035.298981481421</c:v>
                </c:pt>
                <c:pt idx="16760">
                  <c:v>42035.305925925932</c:v>
                </c:pt>
                <c:pt idx="16761">
                  <c:v>42035.312870370464</c:v>
                </c:pt>
                <c:pt idx="16762">
                  <c:v>42035.319814814866</c:v>
                </c:pt>
                <c:pt idx="16763">
                  <c:v>42035.32675925926</c:v>
                </c:pt>
                <c:pt idx="16764">
                  <c:v>42035.333703703633</c:v>
                </c:pt>
                <c:pt idx="16765">
                  <c:v>42035.340648148231</c:v>
                </c:pt>
                <c:pt idx="16766">
                  <c:v>42035.347592592603</c:v>
                </c:pt>
                <c:pt idx="16767">
                  <c:v>42035.354537037121</c:v>
                </c:pt>
                <c:pt idx="16768">
                  <c:v>42035.361481481421</c:v>
                </c:pt>
                <c:pt idx="16769">
                  <c:v>42035.368425925932</c:v>
                </c:pt>
                <c:pt idx="16770">
                  <c:v>42035.375370370391</c:v>
                </c:pt>
                <c:pt idx="16771">
                  <c:v>42035.382314814866</c:v>
                </c:pt>
                <c:pt idx="16772">
                  <c:v>42035.389259259326</c:v>
                </c:pt>
                <c:pt idx="16773">
                  <c:v>42035.396203703705</c:v>
                </c:pt>
                <c:pt idx="16774">
                  <c:v>42035.403148148202</c:v>
                </c:pt>
                <c:pt idx="16775">
                  <c:v>42035.410092592603</c:v>
                </c:pt>
                <c:pt idx="16776">
                  <c:v>42035.417037037041</c:v>
                </c:pt>
                <c:pt idx="16777">
                  <c:v>42035.423981481421</c:v>
                </c:pt>
                <c:pt idx="16778">
                  <c:v>42035.430925925932</c:v>
                </c:pt>
                <c:pt idx="16779">
                  <c:v>42035.437870370391</c:v>
                </c:pt>
                <c:pt idx="16780">
                  <c:v>42035.444814814866</c:v>
                </c:pt>
                <c:pt idx="16781">
                  <c:v>42035.45175925926</c:v>
                </c:pt>
                <c:pt idx="16782">
                  <c:v>42035.458703703705</c:v>
                </c:pt>
                <c:pt idx="16783">
                  <c:v>42035.465648148202</c:v>
                </c:pt>
                <c:pt idx="16784">
                  <c:v>42035.472592592603</c:v>
                </c:pt>
                <c:pt idx="16785">
                  <c:v>42035.479537037041</c:v>
                </c:pt>
                <c:pt idx="16786">
                  <c:v>42035.486481481479</c:v>
                </c:pt>
                <c:pt idx="16787">
                  <c:v>42035.493425925924</c:v>
                </c:pt>
                <c:pt idx="16788">
                  <c:v>42035.500370370391</c:v>
                </c:pt>
                <c:pt idx="16789">
                  <c:v>42035.507314814815</c:v>
                </c:pt>
                <c:pt idx="16790">
                  <c:v>42035.514259259326</c:v>
                </c:pt>
                <c:pt idx="16791">
                  <c:v>42035.521203703633</c:v>
                </c:pt>
                <c:pt idx="16792">
                  <c:v>42035.528148148202</c:v>
                </c:pt>
                <c:pt idx="16793">
                  <c:v>42035.535092592596</c:v>
                </c:pt>
                <c:pt idx="16794">
                  <c:v>42035.542037037041</c:v>
                </c:pt>
                <c:pt idx="16795">
                  <c:v>42035.548981481479</c:v>
                </c:pt>
                <c:pt idx="16796">
                  <c:v>42035.555925925932</c:v>
                </c:pt>
                <c:pt idx="16797">
                  <c:v>42035.562870370391</c:v>
                </c:pt>
                <c:pt idx="16798">
                  <c:v>42035.569814814815</c:v>
                </c:pt>
                <c:pt idx="16799">
                  <c:v>42035.57675925926</c:v>
                </c:pt>
                <c:pt idx="16800">
                  <c:v>42035.583703703633</c:v>
                </c:pt>
                <c:pt idx="16801">
                  <c:v>42035.590648148202</c:v>
                </c:pt>
                <c:pt idx="16802">
                  <c:v>42035.597592592596</c:v>
                </c:pt>
                <c:pt idx="16803">
                  <c:v>42035.604537037041</c:v>
                </c:pt>
                <c:pt idx="16804">
                  <c:v>42035.611481481421</c:v>
                </c:pt>
                <c:pt idx="16805">
                  <c:v>42035.618425925932</c:v>
                </c:pt>
                <c:pt idx="16806">
                  <c:v>42035.62537037037</c:v>
                </c:pt>
                <c:pt idx="16807">
                  <c:v>42035.632314814815</c:v>
                </c:pt>
                <c:pt idx="16808">
                  <c:v>42035.63925925926</c:v>
                </c:pt>
                <c:pt idx="16809">
                  <c:v>42035.646203703705</c:v>
                </c:pt>
                <c:pt idx="16810">
                  <c:v>42035.653148148202</c:v>
                </c:pt>
                <c:pt idx="16811">
                  <c:v>42035.660092592596</c:v>
                </c:pt>
                <c:pt idx="16812">
                  <c:v>42035.667037037034</c:v>
                </c:pt>
                <c:pt idx="16813">
                  <c:v>42035.673981481421</c:v>
                </c:pt>
                <c:pt idx="16814">
                  <c:v>42035.680925925932</c:v>
                </c:pt>
                <c:pt idx="16815">
                  <c:v>42035.687870370391</c:v>
                </c:pt>
                <c:pt idx="16816">
                  <c:v>42035.694814814815</c:v>
                </c:pt>
                <c:pt idx="16817">
                  <c:v>42035.701759259224</c:v>
                </c:pt>
                <c:pt idx="16818">
                  <c:v>42035.708703703633</c:v>
                </c:pt>
                <c:pt idx="16819">
                  <c:v>42035.715648148202</c:v>
                </c:pt>
                <c:pt idx="16820">
                  <c:v>42035.722592592596</c:v>
                </c:pt>
                <c:pt idx="16821">
                  <c:v>42035.729537037034</c:v>
                </c:pt>
                <c:pt idx="16822">
                  <c:v>42035.736481481421</c:v>
                </c:pt>
                <c:pt idx="16823">
                  <c:v>42035.743425925924</c:v>
                </c:pt>
                <c:pt idx="16824">
                  <c:v>42035.750370370391</c:v>
                </c:pt>
                <c:pt idx="16825">
                  <c:v>42035.757314814815</c:v>
                </c:pt>
                <c:pt idx="16826">
                  <c:v>42035.76425925926</c:v>
                </c:pt>
                <c:pt idx="16827">
                  <c:v>42035.771203703633</c:v>
                </c:pt>
                <c:pt idx="16828">
                  <c:v>42035.778148148202</c:v>
                </c:pt>
                <c:pt idx="16829">
                  <c:v>42035.785092592596</c:v>
                </c:pt>
                <c:pt idx="16830">
                  <c:v>42035.792037037034</c:v>
                </c:pt>
                <c:pt idx="16831">
                  <c:v>42035.798981481421</c:v>
                </c:pt>
                <c:pt idx="16832">
                  <c:v>42035.805925925932</c:v>
                </c:pt>
                <c:pt idx="16833">
                  <c:v>42035.812870370464</c:v>
                </c:pt>
                <c:pt idx="16834">
                  <c:v>42035.819814814866</c:v>
                </c:pt>
                <c:pt idx="16835">
                  <c:v>42035.82675925926</c:v>
                </c:pt>
                <c:pt idx="16836">
                  <c:v>42035.833703703633</c:v>
                </c:pt>
                <c:pt idx="16837">
                  <c:v>42035.840648148231</c:v>
                </c:pt>
                <c:pt idx="16838">
                  <c:v>42035.847592592603</c:v>
                </c:pt>
                <c:pt idx="16839">
                  <c:v>42035.854537037121</c:v>
                </c:pt>
                <c:pt idx="16840">
                  <c:v>42035.861481481421</c:v>
                </c:pt>
                <c:pt idx="16841">
                  <c:v>42035.868425925932</c:v>
                </c:pt>
                <c:pt idx="16842">
                  <c:v>42035.875370370391</c:v>
                </c:pt>
                <c:pt idx="16843">
                  <c:v>42035.882314814866</c:v>
                </c:pt>
                <c:pt idx="16844">
                  <c:v>42035.889259259326</c:v>
                </c:pt>
                <c:pt idx="16845">
                  <c:v>42035.896203703705</c:v>
                </c:pt>
                <c:pt idx="16846">
                  <c:v>42035.903148148202</c:v>
                </c:pt>
                <c:pt idx="16847">
                  <c:v>42035.910092592603</c:v>
                </c:pt>
                <c:pt idx="16848">
                  <c:v>42035.917037037041</c:v>
                </c:pt>
                <c:pt idx="16849">
                  <c:v>42035.923981481421</c:v>
                </c:pt>
                <c:pt idx="16850">
                  <c:v>42035.930925925932</c:v>
                </c:pt>
                <c:pt idx="16851">
                  <c:v>42035.937870370391</c:v>
                </c:pt>
                <c:pt idx="16852">
                  <c:v>42035.944814814866</c:v>
                </c:pt>
                <c:pt idx="16853">
                  <c:v>42035.95175925926</c:v>
                </c:pt>
                <c:pt idx="16854">
                  <c:v>42035.958703703705</c:v>
                </c:pt>
                <c:pt idx="16855">
                  <c:v>42035.965648148202</c:v>
                </c:pt>
                <c:pt idx="16856">
                  <c:v>42035.972592592603</c:v>
                </c:pt>
                <c:pt idx="16857">
                  <c:v>42035.979537037041</c:v>
                </c:pt>
                <c:pt idx="16858">
                  <c:v>42035.986481481479</c:v>
                </c:pt>
                <c:pt idx="16859">
                  <c:v>42035.993425925924</c:v>
                </c:pt>
                <c:pt idx="16860">
                  <c:v>42036.000370370391</c:v>
                </c:pt>
                <c:pt idx="16861">
                  <c:v>42036.007314814815</c:v>
                </c:pt>
                <c:pt idx="16862">
                  <c:v>42036.014259259326</c:v>
                </c:pt>
                <c:pt idx="16863">
                  <c:v>42036.021203703633</c:v>
                </c:pt>
                <c:pt idx="16864">
                  <c:v>42036.028148148202</c:v>
                </c:pt>
                <c:pt idx="16865">
                  <c:v>42036.035092592596</c:v>
                </c:pt>
                <c:pt idx="16866">
                  <c:v>42036.042037037041</c:v>
                </c:pt>
                <c:pt idx="16867">
                  <c:v>42036.048981481479</c:v>
                </c:pt>
                <c:pt idx="16868">
                  <c:v>42036.055925925932</c:v>
                </c:pt>
                <c:pt idx="16869">
                  <c:v>42036.062870370391</c:v>
                </c:pt>
                <c:pt idx="16870">
                  <c:v>42036.069814814815</c:v>
                </c:pt>
                <c:pt idx="16871">
                  <c:v>42036.07675925926</c:v>
                </c:pt>
                <c:pt idx="16872">
                  <c:v>42036.083703703633</c:v>
                </c:pt>
                <c:pt idx="16873">
                  <c:v>42036.090648148202</c:v>
                </c:pt>
                <c:pt idx="16874">
                  <c:v>42036.097592592596</c:v>
                </c:pt>
                <c:pt idx="16875">
                  <c:v>42036.104537037041</c:v>
                </c:pt>
                <c:pt idx="16876">
                  <c:v>42036.111481481421</c:v>
                </c:pt>
                <c:pt idx="16877">
                  <c:v>42036.118425925932</c:v>
                </c:pt>
                <c:pt idx="16878">
                  <c:v>42036.12537037037</c:v>
                </c:pt>
                <c:pt idx="16879">
                  <c:v>42036.132314814815</c:v>
                </c:pt>
                <c:pt idx="16880">
                  <c:v>42036.13925925926</c:v>
                </c:pt>
                <c:pt idx="16881">
                  <c:v>42036.146203703705</c:v>
                </c:pt>
                <c:pt idx="16882">
                  <c:v>42036.153148148202</c:v>
                </c:pt>
                <c:pt idx="16883">
                  <c:v>42036.160092592596</c:v>
                </c:pt>
                <c:pt idx="16884">
                  <c:v>42036.167037037034</c:v>
                </c:pt>
                <c:pt idx="16885">
                  <c:v>42036.173981481421</c:v>
                </c:pt>
                <c:pt idx="16886">
                  <c:v>42036.180925925932</c:v>
                </c:pt>
                <c:pt idx="16887">
                  <c:v>42036.187870370391</c:v>
                </c:pt>
                <c:pt idx="16888">
                  <c:v>42036.194814814815</c:v>
                </c:pt>
                <c:pt idx="16889">
                  <c:v>42036.201759259224</c:v>
                </c:pt>
                <c:pt idx="16890">
                  <c:v>42036.208703703633</c:v>
                </c:pt>
                <c:pt idx="16891">
                  <c:v>42036.215648148202</c:v>
                </c:pt>
                <c:pt idx="16892">
                  <c:v>42036.222592592596</c:v>
                </c:pt>
                <c:pt idx="16893">
                  <c:v>42036.229537037034</c:v>
                </c:pt>
                <c:pt idx="16894">
                  <c:v>42036.236481481421</c:v>
                </c:pt>
                <c:pt idx="16895">
                  <c:v>42036.243425925924</c:v>
                </c:pt>
                <c:pt idx="16896">
                  <c:v>42036.250370370391</c:v>
                </c:pt>
                <c:pt idx="16897">
                  <c:v>42036.257314814815</c:v>
                </c:pt>
                <c:pt idx="16898">
                  <c:v>42036.26425925926</c:v>
                </c:pt>
                <c:pt idx="16899">
                  <c:v>42036.271203703633</c:v>
                </c:pt>
                <c:pt idx="16900">
                  <c:v>42036.278148148202</c:v>
                </c:pt>
                <c:pt idx="16901">
                  <c:v>42036.285092592596</c:v>
                </c:pt>
                <c:pt idx="16902">
                  <c:v>42036.292037037034</c:v>
                </c:pt>
                <c:pt idx="16903">
                  <c:v>42036.298981481421</c:v>
                </c:pt>
                <c:pt idx="16904">
                  <c:v>42036.305925925932</c:v>
                </c:pt>
                <c:pt idx="16905">
                  <c:v>42036.312870370464</c:v>
                </c:pt>
                <c:pt idx="16906">
                  <c:v>42036.319814814866</c:v>
                </c:pt>
                <c:pt idx="16907">
                  <c:v>42036.32675925926</c:v>
                </c:pt>
                <c:pt idx="16908">
                  <c:v>42036.333703703633</c:v>
                </c:pt>
                <c:pt idx="16909">
                  <c:v>42036.340648148231</c:v>
                </c:pt>
                <c:pt idx="16910">
                  <c:v>42036.347592592603</c:v>
                </c:pt>
                <c:pt idx="16911">
                  <c:v>42036.354537037121</c:v>
                </c:pt>
                <c:pt idx="16912">
                  <c:v>42036.361481481421</c:v>
                </c:pt>
                <c:pt idx="16913">
                  <c:v>42036.368425925932</c:v>
                </c:pt>
                <c:pt idx="16914">
                  <c:v>42036.375370370391</c:v>
                </c:pt>
                <c:pt idx="16915">
                  <c:v>42036.382314814866</c:v>
                </c:pt>
                <c:pt idx="16916">
                  <c:v>42036.389259259326</c:v>
                </c:pt>
                <c:pt idx="16917">
                  <c:v>42036.396203703705</c:v>
                </c:pt>
                <c:pt idx="16918">
                  <c:v>42036.403148148202</c:v>
                </c:pt>
                <c:pt idx="16919">
                  <c:v>42036.410092592603</c:v>
                </c:pt>
                <c:pt idx="16920">
                  <c:v>42036.417037037041</c:v>
                </c:pt>
                <c:pt idx="16921">
                  <c:v>42036.423981481421</c:v>
                </c:pt>
                <c:pt idx="16922">
                  <c:v>42036.430925925932</c:v>
                </c:pt>
                <c:pt idx="16923">
                  <c:v>42036.437870370391</c:v>
                </c:pt>
                <c:pt idx="16924">
                  <c:v>42036.444814814866</c:v>
                </c:pt>
                <c:pt idx="16925">
                  <c:v>42036.45175925926</c:v>
                </c:pt>
                <c:pt idx="16926">
                  <c:v>42036.458703703705</c:v>
                </c:pt>
                <c:pt idx="16927">
                  <c:v>42036.465648148202</c:v>
                </c:pt>
                <c:pt idx="16928">
                  <c:v>42036.472592592603</c:v>
                </c:pt>
                <c:pt idx="16929">
                  <c:v>42036.479537037041</c:v>
                </c:pt>
                <c:pt idx="16930">
                  <c:v>42036.486481481479</c:v>
                </c:pt>
                <c:pt idx="16931">
                  <c:v>42036.493425925924</c:v>
                </c:pt>
                <c:pt idx="16932">
                  <c:v>42036.500370370391</c:v>
                </c:pt>
                <c:pt idx="16933">
                  <c:v>42036.507314814815</c:v>
                </c:pt>
                <c:pt idx="16934">
                  <c:v>42036.514259259326</c:v>
                </c:pt>
                <c:pt idx="16935">
                  <c:v>42036.521203703633</c:v>
                </c:pt>
                <c:pt idx="16936">
                  <c:v>42036.528148148202</c:v>
                </c:pt>
                <c:pt idx="16937">
                  <c:v>42036.535092592596</c:v>
                </c:pt>
                <c:pt idx="16938">
                  <c:v>42036.542037037041</c:v>
                </c:pt>
                <c:pt idx="16939">
                  <c:v>42036.548981481479</c:v>
                </c:pt>
                <c:pt idx="16940">
                  <c:v>42036.555925925932</c:v>
                </c:pt>
                <c:pt idx="16941">
                  <c:v>42036.562870370391</c:v>
                </c:pt>
                <c:pt idx="16942">
                  <c:v>42036.569814814815</c:v>
                </c:pt>
                <c:pt idx="16943">
                  <c:v>42036.57675925926</c:v>
                </c:pt>
                <c:pt idx="16944">
                  <c:v>42036.583703703633</c:v>
                </c:pt>
                <c:pt idx="16945">
                  <c:v>42036.590648148202</c:v>
                </c:pt>
                <c:pt idx="16946">
                  <c:v>42036.597592592596</c:v>
                </c:pt>
                <c:pt idx="16947">
                  <c:v>42036.604537037041</c:v>
                </c:pt>
                <c:pt idx="16948">
                  <c:v>42036.611481481421</c:v>
                </c:pt>
                <c:pt idx="16949">
                  <c:v>42036.618425925932</c:v>
                </c:pt>
                <c:pt idx="16950">
                  <c:v>42036.62537037037</c:v>
                </c:pt>
                <c:pt idx="16951">
                  <c:v>42036.632314814815</c:v>
                </c:pt>
                <c:pt idx="16952">
                  <c:v>42036.63925925926</c:v>
                </c:pt>
                <c:pt idx="16953">
                  <c:v>42036.646203703705</c:v>
                </c:pt>
                <c:pt idx="16954">
                  <c:v>42036.653148148202</c:v>
                </c:pt>
                <c:pt idx="16955">
                  <c:v>42036.660092592596</c:v>
                </c:pt>
                <c:pt idx="16956">
                  <c:v>42036.667037037034</c:v>
                </c:pt>
                <c:pt idx="16957">
                  <c:v>42036.673981481421</c:v>
                </c:pt>
                <c:pt idx="16958">
                  <c:v>42036.680925925932</c:v>
                </c:pt>
                <c:pt idx="16959">
                  <c:v>42036.687870370391</c:v>
                </c:pt>
                <c:pt idx="16960">
                  <c:v>42036.694814814815</c:v>
                </c:pt>
                <c:pt idx="16961">
                  <c:v>42036.701759259224</c:v>
                </c:pt>
                <c:pt idx="16962">
                  <c:v>42036.708703703633</c:v>
                </c:pt>
                <c:pt idx="16963">
                  <c:v>42036.715648148202</c:v>
                </c:pt>
                <c:pt idx="16964">
                  <c:v>42036.722592592596</c:v>
                </c:pt>
                <c:pt idx="16965">
                  <c:v>42036.729537037034</c:v>
                </c:pt>
                <c:pt idx="16966">
                  <c:v>42036.736481481421</c:v>
                </c:pt>
                <c:pt idx="16967">
                  <c:v>42036.743425925924</c:v>
                </c:pt>
                <c:pt idx="16968">
                  <c:v>42036.750370370391</c:v>
                </c:pt>
                <c:pt idx="16969">
                  <c:v>42036.757314814815</c:v>
                </c:pt>
                <c:pt idx="16970">
                  <c:v>42036.76425925926</c:v>
                </c:pt>
                <c:pt idx="16971">
                  <c:v>42036.771203703633</c:v>
                </c:pt>
                <c:pt idx="16972">
                  <c:v>42036.778148148202</c:v>
                </c:pt>
                <c:pt idx="16973">
                  <c:v>42036.785092592596</c:v>
                </c:pt>
                <c:pt idx="16974">
                  <c:v>42036.792037037034</c:v>
                </c:pt>
                <c:pt idx="16975">
                  <c:v>42036.798981481421</c:v>
                </c:pt>
                <c:pt idx="16976">
                  <c:v>42036.805925925932</c:v>
                </c:pt>
                <c:pt idx="16977">
                  <c:v>42036.812870370464</c:v>
                </c:pt>
                <c:pt idx="16978">
                  <c:v>42036.819814814866</c:v>
                </c:pt>
                <c:pt idx="16979">
                  <c:v>42036.82675925926</c:v>
                </c:pt>
                <c:pt idx="16980">
                  <c:v>42036.833703703633</c:v>
                </c:pt>
                <c:pt idx="16981">
                  <c:v>42036.840648148231</c:v>
                </c:pt>
                <c:pt idx="16982">
                  <c:v>42036.847592592603</c:v>
                </c:pt>
                <c:pt idx="16983">
                  <c:v>42036.854537037121</c:v>
                </c:pt>
                <c:pt idx="16984">
                  <c:v>42036.861481481421</c:v>
                </c:pt>
                <c:pt idx="16985">
                  <c:v>42036.868425925932</c:v>
                </c:pt>
                <c:pt idx="16986">
                  <c:v>42036.875370370391</c:v>
                </c:pt>
                <c:pt idx="16987">
                  <c:v>42036.882314814866</c:v>
                </c:pt>
                <c:pt idx="16988">
                  <c:v>42036.889259259326</c:v>
                </c:pt>
                <c:pt idx="16989">
                  <c:v>42036.896203703705</c:v>
                </c:pt>
                <c:pt idx="16990">
                  <c:v>42036.903148148202</c:v>
                </c:pt>
                <c:pt idx="16991">
                  <c:v>42036.910092592603</c:v>
                </c:pt>
                <c:pt idx="16992">
                  <c:v>42036.917037037041</c:v>
                </c:pt>
                <c:pt idx="16993">
                  <c:v>42036.923981481421</c:v>
                </c:pt>
                <c:pt idx="16994">
                  <c:v>42036.930925925932</c:v>
                </c:pt>
                <c:pt idx="16995">
                  <c:v>42036.937870370391</c:v>
                </c:pt>
                <c:pt idx="16996">
                  <c:v>42036.944814814866</c:v>
                </c:pt>
                <c:pt idx="16997">
                  <c:v>42036.95175925926</c:v>
                </c:pt>
                <c:pt idx="16998">
                  <c:v>42036.958703703705</c:v>
                </c:pt>
                <c:pt idx="16999">
                  <c:v>42036.965648148202</c:v>
                </c:pt>
                <c:pt idx="17000">
                  <c:v>42036.972592592603</c:v>
                </c:pt>
                <c:pt idx="17001">
                  <c:v>42036.979537037041</c:v>
                </c:pt>
                <c:pt idx="17002">
                  <c:v>42036.986481481479</c:v>
                </c:pt>
                <c:pt idx="17003">
                  <c:v>42036.993425925924</c:v>
                </c:pt>
                <c:pt idx="17004">
                  <c:v>42037.000370370391</c:v>
                </c:pt>
                <c:pt idx="17005">
                  <c:v>42037.007314814815</c:v>
                </c:pt>
                <c:pt idx="17006">
                  <c:v>42037.014259259326</c:v>
                </c:pt>
                <c:pt idx="17007">
                  <c:v>42037.021203703633</c:v>
                </c:pt>
                <c:pt idx="17008">
                  <c:v>42037.028148148202</c:v>
                </c:pt>
                <c:pt idx="17009">
                  <c:v>42037.035092592596</c:v>
                </c:pt>
                <c:pt idx="17010">
                  <c:v>42037.042037037041</c:v>
                </c:pt>
                <c:pt idx="17011">
                  <c:v>42037.048981481479</c:v>
                </c:pt>
                <c:pt idx="17012">
                  <c:v>42037.055925925932</c:v>
                </c:pt>
                <c:pt idx="17013">
                  <c:v>42037.062870370391</c:v>
                </c:pt>
                <c:pt idx="17014">
                  <c:v>42037.069814814815</c:v>
                </c:pt>
                <c:pt idx="17015">
                  <c:v>42037.07675925926</c:v>
                </c:pt>
                <c:pt idx="17016">
                  <c:v>42037.083703703633</c:v>
                </c:pt>
                <c:pt idx="17017">
                  <c:v>42037.090648148202</c:v>
                </c:pt>
                <c:pt idx="17018">
                  <c:v>42037.097592592596</c:v>
                </c:pt>
                <c:pt idx="17019">
                  <c:v>42037.104537037041</c:v>
                </c:pt>
                <c:pt idx="17020">
                  <c:v>42037.111481481421</c:v>
                </c:pt>
                <c:pt idx="17021">
                  <c:v>42037.118425925932</c:v>
                </c:pt>
                <c:pt idx="17022">
                  <c:v>42037.12537037037</c:v>
                </c:pt>
                <c:pt idx="17023">
                  <c:v>42037.132314814815</c:v>
                </c:pt>
                <c:pt idx="17024">
                  <c:v>42037.13925925926</c:v>
                </c:pt>
                <c:pt idx="17025">
                  <c:v>42037.146203703705</c:v>
                </c:pt>
                <c:pt idx="17026">
                  <c:v>42037.153148148202</c:v>
                </c:pt>
                <c:pt idx="17027">
                  <c:v>42037.160092592596</c:v>
                </c:pt>
                <c:pt idx="17028">
                  <c:v>42037.167037037034</c:v>
                </c:pt>
                <c:pt idx="17029">
                  <c:v>42037.173981481421</c:v>
                </c:pt>
                <c:pt idx="17030">
                  <c:v>42037.180925925932</c:v>
                </c:pt>
                <c:pt idx="17031">
                  <c:v>42037.187870370391</c:v>
                </c:pt>
                <c:pt idx="17032">
                  <c:v>42037.194814814815</c:v>
                </c:pt>
                <c:pt idx="17033">
                  <c:v>42037.201759259224</c:v>
                </c:pt>
                <c:pt idx="17034">
                  <c:v>42037.208703703633</c:v>
                </c:pt>
                <c:pt idx="17035">
                  <c:v>42037.215648148202</c:v>
                </c:pt>
                <c:pt idx="17036">
                  <c:v>42037.222592592596</c:v>
                </c:pt>
                <c:pt idx="17037">
                  <c:v>42037.229537037034</c:v>
                </c:pt>
                <c:pt idx="17038">
                  <c:v>42037.236481481421</c:v>
                </c:pt>
                <c:pt idx="17039">
                  <c:v>42037.243425925924</c:v>
                </c:pt>
                <c:pt idx="17040">
                  <c:v>42037.250370370391</c:v>
                </c:pt>
                <c:pt idx="17041">
                  <c:v>42037.257314814815</c:v>
                </c:pt>
                <c:pt idx="17042">
                  <c:v>42037.26425925926</c:v>
                </c:pt>
                <c:pt idx="17043">
                  <c:v>42037.271203703633</c:v>
                </c:pt>
                <c:pt idx="17044">
                  <c:v>42037.278148148202</c:v>
                </c:pt>
                <c:pt idx="17045">
                  <c:v>42037.285092592596</c:v>
                </c:pt>
                <c:pt idx="17046">
                  <c:v>42037.292037037034</c:v>
                </c:pt>
                <c:pt idx="17047">
                  <c:v>42037.298981481421</c:v>
                </c:pt>
                <c:pt idx="17048">
                  <c:v>42037.305925925932</c:v>
                </c:pt>
                <c:pt idx="17049">
                  <c:v>42037.312870370464</c:v>
                </c:pt>
                <c:pt idx="17050">
                  <c:v>42037.319814814866</c:v>
                </c:pt>
                <c:pt idx="17051">
                  <c:v>42037.32675925926</c:v>
                </c:pt>
                <c:pt idx="17052">
                  <c:v>42037.333703703633</c:v>
                </c:pt>
                <c:pt idx="17053">
                  <c:v>42037.340648148231</c:v>
                </c:pt>
                <c:pt idx="17054">
                  <c:v>42037.347592592603</c:v>
                </c:pt>
                <c:pt idx="17055">
                  <c:v>42037.354537037121</c:v>
                </c:pt>
                <c:pt idx="17056">
                  <c:v>42037.361481481421</c:v>
                </c:pt>
                <c:pt idx="17057">
                  <c:v>42037.368425925932</c:v>
                </c:pt>
                <c:pt idx="17058">
                  <c:v>42037.375370370391</c:v>
                </c:pt>
                <c:pt idx="17059">
                  <c:v>42037.382314814866</c:v>
                </c:pt>
                <c:pt idx="17060">
                  <c:v>42037.389259259326</c:v>
                </c:pt>
                <c:pt idx="17061">
                  <c:v>42037.396203703705</c:v>
                </c:pt>
                <c:pt idx="17062">
                  <c:v>42037.403148148202</c:v>
                </c:pt>
                <c:pt idx="17063">
                  <c:v>42037.410092592603</c:v>
                </c:pt>
                <c:pt idx="17064">
                  <c:v>42037.417037037041</c:v>
                </c:pt>
                <c:pt idx="17065">
                  <c:v>42037.423981481421</c:v>
                </c:pt>
                <c:pt idx="17066">
                  <c:v>42037.430925925932</c:v>
                </c:pt>
                <c:pt idx="17067">
                  <c:v>42037.437870370391</c:v>
                </c:pt>
                <c:pt idx="17068">
                  <c:v>42037.444814814866</c:v>
                </c:pt>
                <c:pt idx="17069">
                  <c:v>42037.45175925926</c:v>
                </c:pt>
                <c:pt idx="17070">
                  <c:v>42037.458703703705</c:v>
                </c:pt>
                <c:pt idx="17071">
                  <c:v>42037.465648148202</c:v>
                </c:pt>
                <c:pt idx="17072">
                  <c:v>42037.472592592603</c:v>
                </c:pt>
                <c:pt idx="17073">
                  <c:v>42037.479537037041</c:v>
                </c:pt>
                <c:pt idx="17074">
                  <c:v>42037.486481481479</c:v>
                </c:pt>
                <c:pt idx="17075">
                  <c:v>42037.493425925924</c:v>
                </c:pt>
                <c:pt idx="17076">
                  <c:v>42037.500370370391</c:v>
                </c:pt>
                <c:pt idx="17077">
                  <c:v>42037.507314814815</c:v>
                </c:pt>
                <c:pt idx="17078">
                  <c:v>42037.514259259326</c:v>
                </c:pt>
                <c:pt idx="17079">
                  <c:v>42037.521203703633</c:v>
                </c:pt>
                <c:pt idx="17080">
                  <c:v>42037.528148148202</c:v>
                </c:pt>
                <c:pt idx="17081">
                  <c:v>42037.535092592596</c:v>
                </c:pt>
                <c:pt idx="17082">
                  <c:v>42037.542037037041</c:v>
                </c:pt>
                <c:pt idx="17083">
                  <c:v>42037.548981481479</c:v>
                </c:pt>
                <c:pt idx="17084">
                  <c:v>42037.555925925932</c:v>
                </c:pt>
                <c:pt idx="17085">
                  <c:v>42037.562870370391</c:v>
                </c:pt>
                <c:pt idx="17086">
                  <c:v>42037.569814814815</c:v>
                </c:pt>
                <c:pt idx="17087">
                  <c:v>42037.57675925926</c:v>
                </c:pt>
                <c:pt idx="17088">
                  <c:v>42037.583703703633</c:v>
                </c:pt>
                <c:pt idx="17089">
                  <c:v>42037.590648148202</c:v>
                </c:pt>
                <c:pt idx="17090">
                  <c:v>42037.597592592596</c:v>
                </c:pt>
                <c:pt idx="17091">
                  <c:v>42037.604537037041</c:v>
                </c:pt>
                <c:pt idx="17092">
                  <c:v>42037.611481481421</c:v>
                </c:pt>
                <c:pt idx="17093">
                  <c:v>42037.618425925932</c:v>
                </c:pt>
                <c:pt idx="17094">
                  <c:v>42037.62537037037</c:v>
                </c:pt>
                <c:pt idx="17095">
                  <c:v>42037.632314814815</c:v>
                </c:pt>
                <c:pt idx="17096">
                  <c:v>42037.63925925926</c:v>
                </c:pt>
                <c:pt idx="17097">
                  <c:v>42037.646203703705</c:v>
                </c:pt>
                <c:pt idx="17098">
                  <c:v>42037.653148148202</c:v>
                </c:pt>
                <c:pt idx="17099">
                  <c:v>42037.660092592596</c:v>
                </c:pt>
                <c:pt idx="17100">
                  <c:v>42037.667037037034</c:v>
                </c:pt>
                <c:pt idx="17101">
                  <c:v>42037.673981481421</c:v>
                </c:pt>
                <c:pt idx="17102">
                  <c:v>42037.680925925932</c:v>
                </c:pt>
                <c:pt idx="17103">
                  <c:v>42037.687870370391</c:v>
                </c:pt>
                <c:pt idx="17104">
                  <c:v>42037.694814814815</c:v>
                </c:pt>
                <c:pt idx="17105">
                  <c:v>42037.701759259224</c:v>
                </c:pt>
                <c:pt idx="17106">
                  <c:v>42037.708703703633</c:v>
                </c:pt>
                <c:pt idx="17107">
                  <c:v>42037.715648148202</c:v>
                </c:pt>
                <c:pt idx="17108">
                  <c:v>42037.722592592596</c:v>
                </c:pt>
                <c:pt idx="17109">
                  <c:v>42037.729537037034</c:v>
                </c:pt>
                <c:pt idx="17110">
                  <c:v>42037.736481481421</c:v>
                </c:pt>
                <c:pt idx="17111">
                  <c:v>42037.743425925924</c:v>
                </c:pt>
                <c:pt idx="17112">
                  <c:v>42037.750370370391</c:v>
                </c:pt>
                <c:pt idx="17113">
                  <c:v>42037.757314814815</c:v>
                </c:pt>
                <c:pt idx="17114">
                  <c:v>42037.76425925926</c:v>
                </c:pt>
                <c:pt idx="17115">
                  <c:v>42037.771203703633</c:v>
                </c:pt>
                <c:pt idx="17116">
                  <c:v>42037.778148148202</c:v>
                </c:pt>
                <c:pt idx="17117">
                  <c:v>42037.785092592596</c:v>
                </c:pt>
                <c:pt idx="17118">
                  <c:v>42037.792037037034</c:v>
                </c:pt>
                <c:pt idx="17119">
                  <c:v>42037.798981481421</c:v>
                </c:pt>
                <c:pt idx="17120">
                  <c:v>42037.805925925932</c:v>
                </c:pt>
                <c:pt idx="17121">
                  <c:v>42037.812870370464</c:v>
                </c:pt>
                <c:pt idx="17122">
                  <c:v>42037.819814814866</c:v>
                </c:pt>
                <c:pt idx="17123">
                  <c:v>42037.82675925926</c:v>
                </c:pt>
                <c:pt idx="17124">
                  <c:v>42037.833703703633</c:v>
                </c:pt>
                <c:pt idx="17125">
                  <c:v>42037.840648148231</c:v>
                </c:pt>
                <c:pt idx="17126">
                  <c:v>42037.847592592603</c:v>
                </c:pt>
                <c:pt idx="17127">
                  <c:v>42037.854537037121</c:v>
                </c:pt>
                <c:pt idx="17128">
                  <c:v>42037.861481481421</c:v>
                </c:pt>
                <c:pt idx="17129">
                  <c:v>42037.868425925932</c:v>
                </c:pt>
                <c:pt idx="17130">
                  <c:v>42037.875370370391</c:v>
                </c:pt>
                <c:pt idx="17131">
                  <c:v>42037.882314814866</c:v>
                </c:pt>
                <c:pt idx="17132">
                  <c:v>42037.889259259326</c:v>
                </c:pt>
                <c:pt idx="17133">
                  <c:v>42037.896203703705</c:v>
                </c:pt>
                <c:pt idx="17134">
                  <c:v>42037.903148148202</c:v>
                </c:pt>
                <c:pt idx="17135">
                  <c:v>42037.910092592603</c:v>
                </c:pt>
                <c:pt idx="17136">
                  <c:v>42037.917037037041</c:v>
                </c:pt>
                <c:pt idx="17137">
                  <c:v>42037.923981481421</c:v>
                </c:pt>
                <c:pt idx="17138">
                  <c:v>42037.930925925932</c:v>
                </c:pt>
                <c:pt idx="17139">
                  <c:v>42037.937870370391</c:v>
                </c:pt>
                <c:pt idx="17140">
                  <c:v>42037.944814814866</c:v>
                </c:pt>
                <c:pt idx="17141">
                  <c:v>42037.95175925926</c:v>
                </c:pt>
                <c:pt idx="17142">
                  <c:v>42037.958703703705</c:v>
                </c:pt>
                <c:pt idx="17143">
                  <c:v>42037.965648148202</c:v>
                </c:pt>
                <c:pt idx="17144">
                  <c:v>42037.972592592603</c:v>
                </c:pt>
                <c:pt idx="17145">
                  <c:v>42037.979537037041</c:v>
                </c:pt>
                <c:pt idx="17146">
                  <c:v>42037.986481481479</c:v>
                </c:pt>
                <c:pt idx="17147">
                  <c:v>42037.993425925924</c:v>
                </c:pt>
                <c:pt idx="17148">
                  <c:v>42038.000370370391</c:v>
                </c:pt>
                <c:pt idx="17149">
                  <c:v>42038.007314814815</c:v>
                </c:pt>
                <c:pt idx="17150">
                  <c:v>42038.014259259326</c:v>
                </c:pt>
                <c:pt idx="17151">
                  <c:v>42038.021203703633</c:v>
                </c:pt>
                <c:pt idx="17152">
                  <c:v>42038.028148148202</c:v>
                </c:pt>
                <c:pt idx="17153">
                  <c:v>42038.035092592596</c:v>
                </c:pt>
                <c:pt idx="17154">
                  <c:v>42038.042037037041</c:v>
                </c:pt>
                <c:pt idx="17155">
                  <c:v>42038.048981481479</c:v>
                </c:pt>
                <c:pt idx="17156">
                  <c:v>42038.055925925932</c:v>
                </c:pt>
                <c:pt idx="17157">
                  <c:v>42038.062870370391</c:v>
                </c:pt>
                <c:pt idx="17158">
                  <c:v>42038.069814814815</c:v>
                </c:pt>
                <c:pt idx="17159">
                  <c:v>42038.07675925926</c:v>
                </c:pt>
                <c:pt idx="17160">
                  <c:v>42038.083703703633</c:v>
                </c:pt>
                <c:pt idx="17161">
                  <c:v>42038.090648148202</c:v>
                </c:pt>
                <c:pt idx="17162">
                  <c:v>42038.097592592596</c:v>
                </c:pt>
                <c:pt idx="17163">
                  <c:v>42038.104537037041</c:v>
                </c:pt>
                <c:pt idx="17164">
                  <c:v>42038.111481481421</c:v>
                </c:pt>
                <c:pt idx="17165">
                  <c:v>42038.118425925932</c:v>
                </c:pt>
                <c:pt idx="17166">
                  <c:v>42038.12537037037</c:v>
                </c:pt>
                <c:pt idx="17167">
                  <c:v>42038.132314814815</c:v>
                </c:pt>
                <c:pt idx="17168">
                  <c:v>42038.13925925926</c:v>
                </c:pt>
                <c:pt idx="17169">
                  <c:v>42038.146203703705</c:v>
                </c:pt>
                <c:pt idx="17170">
                  <c:v>42038.153148148202</c:v>
                </c:pt>
                <c:pt idx="17171">
                  <c:v>42038.160092592596</c:v>
                </c:pt>
                <c:pt idx="17172">
                  <c:v>42038.167037037034</c:v>
                </c:pt>
                <c:pt idx="17173">
                  <c:v>42038.173981481421</c:v>
                </c:pt>
                <c:pt idx="17174">
                  <c:v>42038.180925925932</c:v>
                </c:pt>
                <c:pt idx="17175">
                  <c:v>42038.187870370391</c:v>
                </c:pt>
                <c:pt idx="17176">
                  <c:v>42038.194814814815</c:v>
                </c:pt>
                <c:pt idx="17177">
                  <c:v>42038.201759259224</c:v>
                </c:pt>
                <c:pt idx="17178">
                  <c:v>42038.208703703633</c:v>
                </c:pt>
                <c:pt idx="17179">
                  <c:v>42038.215648148202</c:v>
                </c:pt>
                <c:pt idx="17180">
                  <c:v>42038.222592592596</c:v>
                </c:pt>
                <c:pt idx="17181">
                  <c:v>42038.229537037034</c:v>
                </c:pt>
                <c:pt idx="17182">
                  <c:v>42038.236481481421</c:v>
                </c:pt>
                <c:pt idx="17183">
                  <c:v>42038.243425925924</c:v>
                </c:pt>
                <c:pt idx="17184">
                  <c:v>42038.250370370391</c:v>
                </c:pt>
                <c:pt idx="17185">
                  <c:v>42038.257314814815</c:v>
                </c:pt>
                <c:pt idx="17186">
                  <c:v>42038.26425925926</c:v>
                </c:pt>
                <c:pt idx="17187">
                  <c:v>42038.271203703633</c:v>
                </c:pt>
                <c:pt idx="17188">
                  <c:v>42038.278148148202</c:v>
                </c:pt>
                <c:pt idx="17189">
                  <c:v>42038.285092592596</c:v>
                </c:pt>
                <c:pt idx="17190">
                  <c:v>42038.292037037034</c:v>
                </c:pt>
                <c:pt idx="17191">
                  <c:v>42038.298981481421</c:v>
                </c:pt>
                <c:pt idx="17192">
                  <c:v>42038.305925925932</c:v>
                </c:pt>
                <c:pt idx="17193">
                  <c:v>42038.312870370464</c:v>
                </c:pt>
                <c:pt idx="17194">
                  <c:v>42038.319814814866</c:v>
                </c:pt>
                <c:pt idx="17195">
                  <c:v>42038.32675925926</c:v>
                </c:pt>
                <c:pt idx="17196">
                  <c:v>42038.333703703633</c:v>
                </c:pt>
                <c:pt idx="17197">
                  <c:v>42038.340648148231</c:v>
                </c:pt>
                <c:pt idx="17198">
                  <c:v>42038.347592592603</c:v>
                </c:pt>
                <c:pt idx="17199">
                  <c:v>42038.354537037121</c:v>
                </c:pt>
                <c:pt idx="17200">
                  <c:v>42038.361481481421</c:v>
                </c:pt>
                <c:pt idx="17201">
                  <c:v>42038.368425925932</c:v>
                </c:pt>
                <c:pt idx="17202">
                  <c:v>42038.375370370391</c:v>
                </c:pt>
                <c:pt idx="17203">
                  <c:v>42038.382314814866</c:v>
                </c:pt>
                <c:pt idx="17204">
                  <c:v>42038.389259259326</c:v>
                </c:pt>
                <c:pt idx="17205">
                  <c:v>42038.396203703705</c:v>
                </c:pt>
                <c:pt idx="17206">
                  <c:v>42038.403148148202</c:v>
                </c:pt>
                <c:pt idx="17207">
                  <c:v>42038.410092592603</c:v>
                </c:pt>
                <c:pt idx="17208">
                  <c:v>42038.417037037041</c:v>
                </c:pt>
                <c:pt idx="17209">
                  <c:v>42038.423981481421</c:v>
                </c:pt>
                <c:pt idx="17210">
                  <c:v>42038.430925925932</c:v>
                </c:pt>
                <c:pt idx="17211">
                  <c:v>42038.437870370391</c:v>
                </c:pt>
                <c:pt idx="17212">
                  <c:v>42038.444814814866</c:v>
                </c:pt>
                <c:pt idx="17213">
                  <c:v>42038.45175925926</c:v>
                </c:pt>
                <c:pt idx="17214">
                  <c:v>42038.458703703705</c:v>
                </c:pt>
                <c:pt idx="17215">
                  <c:v>42038.465648148202</c:v>
                </c:pt>
                <c:pt idx="17216">
                  <c:v>42038.472592592603</c:v>
                </c:pt>
                <c:pt idx="17217">
                  <c:v>42038.479537037041</c:v>
                </c:pt>
                <c:pt idx="17218">
                  <c:v>42038.486481481479</c:v>
                </c:pt>
                <c:pt idx="17219">
                  <c:v>42038.493425925924</c:v>
                </c:pt>
                <c:pt idx="17220">
                  <c:v>42038.500370370391</c:v>
                </c:pt>
                <c:pt idx="17221">
                  <c:v>42038.507314814815</c:v>
                </c:pt>
                <c:pt idx="17222">
                  <c:v>42038.514259259326</c:v>
                </c:pt>
                <c:pt idx="17223">
                  <c:v>42038.521203703633</c:v>
                </c:pt>
                <c:pt idx="17224">
                  <c:v>42038.528148148202</c:v>
                </c:pt>
                <c:pt idx="17225">
                  <c:v>42038.535092592596</c:v>
                </c:pt>
                <c:pt idx="17226">
                  <c:v>42038.542037037041</c:v>
                </c:pt>
                <c:pt idx="17227">
                  <c:v>42038.548981481479</c:v>
                </c:pt>
                <c:pt idx="17228">
                  <c:v>42038.555925925932</c:v>
                </c:pt>
                <c:pt idx="17229">
                  <c:v>42038.562870370391</c:v>
                </c:pt>
                <c:pt idx="17230">
                  <c:v>42038.569814814815</c:v>
                </c:pt>
                <c:pt idx="17231">
                  <c:v>42038.57675925926</c:v>
                </c:pt>
                <c:pt idx="17232">
                  <c:v>42038.583703703633</c:v>
                </c:pt>
                <c:pt idx="17233">
                  <c:v>42038.590648148202</c:v>
                </c:pt>
                <c:pt idx="17234">
                  <c:v>42038.597592592596</c:v>
                </c:pt>
                <c:pt idx="17235">
                  <c:v>42038.604537037041</c:v>
                </c:pt>
                <c:pt idx="17236">
                  <c:v>42038.611481481421</c:v>
                </c:pt>
                <c:pt idx="17237">
                  <c:v>42038.618425925932</c:v>
                </c:pt>
                <c:pt idx="17238">
                  <c:v>42038.62537037037</c:v>
                </c:pt>
                <c:pt idx="17239">
                  <c:v>42038.632314814815</c:v>
                </c:pt>
                <c:pt idx="17240">
                  <c:v>42038.63925925926</c:v>
                </c:pt>
                <c:pt idx="17241">
                  <c:v>42038.646203703705</c:v>
                </c:pt>
                <c:pt idx="17242">
                  <c:v>42038.653148148202</c:v>
                </c:pt>
                <c:pt idx="17243">
                  <c:v>42038.660092592596</c:v>
                </c:pt>
                <c:pt idx="17244">
                  <c:v>42038.667037037034</c:v>
                </c:pt>
                <c:pt idx="17245">
                  <c:v>42038.673981481421</c:v>
                </c:pt>
                <c:pt idx="17246">
                  <c:v>42038.680925925932</c:v>
                </c:pt>
                <c:pt idx="17247">
                  <c:v>42038.687870370391</c:v>
                </c:pt>
                <c:pt idx="17248">
                  <c:v>42038.694814814815</c:v>
                </c:pt>
                <c:pt idx="17249">
                  <c:v>42038.701759259224</c:v>
                </c:pt>
                <c:pt idx="17250">
                  <c:v>42038.708703703633</c:v>
                </c:pt>
                <c:pt idx="17251">
                  <c:v>42038.715648148202</c:v>
                </c:pt>
                <c:pt idx="17252">
                  <c:v>42038.722592592596</c:v>
                </c:pt>
                <c:pt idx="17253">
                  <c:v>42038.729537037034</c:v>
                </c:pt>
                <c:pt idx="17254">
                  <c:v>42038.736481481421</c:v>
                </c:pt>
                <c:pt idx="17255">
                  <c:v>42038.743425925924</c:v>
                </c:pt>
                <c:pt idx="17256">
                  <c:v>42038.750370370391</c:v>
                </c:pt>
                <c:pt idx="17257">
                  <c:v>42038.757314814815</c:v>
                </c:pt>
                <c:pt idx="17258">
                  <c:v>42038.76425925926</c:v>
                </c:pt>
                <c:pt idx="17259">
                  <c:v>42038.771203703633</c:v>
                </c:pt>
                <c:pt idx="17260">
                  <c:v>42038.778148148202</c:v>
                </c:pt>
                <c:pt idx="17261">
                  <c:v>42038.785092592596</c:v>
                </c:pt>
                <c:pt idx="17262">
                  <c:v>42038.792037037034</c:v>
                </c:pt>
                <c:pt idx="17263">
                  <c:v>42038.798981481421</c:v>
                </c:pt>
                <c:pt idx="17264">
                  <c:v>42038.805925925932</c:v>
                </c:pt>
                <c:pt idx="17265">
                  <c:v>42038.812870370464</c:v>
                </c:pt>
                <c:pt idx="17266">
                  <c:v>42038.819814814866</c:v>
                </c:pt>
                <c:pt idx="17267">
                  <c:v>42038.82675925926</c:v>
                </c:pt>
                <c:pt idx="17268">
                  <c:v>42038.833703703633</c:v>
                </c:pt>
                <c:pt idx="17269">
                  <c:v>42038.840648148231</c:v>
                </c:pt>
                <c:pt idx="17270">
                  <c:v>42038.847592592603</c:v>
                </c:pt>
                <c:pt idx="17271">
                  <c:v>42038.854537037121</c:v>
                </c:pt>
                <c:pt idx="17272">
                  <c:v>42038.861481481421</c:v>
                </c:pt>
                <c:pt idx="17273">
                  <c:v>42038.868425925932</c:v>
                </c:pt>
                <c:pt idx="17274">
                  <c:v>42038.875370370391</c:v>
                </c:pt>
                <c:pt idx="17275">
                  <c:v>42038.882314814866</c:v>
                </c:pt>
                <c:pt idx="17276">
                  <c:v>42038.889259259326</c:v>
                </c:pt>
                <c:pt idx="17277">
                  <c:v>42038.896203703705</c:v>
                </c:pt>
                <c:pt idx="17278">
                  <c:v>42038.903148148202</c:v>
                </c:pt>
                <c:pt idx="17279">
                  <c:v>42038.910092592603</c:v>
                </c:pt>
                <c:pt idx="17280">
                  <c:v>42038.917037037041</c:v>
                </c:pt>
                <c:pt idx="17281">
                  <c:v>42038.923981481421</c:v>
                </c:pt>
                <c:pt idx="17282">
                  <c:v>42038.930925925932</c:v>
                </c:pt>
                <c:pt idx="17283">
                  <c:v>42038.937870370391</c:v>
                </c:pt>
                <c:pt idx="17284">
                  <c:v>42038.944814814866</c:v>
                </c:pt>
                <c:pt idx="17285">
                  <c:v>42038.95175925926</c:v>
                </c:pt>
                <c:pt idx="17286">
                  <c:v>42038.958703703705</c:v>
                </c:pt>
                <c:pt idx="17287">
                  <c:v>42038.965648148202</c:v>
                </c:pt>
                <c:pt idx="17288">
                  <c:v>42038.972592592603</c:v>
                </c:pt>
                <c:pt idx="17289">
                  <c:v>42038.979537037041</c:v>
                </c:pt>
                <c:pt idx="17290">
                  <c:v>42038.986481481479</c:v>
                </c:pt>
                <c:pt idx="17291">
                  <c:v>42038.993425925924</c:v>
                </c:pt>
                <c:pt idx="17292">
                  <c:v>42039.000370370391</c:v>
                </c:pt>
                <c:pt idx="17293">
                  <c:v>42039.007314814815</c:v>
                </c:pt>
                <c:pt idx="17294">
                  <c:v>42039.014259259326</c:v>
                </c:pt>
                <c:pt idx="17295">
                  <c:v>42039.021203703633</c:v>
                </c:pt>
                <c:pt idx="17296">
                  <c:v>42039.028148148202</c:v>
                </c:pt>
                <c:pt idx="17297">
                  <c:v>42039.035092592596</c:v>
                </c:pt>
                <c:pt idx="17298">
                  <c:v>42039.042037037041</c:v>
                </c:pt>
                <c:pt idx="17299">
                  <c:v>42039.048981481479</c:v>
                </c:pt>
                <c:pt idx="17300">
                  <c:v>42039.055925925932</c:v>
                </c:pt>
                <c:pt idx="17301">
                  <c:v>42039.062870370391</c:v>
                </c:pt>
                <c:pt idx="17302">
                  <c:v>42039.069814814815</c:v>
                </c:pt>
                <c:pt idx="17303">
                  <c:v>42039.07675925926</c:v>
                </c:pt>
                <c:pt idx="17304">
                  <c:v>42039.083703703633</c:v>
                </c:pt>
                <c:pt idx="17305">
                  <c:v>42039.090648148202</c:v>
                </c:pt>
                <c:pt idx="17306">
                  <c:v>42039.097592592596</c:v>
                </c:pt>
                <c:pt idx="17307">
                  <c:v>42039.104537037041</c:v>
                </c:pt>
                <c:pt idx="17308">
                  <c:v>42039.111481481421</c:v>
                </c:pt>
                <c:pt idx="17309">
                  <c:v>42039.118425925932</c:v>
                </c:pt>
                <c:pt idx="17310">
                  <c:v>42039.12537037037</c:v>
                </c:pt>
                <c:pt idx="17311">
                  <c:v>42039.132314814815</c:v>
                </c:pt>
                <c:pt idx="17312">
                  <c:v>42039.13925925926</c:v>
                </c:pt>
                <c:pt idx="17313">
                  <c:v>42039.146203703705</c:v>
                </c:pt>
                <c:pt idx="17314">
                  <c:v>42039.153148148202</c:v>
                </c:pt>
                <c:pt idx="17315">
                  <c:v>42039.160092592596</c:v>
                </c:pt>
                <c:pt idx="17316">
                  <c:v>42039.167037037034</c:v>
                </c:pt>
                <c:pt idx="17317">
                  <c:v>42039.173981481421</c:v>
                </c:pt>
                <c:pt idx="17318">
                  <c:v>42039.180925925932</c:v>
                </c:pt>
                <c:pt idx="17319">
                  <c:v>42039.187870370391</c:v>
                </c:pt>
                <c:pt idx="17320">
                  <c:v>42039.194814814815</c:v>
                </c:pt>
                <c:pt idx="17321">
                  <c:v>42039.201759259224</c:v>
                </c:pt>
                <c:pt idx="17322">
                  <c:v>42039.208703703633</c:v>
                </c:pt>
                <c:pt idx="17323">
                  <c:v>42039.215648148202</c:v>
                </c:pt>
                <c:pt idx="17324">
                  <c:v>42039.222592592596</c:v>
                </c:pt>
                <c:pt idx="17325">
                  <c:v>42039.229537037034</c:v>
                </c:pt>
                <c:pt idx="17326">
                  <c:v>42039.236481481421</c:v>
                </c:pt>
                <c:pt idx="17327">
                  <c:v>42039.243425925924</c:v>
                </c:pt>
                <c:pt idx="17328">
                  <c:v>42039.250370370391</c:v>
                </c:pt>
                <c:pt idx="17329">
                  <c:v>42039.257314814815</c:v>
                </c:pt>
                <c:pt idx="17330">
                  <c:v>42039.26425925926</c:v>
                </c:pt>
                <c:pt idx="17331">
                  <c:v>42039.271203703633</c:v>
                </c:pt>
                <c:pt idx="17332">
                  <c:v>42039.278148148202</c:v>
                </c:pt>
                <c:pt idx="17333">
                  <c:v>42039.285092592596</c:v>
                </c:pt>
                <c:pt idx="17334">
                  <c:v>42039.292037037034</c:v>
                </c:pt>
                <c:pt idx="17335">
                  <c:v>42039.298981481421</c:v>
                </c:pt>
                <c:pt idx="17336">
                  <c:v>42039.305925925932</c:v>
                </c:pt>
                <c:pt idx="17337">
                  <c:v>42039.312870370464</c:v>
                </c:pt>
                <c:pt idx="17338">
                  <c:v>42039.319814814866</c:v>
                </c:pt>
                <c:pt idx="17339">
                  <c:v>42039.32675925926</c:v>
                </c:pt>
                <c:pt idx="17340">
                  <c:v>42039.333703703633</c:v>
                </c:pt>
                <c:pt idx="17341">
                  <c:v>42039.340648148231</c:v>
                </c:pt>
                <c:pt idx="17342">
                  <c:v>42039.347592592603</c:v>
                </c:pt>
                <c:pt idx="17343">
                  <c:v>42039.354537037121</c:v>
                </c:pt>
                <c:pt idx="17344">
                  <c:v>42039.361481481421</c:v>
                </c:pt>
                <c:pt idx="17345">
                  <c:v>42039.368425925932</c:v>
                </c:pt>
                <c:pt idx="17346">
                  <c:v>42039.375370370391</c:v>
                </c:pt>
                <c:pt idx="17347">
                  <c:v>42039.382314814866</c:v>
                </c:pt>
                <c:pt idx="17348">
                  <c:v>42039.389259259326</c:v>
                </c:pt>
                <c:pt idx="17349">
                  <c:v>42039.396203703705</c:v>
                </c:pt>
                <c:pt idx="17350">
                  <c:v>42039.403148148202</c:v>
                </c:pt>
                <c:pt idx="17351">
                  <c:v>42039.410092592603</c:v>
                </c:pt>
                <c:pt idx="17352">
                  <c:v>42039.417037037041</c:v>
                </c:pt>
                <c:pt idx="17353">
                  <c:v>42039.423981481421</c:v>
                </c:pt>
                <c:pt idx="17354">
                  <c:v>42039.430925925932</c:v>
                </c:pt>
                <c:pt idx="17355">
                  <c:v>42039.437870370391</c:v>
                </c:pt>
                <c:pt idx="17356">
                  <c:v>42039.444814814866</c:v>
                </c:pt>
                <c:pt idx="17357">
                  <c:v>42039.45175925926</c:v>
                </c:pt>
                <c:pt idx="17358">
                  <c:v>42039.458703703705</c:v>
                </c:pt>
                <c:pt idx="17359">
                  <c:v>42039.465648148202</c:v>
                </c:pt>
                <c:pt idx="17360">
                  <c:v>42039.472592592603</c:v>
                </c:pt>
                <c:pt idx="17361">
                  <c:v>42039.479537037041</c:v>
                </c:pt>
                <c:pt idx="17362">
                  <c:v>42039.486481481479</c:v>
                </c:pt>
                <c:pt idx="17363">
                  <c:v>42039.493425925924</c:v>
                </c:pt>
                <c:pt idx="17364">
                  <c:v>42039.500370370391</c:v>
                </c:pt>
                <c:pt idx="17365">
                  <c:v>42039.507314814815</c:v>
                </c:pt>
                <c:pt idx="17366">
                  <c:v>42039.514259259326</c:v>
                </c:pt>
                <c:pt idx="17367">
                  <c:v>42039.521203703633</c:v>
                </c:pt>
                <c:pt idx="17368">
                  <c:v>42039.528148148202</c:v>
                </c:pt>
                <c:pt idx="17369">
                  <c:v>42039.535092592596</c:v>
                </c:pt>
                <c:pt idx="17370">
                  <c:v>42039.542037037041</c:v>
                </c:pt>
                <c:pt idx="17371">
                  <c:v>42039.548981481479</c:v>
                </c:pt>
                <c:pt idx="17372">
                  <c:v>42039.555925925932</c:v>
                </c:pt>
                <c:pt idx="17373">
                  <c:v>42039.562870370391</c:v>
                </c:pt>
                <c:pt idx="17374">
                  <c:v>42039.569814814815</c:v>
                </c:pt>
                <c:pt idx="17375">
                  <c:v>42039.57675925926</c:v>
                </c:pt>
                <c:pt idx="17376">
                  <c:v>42039.583703703633</c:v>
                </c:pt>
                <c:pt idx="17377">
                  <c:v>42039.590648148202</c:v>
                </c:pt>
                <c:pt idx="17378">
                  <c:v>42039.597592592596</c:v>
                </c:pt>
                <c:pt idx="17379">
                  <c:v>42039.604537037041</c:v>
                </c:pt>
                <c:pt idx="17380">
                  <c:v>42039.611481481421</c:v>
                </c:pt>
                <c:pt idx="17381">
                  <c:v>42039.618425925932</c:v>
                </c:pt>
                <c:pt idx="17382">
                  <c:v>42039.62537037037</c:v>
                </c:pt>
                <c:pt idx="17383">
                  <c:v>42039.632314814815</c:v>
                </c:pt>
                <c:pt idx="17384">
                  <c:v>42039.63925925926</c:v>
                </c:pt>
                <c:pt idx="17385">
                  <c:v>42039.646203703705</c:v>
                </c:pt>
                <c:pt idx="17386">
                  <c:v>42039.653148148202</c:v>
                </c:pt>
                <c:pt idx="17387">
                  <c:v>42039.660092592596</c:v>
                </c:pt>
                <c:pt idx="17388">
                  <c:v>42039.667037037034</c:v>
                </c:pt>
                <c:pt idx="17389">
                  <c:v>42039.673981481421</c:v>
                </c:pt>
                <c:pt idx="17390">
                  <c:v>42039.680925925932</c:v>
                </c:pt>
                <c:pt idx="17391">
                  <c:v>42039.687870370391</c:v>
                </c:pt>
                <c:pt idx="17392">
                  <c:v>42039.694814814815</c:v>
                </c:pt>
                <c:pt idx="17393">
                  <c:v>42039.701759259224</c:v>
                </c:pt>
                <c:pt idx="17394">
                  <c:v>42039.708703703633</c:v>
                </c:pt>
                <c:pt idx="17395">
                  <c:v>42039.715648148202</c:v>
                </c:pt>
                <c:pt idx="17396">
                  <c:v>42039.722592592596</c:v>
                </c:pt>
                <c:pt idx="17397">
                  <c:v>42039.729537037034</c:v>
                </c:pt>
                <c:pt idx="17398">
                  <c:v>42039.736481481421</c:v>
                </c:pt>
                <c:pt idx="17399">
                  <c:v>42039.743425925924</c:v>
                </c:pt>
                <c:pt idx="17400">
                  <c:v>42039.750370370391</c:v>
                </c:pt>
                <c:pt idx="17401">
                  <c:v>42039.757314814815</c:v>
                </c:pt>
                <c:pt idx="17402">
                  <c:v>42039.76425925926</c:v>
                </c:pt>
                <c:pt idx="17403">
                  <c:v>42039.771203703633</c:v>
                </c:pt>
                <c:pt idx="17404">
                  <c:v>42039.778148148202</c:v>
                </c:pt>
                <c:pt idx="17405">
                  <c:v>42039.785092592596</c:v>
                </c:pt>
                <c:pt idx="17406">
                  <c:v>42039.792037037034</c:v>
                </c:pt>
                <c:pt idx="17407">
                  <c:v>42039.798981481421</c:v>
                </c:pt>
                <c:pt idx="17408">
                  <c:v>42039.805925925932</c:v>
                </c:pt>
                <c:pt idx="17409">
                  <c:v>42039.812870370464</c:v>
                </c:pt>
                <c:pt idx="17410">
                  <c:v>42039.819814814866</c:v>
                </c:pt>
                <c:pt idx="17411">
                  <c:v>42039.82675925926</c:v>
                </c:pt>
                <c:pt idx="17412">
                  <c:v>42039.833703703633</c:v>
                </c:pt>
                <c:pt idx="17413">
                  <c:v>42039.840648148231</c:v>
                </c:pt>
                <c:pt idx="17414">
                  <c:v>42039.847592592603</c:v>
                </c:pt>
                <c:pt idx="17415">
                  <c:v>42039.854537037121</c:v>
                </c:pt>
                <c:pt idx="17416">
                  <c:v>42039.861481481421</c:v>
                </c:pt>
                <c:pt idx="17417">
                  <c:v>42039.868425925932</c:v>
                </c:pt>
                <c:pt idx="17418">
                  <c:v>42039.875370370391</c:v>
                </c:pt>
                <c:pt idx="17419">
                  <c:v>42039.882314814866</c:v>
                </c:pt>
                <c:pt idx="17420">
                  <c:v>42039.889259259326</c:v>
                </c:pt>
                <c:pt idx="17421">
                  <c:v>42039.896203703705</c:v>
                </c:pt>
                <c:pt idx="17422">
                  <c:v>42039.903148148202</c:v>
                </c:pt>
                <c:pt idx="17423">
                  <c:v>42039.910092592603</c:v>
                </c:pt>
                <c:pt idx="17424">
                  <c:v>42039.917037037041</c:v>
                </c:pt>
                <c:pt idx="17425">
                  <c:v>42039.923981481421</c:v>
                </c:pt>
                <c:pt idx="17426">
                  <c:v>42039.930925925932</c:v>
                </c:pt>
                <c:pt idx="17427">
                  <c:v>42039.937870370391</c:v>
                </c:pt>
                <c:pt idx="17428">
                  <c:v>42039.944814814866</c:v>
                </c:pt>
                <c:pt idx="17429">
                  <c:v>42039.95175925926</c:v>
                </c:pt>
                <c:pt idx="17430">
                  <c:v>42039.958703703705</c:v>
                </c:pt>
                <c:pt idx="17431">
                  <c:v>42039.965648148202</c:v>
                </c:pt>
                <c:pt idx="17432">
                  <c:v>42039.972592592603</c:v>
                </c:pt>
                <c:pt idx="17433">
                  <c:v>42039.979537037041</c:v>
                </c:pt>
                <c:pt idx="17434">
                  <c:v>42039.986481481479</c:v>
                </c:pt>
                <c:pt idx="17435">
                  <c:v>42039.993425925924</c:v>
                </c:pt>
                <c:pt idx="17436">
                  <c:v>42040.000370370391</c:v>
                </c:pt>
                <c:pt idx="17437">
                  <c:v>42040.007314814815</c:v>
                </c:pt>
                <c:pt idx="17438">
                  <c:v>42040.014259259326</c:v>
                </c:pt>
                <c:pt idx="17439">
                  <c:v>42040.021203703633</c:v>
                </c:pt>
                <c:pt idx="17440">
                  <c:v>42040.028148148202</c:v>
                </c:pt>
                <c:pt idx="17441">
                  <c:v>42040.035092592596</c:v>
                </c:pt>
                <c:pt idx="17442">
                  <c:v>42040.042037037041</c:v>
                </c:pt>
                <c:pt idx="17443">
                  <c:v>42040.048981481479</c:v>
                </c:pt>
                <c:pt idx="17444">
                  <c:v>42040.055925925932</c:v>
                </c:pt>
                <c:pt idx="17445">
                  <c:v>42040.062870370391</c:v>
                </c:pt>
                <c:pt idx="17446">
                  <c:v>42040.069814814815</c:v>
                </c:pt>
                <c:pt idx="17447">
                  <c:v>42040.07675925926</c:v>
                </c:pt>
                <c:pt idx="17448">
                  <c:v>42040.083703703633</c:v>
                </c:pt>
                <c:pt idx="17449">
                  <c:v>42040.090648148202</c:v>
                </c:pt>
                <c:pt idx="17450">
                  <c:v>42040.097592592596</c:v>
                </c:pt>
                <c:pt idx="17451">
                  <c:v>42040.104537037041</c:v>
                </c:pt>
                <c:pt idx="17452">
                  <c:v>42040.111481481421</c:v>
                </c:pt>
                <c:pt idx="17453">
                  <c:v>42040.118425925932</c:v>
                </c:pt>
                <c:pt idx="17454">
                  <c:v>42040.12537037037</c:v>
                </c:pt>
                <c:pt idx="17455">
                  <c:v>42040.132314814815</c:v>
                </c:pt>
                <c:pt idx="17456">
                  <c:v>42040.13925925926</c:v>
                </c:pt>
                <c:pt idx="17457">
                  <c:v>42040.146203703705</c:v>
                </c:pt>
                <c:pt idx="17458">
                  <c:v>42040.153148148202</c:v>
                </c:pt>
                <c:pt idx="17459">
                  <c:v>42040.160092592596</c:v>
                </c:pt>
                <c:pt idx="17460">
                  <c:v>42040.167037037034</c:v>
                </c:pt>
                <c:pt idx="17461">
                  <c:v>42040.173981481421</c:v>
                </c:pt>
                <c:pt idx="17462">
                  <c:v>42040.180925925932</c:v>
                </c:pt>
                <c:pt idx="17463">
                  <c:v>42040.187870370391</c:v>
                </c:pt>
                <c:pt idx="17464">
                  <c:v>42040.194814814815</c:v>
                </c:pt>
                <c:pt idx="17465">
                  <c:v>42040.201759259224</c:v>
                </c:pt>
                <c:pt idx="17466">
                  <c:v>42040.208703703633</c:v>
                </c:pt>
                <c:pt idx="17467">
                  <c:v>42040.215648148202</c:v>
                </c:pt>
                <c:pt idx="17468">
                  <c:v>42040.222592592596</c:v>
                </c:pt>
                <c:pt idx="17469">
                  <c:v>42040.229537037034</c:v>
                </c:pt>
                <c:pt idx="17470">
                  <c:v>42040.236481481421</c:v>
                </c:pt>
                <c:pt idx="17471">
                  <c:v>42040.243425925924</c:v>
                </c:pt>
                <c:pt idx="17472">
                  <c:v>42040.250370370391</c:v>
                </c:pt>
                <c:pt idx="17473">
                  <c:v>42040.257314814815</c:v>
                </c:pt>
                <c:pt idx="17474">
                  <c:v>42040.26425925926</c:v>
                </c:pt>
                <c:pt idx="17475">
                  <c:v>42040.271203703633</c:v>
                </c:pt>
                <c:pt idx="17476">
                  <c:v>42040.278148148202</c:v>
                </c:pt>
                <c:pt idx="17477">
                  <c:v>42040.285092592596</c:v>
                </c:pt>
                <c:pt idx="17478">
                  <c:v>42040.292037037034</c:v>
                </c:pt>
                <c:pt idx="17479">
                  <c:v>42040.298981481421</c:v>
                </c:pt>
                <c:pt idx="17480">
                  <c:v>42040.305925925932</c:v>
                </c:pt>
                <c:pt idx="17481">
                  <c:v>42040.312870370464</c:v>
                </c:pt>
                <c:pt idx="17482">
                  <c:v>42040.319814814866</c:v>
                </c:pt>
                <c:pt idx="17483">
                  <c:v>42040.32675925926</c:v>
                </c:pt>
                <c:pt idx="17484">
                  <c:v>42040.333703703633</c:v>
                </c:pt>
                <c:pt idx="17485">
                  <c:v>42040.340648148231</c:v>
                </c:pt>
                <c:pt idx="17486">
                  <c:v>42040.347592592603</c:v>
                </c:pt>
                <c:pt idx="17487">
                  <c:v>42040.354537037121</c:v>
                </c:pt>
                <c:pt idx="17488">
                  <c:v>42040.361481481421</c:v>
                </c:pt>
                <c:pt idx="17489">
                  <c:v>42040.368425925932</c:v>
                </c:pt>
                <c:pt idx="17490">
                  <c:v>42040.375370370391</c:v>
                </c:pt>
                <c:pt idx="17491">
                  <c:v>42040.382314814866</c:v>
                </c:pt>
                <c:pt idx="17492">
                  <c:v>42040.389259259326</c:v>
                </c:pt>
                <c:pt idx="17493">
                  <c:v>42040.396203703705</c:v>
                </c:pt>
                <c:pt idx="17494">
                  <c:v>42040.403148148202</c:v>
                </c:pt>
                <c:pt idx="17495">
                  <c:v>42040.410092592603</c:v>
                </c:pt>
                <c:pt idx="17496">
                  <c:v>42040.417037037041</c:v>
                </c:pt>
                <c:pt idx="17497">
                  <c:v>42040.423981481421</c:v>
                </c:pt>
                <c:pt idx="17498">
                  <c:v>42040.430925925932</c:v>
                </c:pt>
                <c:pt idx="17499">
                  <c:v>42040.437870370391</c:v>
                </c:pt>
                <c:pt idx="17500">
                  <c:v>42040.444814814866</c:v>
                </c:pt>
                <c:pt idx="17501">
                  <c:v>42040.45175925926</c:v>
                </c:pt>
                <c:pt idx="17502">
                  <c:v>42040.458703703705</c:v>
                </c:pt>
                <c:pt idx="17503">
                  <c:v>42040.465648148202</c:v>
                </c:pt>
                <c:pt idx="17504">
                  <c:v>42040.472592592603</c:v>
                </c:pt>
                <c:pt idx="17505">
                  <c:v>42040.479537037041</c:v>
                </c:pt>
                <c:pt idx="17506">
                  <c:v>42040.486481481479</c:v>
                </c:pt>
                <c:pt idx="17507">
                  <c:v>42040.493425925924</c:v>
                </c:pt>
                <c:pt idx="17508">
                  <c:v>42040.500370370391</c:v>
                </c:pt>
                <c:pt idx="17509">
                  <c:v>42040.507314814815</c:v>
                </c:pt>
                <c:pt idx="17510">
                  <c:v>42040.514259259326</c:v>
                </c:pt>
                <c:pt idx="17511">
                  <c:v>42040.521203703633</c:v>
                </c:pt>
                <c:pt idx="17512">
                  <c:v>42040.528148148202</c:v>
                </c:pt>
                <c:pt idx="17513">
                  <c:v>42040.535092592596</c:v>
                </c:pt>
                <c:pt idx="17514">
                  <c:v>42040.542037037041</c:v>
                </c:pt>
                <c:pt idx="17515">
                  <c:v>42040.548981481479</c:v>
                </c:pt>
                <c:pt idx="17516">
                  <c:v>42040.555925925932</c:v>
                </c:pt>
                <c:pt idx="17517">
                  <c:v>42040.562870370391</c:v>
                </c:pt>
                <c:pt idx="17518">
                  <c:v>42040.569814814815</c:v>
                </c:pt>
                <c:pt idx="17519">
                  <c:v>42040.57675925926</c:v>
                </c:pt>
                <c:pt idx="17520">
                  <c:v>42040.583703703633</c:v>
                </c:pt>
                <c:pt idx="17521">
                  <c:v>42040.590648148202</c:v>
                </c:pt>
                <c:pt idx="17522">
                  <c:v>42040.597592592596</c:v>
                </c:pt>
                <c:pt idx="17523">
                  <c:v>42040.604537037041</c:v>
                </c:pt>
                <c:pt idx="17524">
                  <c:v>42040.611481481421</c:v>
                </c:pt>
                <c:pt idx="17525">
                  <c:v>42040.618425925932</c:v>
                </c:pt>
                <c:pt idx="17526">
                  <c:v>42040.62537037037</c:v>
                </c:pt>
                <c:pt idx="17527">
                  <c:v>42040.632314814815</c:v>
                </c:pt>
                <c:pt idx="17528">
                  <c:v>42040.63925925926</c:v>
                </c:pt>
                <c:pt idx="17529">
                  <c:v>42040.646203703705</c:v>
                </c:pt>
                <c:pt idx="17530">
                  <c:v>42040.653148148202</c:v>
                </c:pt>
                <c:pt idx="17531">
                  <c:v>42040.660092592596</c:v>
                </c:pt>
                <c:pt idx="17532">
                  <c:v>42040.667037037034</c:v>
                </c:pt>
                <c:pt idx="17533">
                  <c:v>42040.673981481421</c:v>
                </c:pt>
                <c:pt idx="17534">
                  <c:v>42040.680925925932</c:v>
                </c:pt>
                <c:pt idx="17535">
                  <c:v>42040.687870370391</c:v>
                </c:pt>
                <c:pt idx="17536">
                  <c:v>42040.694814814815</c:v>
                </c:pt>
                <c:pt idx="17537">
                  <c:v>42040.701759259224</c:v>
                </c:pt>
                <c:pt idx="17538">
                  <c:v>42040.708703703633</c:v>
                </c:pt>
                <c:pt idx="17539">
                  <c:v>42040.715648148202</c:v>
                </c:pt>
                <c:pt idx="17540">
                  <c:v>42040.722592592596</c:v>
                </c:pt>
                <c:pt idx="17541">
                  <c:v>42040.729537037034</c:v>
                </c:pt>
                <c:pt idx="17542">
                  <c:v>42040.736481481421</c:v>
                </c:pt>
                <c:pt idx="17543">
                  <c:v>42040.743425925924</c:v>
                </c:pt>
                <c:pt idx="17544">
                  <c:v>42040.750370370391</c:v>
                </c:pt>
                <c:pt idx="17545">
                  <c:v>42040.757314814815</c:v>
                </c:pt>
                <c:pt idx="17546">
                  <c:v>42040.76425925926</c:v>
                </c:pt>
                <c:pt idx="17547">
                  <c:v>42040.771203703633</c:v>
                </c:pt>
                <c:pt idx="17548">
                  <c:v>42040.778148148202</c:v>
                </c:pt>
                <c:pt idx="17549">
                  <c:v>42040.785092592596</c:v>
                </c:pt>
                <c:pt idx="17550">
                  <c:v>42040.792037037034</c:v>
                </c:pt>
                <c:pt idx="17551">
                  <c:v>42040.798981481421</c:v>
                </c:pt>
                <c:pt idx="17552">
                  <c:v>42040.805925925932</c:v>
                </c:pt>
                <c:pt idx="17553">
                  <c:v>42040.812870370464</c:v>
                </c:pt>
                <c:pt idx="17554">
                  <c:v>42040.819814814866</c:v>
                </c:pt>
                <c:pt idx="17555">
                  <c:v>42040.82675925926</c:v>
                </c:pt>
                <c:pt idx="17556">
                  <c:v>42040.833703703633</c:v>
                </c:pt>
                <c:pt idx="17557">
                  <c:v>42040.840648148231</c:v>
                </c:pt>
                <c:pt idx="17558">
                  <c:v>42040.847592592603</c:v>
                </c:pt>
                <c:pt idx="17559">
                  <c:v>42040.854537037121</c:v>
                </c:pt>
                <c:pt idx="17560">
                  <c:v>42040.861481481421</c:v>
                </c:pt>
                <c:pt idx="17561">
                  <c:v>42040.868425925932</c:v>
                </c:pt>
                <c:pt idx="17562">
                  <c:v>42040.875370370391</c:v>
                </c:pt>
                <c:pt idx="17563">
                  <c:v>42040.882314814866</c:v>
                </c:pt>
                <c:pt idx="17564">
                  <c:v>42040.889259259326</c:v>
                </c:pt>
                <c:pt idx="17565">
                  <c:v>42040.896203703705</c:v>
                </c:pt>
                <c:pt idx="17566">
                  <c:v>42040.903148148202</c:v>
                </c:pt>
                <c:pt idx="17567">
                  <c:v>42040.910092592603</c:v>
                </c:pt>
                <c:pt idx="17568">
                  <c:v>42040.917037037041</c:v>
                </c:pt>
                <c:pt idx="17569">
                  <c:v>42040.923981481421</c:v>
                </c:pt>
                <c:pt idx="17570">
                  <c:v>42040.930925925932</c:v>
                </c:pt>
                <c:pt idx="17571">
                  <c:v>42040.937870370391</c:v>
                </c:pt>
                <c:pt idx="17572">
                  <c:v>42040.944814814866</c:v>
                </c:pt>
                <c:pt idx="17573">
                  <c:v>42040.95175925926</c:v>
                </c:pt>
                <c:pt idx="17574">
                  <c:v>42040.958703703705</c:v>
                </c:pt>
                <c:pt idx="17575">
                  <c:v>42040.965648148202</c:v>
                </c:pt>
                <c:pt idx="17576">
                  <c:v>42040.972592592603</c:v>
                </c:pt>
                <c:pt idx="17577">
                  <c:v>42040.979537037041</c:v>
                </c:pt>
                <c:pt idx="17578">
                  <c:v>42040.986481481479</c:v>
                </c:pt>
                <c:pt idx="17579">
                  <c:v>42040.993425925924</c:v>
                </c:pt>
                <c:pt idx="17580">
                  <c:v>42041.000370370391</c:v>
                </c:pt>
                <c:pt idx="17581">
                  <c:v>42041.007314814815</c:v>
                </c:pt>
                <c:pt idx="17582">
                  <c:v>42041.014259259326</c:v>
                </c:pt>
                <c:pt idx="17583">
                  <c:v>42041.021203703633</c:v>
                </c:pt>
                <c:pt idx="17584">
                  <c:v>42041.028148148202</c:v>
                </c:pt>
                <c:pt idx="17585">
                  <c:v>42041.035092592596</c:v>
                </c:pt>
                <c:pt idx="17586">
                  <c:v>42041.042037037041</c:v>
                </c:pt>
                <c:pt idx="17587">
                  <c:v>42041.048981481479</c:v>
                </c:pt>
                <c:pt idx="17588">
                  <c:v>42041.055925925932</c:v>
                </c:pt>
                <c:pt idx="17589">
                  <c:v>42041.062870370391</c:v>
                </c:pt>
                <c:pt idx="17590">
                  <c:v>42041.069814814815</c:v>
                </c:pt>
                <c:pt idx="17591">
                  <c:v>42041.07675925926</c:v>
                </c:pt>
                <c:pt idx="17592">
                  <c:v>42041.083703703633</c:v>
                </c:pt>
                <c:pt idx="17593">
                  <c:v>42041.090648148202</c:v>
                </c:pt>
                <c:pt idx="17594">
                  <c:v>42041.097592592596</c:v>
                </c:pt>
                <c:pt idx="17595">
                  <c:v>42041.104537037041</c:v>
                </c:pt>
                <c:pt idx="17596">
                  <c:v>42041.111481481421</c:v>
                </c:pt>
                <c:pt idx="17597">
                  <c:v>42041.118425925932</c:v>
                </c:pt>
                <c:pt idx="17598">
                  <c:v>42041.12537037037</c:v>
                </c:pt>
                <c:pt idx="17599">
                  <c:v>42041.132314814815</c:v>
                </c:pt>
                <c:pt idx="17600">
                  <c:v>42041.13925925926</c:v>
                </c:pt>
                <c:pt idx="17601">
                  <c:v>42041.146203703705</c:v>
                </c:pt>
                <c:pt idx="17602">
                  <c:v>42041.153148148202</c:v>
                </c:pt>
                <c:pt idx="17603">
                  <c:v>42041.160092592596</c:v>
                </c:pt>
                <c:pt idx="17604">
                  <c:v>42041.167037037034</c:v>
                </c:pt>
                <c:pt idx="17605">
                  <c:v>42041.173981481421</c:v>
                </c:pt>
                <c:pt idx="17606">
                  <c:v>42041.180925925932</c:v>
                </c:pt>
                <c:pt idx="17607">
                  <c:v>42041.187870370391</c:v>
                </c:pt>
                <c:pt idx="17608">
                  <c:v>42041.194814814815</c:v>
                </c:pt>
                <c:pt idx="17609">
                  <c:v>42041.201759259224</c:v>
                </c:pt>
                <c:pt idx="17610">
                  <c:v>42041.208703703633</c:v>
                </c:pt>
                <c:pt idx="17611">
                  <c:v>42041.215648148202</c:v>
                </c:pt>
                <c:pt idx="17612">
                  <c:v>42041.222592592596</c:v>
                </c:pt>
                <c:pt idx="17613">
                  <c:v>42041.229537037034</c:v>
                </c:pt>
                <c:pt idx="17614">
                  <c:v>42041.236481481421</c:v>
                </c:pt>
                <c:pt idx="17615">
                  <c:v>42041.243425925924</c:v>
                </c:pt>
                <c:pt idx="17616">
                  <c:v>42041.250370370391</c:v>
                </c:pt>
                <c:pt idx="17617">
                  <c:v>42041.257314814815</c:v>
                </c:pt>
                <c:pt idx="17618">
                  <c:v>42041.26425925926</c:v>
                </c:pt>
                <c:pt idx="17619">
                  <c:v>42041.271203703633</c:v>
                </c:pt>
                <c:pt idx="17620">
                  <c:v>42041.278148148202</c:v>
                </c:pt>
                <c:pt idx="17621">
                  <c:v>42041.285092592596</c:v>
                </c:pt>
                <c:pt idx="17622">
                  <c:v>42041.292037037034</c:v>
                </c:pt>
                <c:pt idx="17623">
                  <c:v>42041.298981481421</c:v>
                </c:pt>
                <c:pt idx="17624">
                  <c:v>42041.305925925932</c:v>
                </c:pt>
                <c:pt idx="17625">
                  <c:v>42041.312870370464</c:v>
                </c:pt>
                <c:pt idx="17626">
                  <c:v>42041.319814814866</c:v>
                </c:pt>
                <c:pt idx="17627">
                  <c:v>42041.32675925926</c:v>
                </c:pt>
                <c:pt idx="17628">
                  <c:v>42041.333703703633</c:v>
                </c:pt>
                <c:pt idx="17629">
                  <c:v>42041.340648148231</c:v>
                </c:pt>
                <c:pt idx="17630">
                  <c:v>42041.347592592603</c:v>
                </c:pt>
                <c:pt idx="17631">
                  <c:v>42041.354537037121</c:v>
                </c:pt>
                <c:pt idx="17632">
                  <c:v>42041.361481481421</c:v>
                </c:pt>
                <c:pt idx="17633">
                  <c:v>42041.368425925932</c:v>
                </c:pt>
                <c:pt idx="17634">
                  <c:v>42041.375370370391</c:v>
                </c:pt>
                <c:pt idx="17635">
                  <c:v>42041.382314814866</c:v>
                </c:pt>
                <c:pt idx="17636">
                  <c:v>42041.389259259326</c:v>
                </c:pt>
                <c:pt idx="17637">
                  <c:v>42041.396203703705</c:v>
                </c:pt>
                <c:pt idx="17638">
                  <c:v>42041.403148148202</c:v>
                </c:pt>
                <c:pt idx="17639">
                  <c:v>42041.410092592603</c:v>
                </c:pt>
                <c:pt idx="17640">
                  <c:v>42041.417037037041</c:v>
                </c:pt>
                <c:pt idx="17641">
                  <c:v>42041.423981481421</c:v>
                </c:pt>
                <c:pt idx="17642">
                  <c:v>42041.430925925932</c:v>
                </c:pt>
                <c:pt idx="17643">
                  <c:v>42041.437870370391</c:v>
                </c:pt>
                <c:pt idx="17644">
                  <c:v>42041.444814814866</c:v>
                </c:pt>
                <c:pt idx="17645">
                  <c:v>42041.45175925926</c:v>
                </c:pt>
                <c:pt idx="17646">
                  <c:v>42041.458703703705</c:v>
                </c:pt>
                <c:pt idx="17647">
                  <c:v>42041.465648148202</c:v>
                </c:pt>
                <c:pt idx="17648">
                  <c:v>42041.472592592603</c:v>
                </c:pt>
                <c:pt idx="17649">
                  <c:v>42041.479537037041</c:v>
                </c:pt>
                <c:pt idx="17650">
                  <c:v>42041.486481481479</c:v>
                </c:pt>
                <c:pt idx="17651">
                  <c:v>42041.493425925924</c:v>
                </c:pt>
                <c:pt idx="17652">
                  <c:v>42041.500370370391</c:v>
                </c:pt>
                <c:pt idx="17653">
                  <c:v>42041.507314814815</c:v>
                </c:pt>
                <c:pt idx="17654">
                  <c:v>42041.514259259326</c:v>
                </c:pt>
                <c:pt idx="17655">
                  <c:v>42041.521203703633</c:v>
                </c:pt>
                <c:pt idx="17656">
                  <c:v>42041.528148148202</c:v>
                </c:pt>
                <c:pt idx="17657">
                  <c:v>42041.535092592596</c:v>
                </c:pt>
                <c:pt idx="17658">
                  <c:v>42041.542037037041</c:v>
                </c:pt>
                <c:pt idx="17659">
                  <c:v>42041.548981481479</c:v>
                </c:pt>
                <c:pt idx="17660">
                  <c:v>42041.555925925932</c:v>
                </c:pt>
                <c:pt idx="17661">
                  <c:v>42041.562870370391</c:v>
                </c:pt>
                <c:pt idx="17662">
                  <c:v>42041.569814814815</c:v>
                </c:pt>
                <c:pt idx="17663">
                  <c:v>42041.57675925926</c:v>
                </c:pt>
                <c:pt idx="17664">
                  <c:v>42041.583703703633</c:v>
                </c:pt>
                <c:pt idx="17665">
                  <c:v>42041.590648148202</c:v>
                </c:pt>
                <c:pt idx="17666">
                  <c:v>42041.597592592596</c:v>
                </c:pt>
                <c:pt idx="17667">
                  <c:v>42041.604537037041</c:v>
                </c:pt>
                <c:pt idx="17668">
                  <c:v>42041.611481481421</c:v>
                </c:pt>
                <c:pt idx="17669">
                  <c:v>42041.618425925932</c:v>
                </c:pt>
                <c:pt idx="17670">
                  <c:v>42041.62537037037</c:v>
                </c:pt>
                <c:pt idx="17671">
                  <c:v>42041.632314814815</c:v>
                </c:pt>
                <c:pt idx="17672">
                  <c:v>42041.63925925926</c:v>
                </c:pt>
                <c:pt idx="17673">
                  <c:v>42041.646203703705</c:v>
                </c:pt>
                <c:pt idx="17674">
                  <c:v>42041.653148148202</c:v>
                </c:pt>
                <c:pt idx="17675">
                  <c:v>42041.660092592596</c:v>
                </c:pt>
                <c:pt idx="17676">
                  <c:v>42041.667037037034</c:v>
                </c:pt>
                <c:pt idx="17677">
                  <c:v>42041.673981481421</c:v>
                </c:pt>
                <c:pt idx="17678">
                  <c:v>42041.680925925932</c:v>
                </c:pt>
                <c:pt idx="17679">
                  <c:v>42041.687870370391</c:v>
                </c:pt>
                <c:pt idx="17680">
                  <c:v>42041.694814814815</c:v>
                </c:pt>
                <c:pt idx="17681">
                  <c:v>42041.701759259224</c:v>
                </c:pt>
                <c:pt idx="17682">
                  <c:v>42041.708703703633</c:v>
                </c:pt>
                <c:pt idx="17683">
                  <c:v>42041.715648148202</c:v>
                </c:pt>
                <c:pt idx="17684">
                  <c:v>42041.722592592596</c:v>
                </c:pt>
                <c:pt idx="17685">
                  <c:v>42041.729537037034</c:v>
                </c:pt>
                <c:pt idx="17686">
                  <c:v>42041.736481481421</c:v>
                </c:pt>
                <c:pt idx="17687">
                  <c:v>42041.743425925924</c:v>
                </c:pt>
                <c:pt idx="17688">
                  <c:v>42041.750370370391</c:v>
                </c:pt>
                <c:pt idx="17689">
                  <c:v>42041.757314814815</c:v>
                </c:pt>
                <c:pt idx="17690">
                  <c:v>42041.76425925926</c:v>
                </c:pt>
                <c:pt idx="17691">
                  <c:v>42041.771203703633</c:v>
                </c:pt>
                <c:pt idx="17692">
                  <c:v>42041.778148148202</c:v>
                </c:pt>
                <c:pt idx="17693">
                  <c:v>42041.785092592596</c:v>
                </c:pt>
                <c:pt idx="17694">
                  <c:v>42041.792037037034</c:v>
                </c:pt>
                <c:pt idx="17695">
                  <c:v>42041.798981481421</c:v>
                </c:pt>
                <c:pt idx="17696">
                  <c:v>42041.805925925932</c:v>
                </c:pt>
                <c:pt idx="17697">
                  <c:v>42041.812870370464</c:v>
                </c:pt>
                <c:pt idx="17698">
                  <c:v>42041.819814814866</c:v>
                </c:pt>
                <c:pt idx="17699">
                  <c:v>42041.82675925926</c:v>
                </c:pt>
                <c:pt idx="17700">
                  <c:v>42041.833703703633</c:v>
                </c:pt>
                <c:pt idx="17701">
                  <c:v>42041.840648148231</c:v>
                </c:pt>
                <c:pt idx="17702">
                  <c:v>42041.847592592603</c:v>
                </c:pt>
                <c:pt idx="17703">
                  <c:v>42041.854537037121</c:v>
                </c:pt>
                <c:pt idx="17704">
                  <c:v>42041.861481481421</c:v>
                </c:pt>
                <c:pt idx="17705">
                  <c:v>42041.868425925932</c:v>
                </c:pt>
                <c:pt idx="17706">
                  <c:v>42041.875370370391</c:v>
                </c:pt>
                <c:pt idx="17707">
                  <c:v>42041.882314814866</c:v>
                </c:pt>
                <c:pt idx="17708">
                  <c:v>42041.889259259326</c:v>
                </c:pt>
                <c:pt idx="17709">
                  <c:v>42041.896203703705</c:v>
                </c:pt>
                <c:pt idx="17710">
                  <c:v>42041.903148148202</c:v>
                </c:pt>
                <c:pt idx="17711">
                  <c:v>42041.910092592603</c:v>
                </c:pt>
                <c:pt idx="17712">
                  <c:v>42041.917037037041</c:v>
                </c:pt>
                <c:pt idx="17713">
                  <c:v>42041.923981481421</c:v>
                </c:pt>
                <c:pt idx="17714">
                  <c:v>42041.930925925932</c:v>
                </c:pt>
                <c:pt idx="17715">
                  <c:v>42041.937870370391</c:v>
                </c:pt>
                <c:pt idx="17716">
                  <c:v>42041.944814814866</c:v>
                </c:pt>
                <c:pt idx="17717">
                  <c:v>42041.95175925926</c:v>
                </c:pt>
                <c:pt idx="17718">
                  <c:v>42041.958703703705</c:v>
                </c:pt>
                <c:pt idx="17719">
                  <c:v>42041.965648148202</c:v>
                </c:pt>
                <c:pt idx="17720">
                  <c:v>42041.972592592603</c:v>
                </c:pt>
                <c:pt idx="17721">
                  <c:v>42041.979537037041</c:v>
                </c:pt>
                <c:pt idx="17722">
                  <c:v>42041.986481481479</c:v>
                </c:pt>
                <c:pt idx="17723">
                  <c:v>42041.993425925924</c:v>
                </c:pt>
                <c:pt idx="17724">
                  <c:v>42042.000370370391</c:v>
                </c:pt>
                <c:pt idx="17725">
                  <c:v>42042.007314814815</c:v>
                </c:pt>
                <c:pt idx="17726">
                  <c:v>42042.014259259326</c:v>
                </c:pt>
                <c:pt idx="17727">
                  <c:v>42042.021203703633</c:v>
                </c:pt>
                <c:pt idx="17728">
                  <c:v>42042.028148148202</c:v>
                </c:pt>
                <c:pt idx="17729">
                  <c:v>42042.035092592596</c:v>
                </c:pt>
                <c:pt idx="17730">
                  <c:v>42042.042037037041</c:v>
                </c:pt>
                <c:pt idx="17731">
                  <c:v>42042.048981481479</c:v>
                </c:pt>
                <c:pt idx="17732">
                  <c:v>42042.055925925932</c:v>
                </c:pt>
                <c:pt idx="17733">
                  <c:v>42042.062870370391</c:v>
                </c:pt>
                <c:pt idx="17734">
                  <c:v>42042.069814814815</c:v>
                </c:pt>
                <c:pt idx="17735">
                  <c:v>42042.07675925926</c:v>
                </c:pt>
                <c:pt idx="17736">
                  <c:v>42042.083703703633</c:v>
                </c:pt>
                <c:pt idx="17737">
                  <c:v>42042.090648148202</c:v>
                </c:pt>
                <c:pt idx="17738">
                  <c:v>42042.097592592596</c:v>
                </c:pt>
                <c:pt idx="17739">
                  <c:v>42042.104537037041</c:v>
                </c:pt>
                <c:pt idx="17740">
                  <c:v>42042.111481481421</c:v>
                </c:pt>
                <c:pt idx="17741">
                  <c:v>42042.118425925932</c:v>
                </c:pt>
                <c:pt idx="17742">
                  <c:v>42042.12537037037</c:v>
                </c:pt>
                <c:pt idx="17743">
                  <c:v>42042.132314814815</c:v>
                </c:pt>
                <c:pt idx="17744">
                  <c:v>42042.13925925926</c:v>
                </c:pt>
                <c:pt idx="17745">
                  <c:v>42042.146203703705</c:v>
                </c:pt>
                <c:pt idx="17746">
                  <c:v>42042.153148148202</c:v>
                </c:pt>
                <c:pt idx="17747">
                  <c:v>42042.160092592596</c:v>
                </c:pt>
                <c:pt idx="17748">
                  <c:v>42042.167037037034</c:v>
                </c:pt>
                <c:pt idx="17749">
                  <c:v>42042.173981481421</c:v>
                </c:pt>
                <c:pt idx="17750">
                  <c:v>42042.180925925932</c:v>
                </c:pt>
                <c:pt idx="17751">
                  <c:v>42042.187870370391</c:v>
                </c:pt>
                <c:pt idx="17752">
                  <c:v>42042.194814814815</c:v>
                </c:pt>
                <c:pt idx="17753">
                  <c:v>42042.201759259224</c:v>
                </c:pt>
                <c:pt idx="17754">
                  <c:v>42042.208703703633</c:v>
                </c:pt>
                <c:pt idx="17755">
                  <c:v>42042.215648148202</c:v>
                </c:pt>
                <c:pt idx="17756">
                  <c:v>42042.222592592596</c:v>
                </c:pt>
                <c:pt idx="17757">
                  <c:v>42042.229537037034</c:v>
                </c:pt>
                <c:pt idx="17758">
                  <c:v>42042.236481481421</c:v>
                </c:pt>
                <c:pt idx="17759">
                  <c:v>42042.243425925924</c:v>
                </c:pt>
                <c:pt idx="17760">
                  <c:v>42042.250370370391</c:v>
                </c:pt>
                <c:pt idx="17761">
                  <c:v>42042.257314814815</c:v>
                </c:pt>
                <c:pt idx="17762">
                  <c:v>42042.26425925926</c:v>
                </c:pt>
                <c:pt idx="17763">
                  <c:v>42042.271203703633</c:v>
                </c:pt>
                <c:pt idx="17764">
                  <c:v>42042.278148148202</c:v>
                </c:pt>
                <c:pt idx="17765">
                  <c:v>42042.285092592596</c:v>
                </c:pt>
                <c:pt idx="17766">
                  <c:v>42042.292037037034</c:v>
                </c:pt>
                <c:pt idx="17767">
                  <c:v>42042.298981481421</c:v>
                </c:pt>
                <c:pt idx="17768">
                  <c:v>42042.305925925932</c:v>
                </c:pt>
                <c:pt idx="17769">
                  <c:v>42042.312870370464</c:v>
                </c:pt>
                <c:pt idx="17770">
                  <c:v>42042.319814814866</c:v>
                </c:pt>
                <c:pt idx="17771">
                  <c:v>42042.32675925926</c:v>
                </c:pt>
                <c:pt idx="17772">
                  <c:v>42042.333703703633</c:v>
                </c:pt>
                <c:pt idx="17773">
                  <c:v>42042.340648148231</c:v>
                </c:pt>
                <c:pt idx="17774">
                  <c:v>42042.347592592603</c:v>
                </c:pt>
                <c:pt idx="17775">
                  <c:v>42042.354537037121</c:v>
                </c:pt>
                <c:pt idx="17776">
                  <c:v>42042.361481481421</c:v>
                </c:pt>
                <c:pt idx="17777">
                  <c:v>42042.368425925932</c:v>
                </c:pt>
                <c:pt idx="17778">
                  <c:v>42042.375370370391</c:v>
                </c:pt>
                <c:pt idx="17779">
                  <c:v>42042.382314814866</c:v>
                </c:pt>
                <c:pt idx="17780">
                  <c:v>42042.389259259326</c:v>
                </c:pt>
                <c:pt idx="17781">
                  <c:v>42042.396203703705</c:v>
                </c:pt>
                <c:pt idx="17782">
                  <c:v>42042.403148148202</c:v>
                </c:pt>
                <c:pt idx="17783">
                  <c:v>42042.410092592603</c:v>
                </c:pt>
                <c:pt idx="17784">
                  <c:v>42042.417037037041</c:v>
                </c:pt>
                <c:pt idx="17785">
                  <c:v>42042.423981481421</c:v>
                </c:pt>
                <c:pt idx="17786">
                  <c:v>42042.430925925932</c:v>
                </c:pt>
                <c:pt idx="17787">
                  <c:v>42042.437870370391</c:v>
                </c:pt>
                <c:pt idx="17788">
                  <c:v>42042.444814814866</c:v>
                </c:pt>
                <c:pt idx="17789">
                  <c:v>42042.45175925926</c:v>
                </c:pt>
                <c:pt idx="17790">
                  <c:v>42042.458703703705</c:v>
                </c:pt>
                <c:pt idx="17791">
                  <c:v>42042.465648148202</c:v>
                </c:pt>
                <c:pt idx="17792">
                  <c:v>42042.472592592603</c:v>
                </c:pt>
                <c:pt idx="17793">
                  <c:v>42042.479537037041</c:v>
                </c:pt>
                <c:pt idx="17794">
                  <c:v>42042.486481481479</c:v>
                </c:pt>
                <c:pt idx="17795">
                  <c:v>42042.493425925924</c:v>
                </c:pt>
                <c:pt idx="17796">
                  <c:v>42042.500370370391</c:v>
                </c:pt>
                <c:pt idx="17797">
                  <c:v>42042.507314814815</c:v>
                </c:pt>
                <c:pt idx="17798">
                  <c:v>42042.514259259326</c:v>
                </c:pt>
                <c:pt idx="17799">
                  <c:v>42042.521203703633</c:v>
                </c:pt>
                <c:pt idx="17800">
                  <c:v>42042.528148148202</c:v>
                </c:pt>
                <c:pt idx="17801">
                  <c:v>42042.535092592596</c:v>
                </c:pt>
                <c:pt idx="17802">
                  <c:v>42042.542037037041</c:v>
                </c:pt>
                <c:pt idx="17803">
                  <c:v>42042.548981481479</c:v>
                </c:pt>
                <c:pt idx="17804">
                  <c:v>42042.555925925932</c:v>
                </c:pt>
                <c:pt idx="17805">
                  <c:v>42042.562870370391</c:v>
                </c:pt>
                <c:pt idx="17806">
                  <c:v>42042.569814814815</c:v>
                </c:pt>
                <c:pt idx="17807">
                  <c:v>42042.57675925926</c:v>
                </c:pt>
                <c:pt idx="17808">
                  <c:v>42042.583703703633</c:v>
                </c:pt>
                <c:pt idx="17809">
                  <c:v>42042.590648148202</c:v>
                </c:pt>
                <c:pt idx="17810">
                  <c:v>42042.597592592596</c:v>
                </c:pt>
                <c:pt idx="17811">
                  <c:v>42042.604537037041</c:v>
                </c:pt>
                <c:pt idx="17812">
                  <c:v>42042.611481481421</c:v>
                </c:pt>
                <c:pt idx="17813">
                  <c:v>42042.618425925932</c:v>
                </c:pt>
                <c:pt idx="17814">
                  <c:v>42042.62537037037</c:v>
                </c:pt>
                <c:pt idx="17815">
                  <c:v>42042.632314814815</c:v>
                </c:pt>
                <c:pt idx="17816">
                  <c:v>42042.63925925926</c:v>
                </c:pt>
                <c:pt idx="17817">
                  <c:v>42042.646203703705</c:v>
                </c:pt>
                <c:pt idx="17818">
                  <c:v>42042.653148148202</c:v>
                </c:pt>
                <c:pt idx="17819">
                  <c:v>42042.660092592596</c:v>
                </c:pt>
                <c:pt idx="17820">
                  <c:v>42042.667037037034</c:v>
                </c:pt>
                <c:pt idx="17821">
                  <c:v>42042.673981481421</c:v>
                </c:pt>
                <c:pt idx="17822">
                  <c:v>42042.680925925932</c:v>
                </c:pt>
                <c:pt idx="17823">
                  <c:v>42042.687870370391</c:v>
                </c:pt>
                <c:pt idx="17824">
                  <c:v>42042.694814814815</c:v>
                </c:pt>
                <c:pt idx="17825">
                  <c:v>42042.701759259224</c:v>
                </c:pt>
                <c:pt idx="17826">
                  <c:v>42042.708703703633</c:v>
                </c:pt>
                <c:pt idx="17827">
                  <c:v>42042.715648148202</c:v>
                </c:pt>
                <c:pt idx="17828">
                  <c:v>42042.722592592596</c:v>
                </c:pt>
                <c:pt idx="17829">
                  <c:v>42042.729537037034</c:v>
                </c:pt>
                <c:pt idx="17830">
                  <c:v>42042.736481481421</c:v>
                </c:pt>
                <c:pt idx="17831">
                  <c:v>42042.743425925924</c:v>
                </c:pt>
                <c:pt idx="17832">
                  <c:v>42042.750370370391</c:v>
                </c:pt>
                <c:pt idx="17833">
                  <c:v>42042.757314814815</c:v>
                </c:pt>
                <c:pt idx="17834">
                  <c:v>42042.76425925926</c:v>
                </c:pt>
                <c:pt idx="17835">
                  <c:v>42042.771203703633</c:v>
                </c:pt>
                <c:pt idx="17836">
                  <c:v>42042.778148148202</c:v>
                </c:pt>
                <c:pt idx="17837">
                  <c:v>42042.785092592596</c:v>
                </c:pt>
                <c:pt idx="17838">
                  <c:v>42042.792037037034</c:v>
                </c:pt>
                <c:pt idx="17839">
                  <c:v>42042.798981481421</c:v>
                </c:pt>
                <c:pt idx="17840">
                  <c:v>42042.805925925932</c:v>
                </c:pt>
                <c:pt idx="17841">
                  <c:v>42042.812870370464</c:v>
                </c:pt>
                <c:pt idx="17842">
                  <c:v>42042.819814814866</c:v>
                </c:pt>
                <c:pt idx="17843">
                  <c:v>42042.82675925926</c:v>
                </c:pt>
                <c:pt idx="17844">
                  <c:v>42042.833703703633</c:v>
                </c:pt>
                <c:pt idx="17845">
                  <c:v>42042.840648148231</c:v>
                </c:pt>
                <c:pt idx="17846">
                  <c:v>42042.847592592603</c:v>
                </c:pt>
                <c:pt idx="17847">
                  <c:v>42042.854537037121</c:v>
                </c:pt>
                <c:pt idx="17848">
                  <c:v>42042.861481481421</c:v>
                </c:pt>
                <c:pt idx="17849">
                  <c:v>42042.868425925932</c:v>
                </c:pt>
                <c:pt idx="17850">
                  <c:v>42042.875370370391</c:v>
                </c:pt>
                <c:pt idx="17851">
                  <c:v>42042.882314814866</c:v>
                </c:pt>
                <c:pt idx="17852">
                  <c:v>42042.889259259326</c:v>
                </c:pt>
                <c:pt idx="17853">
                  <c:v>42042.896203703705</c:v>
                </c:pt>
                <c:pt idx="17854">
                  <c:v>42042.903148148202</c:v>
                </c:pt>
                <c:pt idx="17855">
                  <c:v>42042.910092592603</c:v>
                </c:pt>
                <c:pt idx="17856">
                  <c:v>42042.917037037041</c:v>
                </c:pt>
                <c:pt idx="17857">
                  <c:v>42042.923981481421</c:v>
                </c:pt>
                <c:pt idx="17858">
                  <c:v>42042.930925925932</c:v>
                </c:pt>
                <c:pt idx="17859">
                  <c:v>42042.937870370391</c:v>
                </c:pt>
                <c:pt idx="17860">
                  <c:v>42042.944814814866</c:v>
                </c:pt>
                <c:pt idx="17861">
                  <c:v>42042.95175925926</c:v>
                </c:pt>
                <c:pt idx="17862">
                  <c:v>42042.958703703705</c:v>
                </c:pt>
                <c:pt idx="17863">
                  <c:v>42042.965648148202</c:v>
                </c:pt>
                <c:pt idx="17864">
                  <c:v>42042.972592592603</c:v>
                </c:pt>
                <c:pt idx="17865">
                  <c:v>42042.979537037041</c:v>
                </c:pt>
                <c:pt idx="17866">
                  <c:v>42042.986481481479</c:v>
                </c:pt>
                <c:pt idx="17867">
                  <c:v>42042.993425925924</c:v>
                </c:pt>
                <c:pt idx="17868">
                  <c:v>42043.000370370391</c:v>
                </c:pt>
                <c:pt idx="17869">
                  <c:v>42043.007314814815</c:v>
                </c:pt>
                <c:pt idx="17870">
                  <c:v>42043.014259259326</c:v>
                </c:pt>
                <c:pt idx="17871">
                  <c:v>42043.021203703633</c:v>
                </c:pt>
                <c:pt idx="17872">
                  <c:v>42043.028148148202</c:v>
                </c:pt>
                <c:pt idx="17873">
                  <c:v>42043.035092592596</c:v>
                </c:pt>
                <c:pt idx="17874">
                  <c:v>42043.042037037041</c:v>
                </c:pt>
                <c:pt idx="17875">
                  <c:v>42043.048981481479</c:v>
                </c:pt>
                <c:pt idx="17876">
                  <c:v>42043.055925925932</c:v>
                </c:pt>
                <c:pt idx="17877">
                  <c:v>42043.062870370391</c:v>
                </c:pt>
                <c:pt idx="17878">
                  <c:v>42043.069814814815</c:v>
                </c:pt>
                <c:pt idx="17879">
                  <c:v>42043.07675925926</c:v>
                </c:pt>
                <c:pt idx="17880">
                  <c:v>42043.083703703633</c:v>
                </c:pt>
                <c:pt idx="17881">
                  <c:v>42043.090648148202</c:v>
                </c:pt>
                <c:pt idx="17882">
                  <c:v>42043.097592592596</c:v>
                </c:pt>
                <c:pt idx="17883">
                  <c:v>42043.104537037041</c:v>
                </c:pt>
                <c:pt idx="17884">
                  <c:v>42043.111481481421</c:v>
                </c:pt>
                <c:pt idx="17885">
                  <c:v>42043.118425925932</c:v>
                </c:pt>
                <c:pt idx="17886">
                  <c:v>42043.12537037037</c:v>
                </c:pt>
                <c:pt idx="17887">
                  <c:v>42043.132314814815</c:v>
                </c:pt>
                <c:pt idx="17888">
                  <c:v>42043.13925925926</c:v>
                </c:pt>
                <c:pt idx="17889">
                  <c:v>42043.146203703705</c:v>
                </c:pt>
                <c:pt idx="17890">
                  <c:v>42043.153148148202</c:v>
                </c:pt>
                <c:pt idx="17891">
                  <c:v>42043.160092592596</c:v>
                </c:pt>
                <c:pt idx="17892">
                  <c:v>42043.167037037034</c:v>
                </c:pt>
                <c:pt idx="17893">
                  <c:v>42043.173981481421</c:v>
                </c:pt>
                <c:pt idx="17894">
                  <c:v>42043.180925925932</c:v>
                </c:pt>
                <c:pt idx="17895">
                  <c:v>42043.187870370391</c:v>
                </c:pt>
                <c:pt idx="17896">
                  <c:v>42043.194814814815</c:v>
                </c:pt>
                <c:pt idx="17897">
                  <c:v>42043.201759259224</c:v>
                </c:pt>
                <c:pt idx="17898">
                  <c:v>42043.208703703633</c:v>
                </c:pt>
                <c:pt idx="17899">
                  <c:v>42043.215648148202</c:v>
                </c:pt>
                <c:pt idx="17900">
                  <c:v>42043.222592592596</c:v>
                </c:pt>
                <c:pt idx="17901">
                  <c:v>42043.229537037034</c:v>
                </c:pt>
                <c:pt idx="17902">
                  <c:v>42043.236481481421</c:v>
                </c:pt>
                <c:pt idx="17903">
                  <c:v>42043.243425925924</c:v>
                </c:pt>
                <c:pt idx="17904">
                  <c:v>42043.250370370391</c:v>
                </c:pt>
                <c:pt idx="17905">
                  <c:v>42043.257314814815</c:v>
                </c:pt>
                <c:pt idx="17906">
                  <c:v>42043.26425925926</c:v>
                </c:pt>
                <c:pt idx="17907">
                  <c:v>42043.271203703633</c:v>
                </c:pt>
                <c:pt idx="17908">
                  <c:v>42043.278148148202</c:v>
                </c:pt>
                <c:pt idx="17909">
                  <c:v>42043.285092592596</c:v>
                </c:pt>
                <c:pt idx="17910">
                  <c:v>42043.292037037034</c:v>
                </c:pt>
                <c:pt idx="17911">
                  <c:v>42043.298981481421</c:v>
                </c:pt>
                <c:pt idx="17912">
                  <c:v>42043.305925925932</c:v>
                </c:pt>
                <c:pt idx="17913">
                  <c:v>42043.312870370464</c:v>
                </c:pt>
                <c:pt idx="17914">
                  <c:v>42043.319814814866</c:v>
                </c:pt>
                <c:pt idx="17915">
                  <c:v>42043.32675925926</c:v>
                </c:pt>
                <c:pt idx="17916">
                  <c:v>42043.333703703633</c:v>
                </c:pt>
                <c:pt idx="17917">
                  <c:v>42043.340648148231</c:v>
                </c:pt>
                <c:pt idx="17918">
                  <c:v>42043.347592592603</c:v>
                </c:pt>
                <c:pt idx="17919">
                  <c:v>42043.354537037121</c:v>
                </c:pt>
                <c:pt idx="17920">
                  <c:v>42043.361481481421</c:v>
                </c:pt>
                <c:pt idx="17921">
                  <c:v>42043.368425925932</c:v>
                </c:pt>
                <c:pt idx="17922">
                  <c:v>42043.375370370391</c:v>
                </c:pt>
                <c:pt idx="17923">
                  <c:v>42043.382314814866</c:v>
                </c:pt>
                <c:pt idx="17924">
                  <c:v>42043.389259259326</c:v>
                </c:pt>
                <c:pt idx="17925">
                  <c:v>42043.396203703705</c:v>
                </c:pt>
                <c:pt idx="17926">
                  <c:v>42043.403148148202</c:v>
                </c:pt>
                <c:pt idx="17927">
                  <c:v>42043.410092592603</c:v>
                </c:pt>
                <c:pt idx="17928">
                  <c:v>42043.417037037041</c:v>
                </c:pt>
                <c:pt idx="17929">
                  <c:v>42043.423981481421</c:v>
                </c:pt>
                <c:pt idx="17930">
                  <c:v>42043.430925925932</c:v>
                </c:pt>
                <c:pt idx="17931">
                  <c:v>42043.437870370391</c:v>
                </c:pt>
                <c:pt idx="17932">
                  <c:v>42043.444814814866</c:v>
                </c:pt>
                <c:pt idx="17933">
                  <c:v>42043.45175925926</c:v>
                </c:pt>
                <c:pt idx="17934">
                  <c:v>42043.458703703705</c:v>
                </c:pt>
                <c:pt idx="17935">
                  <c:v>42043.465648148202</c:v>
                </c:pt>
                <c:pt idx="17936">
                  <c:v>42043.472592592603</c:v>
                </c:pt>
                <c:pt idx="17937">
                  <c:v>42043.479537037041</c:v>
                </c:pt>
                <c:pt idx="17938">
                  <c:v>42043.486481481479</c:v>
                </c:pt>
                <c:pt idx="17939">
                  <c:v>42043.493425925924</c:v>
                </c:pt>
                <c:pt idx="17940">
                  <c:v>42043.500370370391</c:v>
                </c:pt>
                <c:pt idx="17941">
                  <c:v>42043.507314814815</c:v>
                </c:pt>
                <c:pt idx="17942">
                  <c:v>42043.514259259326</c:v>
                </c:pt>
                <c:pt idx="17943">
                  <c:v>42043.521203703633</c:v>
                </c:pt>
                <c:pt idx="17944">
                  <c:v>42043.528148148202</c:v>
                </c:pt>
                <c:pt idx="17945">
                  <c:v>42043.535092592596</c:v>
                </c:pt>
                <c:pt idx="17946">
                  <c:v>42043.542037037041</c:v>
                </c:pt>
                <c:pt idx="17947">
                  <c:v>42043.548981481479</c:v>
                </c:pt>
                <c:pt idx="17948">
                  <c:v>42043.555925925932</c:v>
                </c:pt>
                <c:pt idx="17949">
                  <c:v>42043.562870370391</c:v>
                </c:pt>
                <c:pt idx="17950">
                  <c:v>42043.569814814815</c:v>
                </c:pt>
                <c:pt idx="17951">
                  <c:v>42043.57675925926</c:v>
                </c:pt>
                <c:pt idx="17952">
                  <c:v>42043.583703703633</c:v>
                </c:pt>
                <c:pt idx="17953">
                  <c:v>42043.590648148202</c:v>
                </c:pt>
                <c:pt idx="17954">
                  <c:v>42043.597592592596</c:v>
                </c:pt>
                <c:pt idx="17955">
                  <c:v>42043.604537037041</c:v>
                </c:pt>
                <c:pt idx="17956">
                  <c:v>42043.611481481421</c:v>
                </c:pt>
                <c:pt idx="17957">
                  <c:v>42043.618425925932</c:v>
                </c:pt>
                <c:pt idx="17958">
                  <c:v>42043.62537037037</c:v>
                </c:pt>
                <c:pt idx="17959">
                  <c:v>42043.632314814815</c:v>
                </c:pt>
                <c:pt idx="17960">
                  <c:v>42043.63925925926</c:v>
                </c:pt>
                <c:pt idx="17961">
                  <c:v>42043.646203703705</c:v>
                </c:pt>
                <c:pt idx="17962">
                  <c:v>42043.653148148202</c:v>
                </c:pt>
                <c:pt idx="17963">
                  <c:v>42043.660092592596</c:v>
                </c:pt>
                <c:pt idx="17964">
                  <c:v>42043.667037037034</c:v>
                </c:pt>
                <c:pt idx="17965">
                  <c:v>42043.673981481421</c:v>
                </c:pt>
                <c:pt idx="17966">
                  <c:v>42043.680925925932</c:v>
                </c:pt>
                <c:pt idx="17967">
                  <c:v>42043.687870370391</c:v>
                </c:pt>
                <c:pt idx="17968">
                  <c:v>42043.694814814815</c:v>
                </c:pt>
                <c:pt idx="17969">
                  <c:v>42043.701759259224</c:v>
                </c:pt>
                <c:pt idx="17970">
                  <c:v>42043.708703703633</c:v>
                </c:pt>
                <c:pt idx="17971">
                  <c:v>42043.715648148202</c:v>
                </c:pt>
                <c:pt idx="17972">
                  <c:v>42043.722592592596</c:v>
                </c:pt>
                <c:pt idx="17973">
                  <c:v>42043.729537037034</c:v>
                </c:pt>
                <c:pt idx="17974">
                  <c:v>42043.736481481421</c:v>
                </c:pt>
                <c:pt idx="17975">
                  <c:v>42043.743425925924</c:v>
                </c:pt>
                <c:pt idx="17976">
                  <c:v>42043.750370370391</c:v>
                </c:pt>
                <c:pt idx="17977">
                  <c:v>42043.757314814815</c:v>
                </c:pt>
                <c:pt idx="17978">
                  <c:v>42043.76425925926</c:v>
                </c:pt>
                <c:pt idx="17979">
                  <c:v>42043.771203703633</c:v>
                </c:pt>
                <c:pt idx="17980">
                  <c:v>42043.778148148202</c:v>
                </c:pt>
                <c:pt idx="17981">
                  <c:v>42043.785092592596</c:v>
                </c:pt>
                <c:pt idx="17982">
                  <c:v>42043.792037037034</c:v>
                </c:pt>
                <c:pt idx="17983">
                  <c:v>42043.798981481421</c:v>
                </c:pt>
                <c:pt idx="17984">
                  <c:v>42043.805925925932</c:v>
                </c:pt>
                <c:pt idx="17985">
                  <c:v>42043.812870370464</c:v>
                </c:pt>
                <c:pt idx="17986">
                  <c:v>42043.819814814866</c:v>
                </c:pt>
                <c:pt idx="17987">
                  <c:v>42043.82675925926</c:v>
                </c:pt>
                <c:pt idx="17988">
                  <c:v>42043.833703703633</c:v>
                </c:pt>
                <c:pt idx="17989">
                  <c:v>42043.840648148231</c:v>
                </c:pt>
                <c:pt idx="17990">
                  <c:v>42043.847592592603</c:v>
                </c:pt>
                <c:pt idx="17991">
                  <c:v>42043.854537037121</c:v>
                </c:pt>
                <c:pt idx="17992">
                  <c:v>42043.861481481421</c:v>
                </c:pt>
                <c:pt idx="17993">
                  <c:v>42043.868425925932</c:v>
                </c:pt>
                <c:pt idx="17994">
                  <c:v>42043.875370370391</c:v>
                </c:pt>
                <c:pt idx="17995">
                  <c:v>42043.882314814866</c:v>
                </c:pt>
                <c:pt idx="17996">
                  <c:v>42043.889259259326</c:v>
                </c:pt>
                <c:pt idx="17997">
                  <c:v>42043.896203703705</c:v>
                </c:pt>
                <c:pt idx="17998">
                  <c:v>42043.903148148202</c:v>
                </c:pt>
                <c:pt idx="17999">
                  <c:v>42043.910092592603</c:v>
                </c:pt>
                <c:pt idx="18000">
                  <c:v>42043.917037037041</c:v>
                </c:pt>
                <c:pt idx="18001">
                  <c:v>42043.923981481421</c:v>
                </c:pt>
                <c:pt idx="18002">
                  <c:v>42043.930925925932</c:v>
                </c:pt>
                <c:pt idx="18003">
                  <c:v>42043.937870370391</c:v>
                </c:pt>
                <c:pt idx="18004">
                  <c:v>42043.944814814866</c:v>
                </c:pt>
                <c:pt idx="18005">
                  <c:v>42043.95175925926</c:v>
                </c:pt>
                <c:pt idx="18006">
                  <c:v>42043.958703703705</c:v>
                </c:pt>
                <c:pt idx="18007">
                  <c:v>42043.965648148202</c:v>
                </c:pt>
                <c:pt idx="18008">
                  <c:v>42043.972592592603</c:v>
                </c:pt>
                <c:pt idx="18009">
                  <c:v>42043.979537037041</c:v>
                </c:pt>
                <c:pt idx="18010">
                  <c:v>42043.986481481479</c:v>
                </c:pt>
                <c:pt idx="18011">
                  <c:v>42043.993425925924</c:v>
                </c:pt>
                <c:pt idx="18012">
                  <c:v>42044.000370370391</c:v>
                </c:pt>
                <c:pt idx="18013">
                  <c:v>42044.007314814815</c:v>
                </c:pt>
                <c:pt idx="18014">
                  <c:v>42044.014259259326</c:v>
                </c:pt>
                <c:pt idx="18015">
                  <c:v>42044.021203703633</c:v>
                </c:pt>
                <c:pt idx="18016">
                  <c:v>42044.028148148202</c:v>
                </c:pt>
                <c:pt idx="18017">
                  <c:v>42044.035092592596</c:v>
                </c:pt>
                <c:pt idx="18018">
                  <c:v>42044.042037037041</c:v>
                </c:pt>
                <c:pt idx="18019">
                  <c:v>42044.048981481479</c:v>
                </c:pt>
                <c:pt idx="18020">
                  <c:v>42044.055925925932</c:v>
                </c:pt>
                <c:pt idx="18021">
                  <c:v>42044.062870370391</c:v>
                </c:pt>
                <c:pt idx="18022">
                  <c:v>42044.069814814815</c:v>
                </c:pt>
                <c:pt idx="18023">
                  <c:v>42044.07675925926</c:v>
                </c:pt>
                <c:pt idx="18024">
                  <c:v>42044.083703703633</c:v>
                </c:pt>
                <c:pt idx="18025">
                  <c:v>42044.090648148202</c:v>
                </c:pt>
                <c:pt idx="18026">
                  <c:v>42044.097592592596</c:v>
                </c:pt>
                <c:pt idx="18027">
                  <c:v>42044.104537037041</c:v>
                </c:pt>
                <c:pt idx="18028">
                  <c:v>42044.111481481421</c:v>
                </c:pt>
                <c:pt idx="18029">
                  <c:v>42044.118425925932</c:v>
                </c:pt>
                <c:pt idx="18030">
                  <c:v>42044.12537037037</c:v>
                </c:pt>
                <c:pt idx="18031">
                  <c:v>42044.132314814815</c:v>
                </c:pt>
                <c:pt idx="18032">
                  <c:v>42044.13925925926</c:v>
                </c:pt>
                <c:pt idx="18033">
                  <c:v>42044.146203703705</c:v>
                </c:pt>
                <c:pt idx="18034">
                  <c:v>42044.153148148202</c:v>
                </c:pt>
                <c:pt idx="18035">
                  <c:v>42044.160092592596</c:v>
                </c:pt>
                <c:pt idx="18036">
                  <c:v>42044.167037037034</c:v>
                </c:pt>
                <c:pt idx="18037">
                  <c:v>42044.173981481421</c:v>
                </c:pt>
                <c:pt idx="18038">
                  <c:v>42044.180925925932</c:v>
                </c:pt>
                <c:pt idx="18039">
                  <c:v>42044.187870370391</c:v>
                </c:pt>
                <c:pt idx="18040">
                  <c:v>42044.194814814815</c:v>
                </c:pt>
                <c:pt idx="18041">
                  <c:v>42044.201759259224</c:v>
                </c:pt>
                <c:pt idx="18042">
                  <c:v>42044.208703703633</c:v>
                </c:pt>
                <c:pt idx="18043">
                  <c:v>42044.215648148202</c:v>
                </c:pt>
                <c:pt idx="18044">
                  <c:v>42044.222592592596</c:v>
                </c:pt>
                <c:pt idx="18045">
                  <c:v>42044.229537037034</c:v>
                </c:pt>
                <c:pt idx="18046">
                  <c:v>42044.236481481421</c:v>
                </c:pt>
                <c:pt idx="18047">
                  <c:v>42044.243425925924</c:v>
                </c:pt>
                <c:pt idx="18048">
                  <c:v>42044.250370370391</c:v>
                </c:pt>
                <c:pt idx="18049">
                  <c:v>42044.257314814815</c:v>
                </c:pt>
                <c:pt idx="18050">
                  <c:v>42044.26425925926</c:v>
                </c:pt>
                <c:pt idx="18051">
                  <c:v>42044.271203703633</c:v>
                </c:pt>
                <c:pt idx="18052">
                  <c:v>42044.278148148202</c:v>
                </c:pt>
                <c:pt idx="18053">
                  <c:v>42044.285092592596</c:v>
                </c:pt>
                <c:pt idx="18054">
                  <c:v>42044.292037037034</c:v>
                </c:pt>
                <c:pt idx="18055">
                  <c:v>42044.298981481421</c:v>
                </c:pt>
                <c:pt idx="18056">
                  <c:v>42044.305925925932</c:v>
                </c:pt>
                <c:pt idx="18057">
                  <c:v>42044.312870370464</c:v>
                </c:pt>
                <c:pt idx="18058">
                  <c:v>42044.319814814866</c:v>
                </c:pt>
                <c:pt idx="18059">
                  <c:v>42044.32675925926</c:v>
                </c:pt>
                <c:pt idx="18060">
                  <c:v>42044.333703703633</c:v>
                </c:pt>
                <c:pt idx="18061">
                  <c:v>42044.340648148231</c:v>
                </c:pt>
                <c:pt idx="18062">
                  <c:v>42044.347592592603</c:v>
                </c:pt>
                <c:pt idx="18063">
                  <c:v>42044.354537037121</c:v>
                </c:pt>
                <c:pt idx="18064">
                  <c:v>42044.361481481421</c:v>
                </c:pt>
                <c:pt idx="18065">
                  <c:v>42044.368425925932</c:v>
                </c:pt>
                <c:pt idx="18066">
                  <c:v>42044.375370370391</c:v>
                </c:pt>
                <c:pt idx="18067">
                  <c:v>42044.382314814866</c:v>
                </c:pt>
                <c:pt idx="18068">
                  <c:v>42044.389259259326</c:v>
                </c:pt>
                <c:pt idx="18069">
                  <c:v>42044.396203703705</c:v>
                </c:pt>
                <c:pt idx="18070">
                  <c:v>42044.403148148202</c:v>
                </c:pt>
                <c:pt idx="18071">
                  <c:v>42044.410092592603</c:v>
                </c:pt>
                <c:pt idx="18072">
                  <c:v>42044.417037037041</c:v>
                </c:pt>
                <c:pt idx="18073">
                  <c:v>42044.423981481421</c:v>
                </c:pt>
                <c:pt idx="18074">
                  <c:v>42044.430925925932</c:v>
                </c:pt>
                <c:pt idx="18075">
                  <c:v>42044.437870370391</c:v>
                </c:pt>
                <c:pt idx="18076">
                  <c:v>42044.444814814866</c:v>
                </c:pt>
                <c:pt idx="18077">
                  <c:v>42044.45175925926</c:v>
                </c:pt>
                <c:pt idx="18078">
                  <c:v>42044.458703703705</c:v>
                </c:pt>
                <c:pt idx="18079">
                  <c:v>42044.465648148202</c:v>
                </c:pt>
                <c:pt idx="18080">
                  <c:v>42044.472592592603</c:v>
                </c:pt>
                <c:pt idx="18081">
                  <c:v>42044.479537037041</c:v>
                </c:pt>
                <c:pt idx="18082">
                  <c:v>42044.486481481479</c:v>
                </c:pt>
                <c:pt idx="18083">
                  <c:v>42044.493425925924</c:v>
                </c:pt>
                <c:pt idx="18084">
                  <c:v>42044.500370370391</c:v>
                </c:pt>
                <c:pt idx="18085">
                  <c:v>42044.507314814815</c:v>
                </c:pt>
                <c:pt idx="18086">
                  <c:v>42044.514259259326</c:v>
                </c:pt>
                <c:pt idx="18087">
                  <c:v>42044.521203703633</c:v>
                </c:pt>
                <c:pt idx="18088">
                  <c:v>42044.528148148202</c:v>
                </c:pt>
                <c:pt idx="18089">
                  <c:v>42044.535092592596</c:v>
                </c:pt>
                <c:pt idx="18090">
                  <c:v>42044.542037037041</c:v>
                </c:pt>
                <c:pt idx="18091">
                  <c:v>42044.548981481479</c:v>
                </c:pt>
                <c:pt idx="18092">
                  <c:v>42044.555925925932</c:v>
                </c:pt>
                <c:pt idx="18093">
                  <c:v>42044.562870370391</c:v>
                </c:pt>
                <c:pt idx="18094">
                  <c:v>42044.569814814815</c:v>
                </c:pt>
                <c:pt idx="18095">
                  <c:v>42044.57675925926</c:v>
                </c:pt>
                <c:pt idx="18096">
                  <c:v>42044.583703703633</c:v>
                </c:pt>
                <c:pt idx="18097">
                  <c:v>42044.590648148202</c:v>
                </c:pt>
                <c:pt idx="18098">
                  <c:v>42044.597592592596</c:v>
                </c:pt>
                <c:pt idx="18099">
                  <c:v>42044.604537037041</c:v>
                </c:pt>
                <c:pt idx="18100">
                  <c:v>42044.611481481421</c:v>
                </c:pt>
                <c:pt idx="18101">
                  <c:v>42044.618425925932</c:v>
                </c:pt>
                <c:pt idx="18102">
                  <c:v>42044.62537037037</c:v>
                </c:pt>
                <c:pt idx="18103">
                  <c:v>42044.632314814815</c:v>
                </c:pt>
                <c:pt idx="18104">
                  <c:v>42044.63925925926</c:v>
                </c:pt>
                <c:pt idx="18105">
                  <c:v>42044.646203703705</c:v>
                </c:pt>
                <c:pt idx="18106">
                  <c:v>42044.653148148202</c:v>
                </c:pt>
                <c:pt idx="18107">
                  <c:v>42044.660092592596</c:v>
                </c:pt>
                <c:pt idx="18108">
                  <c:v>42044.667037037034</c:v>
                </c:pt>
                <c:pt idx="18109">
                  <c:v>42044.673981481421</c:v>
                </c:pt>
                <c:pt idx="18110">
                  <c:v>42044.680925925932</c:v>
                </c:pt>
                <c:pt idx="18111">
                  <c:v>42044.687870370391</c:v>
                </c:pt>
                <c:pt idx="18112">
                  <c:v>42044.694814814815</c:v>
                </c:pt>
                <c:pt idx="18113">
                  <c:v>42044.701759259224</c:v>
                </c:pt>
                <c:pt idx="18114">
                  <c:v>42044.708703703633</c:v>
                </c:pt>
                <c:pt idx="18115">
                  <c:v>42044.715648148202</c:v>
                </c:pt>
                <c:pt idx="18116">
                  <c:v>42044.722592592596</c:v>
                </c:pt>
                <c:pt idx="18117">
                  <c:v>42044.729537037034</c:v>
                </c:pt>
                <c:pt idx="18118">
                  <c:v>42044.736481481421</c:v>
                </c:pt>
                <c:pt idx="18119">
                  <c:v>42044.743425925924</c:v>
                </c:pt>
                <c:pt idx="18120">
                  <c:v>42044.750370370391</c:v>
                </c:pt>
                <c:pt idx="18121">
                  <c:v>42044.757314814815</c:v>
                </c:pt>
                <c:pt idx="18122">
                  <c:v>42044.76425925926</c:v>
                </c:pt>
                <c:pt idx="18123">
                  <c:v>42044.771203703633</c:v>
                </c:pt>
                <c:pt idx="18124">
                  <c:v>42044.778148148202</c:v>
                </c:pt>
                <c:pt idx="18125">
                  <c:v>42044.785092592596</c:v>
                </c:pt>
                <c:pt idx="18126">
                  <c:v>42044.792037037034</c:v>
                </c:pt>
                <c:pt idx="18127">
                  <c:v>42044.798981481421</c:v>
                </c:pt>
                <c:pt idx="18128">
                  <c:v>42044.805925925932</c:v>
                </c:pt>
                <c:pt idx="18129">
                  <c:v>42044.812870370464</c:v>
                </c:pt>
                <c:pt idx="18130">
                  <c:v>42044.819814814866</c:v>
                </c:pt>
                <c:pt idx="18131">
                  <c:v>42044.82675925926</c:v>
                </c:pt>
                <c:pt idx="18132">
                  <c:v>42044.833703703633</c:v>
                </c:pt>
                <c:pt idx="18133">
                  <c:v>42044.840648148231</c:v>
                </c:pt>
                <c:pt idx="18134">
                  <c:v>42044.847592592603</c:v>
                </c:pt>
                <c:pt idx="18135">
                  <c:v>42044.854537037121</c:v>
                </c:pt>
                <c:pt idx="18136">
                  <c:v>42044.861481481421</c:v>
                </c:pt>
                <c:pt idx="18137">
                  <c:v>42044.868425925932</c:v>
                </c:pt>
                <c:pt idx="18138">
                  <c:v>42044.875370370391</c:v>
                </c:pt>
                <c:pt idx="18139">
                  <c:v>42044.882314814866</c:v>
                </c:pt>
                <c:pt idx="18140">
                  <c:v>42044.889259259326</c:v>
                </c:pt>
                <c:pt idx="18141">
                  <c:v>42044.896203703705</c:v>
                </c:pt>
                <c:pt idx="18142">
                  <c:v>42044.903148148202</c:v>
                </c:pt>
                <c:pt idx="18143">
                  <c:v>42044.910092592603</c:v>
                </c:pt>
                <c:pt idx="18144">
                  <c:v>42044.917037037041</c:v>
                </c:pt>
                <c:pt idx="18145">
                  <c:v>42044.923981481421</c:v>
                </c:pt>
                <c:pt idx="18146">
                  <c:v>42044.930925925932</c:v>
                </c:pt>
                <c:pt idx="18147">
                  <c:v>42044.937870370391</c:v>
                </c:pt>
                <c:pt idx="18148">
                  <c:v>42044.944814814866</c:v>
                </c:pt>
                <c:pt idx="18149">
                  <c:v>42044.95175925926</c:v>
                </c:pt>
                <c:pt idx="18150">
                  <c:v>42044.958703703705</c:v>
                </c:pt>
                <c:pt idx="18151">
                  <c:v>42044.965648148202</c:v>
                </c:pt>
                <c:pt idx="18152">
                  <c:v>42044.972592592603</c:v>
                </c:pt>
                <c:pt idx="18153">
                  <c:v>42044.979537037041</c:v>
                </c:pt>
                <c:pt idx="18154">
                  <c:v>42044.986481481479</c:v>
                </c:pt>
                <c:pt idx="18155">
                  <c:v>42044.993425925924</c:v>
                </c:pt>
                <c:pt idx="18156">
                  <c:v>42045.000370370391</c:v>
                </c:pt>
                <c:pt idx="18157">
                  <c:v>42045.007314814815</c:v>
                </c:pt>
                <c:pt idx="18158">
                  <c:v>42045.014259259326</c:v>
                </c:pt>
                <c:pt idx="18159">
                  <c:v>42045.021203703633</c:v>
                </c:pt>
                <c:pt idx="18160">
                  <c:v>42045.028148148202</c:v>
                </c:pt>
                <c:pt idx="18161">
                  <c:v>42045.035092592596</c:v>
                </c:pt>
                <c:pt idx="18162">
                  <c:v>42045.042037037041</c:v>
                </c:pt>
                <c:pt idx="18163">
                  <c:v>42045.048981481479</c:v>
                </c:pt>
                <c:pt idx="18164">
                  <c:v>42045.055925925932</c:v>
                </c:pt>
                <c:pt idx="18165">
                  <c:v>42045.062870370391</c:v>
                </c:pt>
                <c:pt idx="18166">
                  <c:v>42045.069814814815</c:v>
                </c:pt>
                <c:pt idx="18167">
                  <c:v>42045.07675925926</c:v>
                </c:pt>
                <c:pt idx="18168">
                  <c:v>42045.083703703633</c:v>
                </c:pt>
                <c:pt idx="18169">
                  <c:v>42045.090648148202</c:v>
                </c:pt>
                <c:pt idx="18170">
                  <c:v>42045.097592592596</c:v>
                </c:pt>
                <c:pt idx="18171">
                  <c:v>42045.104537037041</c:v>
                </c:pt>
                <c:pt idx="18172">
                  <c:v>42045.111481481421</c:v>
                </c:pt>
                <c:pt idx="18173">
                  <c:v>42045.118425925932</c:v>
                </c:pt>
                <c:pt idx="18174">
                  <c:v>42045.12537037037</c:v>
                </c:pt>
                <c:pt idx="18175">
                  <c:v>42045.132314814815</c:v>
                </c:pt>
                <c:pt idx="18176">
                  <c:v>42045.13925925926</c:v>
                </c:pt>
                <c:pt idx="18177">
                  <c:v>42045.146203703705</c:v>
                </c:pt>
                <c:pt idx="18178">
                  <c:v>42045.153148148202</c:v>
                </c:pt>
                <c:pt idx="18179">
                  <c:v>42045.160092592596</c:v>
                </c:pt>
                <c:pt idx="18180">
                  <c:v>42045.167037037034</c:v>
                </c:pt>
                <c:pt idx="18181">
                  <c:v>42045.173981481421</c:v>
                </c:pt>
                <c:pt idx="18182">
                  <c:v>42045.180925925932</c:v>
                </c:pt>
                <c:pt idx="18183">
                  <c:v>42045.187870370391</c:v>
                </c:pt>
                <c:pt idx="18184">
                  <c:v>42045.194814814815</c:v>
                </c:pt>
                <c:pt idx="18185">
                  <c:v>42045.201759259224</c:v>
                </c:pt>
                <c:pt idx="18186">
                  <c:v>42045.208703703633</c:v>
                </c:pt>
                <c:pt idx="18187">
                  <c:v>42045.215648148202</c:v>
                </c:pt>
                <c:pt idx="18188">
                  <c:v>42045.222592592596</c:v>
                </c:pt>
                <c:pt idx="18189">
                  <c:v>42045.229537037034</c:v>
                </c:pt>
                <c:pt idx="18190">
                  <c:v>42045.236481481421</c:v>
                </c:pt>
                <c:pt idx="18191">
                  <c:v>42045.243425925924</c:v>
                </c:pt>
                <c:pt idx="18192">
                  <c:v>42045.250370370391</c:v>
                </c:pt>
                <c:pt idx="18193">
                  <c:v>42045.257314814815</c:v>
                </c:pt>
                <c:pt idx="18194">
                  <c:v>42045.26425925926</c:v>
                </c:pt>
                <c:pt idx="18195">
                  <c:v>42045.271203703633</c:v>
                </c:pt>
                <c:pt idx="18196">
                  <c:v>42045.278148148202</c:v>
                </c:pt>
                <c:pt idx="18197">
                  <c:v>42045.285092592596</c:v>
                </c:pt>
                <c:pt idx="18198">
                  <c:v>42045.292037037034</c:v>
                </c:pt>
                <c:pt idx="18199">
                  <c:v>42045.298981481421</c:v>
                </c:pt>
                <c:pt idx="18200">
                  <c:v>42045.305925925932</c:v>
                </c:pt>
                <c:pt idx="18201">
                  <c:v>42045.312870370464</c:v>
                </c:pt>
                <c:pt idx="18202">
                  <c:v>42045.319814814866</c:v>
                </c:pt>
                <c:pt idx="18203">
                  <c:v>42045.32675925926</c:v>
                </c:pt>
                <c:pt idx="18204">
                  <c:v>42045.333703703633</c:v>
                </c:pt>
                <c:pt idx="18205">
                  <c:v>42045.340648148231</c:v>
                </c:pt>
                <c:pt idx="18206">
                  <c:v>42045.347592592603</c:v>
                </c:pt>
                <c:pt idx="18207">
                  <c:v>42045.354537037121</c:v>
                </c:pt>
                <c:pt idx="18208">
                  <c:v>42045.361481481421</c:v>
                </c:pt>
                <c:pt idx="18209">
                  <c:v>42045.368425925932</c:v>
                </c:pt>
                <c:pt idx="18210">
                  <c:v>42045.375370370391</c:v>
                </c:pt>
                <c:pt idx="18211">
                  <c:v>42045.382314814866</c:v>
                </c:pt>
                <c:pt idx="18212">
                  <c:v>42045.389259259326</c:v>
                </c:pt>
                <c:pt idx="18213">
                  <c:v>42045.396203703705</c:v>
                </c:pt>
                <c:pt idx="18214">
                  <c:v>42045.403148148202</c:v>
                </c:pt>
                <c:pt idx="18215">
                  <c:v>42045.410092592603</c:v>
                </c:pt>
                <c:pt idx="18216">
                  <c:v>42045.417037037041</c:v>
                </c:pt>
                <c:pt idx="18217">
                  <c:v>42045.423981481421</c:v>
                </c:pt>
                <c:pt idx="18218">
                  <c:v>42045.430925925932</c:v>
                </c:pt>
                <c:pt idx="18219">
                  <c:v>42045.437870370391</c:v>
                </c:pt>
                <c:pt idx="18220">
                  <c:v>42045.444814814866</c:v>
                </c:pt>
                <c:pt idx="18221">
                  <c:v>42045.45175925926</c:v>
                </c:pt>
                <c:pt idx="18222">
                  <c:v>42045.458703703705</c:v>
                </c:pt>
                <c:pt idx="18223">
                  <c:v>42045.465648148202</c:v>
                </c:pt>
                <c:pt idx="18224">
                  <c:v>42045.472592592603</c:v>
                </c:pt>
                <c:pt idx="18225">
                  <c:v>42045.479537037041</c:v>
                </c:pt>
                <c:pt idx="18226">
                  <c:v>42045.486481481479</c:v>
                </c:pt>
                <c:pt idx="18227">
                  <c:v>42045.493425925924</c:v>
                </c:pt>
                <c:pt idx="18228">
                  <c:v>42045.500370370391</c:v>
                </c:pt>
                <c:pt idx="18229">
                  <c:v>42045.507314814815</c:v>
                </c:pt>
                <c:pt idx="18230">
                  <c:v>42045.514259259326</c:v>
                </c:pt>
                <c:pt idx="18231">
                  <c:v>42045.521203703633</c:v>
                </c:pt>
                <c:pt idx="18232">
                  <c:v>42045.528148148202</c:v>
                </c:pt>
                <c:pt idx="18233">
                  <c:v>42045.535092592596</c:v>
                </c:pt>
                <c:pt idx="18234">
                  <c:v>42045.542037037041</c:v>
                </c:pt>
                <c:pt idx="18235">
                  <c:v>42045.548981481479</c:v>
                </c:pt>
                <c:pt idx="18236">
                  <c:v>42045.555925925932</c:v>
                </c:pt>
                <c:pt idx="18237">
                  <c:v>42045.562870370391</c:v>
                </c:pt>
                <c:pt idx="18238">
                  <c:v>42045.569814814815</c:v>
                </c:pt>
                <c:pt idx="18239">
                  <c:v>42045.57675925926</c:v>
                </c:pt>
                <c:pt idx="18240">
                  <c:v>42045.583703703633</c:v>
                </c:pt>
                <c:pt idx="18241">
                  <c:v>42045.590648148202</c:v>
                </c:pt>
                <c:pt idx="18242">
                  <c:v>42045.597592592596</c:v>
                </c:pt>
                <c:pt idx="18243">
                  <c:v>42045.604537037041</c:v>
                </c:pt>
                <c:pt idx="18244">
                  <c:v>42045.611481481421</c:v>
                </c:pt>
                <c:pt idx="18245">
                  <c:v>42045.618425925932</c:v>
                </c:pt>
                <c:pt idx="18246">
                  <c:v>42045.62537037037</c:v>
                </c:pt>
                <c:pt idx="18247">
                  <c:v>42045.632314814815</c:v>
                </c:pt>
                <c:pt idx="18248">
                  <c:v>42045.63925925926</c:v>
                </c:pt>
                <c:pt idx="18249">
                  <c:v>42045.646203703705</c:v>
                </c:pt>
                <c:pt idx="18250">
                  <c:v>42045.653148148202</c:v>
                </c:pt>
                <c:pt idx="18251">
                  <c:v>42045.660092592596</c:v>
                </c:pt>
                <c:pt idx="18252">
                  <c:v>42045.667037037034</c:v>
                </c:pt>
                <c:pt idx="18253">
                  <c:v>42045.673981481421</c:v>
                </c:pt>
                <c:pt idx="18254">
                  <c:v>42045.680925925932</c:v>
                </c:pt>
                <c:pt idx="18255">
                  <c:v>42045.687870370391</c:v>
                </c:pt>
                <c:pt idx="18256">
                  <c:v>42045.694814814815</c:v>
                </c:pt>
                <c:pt idx="18257">
                  <c:v>42045.701759259224</c:v>
                </c:pt>
                <c:pt idx="18258">
                  <c:v>42045.708703703633</c:v>
                </c:pt>
                <c:pt idx="18259">
                  <c:v>42045.715648148202</c:v>
                </c:pt>
                <c:pt idx="18260">
                  <c:v>42045.722592592596</c:v>
                </c:pt>
                <c:pt idx="18261">
                  <c:v>42045.729537037034</c:v>
                </c:pt>
                <c:pt idx="18262">
                  <c:v>42045.736481481421</c:v>
                </c:pt>
                <c:pt idx="18263">
                  <c:v>42045.743425925924</c:v>
                </c:pt>
                <c:pt idx="18264">
                  <c:v>42045.750370370391</c:v>
                </c:pt>
                <c:pt idx="18265">
                  <c:v>42045.757314814815</c:v>
                </c:pt>
                <c:pt idx="18266">
                  <c:v>42045.76425925926</c:v>
                </c:pt>
                <c:pt idx="18267">
                  <c:v>42045.771203703633</c:v>
                </c:pt>
                <c:pt idx="18268">
                  <c:v>42045.778148148202</c:v>
                </c:pt>
                <c:pt idx="18269">
                  <c:v>42045.785092592596</c:v>
                </c:pt>
                <c:pt idx="18270">
                  <c:v>42045.792037037034</c:v>
                </c:pt>
                <c:pt idx="18271">
                  <c:v>42045.798981481421</c:v>
                </c:pt>
                <c:pt idx="18272">
                  <c:v>42045.805925925932</c:v>
                </c:pt>
                <c:pt idx="18273">
                  <c:v>42045.812870370464</c:v>
                </c:pt>
                <c:pt idx="18274">
                  <c:v>42045.819814814866</c:v>
                </c:pt>
                <c:pt idx="18275">
                  <c:v>42045.82675925926</c:v>
                </c:pt>
                <c:pt idx="18276">
                  <c:v>42045.833703703633</c:v>
                </c:pt>
                <c:pt idx="18277">
                  <c:v>42045.840648148231</c:v>
                </c:pt>
                <c:pt idx="18278">
                  <c:v>42045.847592592603</c:v>
                </c:pt>
                <c:pt idx="18279">
                  <c:v>42045.854537037121</c:v>
                </c:pt>
                <c:pt idx="18280">
                  <c:v>42045.861481481421</c:v>
                </c:pt>
                <c:pt idx="18281">
                  <c:v>42045.868425925932</c:v>
                </c:pt>
                <c:pt idx="18282">
                  <c:v>42045.875370370391</c:v>
                </c:pt>
                <c:pt idx="18283">
                  <c:v>42045.882314814866</c:v>
                </c:pt>
                <c:pt idx="18284">
                  <c:v>42045.889259259326</c:v>
                </c:pt>
                <c:pt idx="18285">
                  <c:v>42045.896203703705</c:v>
                </c:pt>
                <c:pt idx="18286">
                  <c:v>42045.903148148202</c:v>
                </c:pt>
                <c:pt idx="18287">
                  <c:v>42045.910092592603</c:v>
                </c:pt>
                <c:pt idx="18288">
                  <c:v>42045.917037037041</c:v>
                </c:pt>
                <c:pt idx="18289">
                  <c:v>42045.923981481421</c:v>
                </c:pt>
                <c:pt idx="18290">
                  <c:v>42045.930925925932</c:v>
                </c:pt>
                <c:pt idx="18291">
                  <c:v>42045.937870370391</c:v>
                </c:pt>
                <c:pt idx="18292">
                  <c:v>42045.944814814866</c:v>
                </c:pt>
                <c:pt idx="18293">
                  <c:v>42045.95175925926</c:v>
                </c:pt>
                <c:pt idx="18294">
                  <c:v>42045.958703703705</c:v>
                </c:pt>
                <c:pt idx="18295">
                  <c:v>42045.965648148202</c:v>
                </c:pt>
                <c:pt idx="18296">
                  <c:v>42045.972592592603</c:v>
                </c:pt>
                <c:pt idx="18297">
                  <c:v>42045.979537037041</c:v>
                </c:pt>
                <c:pt idx="18298">
                  <c:v>42045.986481481479</c:v>
                </c:pt>
                <c:pt idx="18299">
                  <c:v>42045.993425925924</c:v>
                </c:pt>
                <c:pt idx="18300">
                  <c:v>42046.000370370391</c:v>
                </c:pt>
                <c:pt idx="18301">
                  <c:v>42046.007314814815</c:v>
                </c:pt>
                <c:pt idx="18302">
                  <c:v>42046.014259259326</c:v>
                </c:pt>
                <c:pt idx="18303">
                  <c:v>42046.021203703633</c:v>
                </c:pt>
                <c:pt idx="18304">
                  <c:v>42046.028148148202</c:v>
                </c:pt>
                <c:pt idx="18305">
                  <c:v>42046.035092592596</c:v>
                </c:pt>
                <c:pt idx="18306">
                  <c:v>42046.042037037041</c:v>
                </c:pt>
                <c:pt idx="18307">
                  <c:v>42046.048981481479</c:v>
                </c:pt>
                <c:pt idx="18308">
                  <c:v>42046.055925925932</c:v>
                </c:pt>
                <c:pt idx="18309">
                  <c:v>42046.062870370391</c:v>
                </c:pt>
                <c:pt idx="18310">
                  <c:v>42046.069814814815</c:v>
                </c:pt>
                <c:pt idx="18311">
                  <c:v>42046.07675925926</c:v>
                </c:pt>
                <c:pt idx="18312">
                  <c:v>42046.083703703633</c:v>
                </c:pt>
                <c:pt idx="18313">
                  <c:v>42046.090648148202</c:v>
                </c:pt>
                <c:pt idx="18314">
                  <c:v>42046.097592592596</c:v>
                </c:pt>
                <c:pt idx="18315">
                  <c:v>42046.104537037041</c:v>
                </c:pt>
                <c:pt idx="18316">
                  <c:v>42046.111481481421</c:v>
                </c:pt>
                <c:pt idx="18317">
                  <c:v>42046.118425925932</c:v>
                </c:pt>
                <c:pt idx="18318">
                  <c:v>42046.12537037037</c:v>
                </c:pt>
                <c:pt idx="18319">
                  <c:v>42046.132314814815</c:v>
                </c:pt>
                <c:pt idx="18320">
                  <c:v>42046.13925925926</c:v>
                </c:pt>
                <c:pt idx="18321">
                  <c:v>42046.146203703705</c:v>
                </c:pt>
                <c:pt idx="18322">
                  <c:v>42046.153148148202</c:v>
                </c:pt>
                <c:pt idx="18323">
                  <c:v>42046.160092592596</c:v>
                </c:pt>
                <c:pt idx="18324">
                  <c:v>42046.167037037034</c:v>
                </c:pt>
                <c:pt idx="18325">
                  <c:v>42046.173981481421</c:v>
                </c:pt>
                <c:pt idx="18326">
                  <c:v>42046.180925925932</c:v>
                </c:pt>
                <c:pt idx="18327">
                  <c:v>42046.187870370391</c:v>
                </c:pt>
                <c:pt idx="18328">
                  <c:v>42046.194814814815</c:v>
                </c:pt>
                <c:pt idx="18329">
                  <c:v>42046.201759259224</c:v>
                </c:pt>
                <c:pt idx="18330">
                  <c:v>42046.208703703633</c:v>
                </c:pt>
                <c:pt idx="18331">
                  <c:v>42046.215648148202</c:v>
                </c:pt>
                <c:pt idx="18332">
                  <c:v>42046.222592592596</c:v>
                </c:pt>
                <c:pt idx="18333">
                  <c:v>42046.229537037034</c:v>
                </c:pt>
                <c:pt idx="18334">
                  <c:v>42046.236481481421</c:v>
                </c:pt>
                <c:pt idx="18335">
                  <c:v>42046.243425925924</c:v>
                </c:pt>
                <c:pt idx="18336">
                  <c:v>42046.250370370391</c:v>
                </c:pt>
                <c:pt idx="18337">
                  <c:v>42046.257314814815</c:v>
                </c:pt>
                <c:pt idx="18338">
                  <c:v>42046.26425925926</c:v>
                </c:pt>
                <c:pt idx="18339">
                  <c:v>42046.271203703633</c:v>
                </c:pt>
                <c:pt idx="18340">
                  <c:v>42046.278148148202</c:v>
                </c:pt>
                <c:pt idx="18341">
                  <c:v>42046.285092592596</c:v>
                </c:pt>
                <c:pt idx="18342">
                  <c:v>42046.292037037034</c:v>
                </c:pt>
                <c:pt idx="18343">
                  <c:v>42046.298981481421</c:v>
                </c:pt>
                <c:pt idx="18344">
                  <c:v>42046.305925925932</c:v>
                </c:pt>
                <c:pt idx="18345">
                  <c:v>42046.312870370464</c:v>
                </c:pt>
                <c:pt idx="18346">
                  <c:v>42046.319814814866</c:v>
                </c:pt>
                <c:pt idx="18347">
                  <c:v>42046.32675925926</c:v>
                </c:pt>
                <c:pt idx="18348">
                  <c:v>42046.333703703633</c:v>
                </c:pt>
                <c:pt idx="18349">
                  <c:v>42046.340648148231</c:v>
                </c:pt>
                <c:pt idx="18350">
                  <c:v>42046.347592592603</c:v>
                </c:pt>
                <c:pt idx="18351">
                  <c:v>42046.354537037121</c:v>
                </c:pt>
                <c:pt idx="18352">
                  <c:v>42046.361481481421</c:v>
                </c:pt>
                <c:pt idx="18353">
                  <c:v>42046.368425925932</c:v>
                </c:pt>
                <c:pt idx="18354">
                  <c:v>42046.375370370391</c:v>
                </c:pt>
                <c:pt idx="18355">
                  <c:v>42046.382314814866</c:v>
                </c:pt>
                <c:pt idx="18356">
                  <c:v>42046.389259259326</c:v>
                </c:pt>
                <c:pt idx="18357">
                  <c:v>42046.396203703705</c:v>
                </c:pt>
                <c:pt idx="18358">
                  <c:v>42046.403148148202</c:v>
                </c:pt>
                <c:pt idx="18359">
                  <c:v>42046.410092592603</c:v>
                </c:pt>
                <c:pt idx="18360">
                  <c:v>42046.417037037041</c:v>
                </c:pt>
                <c:pt idx="18361">
                  <c:v>42046.423981481421</c:v>
                </c:pt>
                <c:pt idx="18362">
                  <c:v>42046.430925925932</c:v>
                </c:pt>
                <c:pt idx="18363">
                  <c:v>42046.437870370391</c:v>
                </c:pt>
                <c:pt idx="18364">
                  <c:v>42046.444814814866</c:v>
                </c:pt>
                <c:pt idx="18365">
                  <c:v>42046.45175925926</c:v>
                </c:pt>
                <c:pt idx="18366">
                  <c:v>42046.458703703705</c:v>
                </c:pt>
                <c:pt idx="18367">
                  <c:v>42046.465648148202</c:v>
                </c:pt>
                <c:pt idx="18368">
                  <c:v>42046.472592592603</c:v>
                </c:pt>
                <c:pt idx="18369">
                  <c:v>42046.479537037041</c:v>
                </c:pt>
                <c:pt idx="18370">
                  <c:v>42046.486481481479</c:v>
                </c:pt>
                <c:pt idx="18371">
                  <c:v>42046.493425925924</c:v>
                </c:pt>
                <c:pt idx="18372">
                  <c:v>42046.500370370391</c:v>
                </c:pt>
                <c:pt idx="18373">
                  <c:v>42046.507314814815</c:v>
                </c:pt>
                <c:pt idx="18374">
                  <c:v>42046.514259259326</c:v>
                </c:pt>
                <c:pt idx="18375">
                  <c:v>42046.521203703633</c:v>
                </c:pt>
                <c:pt idx="18376">
                  <c:v>42046.528148148202</c:v>
                </c:pt>
                <c:pt idx="18377">
                  <c:v>42046.535092592596</c:v>
                </c:pt>
                <c:pt idx="18378">
                  <c:v>42046.542037037041</c:v>
                </c:pt>
                <c:pt idx="18379">
                  <c:v>42046.548981481479</c:v>
                </c:pt>
                <c:pt idx="18380">
                  <c:v>42046.555925925932</c:v>
                </c:pt>
                <c:pt idx="18381">
                  <c:v>42046.562870370391</c:v>
                </c:pt>
                <c:pt idx="18382">
                  <c:v>42046.569814814815</c:v>
                </c:pt>
                <c:pt idx="18383">
                  <c:v>42046.57675925926</c:v>
                </c:pt>
                <c:pt idx="18384">
                  <c:v>42046.583703703633</c:v>
                </c:pt>
                <c:pt idx="18385">
                  <c:v>42046.590648148202</c:v>
                </c:pt>
                <c:pt idx="18386">
                  <c:v>42046.597592592596</c:v>
                </c:pt>
                <c:pt idx="18387">
                  <c:v>42046.604537037041</c:v>
                </c:pt>
                <c:pt idx="18388">
                  <c:v>42046.611481481421</c:v>
                </c:pt>
                <c:pt idx="18389">
                  <c:v>42046.618425925932</c:v>
                </c:pt>
                <c:pt idx="18390">
                  <c:v>42046.62537037037</c:v>
                </c:pt>
                <c:pt idx="18391">
                  <c:v>42046.632314814815</c:v>
                </c:pt>
                <c:pt idx="18392">
                  <c:v>42046.63925925926</c:v>
                </c:pt>
                <c:pt idx="18393">
                  <c:v>42046.646203703705</c:v>
                </c:pt>
                <c:pt idx="18394">
                  <c:v>42046.653148148202</c:v>
                </c:pt>
                <c:pt idx="18395">
                  <c:v>42046.660092592596</c:v>
                </c:pt>
                <c:pt idx="18396">
                  <c:v>42046.667037037034</c:v>
                </c:pt>
                <c:pt idx="18397">
                  <c:v>42046.673981481421</c:v>
                </c:pt>
                <c:pt idx="18398">
                  <c:v>42046.680925925932</c:v>
                </c:pt>
                <c:pt idx="18399">
                  <c:v>42046.687870370391</c:v>
                </c:pt>
                <c:pt idx="18400">
                  <c:v>42046.694814814815</c:v>
                </c:pt>
                <c:pt idx="18401">
                  <c:v>42046.701759259224</c:v>
                </c:pt>
                <c:pt idx="18402">
                  <c:v>42046.708703703633</c:v>
                </c:pt>
                <c:pt idx="18403">
                  <c:v>42046.715648148202</c:v>
                </c:pt>
                <c:pt idx="18404">
                  <c:v>42046.722592592596</c:v>
                </c:pt>
                <c:pt idx="18405">
                  <c:v>42046.729537037034</c:v>
                </c:pt>
                <c:pt idx="18406">
                  <c:v>42046.736481481421</c:v>
                </c:pt>
                <c:pt idx="18407">
                  <c:v>42046.743425925924</c:v>
                </c:pt>
                <c:pt idx="18408">
                  <c:v>42046.750370370391</c:v>
                </c:pt>
                <c:pt idx="18409">
                  <c:v>42046.757314814815</c:v>
                </c:pt>
                <c:pt idx="18410">
                  <c:v>42046.76425925926</c:v>
                </c:pt>
                <c:pt idx="18411">
                  <c:v>42046.771203703633</c:v>
                </c:pt>
                <c:pt idx="18412">
                  <c:v>42046.778148148202</c:v>
                </c:pt>
                <c:pt idx="18413">
                  <c:v>42046.785092592596</c:v>
                </c:pt>
                <c:pt idx="18414">
                  <c:v>42046.792037037034</c:v>
                </c:pt>
                <c:pt idx="18415">
                  <c:v>42046.798981481421</c:v>
                </c:pt>
                <c:pt idx="18416">
                  <c:v>42046.805925925932</c:v>
                </c:pt>
                <c:pt idx="18417">
                  <c:v>42046.812870370464</c:v>
                </c:pt>
                <c:pt idx="18418">
                  <c:v>42046.819814814866</c:v>
                </c:pt>
                <c:pt idx="18419">
                  <c:v>42046.82675925926</c:v>
                </c:pt>
                <c:pt idx="18420">
                  <c:v>42046.833703703633</c:v>
                </c:pt>
                <c:pt idx="18421">
                  <c:v>42046.840648148231</c:v>
                </c:pt>
                <c:pt idx="18422">
                  <c:v>42046.847592592603</c:v>
                </c:pt>
                <c:pt idx="18423">
                  <c:v>42046.854537037121</c:v>
                </c:pt>
                <c:pt idx="18424">
                  <c:v>42046.861481481421</c:v>
                </c:pt>
                <c:pt idx="18425">
                  <c:v>42046.868425925932</c:v>
                </c:pt>
                <c:pt idx="18426">
                  <c:v>42046.875370370391</c:v>
                </c:pt>
                <c:pt idx="18427">
                  <c:v>42046.882314814866</c:v>
                </c:pt>
                <c:pt idx="18428">
                  <c:v>42046.889259259326</c:v>
                </c:pt>
                <c:pt idx="18429">
                  <c:v>42046.896203703705</c:v>
                </c:pt>
                <c:pt idx="18430">
                  <c:v>42046.903148148202</c:v>
                </c:pt>
                <c:pt idx="18431">
                  <c:v>42046.910092592603</c:v>
                </c:pt>
                <c:pt idx="18432">
                  <c:v>42046.917037037041</c:v>
                </c:pt>
                <c:pt idx="18433">
                  <c:v>42046.923981481421</c:v>
                </c:pt>
                <c:pt idx="18434">
                  <c:v>42046.930925925932</c:v>
                </c:pt>
                <c:pt idx="18435">
                  <c:v>42046.937870370391</c:v>
                </c:pt>
                <c:pt idx="18436">
                  <c:v>42046.944814814866</c:v>
                </c:pt>
                <c:pt idx="18437">
                  <c:v>42046.95175925926</c:v>
                </c:pt>
                <c:pt idx="18438">
                  <c:v>42046.958703703705</c:v>
                </c:pt>
                <c:pt idx="18439">
                  <c:v>42046.965648148202</c:v>
                </c:pt>
                <c:pt idx="18440">
                  <c:v>42046.972592592603</c:v>
                </c:pt>
                <c:pt idx="18441">
                  <c:v>42046.979537037041</c:v>
                </c:pt>
                <c:pt idx="18442">
                  <c:v>42046.986481481479</c:v>
                </c:pt>
                <c:pt idx="18443">
                  <c:v>42046.993425925924</c:v>
                </c:pt>
                <c:pt idx="18444">
                  <c:v>42047.000370370391</c:v>
                </c:pt>
                <c:pt idx="18445">
                  <c:v>42047.007314814815</c:v>
                </c:pt>
                <c:pt idx="18446">
                  <c:v>42047.014259259326</c:v>
                </c:pt>
                <c:pt idx="18447">
                  <c:v>42047.021203703633</c:v>
                </c:pt>
                <c:pt idx="18448">
                  <c:v>42047.028148148202</c:v>
                </c:pt>
                <c:pt idx="18449">
                  <c:v>42047.035092592596</c:v>
                </c:pt>
                <c:pt idx="18450">
                  <c:v>42047.042037037041</c:v>
                </c:pt>
                <c:pt idx="18451">
                  <c:v>42047.048981481479</c:v>
                </c:pt>
                <c:pt idx="18452">
                  <c:v>42047.055925925932</c:v>
                </c:pt>
                <c:pt idx="18453">
                  <c:v>42047.062870370391</c:v>
                </c:pt>
                <c:pt idx="18454">
                  <c:v>42047.069814814815</c:v>
                </c:pt>
                <c:pt idx="18455">
                  <c:v>42047.07675925926</c:v>
                </c:pt>
                <c:pt idx="18456">
                  <c:v>42047.083703703633</c:v>
                </c:pt>
                <c:pt idx="18457">
                  <c:v>42047.090648148202</c:v>
                </c:pt>
                <c:pt idx="18458">
                  <c:v>42047.097592592596</c:v>
                </c:pt>
                <c:pt idx="18459">
                  <c:v>42047.104537037041</c:v>
                </c:pt>
                <c:pt idx="18460">
                  <c:v>42047.111481481421</c:v>
                </c:pt>
                <c:pt idx="18461">
                  <c:v>42047.118425925932</c:v>
                </c:pt>
                <c:pt idx="18462">
                  <c:v>42047.12537037037</c:v>
                </c:pt>
                <c:pt idx="18463">
                  <c:v>42047.132314814815</c:v>
                </c:pt>
                <c:pt idx="18464">
                  <c:v>42047.13925925926</c:v>
                </c:pt>
                <c:pt idx="18465">
                  <c:v>42047.146203703705</c:v>
                </c:pt>
                <c:pt idx="18466">
                  <c:v>42047.153148148202</c:v>
                </c:pt>
                <c:pt idx="18467">
                  <c:v>42047.160092592596</c:v>
                </c:pt>
                <c:pt idx="18468">
                  <c:v>42047.167037037034</c:v>
                </c:pt>
                <c:pt idx="18469">
                  <c:v>42047.173981481421</c:v>
                </c:pt>
                <c:pt idx="18470">
                  <c:v>42047.180925925932</c:v>
                </c:pt>
                <c:pt idx="18471">
                  <c:v>42047.187870370391</c:v>
                </c:pt>
                <c:pt idx="18472">
                  <c:v>42047.194814814815</c:v>
                </c:pt>
                <c:pt idx="18473">
                  <c:v>42047.201759259224</c:v>
                </c:pt>
                <c:pt idx="18474">
                  <c:v>42047.208703703633</c:v>
                </c:pt>
                <c:pt idx="18475">
                  <c:v>42047.215648148202</c:v>
                </c:pt>
                <c:pt idx="18476">
                  <c:v>42047.222592592596</c:v>
                </c:pt>
                <c:pt idx="18477">
                  <c:v>42047.229537037034</c:v>
                </c:pt>
                <c:pt idx="18478">
                  <c:v>42047.236481481421</c:v>
                </c:pt>
                <c:pt idx="18479">
                  <c:v>42047.243425925924</c:v>
                </c:pt>
                <c:pt idx="18480">
                  <c:v>42047.250370370391</c:v>
                </c:pt>
                <c:pt idx="18481">
                  <c:v>42047.257314814815</c:v>
                </c:pt>
                <c:pt idx="18482">
                  <c:v>42047.26425925926</c:v>
                </c:pt>
                <c:pt idx="18483">
                  <c:v>42047.271203703633</c:v>
                </c:pt>
                <c:pt idx="18484">
                  <c:v>42047.278148148202</c:v>
                </c:pt>
                <c:pt idx="18485">
                  <c:v>42047.285092592596</c:v>
                </c:pt>
                <c:pt idx="18486">
                  <c:v>42047.292037037034</c:v>
                </c:pt>
                <c:pt idx="18487">
                  <c:v>42047.298981481421</c:v>
                </c:pt>
                <c:pt idx="18488">
                  <c:v>42047.305925925932</c:v>
                </c:pt>
                <c:pt idx="18489">
                  <c:v>42047.312870370464</c:v>
                </c:pt>
                <c:pt idx="18490">
                  <c:v>42047.319814814866</c:v>
                </c:pt>
                <c:pt idx="18491">
                  <c:v>42047.32675925926</c:v>
                </c:pt>
                <c:pt idx="18492">
                  <c:v>42047.333703703633</c:v>
                </c:pt>
                <c:pt idx="18493">
                  <c:v>42047.340648148231</c:v>
                </c:pt>
                <c:pt idx="18494">
                  <c:v>42047.347592592603</c:v>
                </c:pt>
                <c:pt idx="18495">
                  <c:v>42047.354537037121</c:v>
                </c:pt>
                <c:pt idx="18496">
                  <c:v>42047.361481481421</c:v>
                </c:pt>
                <c:pt idx="18497">
                  <c:v>42047.368425925932</c:v>
                </c:pt>
                <c:pt idx="18498">
                  <c:v>42047.375370370391</c:v>
                </c:pt>
                <c:pt idx="18499">
                  <c:v>42047.382314814866</c:v>
                </c:pt>
                <c:pt idx="18500">
                  <c:v>42047.389259259326</c:v>
                </c:pt>
                <c:pt idx="18501">
                  <c:v>42047.396203703705</c:v>
                </c:pt>
                <c:pt idx="18502">
                  <c:v>42047.403148148202</c:v>
                </c:pt>
                <c:pt idx="18503">
                  <c:v>42047.410092592603</c:v>
                </c:pt>
                <c:pt idx="18504">
                  <c:v>42047.417037037041</c:v>
                </c:pt>
                <c:pt idx="18505">
                  <c:v>42047.423981481421</c:v>
                </c:pt>
                <c:pt idx="18506">
                  <c:v>42047.430925925932</c:v>
                </c:pt>
                <c:pt idx="18507">
                  <c:v>42047.437870370391</c:v>
                </c:pt>
                <c:pt idx="18508">
                  <c:v>42047.444814814866</c:v>
                </c:pt>
                <c:pt idx="18509">
                  <c:v>42047.45175925926</c:v>
                </c:pt>
                <c:pt idx="18510">
                  <c:v>42047.458703703705</c:v>
                </c:pt>
                <c:pt idx="18511">
                  <c:v>42047.465648148202</c:v>
                </c:pt>
                <c:pt idx="18512">
                  <c:v>42047.472592592603</c:v>
                </c:pt>
                <c:pt idx="18513">
                  <c:v>42047.479537037041</c:v>
                </c:pt>
                <c:pt idx="18514">
                  <c:v>42047.486481481479</c:v>
                </c:pt>
                <c:pt idx="18515">
                  <c:v>42047.493425925924</c:v>
                </c:pt>
                <c:pt idx="18516">
                  <c:v>42047.500370370391</c:v>
                </c:pt>
                <c:pt idx="18517">
                  <c:v>42047.507314814815</c:v>
                </c:pt>
                <c:pt idx="18518">
                  <c:v>42047.514259259326</c:v>
                </c:pt>
                <c:pt idx="18519">
                  <c:v>42047.521203703633</c:v>
                </c:pt>
                <c:pt idx="18520">
                  <c:v>42047.528148148202</c:v>
                </c:pt>
                <c:pt idx="18521">
                  <c:v>42047.535092592596</c:v>
                </c:pt>
                <c:pt idx="18522">
                  <c:v>42047.542037037041</c:v>
                </c:pt>
                <c:pt idx="18523">
                  <c:v>42047.548981481479</c:v>
                </c:pt>
                <c:pt idx="18524">
                  <c:v>42047.555925925932</c:v>
                </c:pt>
                <c:pt idx="18525">
                  <c:v>42047.562870370391</c:v>
                </c:pt>
                <c:pt idx="18526">
                  <c:v>42047.569814814815</c:v>
                </c:pt>
                <c:pt idx="18527">
                  <c:v>42047.57675925926</c:v>
                </c:pt>
                <c:pt idx="18528">
                  <c:v>42047.583703703633</c:v>
                </c:pt>
                <c:pt idx="18529">
                  <c:v>42047.590648148202</c:v>
                </c:pt>
                <c:pt idx="18530">
                  <c:v>42047.597592592596</c:v>
                </c:pt>
                <c:pt idx="18531">
                  <c:v>42047.604537037041</c:v>
                </c:pt>
                <c:pt idx="18532">
                  <c:v>42047.611481481421</c:v>
                </c:pt>
                <c:pt idx="18533">
                  <c:v>42047.618425925932</c:v>
                </c:pt>
                <c:pt idx="18534">
                  <c:v>42047.62537037037</c:v>
                </c:pt>
                <c:pt idx="18535">
                  <c:v>42047.632314814815</c:v>
                </c:pt>
                <c:pt idx="18536">
                  <c:v>42047.63925925926</c:v>
                </c:pt>
                <c:pt idx="18537">
                  <c:v>42047.646203703705</c:v>
                </c:pt>
                <c:pt idx="18538">
                  <c:v>42047.653148148202</c:v>
                </c:pt>
                <c:pt idx="18539">
                  <c:v>42047.660092592596</c:v>
                </c:pt>
                <c:pt idx="18540">
                  <c:v>42047.667037037034</c:v>
                </c:pt>
                <c:pt idx="18541">
                  <c:v>42047.673981481421</c:v>
                </c:pt>
                <c:pt idx="18542">
                  <c:v>42047.680925925932</c:v>
                </c:pt>
                <c:pt idx="18543">
                  <c:v>42047.687870370391</c:v>
                </c:pt>
                <c:pt idx="18544">
                  <c:v>42047.694814814815</c:v>
                </c:pt>
                <c:pt idx="18545">
                  <c:v>42047.701759259224</c:v>
                </c:pt>
                <c:pt idx="18546">
                  <c:v>42047.708703703633</c:v>
                </c:pt>
                <c:pt idx="18547">
                  <c:v>42047.715648148202</c:v>
                </c:pt>
                <c:pt idx="18548">
                  <c:v>42047.722592592596</c:v>
                </c:pt>
                <c:pt idx="18549">
                  <c:v>42047.729537037034</c:v>
                </c:pt>
                <c:pt idx="18550">
                  <c:v>42047.736481481421</c:v>
                </c:pt>
                <c:pt idx="18551">
                  <c:v>42047.743425925924</c:v>
                </c:pt>
                <c:pt idx="18552">
                  <c:v>42047.750370370391</c:v>
                </c:pt>
                <c:pt idx="18553">
                  <c:v>42047.757314814815</c:v>
                </c:pt>
                <c:pt idx="18554">
                  <c:v>42047.76425925926</c:v>
                </c:pt>
                <c:pt idx="18555">
                  <c:v>42047.771203703633</c:v>
                </c:pt>
                <c:pt idx="18556">
                  <c:v>42047.778148148202</c:v>
                </c:pt>
                <c:pt idx="18557">
                  <c:v>42047.785092592596</c:v>
                </c:pt>
                <c:pt idx="18558">
                  <c:v>42047.792037037034</c:v>
                </c:pt>
                <c:pt idx="18559">
                  <c:v>42047.798981481421</c:v>
                </c:pt>
                <c:pt idx="18560">
                  <c:v>42047.805925925932</c:v>
                </c:pt>
                <c:pt idx="18561">
                  <c:v>42047.812870370464</c:v>
                </c:pt>
                <c:pt idx="18562">
                  <c:v>42047.819814814866</c:v>
                </c:pt>
                <c:pt idx="18563">
                  <c:v>42047.82675925926</c:v>
                </c:pt>
                <c:pt idx="18564">
                  <c:v>42047.833703703633</c:v>
                </c:pt>
                <c:pt idx="18565">
                  <c:v>42047.840648148231</c:v>
                </c:pt>
                <c:pt idx="18566">
                  <c:v>42047.847592592603</c:v>
                </c:pt>
                <c:pt idx="18567">
                  <c:v>42047.854537037121</c:v>
                </c:pt>
                <c:pt idx="18568">
                  <c:v>42047.861481481421</c:v>
                </c:pt>
                <c:pt idx="18569">
                  <c:v>42047.868425925932</c:v>
                </c:pt>
                <c:pt idx="18570">
                  <c:v>42047.875370370391</c:v>
                </c:pt>
                <c:pt idx="18571">
                  <c:v>42047.882314814866</c:v>
                </c:pt>
                <c:pt idx="18572">
                  <c:v>42047.889259259326</c:v>
                </c:pt>
                <c:pt idx="18573">
                  <c:v>42047.896203703705</c:v>
                </c:pt>
                <c:pt idx="18574">
                  <c:v>42047.903148148202</c:v>
                </c:pt>
                <c:pt idx="18575">
                  <c:v>42047.910092592603</c:v>
                </c:pt>
                <c:pt idx="18576">
                  <c:v>42047.917037037041</c:v>
                </c:pt>
                <c:pt idx="18577">
                  <c:v>42047.923981481421</c:v>
                </c:pt>
                <c:pt idx="18578">
                  <c:v>42047.930925925932</c:v>
                </c:pt>
                <c:pt idx="18579">
                  <c:v>42047.937870370391</c:v>
                </c:pt>
                <c:pt idx="18580">
                  <c:v>42047.944814814866</c:v>
                </c:pt>
                <c:pt idx="18581">
                  <c:v>42047.95175925926</c:v>
                </c:pt>
                <c:pt idx="18582">
                  <c:v>42047.958703703705</c:v>
                </c:pt>
                <c:pt idx="18583">
                  <c:v>42047.965648148202</c:v>
                </c:pt>
                <c:pt idx="18584">
                  <c:v>42047.972592592603</c:v>
                </c:pt>
                <c:pt idx="18585">
                  <c:v>42047.979537037041</c:v>
                </c:pt>
                <c:pt idx="18586">
                  <c:v>42047.986481481479</c:v>
                </c:pt>
                <c:pt idx="18587">
                  <c:v>42047.993425925924</c:v>
                </c:pt>
                <c:pt idx="18588">
                  <c:v>42048.000370370391</c:v>
                </c:pt>
                <c:pt idx="18589">
                  <c:v>42048.007314814815</c:v>
                </c:pt>
                <c:pt idx="18590">
                  <c:v>42048.014259259326</c:v>
                </c:pt>
                <c:pt idx="18591">
                  <c:v>42048.021203703633</c:v>
                </c:pt>
                <c:pt idx="18592">
                  <c:v>42048.028148148202</c:v>
                </c:pt>
                <c:pt idx="18593">
                  <c:v>42048.035092592596</c:v>
                </c:pt>
                <c:pt idx="18594">
                  <c:v>42048.042037037041</c:v>
                </c:pt>
                <c:pt idx="18595">
                  <c:v>42048.048981481479</c:v>
                </c:pt>
                <c:pt idx="18596">
                  <c:v>42048.055925925932</c:v>
                </c:pt>
                <c:pt idx="18597">
                  <c:v>42048.062870370391</c:v>
                </c:pt>
                <c:pt idx="18598">
                  <c:v>42048.069814814815</c:v>
                </c:pt>
                <c:pt idx="18599">
                  <c:v>42048.07675925926</c:v>
                </c:pt>
                <c:pt idx="18600">
                  <c:v>42048.083703703633</c:v>
                </c:pt>
                <c:pt idx="18601">
                  <c:v>42048.090648148202</c:v>
                </c:pt>
                <c:pt idx="18602">
                  <c:v>42048.097592592596</c:v>
                </c:pt>
                <c:pt idx="18603">
                  <c:v>42048.104537037041</c:v>
                </c:pt>
                <c:pt idx="18604">
                  <c:v>42048.111481481421</c:v>
                </c:pt>
                <c:pt idx="18605">
                  <c:v>42048.118425925932</c:v>
                </c:pt>
                <c:pt idx="18606">
                  <c:v>42048.12537037037</c:v>
                </c:pt>
                <c:pt idx="18607">
                  <c:v>42048.132314814815</c:v>
                </c:pt>
                <c:pt idx="18608">
                  <c:v>42048.13925925926</c:v>
                </c:pt>
                <c:pt idx="18609">
                  <c:v>42048.146203703705</c:v>
                </c:pt>
                <c:pt idx="18610">
                  <c:v>42048.153148148202</c:v>
                </c:pt>
                <c:pt idx="18611">
                  <c:v>42048.160092592596</c:v>
                </c:pt>
                <c:pt idx="18612">
                  <c:v>42048.167037037034</c:v>
                </c:pt>
                <c:pt idx="18613">
                  <c:v>42048.173981481421</c:v>
                </c:pt>
                <c:pt idx="18614">
                  <c:v>42048.180925925932</c:v>
                </c:pt>
                <c:pt idx="18615">
                  <c:v>42048.187870370391</c:v>
                </c:pt>
                <c:pt idx="18616">
                  <c:v>42048.194814814815</c:v>
                </c:pt>
                <c:pt idx="18617">
                  <c:v>42048.201759259224</c:v>
                </c:pt>
                <c:pt idx="18618">
                  <c:v>42048.208703703633</c:v>
                </c:pt>
                <c:pt idx="18619">
                  <c:v>42048.215648148202</c:v>
                </c:pt>
                <c:pt idx="18620">
                  <c:v>42048.222592592596</c:v>
                </c:pt>
                <c:pt idx="18621">
                  <c:v>42048.229537037034</c:v>
                </c:pt>
                <c:pt idx="18622">
                  <c:v>42048.236481481421</c:v>
                </c:pt>
                <c:pt idx="18623">
                  <c:v>42048.243425925924</c:v>
                </c:pt>
                <c:pt idx="18624">
                  <c:v>42048.250370370391</c:v>
                </c:pt>
                <c:pt idx="18625">
                  <c:v>42048.257314814815</c:v>
                </c:pt>
                <c:pt idx="18626">
                  <c:v>42048.26425925926</c:v>
                </c:pt>
                <c:pt idx="18627">
                  <c:v>42048.271203703633</c:v>
                </c:pt>
                <c:pt idx="18628">
                  <c:v>42048.278148148202</c:v>
                </c:pt>
                <c:pt idx="18629">
                  <c:v>42048.285092592596</c:v>
                </c:pt>
                <c:pt idx="18630">
                  <c:v>42048.292037037034</c:v>
                </c:pt>
                <c:pt idx="18631">
                  <c:v>42048.298981481421</c:v>
                </c:pt>
                <c:pt idx="18632">
                  <c:v>42048.305925925932</c:v>
                </c:pt>
                <c:pt idx="18633">
                  <c:v>42048.312870370464</c:v>
                </c:pt>
                <c:pt idx="18634">
                  <c:v>42048.319814814866</c:v>
                </c:pt>
                <c:pt idx="18635">
                  <c:v>42048.32675925926</c:v>
                </c:pt>
                <c:pt idx="18636">
                  <c:v>42048.333703703633</c:v>
                </c:pt>
                <c:pt idx="18637">
                  <c:v>42048.340648148231</c:v>
                </c:pt>
                <c:pt idx="18638">
                  <c:v>42048.347592592603</c:v>
                </c:pt>
                <c:pt idx="18639">
                  <c:v>42048.354537037121</c:v>
                </c:pt>
                <c:pt idx="18640">
                  <c:v>42048.361481481421</c:v>
                </c:pt>
                <c:pt idx="18641">
                  <c:v>42048.368425925932</c:v>
                </c:pt>
                <c:pt idx="18642">
                  <c:v>42048.375370370391</c:v>
                </c:pt>
                <c:pt idx="18643">
                  <c:v>42048.382314814866</c:v>
                </c:pt>
                <c:pt idx="18644">
                  <c:v>42048.389259259326</c:v>
                </c:pt>
                <c:pt idx="18645">
                  <c:v>42048.396203703705</c:v>
                </c:pt>
                <c:pt idx="18646">
                  <c:v>42048.403148148202</c:v>
                </c:pt>
                <c:pt idx="18647">
                  <c:v>42048.410092592603</c:v>
                </c:pt>
                <c:pt idx="18648">
                  <c:v>42048.417037037041</c:v>
                </c:pt>
                <c:pt idx="18649">
                  <c:v>42048.423981481421</c:v>
                </c:pt>
                <c:pt idx="18650">
                  <c:v>42048.430925925932</c:v>
                </c:pt>
                <c:pt idx="18651">
                  <c:v>42048.437870370391</c:v>
                </c:pt>
                <c:pt idx="18652">
                  <c:v>42048.444814814866</c:v>
                </c:pt>
                <c:pt idx="18653">
                  <c:v>42048.45175925926</c:v>
                </c:pt>
                <c:pt idx="18654">
                  <c:v>42048.458703703705</c:v>
                </c:pt>
                <c:pt idx="18655">
                  <c:v>42048.465648148202</c:v>
                </c:pt>
                <c:pt idx="18656">
                  <c:v>42048.472592592603</c:v>
                </c:pt>
                <c:pt idx="18657">
                  <c:v>42048.479537037041</c:v>
                </c:pt>
                <c:pt idx="18658">
                  <c:v>42048.486481481479</c:v>
                </c:pt>
                <c:pt idx="18659">
                  <c:v>42048.493425925924</c:v>
                </c:pt>
                <c:pt idx="18660">
                  <c:v>42048.500370370391</c:v>
                </c:pt>
                <c:pt idx="18661">
                  <c:v>42048.507314814815</c:v>
                </c:pt>
                <c:pt idx="18662">
                  <c:v>42048.514259259326</c:v>
                </c:pt>
                <c:pt idx="18663">
                  <c:v>42048.521203703633</c:v>
                </c:pt>
                <c:pt idx="18664">
                  <c:v>42048.528148148202</c:v>
                </c:pt>
                <c:pt idx="18665">
                  <c:v>42048.535092592596</c:v>
                </c:pt>
                <c:pt idx="18666">
                  <c:v>42048.542037037041</c:v>
                </c:pt>
                <c:pt idx="18667">
                  <c:v>42048.548981481479</c:v>
                </c:pt>
                <c:pt idx="18668">
                  <c:v>42048.555925925932</c:v>
                </c:pt>
                <c:pt idx="18669">
                  <c:v>42048.562870370391</c:v>
                </c:pt>
                <c:pt idx="18670">
                  <c:v>42048.569814814815</c:v>
                </c:pt>
                <c:pt idx="18671">
                  <c:v>42048.57675925926</c:v>
                </c:pt>
                <c:pt idx="18672">
                  <c:v>42048.583703703633</c:v>
                </c:pt>
                <c:pt idx="18673">
                  <c:v>42048.590648148202</c:v>
                </c:pt>
                <c:pt idx="18674">
                  <c:v>42048.597592592596</c:v>
                </c:pt>
                <c:pt idx="18675">
                  <c:v>42048.604537037041</c:v>
                </c:pt>
                <c:pt idx="18676">
                  <c:v>42048.611481481421</c:v>
                </c:pt>
                <c:pt idx="18677">
                  <c:v>42048.618425925932</c:v>
                </c:pt>
                <c:pt idx="18678">
                  <c:v>42048.62537037037</c:v>
                </c:pt>
                <c:pt idx="18679">
                  <c:v>42048.632314814815</c:v>
                </c:pt>
                <c:pt idx="18680">
                  <c:v>42048.63925925926</c:v>
                </c:pt>
                <c:pt idx="18681">
                  <c:v>42048.646203703705</c:v>
                </c:pt>
                <c:pt idx="18682">
                  <c:v>42048.653148148202</c:v>
                </c:pt>
                <c:pt idx="18683">
                  <c:v>42048.687395833324</c:v>
                </c:pt>
                <c:pt idx="18684">
                  <c:v>42048.694328703634</c:v>
                </c:pt>
                <c:pt idx="18685">
                  <c:v>42048.701273148203</c:v>
                </c:pt>
                <c:pt idx="18686">
                  <c:v>42048.708217592612</c:v>
                </c:pt>
                <c:pt idx="18687">
                  <c:v>42048.715162036984</c:v>
                </c:pt>
                <c:pt idx="18688">
                  <c:v>42048.722106481429</c:v>
                </c:pt>
                <c:pt idx="18689">
                  <c:v>42048.729050925926</c:v>
                </c:pt>
                <c:pt idx="18690">
                  <c:v>42048.735995370371</c:v>
                </c:pt>
                <c:pt idx="18691">
                  <c:v>42048.742939814816</c:v>
                </c:pt>
                <c:pt idx="18692">
                  <c:v>42048.749884259254</c:v>
                </c:pt>
                <c:pt idx="18693">
                  <c:v>42048.756828703707</c:v>
                </c:pt>
                <c:pt idx="18694">
                  <c:v>42048.763773148145</c:v>
                </c:pt>
                <c:pt idx="18695">
                  <c:v>42048.77071759259</c:v>
                </c:pt>
                <c:pt idx="18696">
                  <c:v>42048.777662036984</c:v>
                </c:pt>
                <c:pt idx="18697">
                  <c:v>42048.78460648148</c:v>
                </c:pt>
                <c:pt idx="18698">
                  <c:v>42048.791550925926</c:v>
                </c:pt>
                <c:pt idx="18699">
                  <c:v>42048.798495370371</c:v>
                </c:pt>
                <c:pt idx="18700">
                  <c:v>42048.805439814816</c:v>
                </c:pt>
                <c:pt idx="18701">
                  <c:v>42048.812384259261</c:v>
                </c:pt>
                <c:pt idx="18702">
                  <c:v>42048.819328703707</c:v>
                </c:pt>
                <c:pt idx="18703">
                  <c:v>42048.826273148239</c:v>
                </c:pt>
                <c:pt idx="18704">
                  <c:v>42048.833217592612</c:v>
                </c:pt>
                <c:pt idx="18705">
                  <c:v>42048.840162037035</c:v>
                </c:pt>
                <c:pt idx="18706">
                  <c:v>42048.84710648148</c:v>
                </c:pt>
                <c:pt idx="18707">
                  <c:v>42048.854050925998</c:v>
                </c:pt>
                <c:pt idx="18708">
                  <c:v>42048.860995370393</c:v>
                </c:pt>
                <c:pt idx="18709">
                  <c:v>42048.867939814816</c:v>
                </c:pt>
                <c:pt idx="18710">
                  <c:v>42048.874884259261</c:v>
                </c:pt>
                <c:pt idx="18711">
                  <c:v>42048.881828703707</c:v>
                </c:pt>
                <c:pt idx="18712">
                  <c:v>42048.888773148239</c:v>
                </c:pt>
                <c:pt idx="18713">
                  <c:v>42048.89571759259</c:v>
                </c:pt>
                <c:pt idx="18714">
                  <c:v>42048.902662037035</c:v>
                </c:pt>
                <c:pt idx="18715">
                  <c:v>42048.90960648148</c:v>
                </c:pt>
                <c:pt idx="18716">
                  <c:v>42048.916550925998</c:v>
                </c:pt>
                <c:pt idx="18717">
                  <c:v>42048.923495370371</c:v>
                </c:pt>
                <c:pt idx="18718">
                  <c:v>42048.930439814816</c:v>
                </c:pt>
                <c:pt idx="18719">
                  <c:v>42048.937384259254</c:v>
                </c:pt>
                <c:pt idx="18720">
                  <c:v>42048.944328703707</c:v>
                </c:pt>
                <c:pt idx="18721">
                  <c:v>42048.951273148239</c:v>
                </c:pt>
                <c:pt idx="18722">
                  <c:v>42048.95821759267</c:v>
                </c:pt>
                <c:pt idx="18723">
                  <c:v>42048.965162036984</c:v>
                </c:pt>
                <c:pt idx="18724">
                  <c:v>42048.97210648148</c:v>
                </c:pt>
                <c:pt idx="18725">
                  <c:v>42048.979050925933</c:v>
                </c:pt>
                <c:pt idx="18726">
                  <c:v>42048.985995370393</c:v>
                </c:pt>
                <c:pt idx="18727">
                  <c:v>42048.992939814816</c:v>
                </c:pt>
                <c:pt idx="18728">
                  <c:v>42048.999884259254</c:v>
                </c:pt>
                <c:pt idx="18729">
                  <c:v>42049.006828703707</c:v>
                </c:pt>
                <c:pt idx="18730">
                  <c:v>42049.013773148203</c:v>
                </c:pt>
                <c:pt idx="18731">
                  <c:v>42049.02071759259</c:v>
                </c:pt>
                <c:pt idx="18732">
                  <c:v>42049.027662036984</c:v>
                </c:pt>
                <c:pt idx="18733">
                  <c:v>42049.03460648148</c:v>
                </c:pt>
                <c:pt idx="18734">
                  <c:v>42049.041550925933</c:v>
                </c:pt>
                <c:pt idx="18735">
                  <c:v>42049.048495370393</c:v>
                </c:pt>
                <c:pt idx="18736">
                  <c:v>42049.055439814816</c:v>
                </c:pt>
                <c:pt idx="18737">
                  <c:v>42049.062384259254</c:v>
                </c:pt>
                <c:pt idx="18738">
                  <c:v>42049.069328703634</c:v>
                </c:pt>
                <c:pt idx="18739">
                  <c:v>42049.076273148239</c:v>
                </c:pt>
                <c:pt idx="18740">
                  <c:v>42049.083217592612</c:v>
                </c:pt>
                <c:pt idx="18741">
                  <c:v>42049.090162036984</c:v>
                </c:pt>
                <c:pt idx="18742">
                  <c:v>42049.097106481429</c:v>
                </c:pt>
                <c:pt idx="18743">
                  <c:v>42049.104050925933</c:v>
                </c:pt>
                <c:pt idx="18744">
                  <c:v>42049.110995370393</c:v>
                </c:pt>
                <c:pt idx="18745">
                  <c:v>42049.117939814816</c:v>
                </c:pt>
                <c:pt idx="18746">
                  <c:v>42049.124884259254</c:v>
                </c:pt>
                <c:pt idx="18747">
                  <c:v>42049.131828703634</c:v>
                </c:pt>
                <c:pt idx="18748">
                  <c:v>42049.138773148203</c:v>
                </c:pt>
                <c:pt idx="18749">
                  <c:v>42049.14571759259</c:v>
                </c:pt>
                <c:pt idx="18750">
                  <c:v>42049.152662037035</c:v>
                </c:pt>
                <c:pt idx="18751">
                  <c:v>42049.15960648148</c:v>
                </c:pt>
                <c:pt idx="18752">
                  <c:v>42049.166550925933</c:v>
                </c:pt>
                <c:pt idx="18753">
                  <c:v>42049.173495370371</c:v>
                </c:pt>
                <c:pt idx="18754">
                  <c:v>42049.180439814816</c:v>
                </c:pt>
                <c:pt idx="18755">
                  <c:v>42049.187384259254</c:v>
                </c:pt>
                <c:pt idx="18756">
                  <c:v>42049.194328703634</c:v>
                </c:pt>
                <c:pt idx="18757">
                  <c:v>42049.201273148203</c:v>
                </c:pt>
                <c:pt idx="18758">
                  <c:v>42049.208217592612</c:v>
                </c:pt>
                <c:pt idx="18759">
                  <c:v>42049.215162036984</c:v>
                </c:pt>
                <c:pt idx="18760">
                  <c:v>42049.222106481429</c:v>
                </c:pt>
                <c:pt idx="18761">
                  <c:v>42049.229050925926</c:v>
                </c:pt>
                <c:pt idx="18762">
                  <c:v>42049.235995370371</c:v>
                </c:pt>
                <c:pt idx="18763">
                  <c:v>42049.242939814816</c:v>
                </c:pt>
                <c:pt idx="18764">
                  <c:v>42049.249884259254</c:v>
                </c:pt>
                <c:pt idx="18765">
                  <c:v>42049.256828703707</c:v>
                </c:pt>
                <c:pt idx="18766">
                  <c:v>42049.263773148145</c:v>
                </c:pt>
                <c:pt idx="18767">
                  <c:v>42049.27071759259</c:v>
                </c:pt>
                <c:pt idx="18768">
                  <c:v>42049.277662036984</c:v>
                </c:pt>
                <c:pt idx="18769">
                  <c:v>42049.28460648148</c:v>
                </c:pt>
                <c:pt idx="18770">
                  <c:v>42049.291550925926</c:v>
                </c:pt>
                <c:pt idx="18771">
                  <c:v>42049.298495370371</c:v>
                </c:pt>
                <c:pt idx="18772">
                  <c:v>42049.305439814816</c:v>
                </c:pt>
                <c:pt idx="18773">
                  <c:v>42049.312384259261</c:v>
                </c:pt>
                <c:pt idx="18774">
                  <c:v>42049.319328703707</c:v>
                </c:pt>
                <c:pt idx="18775">
                  <c:v>42049.326273148239</c:v>
                </c:pt>
                <c:pt idx="18776">
                  <c:v>42049.333217592612</c:v>
                </c:pt>
                <c:pt idx="18777">
                  <c:v>42049.340162037035</c:v>
                </c:pt>
                <c:pt idx="18778">
                  <c:v>42049.34710648148</c:v>
                </c:pt>
                <c:pt idx="18779">
                  <c:v>42049.354050925998</c:v>
                </c:pt>
                <c:pt idx="18780">
                  <c:v>42049.360995370393</c:v>
                </c:pt>
                <c:pt idx="18781">
                  <c:v>42049.367939814816</c:v>
                </c:pt>
                <c:pt idx="18782">
                  <c:v>42049.374884259261</c:v>
                </c:pt>
                <c:pt idx="18783">
                  <c:v>42049.381828703707</c:v>
                </c:pt>
                <c:pt idx="18784">
                  <c:v>42049.388773148239</c:v>
                </c:pt>
                <c:pt idx="18785">
                  <c:v>42049.39571759259</c:v>
                </c:pt>
                <c:pt idx="18786">
                  <c:v>42049.402662037035</c:v>
                </c:pt>
                <c:pt idx="18787">
                  <c:v>42049.40960648148</c:v>
                </c:pt>
                <c:pt idx="18788">
                  <c:v>42049.416550925998</c:v>
                </c:pt>
                <c:pt idx="18789">
                  <c:v>42049.423495370371</c:v>
                </c:pt>
                <c:pt idx="18790">
                  <c:v>42049.430439814816</c:v>
                </c:pt>
                <c:pt idx="18791">
                  <c:v>42049.437384259254</c:v>
                </c:pt>
                <c:pt idx="18792">
                  <c:v>42049.444328703707</c:v>
                </c:pt>
                <c:pt idx="18793">
                  <c:v>42049.451273148239</c:v>
                </c:pt>
                <c:pt idx="18794">
                  <c:v>42049.45821759267</c:v>
                </c:pt>
                <c:pt idx="18795">
                  <c:v>42049.465162036984</c:v>
                </c:pt>
                <c:pt idx="18796">
                  <c:v>42049.47210648148</c:v>
                </c:pt>
                <c:pt idx="18797">
                  <c:v>42049.479050925933</c:v>
                </c:pt>
                <c:pt idx="18798">
                  <c:v>42049.485995370393</c:v>
                </c:pt>
                <c:pt idx="18799">
                  <c:v>42049.492939814816</c:v>
                </c:pt>
                <c:pt idx="18800">
                  <c:v>42049.499884259254</c:v>
                </c:pt>
                <c:pt idx="18801">
                  <c:v>42049.506828703707</c:v>
                </c:pt>
                <c:pt idx="18802">
                  <c:v>42049.513773148203</c:v>
                </c:pt>
                <c:pt idx="18803">
                  <c:v>42049.52071759259</c:v>
                </c:pt>
                <c:pt idx="18804">
                  <c:v>42049.527662036984</c:v>
                </c:pt>
                <c:pt idx="18805">
                  <c:v>42049.53460648148</c:v>
                </c:pt>
                <c:pt idx="18806">
                  <c:v>42049.541550925933</c:v>
                </c:pt>
                <c:pt idx="18807">
                  <c:v>42049.548495370393</c:v>
                </c:pt>
                <c:pt idx="18808">
                  <c:v>42049.555439814816</c:v>
                </c:pt>
                <c:pt idx="18809">
                  <c:v>42049.562384259254</c:v>
                </c:pt>
                <c:pt idx="18810">
                  <c:v>42049.569328703634</c:v>
                </c:pt>
                <c:pt idx="18811">
                  <c:v>42049.576273148239</c:v>
                </c:pt>
                <c:pt idx="18812">
                  <c:v>42049.583217592612</c:v>
                </c:pt>
                <c:pt idx="18813">
                  <c:v>42049.590162036984</c:v>
                </c:pt>
                <c:pt idx="18814">
                  <c:v>42049.597106481429</c:v>
                </c:pt>
                <c:pt idx="18815">
                  <c:v>42049.604050925933</c:v>
                </c:pt>
                <c:pt idx="18816">
                  <c:v>42049.610995370393</c:v>
                </c:pt>
                <c:pt idx="18817">
                  <c:v>42049.617939814816</c:v>
                </c:pt>
                <c:pt idx="18818">
                  <c:v>42049.624884259254</c:v>
                </c:pt>
                <c:pt idx="18819">
                  <c:v>42049.631828703634</c:v>
                </c:pt>
                <c:pt idx="18820">
                  <c:v>42049.638773148203</c:v>
                </c:pt>
                <c:pt idx="18821">
                  <c:v>42049.64571759259</c:v>
                </c:pt>
                <c:pt idx="18822">
                  <c:v>42049.652662037035</c:v>
                </c:pt>
                <c:pt idx="18823">
                  <c:v>42049.65960648148</c:v>
                </c:pt>
                <c:pt idx="18824">
                  <c:v>42049.666550925933</c:v>
                </c:pt>
                <c:pt idx="18825">
                  <c:v>42049.673495370371</c:v>
                </c:pt>
                <c:pt idx="18826">
                  <c:v>42049.680439814816</c:v>
                </c:pt>
                <c:pt idx="18827">
                  <c:v>42049.687384259254</c:v>
                </c:pt>
                <c:pt idx="18828">
                  <c:v>42049.694328703634</c:v>
                </c:pt>
                <c:pt idx="18829">
                  <c:v>42049.701273148203</c:v>
                </c:pt>
                <c:pt idx="18830">
                  <c:v>42049.708217592612</c:v>
                </c:pt>
                <c:pt idx="18831">
                  <c:v>42049.715162036984</c:v>
                </c:pt>
                <c:pt idx="18832">
                  <c:v>42049.722106481429</c:v>
                </c:pt>
                <c:pt idx="18833">
                  <c:v>42049.729050925926</c:v>
                </c:pt>
                <c:pt idx="18834">
                  <c:v>42049.735995370371</c:v>
                </c:pt>
                <c:pt idx="18835">
                  <c:v>42049.742939814816</c:v>
                </c:pt>
                <c:pt idx="18836">
                  <c:v>42049.749884259254</c:v>
                </c:pt>
                <c:pt idx="18837">
                  <c:v>42049.756828703707</c:v>
                </c:pt>
                <c:pt idx="18838">
                  <c:v>42049.763773148145</c:v>
                </c:pt>
                <c:pt idx="18839">
                  <c:v>42049.77071759259</c:v>
                </c:pt>
                <c:pt idx="18840">
                  <c:v>42049.777662036984</c:v>
                </c:pt>
                <c:pt idx="18841">
                  <c:v>42049.78460648148</c:v>
                </c:pt>
                <c:pt idx="18842">
                  <c:v>42049.791550925926</c:v>
                </c:pt>
                <c:pt idx="18843">
                  <c:v>42049.798495370371</c:v>
                </c:pt>
                <c:pt idx="18844">
                  <c:v>42049.805439814816</c:v>
                </c:pt>
                <c:pt idx="18845">
                  <c:v>42049.812384259261</c:v>
                </c:pt>
                <c:pt idx="18846">
                  <c:v>42049.819328703707</c:v>
                </c:pt>
                <c:pt idx="18847">
                  <c:v>42049.826273148239</c:v>
                </c:pt>
                <c:pt idx="18848">
                  <c:v>42049.833217592612</c:v>
                </c:pt>
                <c:pt idx="18849">
                  <c:v>42049.840162037035</c:v>
                </c:pt>
                <c:pt idx="18850">
                  <c:v>42049.84710648148</c:v>
                </c:pt>
                <c:pt idx="18851">
                  <c:v>42049.854050925998</c:v>
                </c:pt>
                <c:pt idx="18852">
                  <c:v>42049.860995370393</c:v>
                </c:pt>
                <c:pt idx="18853">
                  <c:v>42049.867939814816</c:v>
                </c:pt>
                <c:pt idx="18854">
                  <c:v>42049.874884259261</c:v>
                </c:pt>
                <c:pt idx="18855">
                  <c:v>42049.881828703707</c:v>
                </c:pt>
                <c:pt idx="18856">
                  <c:v>42049.888773148239</c:v>
                </c:pt>
                <c:pt idx="18857">
                  <c:v>42049.89571759259</c:v>
                </c:pt>
                <c:pt idx="18858">
                  <c:v>42049.902662037035</c:v>
                </c:pt>
                <c:pt idx="18859">
                  <c:v>42049.90960648148</c:v>
                </c:pt>
                <c:pt idx="18860">
                  <c:v>42049.916550925998</c:v>
                </c:pt>
                <c:pt idx="18861">
                  <c:v>42049.923495370371</c:v>
                </c:pt>
                <c:pt idx="18862">
                  <c:v>42049.930439814816</c:v>
                </c:pt>
                <c:pt idx="18863">
                  <c:v>42049.937384259254</c:v>
                </c:pt>
                <c:pt idx="18864">
                  <c:v>42049.944328703707</c:v>
                </c:pt>
                <c:pt idx="18865">
                  <c:v>42049.951273148239</c:v>
                </c:pt>
                <c:pt idx="18866">
                  <c:v>42049.95821759267</c:v>
                </c:pt>
                <c:pt idx="18867">
                  <c:v>42049.965162036984</c:v>
                </c:pt>
                <c:pt idx="18868">
                  <c:v>42049.97210648148</c:v>
                </c:pt>
                <c:pt idx="18869">
                  <c:v>42049.979050925933</c:v>
                </c:pt>
                <c:pt idx="18870">
                  <c:v>42049.985995370393</c:v>
                </c:pt>
                <c:pt idx="18871">
                  <c:v>42049.992939814816</c:v>
                </c:pt>
                <c:pt idx="18872">
                  <c:v>42049.999884259254</c:v>
                </c:pt>
                <c:pt idx="18873">
                  <c:v>42050.006828703707</c:v>
                </c:pt>
                <c:pt idx="18874">
                  <c:v>42050.013773148203</c:v>
                </c:pt>
                <c:pt idx="18875">
                  <c:v>42050.02071759259</c:v>
                </c:pt>
                <c:pt idx="18876">
                  <c:v>42050.027662036984</c:v>
                </c:pt>
                <c:pt idx="18877">
                  <c:v>42050.03460648148</c:v>
                </c:pt>
                <c:pt idx="18878">
                  <c:v>42050.041550925933</c:v>
                </c:pt>
                <c:pt idx="18879">
                  <c:v>42050.048495370393</c:v>
                </c:pt>
                <c:pt idx="18880">
                  <c:v>42050.055439814816</c:v>
                </c:pt>
                <c:pt idx="18881">
                  <c:v>42050.062384259254</c:v>
                </c:pt>
                <c:pt idx="18882">
                  <c:v>42050.069328703634</c:v>
                </c:pt>
                <c:pt idx="18883">
                  <c:v>42050.076273148239</c:v>
                </c:pt>
                <c:pt idx="18884">
                  <c:v>42050.083217592612</c:v>
                </c:pt>
                <c:pt idx="18885">
                  <c:v>42050.090162036984</c:v>
                </c:pt>
                <c:pt idx="18886">
                  <c:v>42050.097106481429</c:v>
                </c:pt>
                <c:pt idx="18887">
                  <c:v>42050.104050925933</c:v>
                </c:pt>
                <c:pt idx="18888">
                  <c:v>42050.110995370393</c:v>
                </c:pt>
                <c:pt idx="18889">
                  <c:v>42050.117939814816</c:v>
                </c:pt>
                <c:pt idx="18890">
                  <c:v>42050.124884259254</c:v>
                </c:pt>
                <c:pt idx="18891">
                  <c:v>42050.131828703634</c:v>
                </c:pt>
                <c:pt idx="18892">
                  <c:v>42050.138773148203</c:v>
                </c:pt>
                <c:pt idx="18893">
                  <c:v>42050.14571759259</c:v>
                </c:pt>
                <c:pt idx="18894">
                  <c:v>42050.152662037035</c:v>
                </c:pt>
                <c:pt idx="18895">
                  <c:v>42050.15960648148</c:v>
                </c:pt>
                <c:pt idx="18896">
                  <c:v>42050.166550925933</c:v>
                </c:pt>
                <c:pt idx="18897">
                  <c:v>42050.173495370371</c:v>
                </c:pt>
                <c:pt idx="18898">
                  <c:v>42050.180439814816</c:v>
                </c:pt>
                <c:pt idx="18899">
                  <c:v>42050.187384259254</c:v>
                </c:pt>
                <c:pt idx="18900">
                  <c:v>42050.194328703634</c:v>
                </c:pt>
                <c:pt idx="18901">
                  <c:v>42050.201273148203</c:v>
                </c:pt>
                <c:pt idx="18902">
                  <c:v>42050.208217592612</c:v>
                </c:pt>
                <c:pt idx="18903">
                  <c:v>42050.215162036984</c:v>
                </c:pt>
                <c:pt idx="18904">
                  <c:v>42050.222106481429</c:v>
                </c:pt>
                <c:pt idx="18905">
                  <c:v>42050.229050925926</c:v>
                </c:pt>
                <c:pt idx="18906">
                  <c:v>42050.235995370371</c:v>
                </c:pt>
                <c:pt idx="18907">
                  <c:v>42050.242939814816</c:v>
                </c:pt>
                <c:pt idx="18908">
                  <c:v>42050.249884259254</c:v>
                </c:pt>
                <c:pt idx="18909">
                  <c:v>42050.256828703707</c:v>
                </c:pt>
                <c:pt idx="18910">
                  <c:v>42050.263773148145</c:v>
                </c:pt>
                <c:pt idx="18911">
                  <c:v>42050.27071759259</c:v>
                </c:pt>
                <c:pt idx="18912">
                  <c:v>42050.277662036984</c:v>
                </c:pt>
                <c:pt idx="18913">
                  <c:v>42050.28460648148</c:v>
                </c:pt>
                <c:pt idx="18914">
                  <c:v>42050.291550925926</c:v>
                </c:pt>
                <c:pt idx="18915">
                  <c:v>42050.298495370371</c:v>
                </c:pt>
                <c:pt idx="18916">
                  <c:v>42050.305439814816</c:v>
                </c:pt>
                <c:pt idx="18917">
                  <c:v>42050.312384259261</c:v>
                </c:pt>
                <c:pt idx="18918">
                  <c:v>42050.319328703707</c:v>
                </c:pt>
                <c:pt idx="18919">
                  <c:v>42050.326273148239</c:v>
                </c:pt>
                <c:pt idx="18920">
                  <c:v>42050.333217592612</c:v>
                </c:pt>
                <c:pt idx="18921">
                  <c:v>42050.340162037035</c:v>
                </c:pt>
                <c:pt idx="18922">
                  <c:v>42050.34710648148</c:v>
                </c:pt>
                <c:pt idx="18923">
                  <c:v>42050.354050925998</c:v>
                </c:pt>
                <c:pt idx="18924">
                  <c:v>42050.360995370393</c:v>
                </c:pt>
                <c:pt idx="18925">
                  <c:v>42050.367939814816</c:v>
                </c:pt>
                <c:pt idx="18926">
                  <c:v>42050.374884259261</c:v>
                </c:pt>
                <c:pt idx="18927">
                  <c:v>42050.381828703707</c:v>
                </c:pt>
                <c:pt idx="18928">
                  <c:v>42050.388773148239</c:v>
                </c:pt>
                <c:pt idx="18929">
                  <c:v>42050.39571759259</c:v>
                </c:pt>
                <c:pt idx="18930">
                  <c:v>42050.402662037035</c:v>
                </c:pt>
                <c:pt idx="18931">
                  <c:v>42050.40960648148</c:v>
                </c:pt>
                <c:pt idx="18932">
                  <c:v>42050.416550925998</c:v>
                </c:pt>
                <c:pt idx="18933">
                  <c:v>42050.423495370371</c:v>
                </c:pt>
                <c:pt idx="18934">
                  <c:v>42050.430439814816</c:v>
                </c:pt>
                <c:pt idx="18935">
                  <c:v>42050.437384259254</c:v>
                </c:pt>
                <c:pt idx="18936">
                  <c:v>42050.444328703707</c:v>
                </c:pt>
                <c:pt idx="18937">
                  <c:v>42050.451273148239</c:v>
                </c:pt>
                <c:pt idx="18938">
                  <c:v>42050.45821759267</c:v>
                </c:pt>
                <c:pt idx="18939">
                  <c:v>42050.465162036984</c:v>
                </c:pt>
                <c:pt idx="18940">
                  <c:v>42050.47210648148</c:v>
                </c:pt>
                <c:pt idx="18941">
                  <c:v>42050.479050925933</c:v>
                </c:pt>
                <c:pt idx="18942">
                  <c:v>42050.485995370393</c:v>
                </c:pt>
                <c:pt idx="18943">
                  <c:v>42050.492939814816</c:v>
                </c:pt>
                <c:pt idx="18944">
                  <c:v>42050.499884259254</c:v>
                </c:pt>
                <c:pt idx="18945">
                  <c:v>42050.506828703707</c:v>
                </c:pt>
                <c:pt idx="18946">
                  <c:v>42050.513773148203</c:v>
                </c:pt>
                <c:pt idx="18947">
                  <c:v>42050.52071759259</c:v>
                </c:pt>
                <c:pt idx="18948">
                  <c:v>42050.527662036984</c:v>
                </c:pt>
                <c:pt idx="18949">
                  <c:v>42050.53460648148</c:v>
                </c:pt>
                <c:pt idx="18950">
                  <c:v>42050.541550925933</c:v>
                </c:pt>
                <c:pt idx="18951">
                  <c:v>42050.548495370393</c:v>
                </c:pt>
                <c:pt idx="18952">
                  <c:v>42050.555439814816</c:v>
                </c:pt>
                <c:pt idx="18953">
                  <c:v>42050.562384259254</c:v>
                </c:pt>
                <c:pt idx="18954">
                  <c:v>42050.569328703634</c:v>
                </c:pt>
                <c:pt idx="18955">
                  <c:v>42050.576273148239</c:v>
                </c:pt>
                <c:pt idx="18956">
                  <c:v>42050.583217592612</c:v>
                </c:pt>
                <c:pt idx="18957">
                  <c:v>42050.590162036984</c:v>
                </c:pt>
                <c:pt idx="18958">
                  <c:v>42050.597106481429</c:v>
                </c:pt>
                <c:pt idx="18959">
                  <c:v>42050.604050925933</c:v>
                </c:pt>
                <c:pt idx="18960">
                  <c:v>42050.610995370393</c:v>
                </c:pt>
                <c:pt idx="18961">
                  <c:v>42050.617939814816</c:v>
                </c:pt>
                <c:pt idx="18962">
                  <c:v>42050.624884259254</c:v>
                </c:pt>
                <c:pt idx="18963">
                  <c:v>42050.631828703634</c:v>
                </c:pt>
                <c:pt idx="18964">
                  <c:v>42050.638773148203</c:v>
                </c:pt>
                <c:pt idx="18965">
                  <c:v>42050.64571759259</c:v>
                </c:pt>
                <c:pt idx="18966">
                  <c:v>42050.652662037035</c:v>
                </c:pt>
                <c:pt idx="18967">
                  <c:v>42050.65960648148</c:v>
                </c:pt>
                <c:pt idx="18968">
                  <c:v>42050.666550925933</c:v>
                </c:pt>
                <c:pt idx="18969">
                  <c:v>42050.673495370371</c:v>
                </c:pt>
                <c:pt idx="18970">
                  <c:v>42050.680439814816</c:v>
                </c:pt>
                <c:pt idx="18971">
                  <c:v>42050.687384259254</c:v>
                </c:pt>
                <c:pt idx="18972">
                  <c:v>42050.694328703634</c:v>
                </c:pt>
                <c:pt idx="18973">
                  <c:v>42050.701273148203</c:v>
                </c:pt>
                <c:pt idx="18974">
                  <c:v>42050.708217592612</c:v>
                </c:pt>
                <c:pt idx="18975">
                  <c:v>42050.715162036984</c:v>
                </c:pt>
                <c:pt idx="18976">
                  <c:v>42050.722106481429</c:v>
                </c:pt>
                <c:pt idx="18977">
                  <c:v>42050.729050925926</c:v>
                </c:pt>
                <c:pt idx="18978">
                  <c:v>42050.735995370371</c:v>
                </c:pt>
                <c:pt idx="18979">
                  <c:v>42050.742939814816</c:v>
                </c:pt>
                <c:pt idx="18980">
                  <c:v>42050.749884259254</c:v>
                </c:pt>
                <c:pt idx="18981">
                  <c:v>42050.756828703707</c:v>
                </c:pt>
                <c:pt idx="18982">
                  <c:v>42050.763773148145</c:v>
                </c:pt>
                <c:pt idx="18983">
                  <c:v>42050.77071759259</c:v>
                </c:pt>
                <c:pt idx="18984">
                  <c:v>42050.777662036984</c:v>
                </c:pt>
                <c:pt idx="18985">
                  <c:v>42050.78460648148</c:v>
                </c:pt>
                <c:pt idx="18986">
                  <c:v>42050.791550925926</c:v>
                </c:pt>
                <c:pt idx="18987">
                  <c:v>42050.798495370371</c:v>
                </c:pt>
                <c:pt idx="18988">
                  <c:v>42050.805439814816</c:v>
                </c:pt>
                <c:pt idx="18989">
                  <c:v>42050.812384259261</c:v>
                </c:pt>
                <c:pt idx="18990">
                  <c:v>42050.819328703707</c:v>
                </c:pt>
                <c:pt idx="18991">
                  <c:v>42050.826273148239</c:v>
                </c:pt>
                <c:pt idx="18992">
                  <c:v>42050.833217592612</c:v>
                </c:pt>
                <c:pt idx="18993">
                  <c:v>42050.840162037035</c:v>
                </c:pt>
                <c:pt idx="18994">
                  <c:v>42050.84710648148</c:v>
                </c:pt>
                <c:pt idx="18995">
                  <c:v>42050.854050925998</c:v>
                </c:pt>
                <c:pt idx="18996">
                  <c:v>42050.860995370393</c:v>
                </c:pt>
                <c:pt idx="18997">
                  <c:v>42050.867939814816</c:v>
                </c:pt>
                <c:pt idx="18998">
                  <c:v>42050.874884259261</c:v>
                </c:pt>
                <c:pt idx="18999">
                  <c:v>42050.881828703707</c:v>
                </c:pt>
                <c:pt idx="19000">
                  <c:v>42050.888773148239</c:v>
                </c:pt>
                <c:pt idx="19001">
                  <c:v>42050.89571759259</c:v>
                </c:pt>
                <c:pt idx="19002">
                  <c:v>42050.902662037035</c:v>
                </c:pt>
                <c:pt idx="19003">
                  <c:v>42050.90960648148</c:v>
                </c:pt>
                <c:pt idx="19004">
                  <c:v>42050.916550925998</c:v>
                </c:pt>
                <c:pt idx="19005">
                  <c:v>42050.923495370371</c:v>
                </c:pt>
                <c:pt idx="19006">
                  <c:v>42050.930439814816</c:v>
                </c:pt>
                <c:pt idx="19007">
                  <c:v>42050.937384259254</c:v>
                </c:pt>
                <c:pt idx="19008">
                  <c:v>42050.944328703707</c:v>
                </c:pt>
                <c:pt idx="19009">
                  <c:v>42050.951273148239</c:v>
                </c:pt>
                <c:pt idx="19010">
                  <c:v>42050.95821759267</c:v>
                </c:pt>
                <c:pt idx="19011">
                  <c:v>42050.965162036984</c:v>
                </c:pt>
                <c:pt idx="19012">
                  <c:v>42050.97210648148</c:v>
                </c:pt>
                <c:pt idx="19013">
                  <c:v>42050.979050925933</c:v>
                </c:pt>
                <c:pt idx="19014">
                  <c:v>42050.985995370393</c:v>
                </c:pt>
                <c:pt idx="19015">
                  <c:v>42050.992939814816</c:v>
                </c:pt>
                <c:pt idx="19016">
                  <c:v>42050.999884259254</c:v>
                </c:pt>
                <c:pt idx="19017">
                  <c:v>42051.006828703707</c:v>
                </c:pt>
                <c:pt idx="19018">
                  <c:v>42051.013773148203</c:v>
                </c:pt>
                <c:pt idx="19019">
                  <c:v>42051.02071759259</c:v>
                </c:pt>
                <c:pt idx="19020">
                  <c:v>42051.027662036984</c:v>
                </c:pt>
                <c:pt idx="19021">
                  <c:v>42051.03460648148</c:v>
                </c:pt>
                <c:pt idx="19022">
                  <c:v>42051.041550925933</c:v>
                </c:pt>
                <c:pt idx="19023">
                  <c:v>42051.048495370393</c:v>
                </c:pt>
                <c:pt idx="19024">
                  <c:v>42051.055439814816</c:v>
                </c:pt>
                <c:pt idx="19025">
                  <c:v>42051.062384259254</c:v>
                </c:pt>
                <c:pt idx="19026">
                  <c:v>42051.069328703634</c:v>
                </c:pt>
                <c:pt idx="19027">
                  <c:v>42051.076273148239</c:v>
                </c:pt>
                <c:pt idx="19028">
                  <c:v>42051.083217592612</c:v>
                </c:pt>
                <c:pt idx="19029">
                  <c:v>42051.090162036984</c:v>
                </c:pt>
                <c:pt idx="19030">
                  <c:v>42051.097106481429</c:v>
                </c:pt>
                <c:pt idx="19031">
                  <c:v>42051.104050925933</c:v>
                </c:pt>
                <c:pt idx="19032">
                  <c:v>42051.110995370393</c:v>
                </c:pt>
                <c:pt idx="19033">
                  <c:v>42051.117939814816</c:v>
                </c:pt>
                <c:pt idx="19034">
                  <c:v>42051.124884259254</c:v>
                </c:pt>
                <c:pt idx="19035">
                  <c:v>42051.131828703634</c:v>
                </c:pt>
                <c:pt idx="19036">
                  <c:v>42051.138773148203</c:v>
                </c:pt>
                <c:pt idx="19037">
                  <c:v>42051.14571759259</c:v>
                </c:pt>
                <c:pt idx="19038">
                  <c:v>42051.152662037035</c:v>
                </c:pt>
                <c:pt idx="19039">
                  <c:v>42051.15960648148</c:v>
                </c:pt>
                <c:pt idx="19040">
                  <c:v>42051.166550925933</c:v>
                </c:pt>
                <c:pt idx="19041">
                  <c:v>42051.173495370371</c:v>
                </c:pt>
                <c:pt idx="19042">
                  <c:v>42051.180439814816</c:v>
                </c:pt>
                <c:pt idx="19043">
                  <c:v>42051.187384259254</c:v>
                </c:pt>
                <c:pt idx="19044">
                  <c:v>42051.194328703634</c:v>
                </c:pt>
                <c:pt idx="19045">
                  <c:v>42051.201273148203</c:v>
                </c:pt>
                <c:pt idx="19046">
                  <c:v>42051.208217592612</c:v>
                </c:pt>
                <c:pt idx="19047">
                  <c:v>42051.215162036984</c:v>
                </c:pt>
                <c:pt idx="19048">
                  <c:v>42051.222106481429</c:v>
                </c:pt>
                <c:pt idx="19049">
                  <c:v>42051.229050925926</c:v>
                </c:pt>
                <c:pt idx="19050">
                  <c:v>42051.235995370371</c:v>
                </c:pt>
                <c:pt idx="19051">
                  <c:v>42051.242939814816</c:v>
                </c:pt>
                <c:pt idx="19052">
                  <c:v>42051.249884259254</c:v>
                </c:pt>
                <c:pt idx="19053">
                  <c:v>42051.256828703707</c:v>
                </c:pt>
                <c:pt idx="19054">
                  <c:v>42051.263773148145</c:v>
                </c:pt>
                <c:pt idx="19055">
                  <c:v>42051.27071759259</c:v>
                </c:pt>
                <c:pt idx="19056">
                  <c:v>42051.277662036984</c:v>
                </c:pt>
                <c:pt idx="19057">
                  <c:v>42051.28460648148</c:v>
                </c:pt>
                <c:pt idx="19058">
                  <c:v>42051.291550925926</c:v>
                </c:pt>
                <c:pt idx="19059">
                  <c:v>42051.298495370371</c:v>
                </c:pt>
                <c:pt idx="19060">
                  <c:v>42051.305439814816</c:v>
                </c:pt>
                <c:pt idx="19061">
                  <c:v>42051.312384259261</c:v>
                </c:pt>
                <c:pt idx="19062">
                  <c:v>42051.319328703707</c:v>
                </c:pt>
                <c:pt idx="19063">
                  <c:v>42051.326273148239</c:v>
                </c:pt>
                <c:pt idx="19064">
                  <c:v>42051.333217592612</c:v>
                </c:pt>
                <c:pt idx="19065">
                  <c:v>42051.340162037035</c:v>
                </c:pt>
                <c:pt idx="19066">
                  <c:v>42051.34710648148</c:v>
                </c:pt>
                <c:pt idx="19067">
                  <c:v>42051.354050925998</c:v>
                </c:pt>
                <c:pt idx="19068">
                  <c:v>42051.360995370393</c:v>
                </c:pt>
                <c:pt idx="19069">
                  <c:v>42051.367939814816</c:v>
                </c:pt>
                <c:pt idx="19070">
                  <c:v>42051.374884259261</c:v>
                </c:pt>
                <c:pt idx="19071">
                  <c:v>42051.381828703707</c:v>
                </c:pt>
                <c:pt idx="19072">
                  <c:v>42051.388773148239</c:v>
                </c:pt>
                <c:pt idx="19073">
                  <c:v>42051.39571759259</c:v>
                </c:pt>
                <c:pt idx="19074">
                  <c:v>42051.402662037035</c:v>
                </c:pt>
                <c:pt idx="19075">
                  <c:v>42051.40960648148</c:v>
                </c:pt>
                <c:pt idx="19076">
                  <c:v>42051.416550925998</c:v>
                </c:pt>
                <c:pt idx="19077">
                  <c:v>42051.423495370371</c:v>
                </c:pt>
                <c:pt idx="19078">
                  <c:v>42051.430439814816</c:v>
                </c:pt>
                <c:pt idx="19079">
                  <c:v>42051.437384259254</c:v>
                </c:pt>
                <c:pt idx="19080">
                  <c:v>42051.444328703707</c:v>
                </c:pt>
                <c:pt idx="19081">
                  <c:v>42051.451273148239</c:v>
                </c:pt>
                <c:pt idx="19082">
                  <c:v>42051.45821759267</c:v>
                </c:pt>
                <c:pt idx="19083">
                  <c:v>42051.465162036984</c:v>
                </c:pt>
                <c:pt idx="19084">
                  <c:v>42051.47210648148</c:v>
                </c:pt>
                <c:pt idx="19085">
                  <c:v>42051.479050925933</c:v>
                </c:pt>
                <c:pt idx="19086">
                  <c:v>42051.485995370393</c:v>
                </c:pt>
                <c:pt idx="19087">
                  <c:v>42051.492939814816</c:v>
                </c:pt>
                <c:pt idx="19088">
                  <c:v>42051.499884259254</c:v>
                </c:pt>
                <c:pt idx="19089">
                  <c:v>42051.506828703707</c:v>
                </c:pt>
                <c:pt idx="19090">
                  <c:v>42051.513773148203</c:v>
                </c:pt>
                <c:pt idx="19091">
                  <c:v>42051.52071759259</c:v>
                </c:pt>
                <c:pt idx="19092">
                  <c:v>42051.527662036984</c:v>
                </c:pt>
                <c:pt idx="19093">
                  <c:v>42051.53460648148</c:v>
                </c:pt>
                <c:pt idx="19094">
                  <c:v>42051.541550925933</c:v>
                </c:pt>
                <c:pt idx="19095">
                  <c:v>42051.548495370393</c:v>
                </c:pt>
                <c:pt idx="19096">
                  <c:v>42051.555439814816</c:v>
                </c:pt>
                <c:pt idx="19097">
                  <c:v>42051.562384259254</c:v>
                </c:pt>
                <c:pt idx="19098">
                  <c:v>42051.569328703634</c:v>
                </c:pt>
                <c:pt idx="19099">
                  <c:v>42051.576273148239</c:v>
                </c:pt>
                <c:pt idx="19100">
                  <c:v>42051.583217592612</c:v>
                </c:pt>
                <c:pt idx="19101">
                  <c:v>42051.590162036984</c:v>
                </c:pt>
                <c:pt idx="19102">
                  <c:v>42051.597106481429</c:v>
                </c:pt>
                <c:pt idx="19103">
                  <c:v>42051.604050925933</c:v>
                </c:pt>
                <c:pt idx="19104">
                  <c:v>42051.610995370393</c:v>
                </c:pt>
                <c:pt idx="19105">
                  <c:v>42051.617939814816</c:v>
                </c:pt>
                <c:pt idx="19106">
                  <c:v>42051.624884259254</c:v>
                </c:pt>
                <c:pt idx="19107">
                  <c:v>42051.631828703634</c:v>
                </c:pt>
                <c:pt idx="19108">
                  <c:v>42051.638773148203</c:v>
                </c:pt>
                <c:pt idx="19109">
                  <c:v>42051.64571759259</c:v>
                </c:pt>
                <c:pt idx="19110">
                  <c:v>42051.652662037035</c:v>
                </c:pt>
                <c:pt idx="19111">
                  <c:v>42051.65960648148</c:v>
                </c:pt>
                <c:pt idx="19112">
                  <c:v>42051.666550925933</c:v>
                </c:pt>
                <c:pt idx="19113">
                  <c:v>42051.673495370371</c:v>
                </c:pt>
                <c:pt idx="19114">
                  <c:v>42051.680439814816</c:v>
                </c:pt>
                <c:pt idx="19115">
                  <c:v>42051.687384259254</c:v>
                </c:pt>
                <c:pt idx="19116">
                  <c:v>42051.694328703634</c:v>
                </c:pt>
                <c:pt idx="19117">
                  <c:v>42051.701273148203</c:v>
                </c:pt>
                <c:pt idx="19118">
                  <c:v>42051.708217592612</c:v>
                </c:pt>
                <c:pt idx="19119">
                  <c:v>42051.715162036984</c:v>
                </c:pt>
                <c:pt idx="19120">
                  <c:v>42051.722106481429</c:v>
                </c:pt>
                <c:pt idx="19121">
                  <c:v>42051.729050925926</c:v>
                </c:pt>
                <c:pt idx="19122">
                  <c:v>42051.735995370371</c:v>
                </c:pt>
                <c:pt idx="19123">
                  <c:v>42051.742939814816</c:v>
                </c:pt>
                <c:pt idx="19124">
                  <c:v>42051.749884259254</c:v>
                </c:pt>
                <c:pt idx="19125">
                  <c:v>42051.756828703707</c:v>
                </c:pt>
                <c:pt idx="19126">
                  <c:v>42051.763773148145</c:v>
                </c:pt>
                <c:pt idx="19127">
                  <c:v>42051.77071759259</c:v>
                </c:pt>
                <c:pt idx="19128">
                  <c:v>42051.777662036984</c:v>
                </c:pt>
                <c:pt idx="19129">
                  <c:v>42051.78460648148</c:v>
                </c:pt>
                <c:pt idx="19130">
                  <c:v>42051.791550925926</c:v>
                </c:pt>
                <c:pt idx="19131">
                  <c:v>42051.798495370371</c:v>
                </c:pt>
                <c:pt idx="19132">
                  <c:v>42051.805439814816</c:v>
                </c:pt>
                <c:pt idx="19133">
                  <c:v>42051.812384259261</c:v>
                </c:pt>
                <c:pt idx="19134">
                  <c:v>42051.819328703707</c:v>
                </c:pt>
                <c:pt idx="19135">
                  <c:v>42051.826273148239</c:v>
                </c:pt>
                <c:pt idx="19136">
                  <c:v>42051.833217592612</c:v>
                </c:pt>
                <c:pt idx="19137">
                  <c:v>42051.840162037035</c:v>
                </c:pt>
                <c:pt idx="19138">
                  <c:v>42051.84710648148</c:v>
                </c:pt>
                <c:pt idx="19139">
                  <c:v>42051.854050925998</c:v>
                </c:pt>
                <c:pt idx="19140">
                  <c:v>42051.860995370393</c:v>
                </c:pt>
                <c:pt idx="19141">
                  <c:v>42051.867939814816</c:v>
                </c:pt>
                <c:pt idx="19142">
                  <c:v>42051.874884259261</c:v>
                </c:pt>
                <c:pt idx="19143">
                  <c:v>42051.881828703707</c:v>
                </c:pt>
                <c:pt idx="19144">
                  <c:v>42051.888773148239</c:v>
                </c:pt>
                <c:pt idx="19145">
                  <c:v>42051.89571759259</c:v>
                </c:pt>
                <c:pt idx="19146">
                  <c:v>42051.902662037035</c:v>
                </c:pt>
                <c:pt idx="19147">
                  <c:v>42051.90960648148</c:v>
                </c:pt>
                <c:pt idx="19148">
                  <c:v>42051.916550925998</c:v>
                </c:pt>
                <c:pt idx="19149">
                  <c:v>42051.923495370371</c:v>
                </c:pt>
                <c:pt idx="19150">
                  <c:v>42051.930439814816</c:v>
                </c:pt>
                <c:pt idx="19151">
                  <c:v>42051.937384259254</c:v>
                </c:pt>
                <c:pt idx="19152">
                  <c:v>42051.944328703707</c:v>
                </c:pt>
                <c:pt idx="19153">
                  <c:v>42051.951273148239</c:v>
                </c:pt>
                <c:pt idx="19154">
                  <c:v>42051.95821759267</c:v>
                </c:pt>
                <c:pt idx="19155">
                  <c:v>42051.965162036984</c:v>
                </c:pt>
                <c:pt idx="19156">
                  <c:v>42051.97210648148</c:v>
                </c:pt>
                <c:pt idx="19157">
                  <c:v>42051.979050925933</c:v>
                </c:pt>
                <c:pt idx="19158">
                  <c:v>42051.985995370393</c:v>
                </c:pt>
                <c:pt idx="19159">
                  <c:v>42051.992939814816</c:v>
                </c:pt>
                <c:pt idx="19160">
                  <c:v>42051.999884259254</c:v>
                </c:pt>
                <c:pt idx="19161">
                  <c:v>42052.006828703707</c:v>
                </c:pt>
                <c:pt idx="19162">
                  <c:v>42052.013773148203</c:v>
                </c:pt>
                <c:pt idx="19163">
                  <c:v>42052.02071759259</c:v>
                </c:pt>
                <c:pt idx="19164">
                  <c:v>42052.027662036984</c:v>
                </c:pt>
                <c:pt idx="19165">
                  <c:v>42052.03460648148</c:v>
                </c:pt>
                <c:pt idx="19166">
                  <c:v>42052.041550925933</c:v>
                </c:pt>
                <c:pt idx="19167">
                  <c:v>42052.048495370393</c:v>
                </c:pt>
                <c:pt idx="19168">
                  <c:v>42052.055439814816</c:v>
                </c:pt>
                <c:pt idx="19169">
                  <c:v>42052.062384259254</c:v>
                </c:pt>
                <c:pt idx="19170">
                  <c:v>42052.069328703634</c:v>
                </c:pt>
                <c:pt idx="19171">
                  <c:v>42052.076273148239</c:v>
                </c:pt>
                <c:pt idx="19172">
                  <c:v>42052.083217592612</c:v>
                </c:pt>
                <c:pt idx="19173">
                  <c:v>42052.090162036984</c:v>
                </c:pt>
                <c:pt idx="19174">
                  <c:v>42052.097106481429</c:v>
                </c:pt>
                <c:pt idx="19175">
                  <c:v>42052.104050925933</c:v>
                </c:pt>
                <c:pt idx="19176">
                  <c:v>42052.110995370393</c:v>
                </c:pt>
                <c:pt idx="19177">
                  <c:v>42052.117939814816</c:v>
                </c:pt>
                <c:pt idx="19178">
                  <c:v>42052.124884259254</c:v>
                </c:pt>
                <c:pt idx="19179">
                  <c:v>42052.131828703634</c:v>
                </c:pt>
                <c:pt idx="19180">
                  <c:v>42052.138773148203</c:v>
                </c:pt>
                <c:pt idx="19181">
                  <c:v>42052.14571759259</c:v>
                </c:pt>
                <c:pt idx="19182">
                  <c:v>42052.152662037035</c:v>
                </c:pt>
                <c:pt idx="19183">
                  <c:v>42052.15960648148</c:v>
                </c:pt>
                <c:pt idx="19184">
                  <c:v>42052.166550925933</c:v>
                </c:pt>
                <c:pt idx="19185">
                  <c:v>42052.173495370371</c:v>
                </c:pt>
                <c:pt idx="19186">
                  <c:v>42052.180439814816</c:v>
                </c:pt>
                <c:pt idx="19187">
                  <c:v>42052.187384259254</c:v>
                </c:pt>
                <c:pt idx="19188">
                  <c:v>42052.194328703634</c:v>
                </c:pt>
                <c:pt idx="19189">
                  <c:v>42052.201273148203</c:v>
                </c:pt>
                <c:pt idx="19190">
                  <c:v>42052.208217592612</c:v>
                </c:pt>
                <c:pt idx="19191">
                  <c:v>42052.215162036984</c:v>
                </c:pt>
                <c:pt idx="19192">
                  <c:v>42052.222106481429</c:v>
                </c:pt>
                <c:pt idx="19193">
                  <c:v>42052.229050925926</c:v>
                </c:pt>
                <c:pt idx="19194">
                  <c:v>42052.235995370371</c:v>
                </c:pt>
                <c:pt idx="19195">
                  <c:v>42052.242939814816</c:v>
                </c:pt>
                <c:pt idx="19196">
                  <c:v>42052.249884259254</c:v>
                </c:pt>
                <c:pt idx="19197">
                  <c:v>42052.256828703707</c:v>
                </c:pt>
                <c:pt idx="19198">
                  <c:v>42052.263773148145</c:v>
                </c:pt>
                <c:pt idx="19199">
                  <c:v>42052.27071759259</c:v>
                </c:pt>
                <c:pt idx="19200">
                  <c:v>42052.277662036984</c:v>
                </c:pt>
                <c:pt idx="19201">
                  <c:v>42052.28460648148</c:v>
                </c:pt>
                <c:pt idx="19202">
                  <c:v>42052.291550925926</c:v>
                </c:pt>
                <c:pt idx="19203">
                  <c:v>42052.298495370371</c:v>
                </c:pt>
                <c:pt idx="19204">
                  <c:v>42052.305439814816</c:v>
                </c:pt>
                <c:pt idx="19205">
                  <c:v>42052.312384259261</c:v>
                </c:pt>
                <c:pt idx="19206">
                  <c:v>42052.319328703707</c:v>
                </c:pt>
                <c:pt idx="19207">
                  <c:v>42052.326273148239</c:v>
                </c:pt>
                <c:pt idx="19208">
                  <c:v>42052.333217592612</c:v>
                </c:pt>
                <c:pt idx="19209">
                  <c:v>42052.340162037035</c:v>
                </c:pt>
                <c:pt idx="19210">
                  <c:v>42052.34710648148</c:v>
                </c:pt>
                <c:pt idx="19211">
                  <c:v>42052.354050925998</c:v>
                </c:pt>
                <c:pt idx="19212">
                  <c:v>42052.360995370393</c:v>
                </c:pt>
                <c:pt idx="19213">
                  <c:v>42052.367939814816</c:v>
                </c:pt>
                <c:pt idx="19214">
                  <c:v>42052.374884259261</c:v>
                </c:pt>
                <c:pt idx="19215">
                  <c:v>42052.381828703707</c:v>
                </c:pt>
                <c:pt idx="19216">
                  <c:v>42052.388773148239</c:v>
                </c:pt>
                <c:pt idx="19217">
                  <c:v>42052.39571759259</c:v>
                </c:pt>
                <c:pt idx="19218">
                  <c:v>42052.402662037035</c:v>
                </c:pt>
                <c:pt idx="19219">
                  <c:v>42052.40960648148</c:v>
                </c:pt>
                <c:pt idx="19220">
                  <c:v>42052.416550925998</c:v>
                </c:pt>
                <c:pt idx="19221">
                  <c:v>42052.423495370371</c:v>
                </c:pt>
                <c:pt idx="19222">
                  <c:v>42052.430439814816</c:v>
                </c:pt>
                <c:pt idx="19223">
                  <c:v>42052.437384259254</c:v>
                </c:pt>
                <c:pt idx="19224">
                  <c:v>42052.444328703707</c:v>
                </c:pt>
                <c:pt idx="19225">
                  <c:v>42052.451273148239</c:v>
                </c:pt>
                <c:pt idx="19226">
                  <c:v>42052.45821759267</c:v>
                </c:pt>
                <c:pt idx="19227">
                  <c:v>42052.465162036984</c:v>
                </c:pt>
                <c:pt idx="19228">
                  <c:v>42052.47210648148</c:v>
                </c:pt>
                <c:pt idx="19229">
                  <c:v>42052.504884259259</c:v>
                </c:pt>
                <c:pt idx="19230">
                  <c:v>42052.511817129642</c:v>
                </c:pt>
                <c:pt idx="19231">
                  <c:v>42052.518761574072</c:v>
                </c:pt>
                <c:pt idx="19232">
                  <c:v>42052.525706018474</c:v>
                </c:pt>
                <c:pt idx="19233">
                  <c:v>42052.532650462963</c:v>
                </c:pt>
                <c:pt idx="19234">
                  <c:v>42052.539594907408</c:v>
                </c:pt>
                <c:pt idx="19235">
                  <c:v>42052.546539351919</c:v>
                </c:pt>
                <c:pt idx="19236">
                  <c:v>42052.553483796284</c:v>
                </c:pt>
                <c:pt idx="19237">
                  <c:v>42052.560428240744</c:v>
                </c:pt>
                <c:pt idx="19238">
                  <c:v>42052.567372685175</c:v>
                </c:pt>
                <c:pt idx="19239">
                  <c:v>42052.574317129642</c:v>
                </c:pt>
                <c:pt idx="19240">
                  <c:v>42052.581261574072</c:v>
                </c:pt>
                <c:pt idx="19241">
                  <c:v>42052.58820601859</c:v>
                </c:pt>
                <c:pt idx="19242">
                  <c:v>42052.595150462956</c:v>
                </c:pt>
                <c:pt idx="19243">
                  <c:v>42052.602094907408</c:v>
                </c:pt>
                <c:pt idx="19244">
                  <c:v>42052.609039351853</c:v>
                </c:pt>
                <c:pt idx="19245">
                  <c:v>42052.615983796284</c:v>
                </c:pt>
                <c:pt idx="19246">
                  <c:v>42052.622928240744</c:v>
                </c:pt>
                <c:pt idx="19247">
                  <c:v>42052.629872685175</c:v>
                </c:pt>
                <c:pt idx="19248">
                  <c:v>42052.636817129642</c:v>
                </c:pt>
                <c:pt idx="19249">
                  <c:v>42052.643761574014</c:v>
                </c:pt>
                <c:pt idx="19250">
                  <c:v>42052.650706018518</c:v>
                </c:pt>
                <c:pt idx="19251">
                  <c:v>42052.657650462963</c:v>
                </c:pt>
                <c:pt idx="19252">
                  <c:v>42052.664594907408</c:v>
                </c:pt>
                <c:pt idx="19253">
                  <c:v>42052.671539351853</c:v>
                </c:pt>
                <c:pt idx="19254">
                  <c:v>42052.678483796284</c:v>
                </c:pt>
                <c:pt idx="19255">
                  <c:v>42052.685428240744</c:v>
                </c:pt>
                <c:pt idx="19256">
                  <c:v>42052.692372685175</c:v>
                </c:pt>
                <c:pt idx="19257">
                  <c:v>42052.699317129627</c:v>
                </c:pt>
                <c:pt idx="19258">
                  <c:v>42052.706261574072</c:v>
                </c:pt>
                <c:pt idx="19259">
                  <c:v>42052.713206018518</c:v>
                </c:pt>
                <c:pt idx="19260">
                  <c:v>42052.720150462956</c:v>
                </c:pt>
                <c:pt idx="19261">
                  <c:v>42052.727094907357</c:v>
                </c:pt>
                <c:pt idx="19262">
                  <c:v>42052.734039351853</c:v>
                </c:pt>
                <c:pt idx="19263">
                  <c:v>42052.740983796284</c:v>
                </c:pt>
                <c:pt idx="19264">
                  <c:v>42052.747928240744</c:v>
                </c:pt>
                <c:pt idx="19265">
                  <c:v>42052.754872685182</c:v>
                </c:pt>
                <c:pt idx="19266">
                  <c:v>42052.761817129627</c:v>
                </c:pt>
                <c:pt idx="19267">
                  <c:v>42052.768761574014</c:v>
                </c:pt>
                <c:pt idx="19268">
                  <c:v>42052.775706018474</c:v>
                </c:pt>
                <c:pt idx="19269">
                  <c:v>42052.782650462963</c:v>
                </c:pt>
                <c:pt idx="19270">
                  <c:v>42052.789594907408</c:v>
                </c:pt>
                <c:pt idx="19271">
                  <c:v>42052.796539351853</c:v>
                </c:pt>
                <c:pt idx="19272">
                  <c:v>42052.803483796284</c:v>
                </c:pt>
                <c:pt idx="19273">
                  <c:v>42052.810428240795</c:v>
                </c:pt>
                <c:pt idx="19274">
                  <c:v>42052.817372685182</c:v>
                </c:pt>
                <c:pt idx="19275">
                  <c:v>42052.824317129642</c:v>
                </c:pt>
                <c:pt idx="19276">
                  <c:v>42052.831261574072</c:v>
                </c:pt>
                <c:pt idx="19277">
                  <c:v>42052.83820601859</c:v>
                </c:pt>
                <c:pt idx="19278">
                  <c:v>42052.845150462963</c:v>
                </c:pt>
                <c:pt idx="19279">
                  <c:v>42052.852094907459</c:v>
                </c:pt>
                <c:pt idx="19280">
                  <c:v>42052.859039351919</c:v>
                </c:pt>
                <c:pt idx="19281">
                  <c:v>42052.865983796284</c:v>
                </c:pt>
                <c:pt idx="19282">
                  <c:v>42052.872928240795</c:v>
                </c:pt>
                <c:pt idx="19283">
                  <c:v>42052.879872685182</c:v>
                </c:pt>
                <c:pt idx="19284">
                  <c:v>42052.886817129714</c:v>
                </c:pt>
                <c:pt idx="19285">
                  <c:v>42052.893761574014</c:v>
                </c:pt>
                <c:pt idx="19286">
                  <c:v>42052.900706018518</c:v>
                </c:pt>
                <c:pt idx="19287">
                  <c:v>42052.907650462963</c:v>
                </c:pt>
                <c:pt idx="19288">
                  <c:v>42052.914594907459</c:v>
                </c:pt>
                <c:pt idx="19289">
                  <c:v>42052.921539351853</c:v>
                </c:pt>
                <c:pt idx="19290">
                  <c:v>42052.928483796284</c:v>
                </c:pt>
                <c:pt idx="19291">
                  <c:v>42052.935428240744</c:v>
                </c:pt>
                <c:pt idx="19292">
                  <c:v>42052.942372685182</c:v>
                </c:pt>
                <c:pt idx="19293">
                  <c:v>42052.949317129642</c:v>
                </c:pt>
                <c:pt idx="19294">
                  <c:v>42052.956261574123</c:v>
                </c:pt>
                <c:pt idx="19295">
                  <c:v>42052.963206018518</c:v>
                </c:pt>
                <c:pt idx="19296">
                  <c:v>42052.970150462963</c:v>
                </c:pt>
                <c:pt idx="19297">
                  <c:v>42052.977094907408</c:v>
                </c:pt>
                <c:pt idx="19298">
                  <c:v>42052.984039351919</c:v>
                </c:pt>
                <c:pt idx="19299">
                  <c:v>42052.990983796284</c:v>
                </c:pt>
                <c:pt idx="19300">
                  <c:v>42052.997928240744</c:v>
                </c:pt>
                <c:pt idx="19301">
                  <c:v>42053.004872685182</c:v>
                </c:pt>
                <c:pt idx="19302">
                  <c:v>42053.011817129642</c:v>
                </c:pt>
                <c:pt idx="19303">
                  <c:v>42053.018761574072</c:v>
                </c:pt>
                <c:pt idx="19304">
                  <c:v>42053.025706018474</c:v>
                </c:pt>
                <c:pt idx="19305">
                  <c:v>42053.032650462963</c:v>
                </c:pt>
                <c:pt idx="19306">
                  <c:v>42053.039594907408</c:v>
                </c:pt>
                <c:pt idx="19307">
                  <c:v>42053.046539351919</c:v>
                </c:pt>
                <c:pt idx="19308">
                  <c:v>42053.053483796284</c:v>
                </c:pt>
                <c:pt idx="19309">
                  <c:v>42053.060428240744</c:v>
                </c:pt>
                <c:pt idx="19310">
                  <c:v>42053.067372685175</c:v>
                </c:pt>
                <c:pt idx="19311">
                  <c:v>42053.074317129642</c:v>
                </c:pt>
                <c:pt idx="19312">
                  <c:v>42053.081261574072</c:v>
                </c:pt>
                <c:pt idx="19313">
                  <c:v>42053.08820601859</c:v>
                </c:pt>
                <c:pt idx="19314">
                  <c:v>42053.095150462956</c:v>
                </c:pt>
                <c:pt idx="19315">
                  <c:v>42053.102094907408</c:v>
                </c:pt>
                <c:pt idx="19316">
                  <c:v>42053.109039351853</c:v>
                </c:pt>
                <c:pt idx="19317">
                  <c:v>42053.115983796284</c:v>
                </c:pt>
                <c:pt idx="19318">
                  <c:v>42053.122928240744</c:v>
                </c:pt>
                <c:pt idx="19319">
                  <c:v>42053.129872685175</c:v>
                </c:pt>
                <c:pt idx="19320">
                  <c:v>42053.136817129642</c:v>
                </c:pt>
                <c:pt idx="19321">
                  <c:v>42053.143761574014</c:v>
                </c:pt>
                <c:pt idx="19322">
                  <c:v>42053.150706018518</c:v>
                </c:pt>
                <c:pt idx="19323">
                  <c:v>42053.157650462963</c:v>
                </c:pt>
                <c:pt idx="19324">
                  <c:v>42053.164594907408</c:v>
                </c:pt>
                <c:pt idx="19325">
                  <c:v>42053.171539351853</c:v>
                </c:pt>
                <c:pt idx="19326">
                  <c:v>42053.178483796284</c:v>
                </c:pt>
                <c:pt idx="19327">
                  <c:v>42053.185428240744</c:v>
                </c:pt>
                <c:pt idx="19328">
                  <c:v>42053.192372685175</c:v>
                </c:pt>
                <c:pt idx="19329">
                  <c:v>42053.199317129627</c:v>
                </c:pt>
                <c:pt idx="19330">
                  <c:v>42053.206261574072</c:v>
                </c:pt>
                <c:pt idx="19331">
                  <c:v>42053.213206018518</c:v>
                </c:pt>
                <c:pt idx="19332">
                  <c:v>42053.220150462956</c:v>
                </c:pt>
                <c:pt idx="19333">
                  <c:v>42053.227094907357</c:v>
                </c:pt>
                <c:pt idx="19334">
                  <c:v>42053.234039351853</c:v>
                </c:pt>
                <c:pt idx="19335">
                  <c:v>42053.240983796284</c:v>
                </c:pt>
                <c:pt idx="19336">
                  <c:v>42053.247928240744</c:v>
                </c:pt>
                <c:pt idx="19337">
                  <c:v>42053.254872685182</c:v>
                </c:pt>
                <c:pt idx="19338">
                  <c:v>42053.261817129627</c:v>
                </c:pt>
                <c:pt idx="19339">
                  <c:v>42053.268761574014</c:v>
                </c:pt>
                <c:pt idx="19340">
                  <c:v>42053.275706018474</c:v>
                </c:pt>
                <c:pt idx="19341">
                  <c:v>42053.282650462963</c:v>
                </c:pt>
                <c:pt idx="19342">
                  <c:v>42053.289594907408</c:v>
                </c:pt>
                <c:pt idx="19343">
                  <c:v>42053.296539351853</c:v>
                </c:pt>
                <c:pt idx="19344">
                  <c:v>42053.303483796284</c:v>
                </c:pt>
                <c:pt idx="19345">
                  <c:v>42053.310428240795</c:v>
                </c:pt>
                <c:pt idx="19346">
                  <c:v>42053.317372685182</c:v>
                </c:pt>
                <c:pt idx="19347">
                  <c:v>42053.324317129642</c:v>
                </c:pt>
                <c:pt idx="19348">
                  <c:v>42053.331261574072</c:v>
                </c:pt>
                <c:pt idx="19349">
                  <c:v>42053.33820601859</c:v>
                </c:pt>
                <c:pt idx="19350">
                  <c:v>42053.345150462963</c:v>
                </c:pt>
                <c:pt idx="19351">
                  <c:v>42053.352094907459</c:v>
                </c:pt>
                <c:pt idx="19352">
                  <c:v>42053.359039351919</c:v>
                </c:pt>
                <c:pt idx="19353">
                  <c:v>42053.365983796284</c:v>
                </c:pt>
                <c:pt idx="19354">
                  <c:v>42053.372928240795</c:v>
                </c:pt>
                <c:pt idx="19355">
                  <c:v>42053.379872685182</c:v>
                </c:pt>
                <c:pt idx="19356">
                  <c:v>42053.386817129714</c:v>
                </c:pt>
                <c:pt idx="19357">
                  <c:v>42053.393761574014</c:v>
                </c:pt>
                <c:pt idx="19358">
                  <c:v>42053.400706018518</c:v>
                </c:pt>
                <c:pt idx="19359">
                  <c:v>42053.407650462963</c:v>
                </c:pt>
                <c:pt idx="19360">
                  <c:v>42053.414594907459</c:v>
                </c:pt>
                <c:pt idx="19361">
                  <c:v>42053.421539351853</c:v>
                </c:pt>
                <c:pt idx="19362">
                  <c:v>42053.428483796284</c:v>
                </c:pt>
                <c:pt idx="19363">
                  <c:v>42053.435428240744</c:v>
                </c:pt>
                <c:pt idx="19364">
                  <c:v>42053.442372685182</c:v>
                </c:pt>
                <c:pt idx="19365">
                  <c:v>42053.449317129642</c:v>
                </c:pt>
                <c:pt idx="19366">
                  <c:v>42053.456261574123</c:v>
                </c:pt>
                <c:pt idx="19367">
                  <c:v>42053.463206018518</c:v>
                </c:pt>
                <c:pt idx="19368">
                  <c:v>42053.470150462963</c:v>
                </c:pt>
                <c:pt idx="19369">
                  <c:v>42053.477094907408</c:v>
                </c:pt>
                <c:pt idx="19370">
                  <c:v>42053.484039351919</c:v>
                </c:pt>
                <c:pt idx="19371">
                  <c:v>42053.490983796284</c:v>
                </c:pt>
                <c:pt idx="19372">
                  <c:v>42053.497928240744</c:v>
                </c:pt>
                <c:pt idx="19373">
                  <c:v>42053.504872685182</c:v>
                </c:pt>
                <c:pt idx="19374">
                  <c:v>42053.511817129642</c:v>
                </c:pt>
                <c:pt idx="19375">
                  <c:v>42053.518761574072</c:v>
                </c:pt>
                <c:pt idx="19376">
                  <c:v>42053.525706018474</c:v>
                </c:pt>
                <c:pt idx="19377">
                  <c:v>42053.532650462963</c:v>
                </c:pt>
                <c:pt idx="19378">
                  <c:v>42053.539594907408</c:v>
                </c:pt>
                <c:pt idx="19379">
                  <c:v>42053.546539351919</c:v>
                </c:pt>
                <c:pt idx="19380">
                  <c:v>42053.553483796284</c:v>
                </c:pt>
                <c:pt idx="19381">
                  <c:v>42053.560428240744</c:v>
                </c:pt>
                <c:pt idx="19382">
                  <c:v>42053.567372685175</c:v>
                </c:pt>
                <c:pt idx="19383">
                  <c:v>42053.574317129642</c:v>
                </c:pt>
                <c:pt idx="19384">
                  <c:v>42053.581261574072</c:v>
                </c:pt>
                <c:pt idx="19385">
                  <c:v>42053.58820601859</c:v>
                </c:pt>
                <c:pt idx="19386">
                  <c:v>42053.595150462956</c:v>
                </c:pt>
                <c:pt idx="19387">
                  <c:v>42053.602094907408</c:v>
                </c:pt>
                <c:pt idx="19388">
                  <c:v>42053.609039351853</c:v>
                </c:pt>
                <c:pt idx="19389">
                  <c:v>42053.615983796284</c:v>
                </c:pt>
                <c:pt idx="19390">
                  <c:v>42053.622928240744</c:v>
                </c:pt>
                <c:pt idx="19391">
                  <c:v>42053.629872685175</c:v>
                </c:pt>
                <c:pt idx="19392">
                  <c:v>42053.636817129642</c:v>
                </c:pt>
                <c:pt idx="19393">
                  <c:v>42053.643761574014</c:v>
                </c:pt>
                <c:pt idx="19394">
                  <c:v>42053.650706018518</c:v>
                </c:pt>
                <c:pt idx="19395">
                  <c:v>42053.657650462963</c:v>
                </c:pt>
                <c:pt idx="19396">
                  <c:v>42053.664594907408</c:v>
                </c:pt>
                <c:pt idx="19397">
                  <c:v>42053.671539351853</c:v>
                </c:pt>
                <c:pt idx="19398">
                  <c:v>42053.678483796284</c:v>
                </c:pt>
                <c:pt idx="19399">
                  <c:v>42053.685428240744</c:v>
                </c:pt>
                <c:pt idx="19400">
                  <c:v>42053.692372685175</c:v>
                </c:pt>
                <c:pt idx="19401">
                  <c:v>42053.699317129627</c:v>
                </c:pt>
                <c:pt idx="19402">
                  <c:v>42053.706261574072</c:v>
                </c:pt>
                <c:pt idx="19403">
                  <c:v>42053.713206018518</c:v>
                </c:pt>
                <c:pt idx="19404">
                  <c:v>42053.720150462956</c:v>
                </c:pt>
                <c:pt idx="19405">
                  <c:v>42053.727094907357</c:v>
                </c:pt>
                <c:pt idx="19406">
                  <c:v>42053.734039351853</c:v>
                </c:pt>
                <c:pt idx="19407">
                  <c:v>42053.740983796284</c:v>
                </c:pt>
                <c:pt idx="19408">
                  <c:v>42053.747928240744</c:v>
                </c:pt>
                <c:pt idx="19409">
                  <c:v>42053.754872685182</c:v>
                </c:pt>
                <c:pt idx="19410">
                  <c:v>42053.761817129627</c:v>
                </c:pt>
                <c:pt idx="19411">
                  <c:v>42053.768761574014</c:v>
                </c:pt>
                <c:pt idx="19412">
                  <c:v>42053.775706018474</c:v>
                </c:pt>
                <c:pt idx="19413">
                  <c:v>42053.782650462963</c:v>
                </c:pt>
                <c:pt idx="19414">
                  <c:v>42053.789594907408</c:v>
                </c:pt>
                <c:pt idx="19415">
                  <c:v>42053.796539351853</c:v>
                </c:pt>
                <c:pt idx="19416">
                  <c:v>42053.803483796284</c:v>
                </c:pt>
                <c:pt idx="19417">
                  <c:v>42053.810428240795</c:v>
                </c:pt>
                <c:pt idx="19418">
                  <c:v>42053.817372685182</c:v>
                </c:pt>
                <c:pt idx="19419">
                  <c:v>42053.824317129642</c:v>
                </c:pt>
                <c:pt idx="19420">
                  <c:v>42053.831261574072</c:v>
                </c:pt>
                <c:pt idx="19421">
                  <c:v>42053.83820601859</c:v>
                </c:pt>
                <c:pt idx="19422">
                  <c:v>42053.845150462963</c:v>
                </c:pt>
                <c:pt idx="19423">
                  <c:v>42053.852094907459</c:v>
                </c:pt>
                <c:pt idx="19424">
                  <c:v>42053.859039351919</c:v>
                </c:pt>
                <c:pt idx="19425">
                  <c:v>42053.865983796284</c:v>
                </c:pt>
                <c:pt idx="19426">
                  <c:v>42053.872928240795</c:v>
                </c:pt>
                <c:pt idx="19427">
                  <c:v>42053.879872685182</c:v>
                </c:pt>
                <c:pt idx="19428">
                  <c:v>42053.886817129714</c:v>
                </c:pt>
                <c:pt idx="19429">
                  <c:v>42053.893761574014</c:v>
                </c:pt>
                <c:pt idx="19430">
                  <c:v>42053.900706018518</c:v>
                </c:pt>
                <c:pt idx="19431">
                  <c:v>42053.907650462963</c:v>
                </c:pt>
                <c:pt idx="19432">
                  <c:v>42053.914594907459</c:v>
                </c:pt>
                <c:pt idx="19433">
                  <c:v>42053.921539351853</c:v>
                </c:pt>
                <c:pt idx="19434">
                  <c:v>42053.928483796284</c:v>
                </c:pt>
                <c:pt idx="19435">
                  <c:v>42053.935428240744</c:v>
                </c:pt>
                <c:pt idx="19436">
                  <c:v>42053.942372685182</c:v>
                </c:pt>
                <c:pt idx="19437">
                  <c:v>42053.949317129642</c:v>
                </c:pt>
                <c:pt idx="19438">
                  <c:v>42053.956261574123</c:v>
                </c:pt>
                <c:pt idx="19439">
                  <c:v>42053.963206018518</c:v>
                </c:pt>
                <c:pt idx="19440">
                  <c:v>42053.970150462963</c:v>
                </c:pt>
                <c:pt idx="19441">
                  <c:v>42053.977094907408</c:v>
                </c:pt>
                <c:pt idx="19442">
                  <c:v>42053.984039351919</c:v>
                </c:pt>
                <c:pt idx="19443">
                  <c:v>42053.990983796284</c:v>
                </c:pt>
                <c:pt idx="19444">
                  <c:v>42053.997928240744</c:v>
                </c:pt>
                <c:pt idx="19445">
                  <c:v>42054.004872685182</c:v>
                </c:pt>
                <c:pt idx="19446">
                  <c:v>42054.011817129642</c:v>
                </c:pt>
                <c:pt idx="19447">
                  <c:v>42054.018761574072</c:v>
                </c:pt>
                <c:pt idx="19448">
                  <c:v>42054.025706018474</c:v>
                </c:pt>
                <c:pt idx="19449">
                  <c:v>42054.032650462963</c:v>
                </c:pt>
                <c:pt idx="19450">
                  <c:v>42054.039594907408</c:v>
                </c:pt>
                <c:pt idx="19451">
                  <c:v>42054.046539351919</c:v>
                </c:pt>
                <c:pt idx="19452">
                  <c:v>42054.053483796284</c:v>
                </c:pt>
                <c:pt idx="19453">
                  <c:v>42054.060428240744</c:v>
                </c:pt>
                <c:pt idx="19454">
                  <c:v>42054.067372685175</c:v>
                </c:pt>
                <c:pt idx="19455">
                  <c:v>42054.074317129642</c:v>
                </c:pt>
                <c:pt idx="19456">
                  <c:v>42054.081261574072</c:v>
                </c:pt>
                <c:pt idx="19457">
                  <c:v>42054.08820601859</c:v>
                </c:pt>
                <c:pt idx="19458">
                  <c:v>42054.095150462956</c:v>
                </c:pt>
                <c:pt idx="19459">
                  <c:v>42054.102094907408</c:v>
                </c:pt>
                <c:pt idx="19460">
                  <c:v>42054.109039351853</c:v>
                </c:pt>
                <c:pt idx="19461">
                  <c:v>42054.115983796284</c:v>
                </c:pt>
                <c:pt idx="19462">
                  <c:v>42054.122928240744</c:v>
                </c:pt>
                <c:pt idx="19463">
                  <c:v>42054.129872685175</c:v>
                </c:pt>
                <c:pt idx="19464">
                  <c:v>42054.136817129642</c:v>
                </c:pt>
                <c:pt idx="19465">
                  <c:v>42054.143761574014</c:v>
                </c:pt>
                <c:pt idx="19466">
                  <c:v>42054.150706018518</c:v>
                </c:pt>
                <c:pt idx="19467">
                  <c:v>42054.157650462963</c:v>
                </c:pt>
                <c:pt idx="19468">
                  <c:v>42054.164594907408</c:v>
                </c:pt>
                <c:pt idx="19469">
                  <c:v>42054.171539351853</c:v>
                </c:pt>
                <c:pt idx="19470">
                  <c:v>42054.178483796284</c:v>
                </c:pt>
                <c:pt idx="19471">
                  <c:v>42054.185428240744</c:v>
                </c:pt>
                <c:pt idx="19472">
                  <c:v>42054.192372685175</c:v>
                </c:pt>
                <c:pt idx="19473">
                  <c:v>42054.199317129627</c:v>
                </c:pt>
                <c:pt idx="19474">
                  <c:v>42054.206261574072</c:v>
                </c:pt>
                <c:pt idx="19475">
                  <c:v>42054.213206018518</c:v>
                </c:pt>
                <c:pt idx="19476">
                  <c:v>42054.220150462956</c:v>
                </c:pt>
                <c:pt idx="19477">
                  <c:v>42054.227094907357</c:v>
                </c:pt>
                <c:pt idx="19478">
                  <c:v>42054.234039351853</c:v>
                </c:pt>
                <c:pt idx="19479">
                  <c:v>42054.240983796284</c:v>
                </c:pt>
                <c:pt idx="19480">
                  <c:v>42054.247928240744</c:v>
                </c:pt>
                <c:pt idx="19481">
                  <c:v>42054.254872685182</c:v>
                </c:pt>
                <c:pt idx="19482">
                  <c:v>42054.261817129627</c:v>
                </c:pt>
                <c:pt idx="19483">
                  <c:v>42054.268761574014</c:v>
                </c:pt>
                <c:pt idx="19484">
                  <c:v>42054.275706018474</c:v>
                </c:pt>
                <c:pt idx="19485">
                  <c:v>42054.282650462963</c:v>
                </c:pt>
                <c:pt idx="19486">
                  <c:v>42054.289594907408</c:v>
                </c:pt>
                <c:pt idx="19487">
                  <c:v>42054.296539351853</c:v>
                </c:pt>
                <c:pt idx="19488">
                  <c:v>42054.303483796284</c:v>
                </c:pt>
                <c:pt idx="19489">
                  <c:v>42054.310428240795</c:v>
                </c:pt>
                <c:pt idx="19490">
                  <c:v>42054.317372685182</c:v>
                </c:pt>
                <c:pt idx="19491">
                  <c:v>42054.324317129642</c:v>
                </c:pt>
                <c:pt idx="19492">
                  <c:v>42054.331261574072</c:v>
                </c:pt>
                <c:pt idx="19493">
                  <c:v>42054.33820601859</c:v>
                </c:pt>
                <c:pt idx="19494">
                  <c:v>42054.345150462963</c:v>
                </c:pt>
                <c:pt idx="19495">
                  <c:v>42054.352094907459</c:v>
                </c:pt>
                <c:pt idx="19496">
                  <c:v>42054.359039351919</c:v>
                </c:pt>
                <c:pt idx="19497">
                  <c:v>42054.365983796284</c:v>
                </c:pt>
                <c:pt idx="19498">
                  <c:v>42054.372928240795</c:v>
                </c:pt>
                <c:pt idx="19499">
                  <c:v>42054.379872685182</c:v>
                </c:pt>
                <c:pt idx="19500">
                  <c:v>42054.386817129714</c:v>
                </c:pt>
                <c:pt idx="19501">
                  <c:v>42054.393761574014</c:v>
                </c:pt>
                <c:pt idx="19502">
                  <c:v>42054.400706018518</c:v>
                </c:pt>
                <c:pt idx="19503">
                  <c:v>42054.407650462963</c:v>
                </c:pt>
                <c:pt idx="19504">
                  <c:v>42054.414594907459</c:v>
                </c:pt>
                <c:pt idx="19505">
                  <c:v>42054.421539351853</c:v>
                </c:pt>
                <c:pt idx="19506">
                  <c:v>42054.428483796284</c:v>
                </c:pt>
                <c:pt idx="19507">
                  <c:v>42054.435428240744</c:v>
                </c:pt>
                <c:pt idx="19508">
                  <c:v>42054.442372685182</c:v>
                </c:pt>
                <c:pt idx="19509">
                  <c:v>42054.449317129642</c:v>
                </c:pt>
                <c:pt idx="19510">
                  <c:v>42054.456261574123</c:v>
                </c:pt>
                <c:pt idx="19511">
                  <c:v>42054.463206018518</c:v>
                </c:pt>
                <c:pt idx="19512">
                  <c:v>42054.470150462963</c:v>
                </c:pt>
                <c:pt idx="19513">
                  <c:v>42054.477094907408</c:v>
                </c:pt>
                <c:pt idx="19514">
                  <c:v>42054.484039351919</c:v>
                </c:pt>
                <c:pt idx="19515">
                  <c:v>42054.490983796284</c:v>
                </c:pt>
                <c:pt idx="19516">
                  <c:v>42054.497928240744</c:v>
                </c:pt>
                <c:pt idx="19517">
                  <c:v>42054.504872685182</c:v>
                </c:pt>
                <c:pt idx="19518">
                  <c:v>42054.511817129642</c:v>
                </c:pt>
                <c:pt idx="19519">
                  <c:v>42054.518761574072</c:v>
                </c:pt>
                <c:pt idx="19520">
                  <c:v>42054.525706018474</c:v>
                </c:pt>
                <c:pt idx="19521">
                  <c:v>42054.532650462963</c:v>
                </c:pt>
                <c:pt idx="19522">
                  <c:v>42054.539594907408</c:v>
                </c:pt>
                <c:pt idx="19523">
                  <c:v>42054.546539351919</c:v>
                </c:pt>
                <c:pt idx="19524">
                  <c:v>42054.553483796284</c:v>
                </c:pt>
                <c:pt idx="19525">
                  <c:v>42054.560428240744</c:v>
                </c:pt>
                <c:pt idx="19526">
                  <c:v>42054.567372685175</c:v>
                </c:pt>
                <c:pt idx="19527">
                  <c:v>42054.574317129642</c:v>
                </c:pt>
                <c:pt idx="19528">
                  <c:v>42054.581261574072</c:v>
                </c:pt>
                <c:pt idx="19529">
                  <c:v>42054.58820601859</c:v>
                </c:pt>
                <c:pt idx="19530">
                  <c:v>42054.595150462956</c:v>
                </c:pt>
                <c:pt idx="19531">
                  <c:v>42054.602094907408</c:v>
                </c:pt>
                <c:pt idx="19532">
                  <c:v>42054.609039351853</c:v>
                </c:pt>
                <c:pt idx="19533">
                  <c:v>42054.615983796284</c:v>
                </c:pt>
                <c:pt idx="19534">
                  <c:v>42054.622928240744</c:v>
                </c:pt>
                <c:pt idx="19535">
                  <c:v>42054.629872685175</c:v>
                </c:pt>
                <c:pt idx="19536">
                  <c:v>42054.636817129642</c:v>
                </c:pt>
                <c:pt idx="19537">
                  <c:v>42054.643761574014</c:v>
                </c:pt>
                <c:pt idx="19538">
                  <c:v>42054.650706018518</c:v>
                </c:pt>
                <c:pt idx="19539">
                  <c:v>42054.657650462963</c:v>
                </c:pt>
                <c:pt idx="19540">
                  <c:v>42054.664594907408</c:v>
                </c:pt>
                <c:pt idx="19541">
                  <c:v>42054.671539351853</c:v>
                </c:pt>
                <c:pt idx="19542">
                  <c:v>42054.678483796284</c:v>
                </c:pt>
                <c:pt idx="19543">
                  <c:v>42054.685428240744</c:v>
                </c:pt>
                <c:pt idx="19544">
                  <c:v>42054.692372685175</c:v>
                </c:pt>
                <c:pt idx="19545">
                  <c:v>42054.699317129627</c:v>
                </c:pt>
                <c:pt idx="19546">
                  <c:v>42054.706261574072</c:v>
                </c:pt>
                <c:pt idx="19547">
                  <c:v>42054.713206018518</c:v>
                </c:pt>
                <c:pt idx="19548">
                  <c:v>42054.720150462956</c:v>
                </c:pt>
                <c:pt idx="19549">
                  <c:v>42054.727094907357</c:v>
                </c:pt>
                <c:pt idx="19550">
                  <c:v>42054.734039351853</c:v>
                </c:pt>
                <c:pt idx="19551">
                  <c:v>42054.740983796284</c:v>
                </c:pt>
                <c:pt idx="19552">
                  <c:v>42054.747928240744</c:v>
                </c:pt>
                <c:pt idx="19553">
                  <c:v>42054.754872685182</c:v>
                </c:pt>
                <c:pt idx="19554">
                  <c:v>42054.761817129627</c:v>
                </c:pt>
                <c:pt idx="19555">
                  <c:v>42054.768761574014</c:v>
                </c:pt>
                <c:pt idx="19556">
                  <c:v>42054.775706018474</c:v>
                </c:pt>
                <c:pt idx="19557">
                  <c:v>42054.782650462963</c:v>
                </c:pt>
                <c:pt idx="19558">
                  <c:v>42054.789594907408</c:v>
                </c:pt>
                <c:pt idx="19559">
                  <c:v>42054.796539351853</c:v>
                </c:pt>
                <c:pt idx="19560">
                  <c:v>42054.803483796284</c:v>
                </c:pt>
                <c:pt idx="19561">
                  <c:v>42054.810428240795</c:v>
                </c:pt>
                <c:pt idx="19562">
                  <c:v>42054.817372685182</c:v>
                </c:pt>
                <c:pt idx="19563">
                  <c:v>42054.824317129642</c:v>
                </c:pt>
                <c:pt idx="19564">
                  <c:v>42054.831261574072</c:v>
                </c:pt>
                <c:pt idx="19565">
                  <c:v>42054.83820601859</c:v>
                </c:pt>
                <c:pt idx="19566">
                  <c:v>42054.845150462963</c:v>
                </c:pt>
                <c:pt idx="19567">
                  <c:v>42054.852094907459</c:v>
                </c:pt>
                <c:pt idx="19568">
                  <c:v>42054.859039351919</c:v>
                </c:pt>
                <c:pt idx="19569">
                  <c:v>42054.865983796284</c:v>
                </c:pt>
                <c:pt idx="19570">
                  <c:v>42054.872928240795</c:v>
                </c:pt>
                <c:pt idx="19571">
                  <c:v>42054.879872685182</c:v>
                </c:pt>
                <c:pt idx="19572">
                  <c:v>42054.886817129714</c:v>
                </c:pt>
                <c:pt idx="19573">
                  <c:v>42054.893761574014</c:v>
                </c:pt>
                <c:pt idx="19574">
                  <c:v>42054.900706018518</c:v>
                </c:pt>
                <c:pt idx="19575">
                  <c:v>42054.907650462963</c:v>
                </c:pt>
                <c:pt idx="19576">
                  <c:v>42054.914594907459</c:v>
                </c:pt>
                <c:pt idx="19577">
                  <c:v>42054.921539351853</c:v>
                </c:pt>
                <c:pt idx="19578">
                  <c:v>42054.928483796284</c:v>
                </c:pt>
                <c:pt idx="19579">
                  <c:v>42054.935428240744</c:v>
                </c:pt>
                <c:pt idx="19580">
                  <c:v>42054.942372685182</c:v>
                </c:pt>
                <c:pt idx="19581">
                  <c:v>42054.949317129642</c:v>
                </c:pt>
                <c:pt idx="19582">
                  <c:v>42054.956261574123</c:v>
                </c:pt>
                <c:pt idx="19583">
                  <c:v>42054.963206018518</c:v>
                </c:pt>
                <c:pt idx="19584">
                  <c:v>42054.970150462963</c:v>
                </c:pt>
                <c:pt idx="19585">
                  <c:v>42054.977094907408</c:v>
                </c:pt>
                <c:pt idx="19586">
                  <c:v>42054.984039351919</c:v>
                </c:pt>
                <c:pt idx="19587">
                  <c:v>42054.990983796284</c:v>
                </c:pt>
                <c:pt idx="19588">
                  <c:v>42054.997928240744</c:v>
                </c:pt>
                <c:pt idx="19589">
                  <c:v>42055.004872685182</c:v>
                </c:pt>
                <c:pt idx="19590">
                  <c:v>42055.011817129642</c:v>
                </c:pt>
                <c:pt idx="19591">
                  <c:v>42055.018761574072</c:v>
                </c:pt>
                <c:pt idx="19592">
                  <c:v>42055.025706018474</c:v>
                </c:pt>
                <c:pt idx="19593">
                  <c:v>42055.032650462963</c:v>
                </c:pt>
                <c:pt idx="19594">
                  <c:v>42055.039594907408</c:v>
                </c:pt>
                <c:pt idx="19595">
                  <c:v>42055.046539351919</c:v>
                </c:pt>
                <c:pt idx="19596">
                  <c:v>42055.053483796284</c:v>
                </c:pt>
                <c:pt idx="19597">
                  <c:v>42055.060428240744</c:v>
                </c:pt>
                <c:pt idx="19598">
                  <c:v>42055.067372685175</c:v>
                </c:pt>
                <c:pt idx="19599">
                  <c:v>42055.074317129642</c:v>
                </c:pt>
                <c:pt idx="19600">
                  <c:v>42055.081261574072</c:v>
                </c:pt>
                <c:pt idx="19601">
                  <c:v>42055.08820601859</c:v>
                </c:pt>
                <c:pt idx="19602">
                  <c:v>42055.095150462956</c:v>
                </c:pt>
                <c:pt idx="19603">
                  <c:v>42055.102094907408</c:v>
                </c:pt>
                <c:pt idx="19604">
                  <c:v>42055.109039351853</c:v>
                </c:pt>
                <c:pt idx="19605">
                  <c:v>42055.115983796284</c:v>
                </c:pt>
                <c:pt idx="19606">
                  <c:v>42055.122928240744</c:v>
                </c:pt>
                <c:pt idx="19607">
                  <c:v>42055.129872685175</c:v>
                </c:pt>
                <c:pt idx="19608">
                  <c:v>42055.136817129642</c:v>
                </c:pt>
                <c:pt idx="19609">
                  <c:v>42055.143761574014</c:v>
                </c:pt>
                <c:pt idx="19610">
                  <c:v>42055.150706018518</c:v>
                </c:pt>
                <c:pt idx="19611">
                  <c:v>42055.157650462963</c:v>
                </c:pt>
                <c:pt idx="19612">
                  <c:v>42055.164594907408</c:v>
                </c:pt>
                <c:pt idx="19613">
                  <c:v>42055.171539351853</c:v>
                </c:pt>
                <c:pt idx="19614">
                  <c:v>42055.178483796284</c:v>
                </c:pt>
                <c:pt idx="19615">
                  <c:v>42055.185428240744</c:v>
                </c:pt>
                <c:pt idx="19616">
                  <c:v>42055.192372685175</c:v>
                </c:pt>
                <c:pt idx="19617">
                  <c:v>42055.199317129627</c:v>
                </c:pt>
                <c:pt idx="19618">
                  <c:v>42055.206261574072</c:v>
                </c:pt>
                <c:pt idx="19619">
                  <c:v>42055.213206018518</c:v>
                </c:pt>
                <c:pt idx="19620">
                  <c:v>42055.220150462956</c:v>
                </c:pt>
                <c:pt idx="19621">
                  <c:v>42055.227094907357</c:v>
                </c:pt>
                <c:pt idx="19622">
                  <c:v>42055.234039351853</c:v>
                </c:pt>
                <c:pt idx="19623">
                  <c:v>42055.240983796284</c:v>
                </c:pt>
                <c:pt idx="19624">
                  <c:v>42055.247928240744</c:v>
                </c:pt>
                <c:pt idx="19625">
                  <c:v>42055.254872685182</c:v>
                </c:pt>
                <c:pt idx="19626">
                  <c:v>42055.261817129627</c:v>
                </c:pt>
                <c:pt idx="19627">
                  <c:v>42055.268761574014</c:v>
                </c:pt>
                <c:pt idx="19628">
                  <c:v>42055.275706018474</c:v>
                </c:pt>
                <c:pt idx="19629">
                  <c:v>42055.282650462963</c:v>
                </c:pt>
                <c:pt idx="19630">
                  <c:v>42055.289594907408</c:v>
                </c:pt>
                <c:pt idx="19631">
                  <c:v>42055.296539351853</c:v>
                </c:pt>
                <c:pt idx="19632">
                  <c:v>42055.303483796284</c:v>
                </c:pt>
                <c:pt idx="19633">
                  <c:v>42055.310428240795</c:v>
                </c:pt>
                <c:pt idx="19634">
                  <c:v>42055.317372685182</c:v>
                </c:pt>
                <c:pt idx="19635">
                  <c:v>42055.324317129642</c:v>
                </c:pt>
                <c:pt idx="19636">
                  <c:v>42055.331261574072</c:v>
                </c:pt>
                <c:pt idx="19637">
                  <c:v>42055.33820601859</c:v>
                </c:pt>
                <c:pt idx="19638">
                  <c:v>42055.345150462963</c:v>
                </c:pt>
                <c:pt idx="19639">
                  <c:v>42055.352094907459</c:v>
                </c:pt>
                <c:pt idx="19640">
                  <c:v>42055.359039351919</c:v>
                </c:pt>
                <c:pt idx="19641">
                  <c:v>42055.365983796284</c:v>
                </c:pt>
                <c:pt idx="19642">
                  <c:v>42055.372928240795</c:v>
                </c:pt>
                <c:pt idx="19643">
                  <c:v>42055.379872685182</c:v>
                </c:pt>
                <c:pt idx="19644">
                  <c:v>42055.386817129714</c:v>
                </c:pt>
                <c:pt idx="19645">
                  <c:v>42055.393761574014</c:v>
                </c:pt>
                <c:pt idx="19646">
                  <c:v>42055.400706018518</c:v>
                </c:pt>
                <c:pt idx="19647">
                  <c:v>42055.407650462963</c:v>
                </c:pt>
                <c:pt idx="19648">
                  <c:v>42055.414594907459</c:v>
                </c:pt>
                <c:pt idx="19649">
                  <c:v>42055.421539351853</c:v>
                </c:pt>
                <c:pt idx="19650">
                  <c:v>42055.428483796284</c:v>
                </c:pt>
                <c:pt idx="19651">
                  <c:v>42055.435428240744</c:v>
                </c:pt>
                <c:pt idx="19652">
                  <c:v>42055.442372685182</c:v>
                </c:pt>
                <c:pt idx="19653">
                  <c:v>42055.449317129642</c:v>
                </c:pt>
                <c:pt idx="19654">
                  <c:v>42055.456261574123</c:v>
                </c:pt>
                <c:pt idx="19655">
                  <c:v>42055.463206018518</c:v>
                </c:pt>
                <c:pt idx="19656">
                  <c:v>42055.470150462963</c:v>
                </c:pt>
                <c:pt idx="19657">
                  <c:v>42055.477094907408</c:v>
                </c:pt>
                <c:pt idx="19658">
                  <c:v>42055.484039351919</c:v>
                </c:pt>
                <c:pt idx="19659">
                  <c:v>42055.490983796284</c:v>
                </c:pt>
                <c:pt idx="19660">
                  <c:v>42055.497928240744</c:v>
                </c:pt>
                <c:pt idx="19661">
                  <c:v>42055.504872685182</c:v>
                </c:pt>
                <c:pt idx="19662">
                  <c:v>42055.511817129642</c:v>
                </c:pt>
                <c:pt idx="19663">
                  <c:v>42055.518761574072</c:v>
                </c:pt>
                <c:pt idx="19664">
                  <c:v>42055.525706018474</c:v>
                </c:pt>
                <c:pt idx="19665">
                  <c:v>42055.532650462963</c:v>
                </c:pt>
                <c:pt idx="19666">
                  <c:v>42055.539594907408</c:v>
                </c:pt>
                <c:pt idx="19667">
                  <c:v>42055.546539351919</c:v>
                </c:pt>
                <c:pt idx="19668">
                  <c:v>42055.553483796284</c:v>
                </c:pt>
                <c:pt idx="19669">
                  <c:v>42055.560428240744</c:v>
                </c:pt>
                <c:pt idx="19670">
                  <c:v>42055.567372685175</c:v>
                </c:pt>
                <c:pt idx="19671">
                  <c:v>42055.574317129642</c:v>
                </c:pt>
                <c:pt idx="19672">
                  <c:v>42055.581261574072</c:v>
                </c:pt>
                <c:pt idx="19673">
                  <c:v>42055.58820601859</c:v>
                </c:pt>
                <c:pt idx="19674">
                  <c:v>42055.595150462956</c:v>
                </c:pt>
                <c:pt idx="19675">
                  <c:v>42055.602094907408</c:v>
                </c:pt>
                <c:pt idx="19676">
                  <c:v>42055.609039351853</c:v>
                </c:pt>
                <c:pt idx="19677">
                  <c:v>42055.615983796284</c:v>
                </c:pt>
                <c:pt idx="19678">
                  <c:v>42055.622928240744</c:v>
                </c:pt>
                <c:pt idx="19679">
                  <c:v>42055.629872685175</c:v>
                </c:pt>
                <c:pt idx="19680">
                  <c:v>42055.636817129642</c:v>
                </c:pt>
                <c:pt idx="19681">
                  <c:v>42055.643761574014</c:v>
                </c:pt>
                <c:pt idx="19682">
                  <c:v>42055.650706018518</c:v>
                </c:pt>
                <c:pt idx="19683">
                  <c:v>42055.657650462963</c:v>
                </c:pt>
                <c:pt idx="19684">
                  <c:v>42055.664594907408</c:v>
                </c:pt>
                <c:pt idx="19685">
                  <c:v>42055.671539351853</c:v>
                </c:pt>
                <c:pt idx="19686">
                  <c:v>42055.678483796284</c:v>
                </c:pt>
                <c:pt idx="19687">
                  <c:v>42055.685428240744</c:v>
                </c:pt>
                <c:pt idx="19688">
                  <c:v>42055.692372685175</c:v>
                </c:pt>
                <c:pt idx="19689">
                  <c:v>42055.699317129627</c:v>
                </c:pt>
                <c:pt idx="19690">
                  <c:v>42055.706261574072</c:v>
                </c:pt>
                <c:pt idx="19691">
                  <c:v>42055.713206018518</c:v>
                </c:pt>
                <c:pt idx="19692">
                  <c:v>42055.720150462956</c:v>
                </c:pt>
                <c:pt idx="19693">
                  <c:v>42055.727094907357</c:v>
                </c:pt>
                <c:pt idx="19694">
                  <c:v>42055.734039351853</c:v>
                </c:pt>
                <c:pt idx="19695">
                  <c:v>42055.740983796284</c:v>
                </c:pt>
                <c:pt idx="19696">
                  <c:v>42055.747928240744</c:v>
                </c:pt>
                <c:pt idx="19697">
                  <c:v>42055.754872685182</c:v>
                </c:pt>
                <c:pt idx="19698">
                  <c:v>42055.761817129627</c:v>
                </c:pt>
                <c:pt idx="19699">
                  <c:v>42055.768761574014</c:v>
                </c:pt>
                <c:pt idx="19700">
                  <c:v>42055.775706018474</c:v>
                </c:pt>
                <c:pt idx="19701">
                  <c:v>42055.782650462963</c:v>
                </c:pt>
                <c:pt idx="19702">
                  <c:v>42055.789594907408</c:v>
                </c:pt>
                <c:pt idx="19703">
                  <c:v>42055.796539351853</c:v>
                </c:pt>
                <c:pt idx="19704">
                  <c:v>42055.803483796284</c:v>
                </c:pt>
                <c:pt idx="19705">
                  <c:v>42055.810428240795</c:v>
                </c:pt>
                <c:pt idx="19706">
                  <c:v>42055.817372685182</c:v>
                </c:pt>
                <c:pt idx="19707">
                  <c:v>42055.824317129642</c:v>
                </c:pt>
                <c:pt idx="19708">
                  <c:v>42055.831261574072</c:v>
                </c:pt>
                <c:pt idx="19709">
                  <c:v>42055.83820601859</c:v>
                </c:pt>
                <c:pt idx="19710">
                  <c:v>42055.845150462963</c:v>
                </c:pt>
                <c:pt idx="19711">
                  <c:v>42055.852094907459</c:v>
                </c:pt>
                <c:pt idx="19712">
                  <c:v>42055.859039351919</c:v>
                </c:pt>
                <c:pt idx="19713">
                  <c:v>42055.865983796284</c:v>
                </c:pt>
                <c:pt idx="19714">
                  <c:v>42055.872928240795</c:v>
                </c:pt>
                <c:pt idx="19715">
                  <c:v>42055.879872685182</c:v>
                </c:pt>
                <c:pt idx="19716">
                  <c:v>42055.886817129714</c:v>
                </c:pt>
                <c:pt idx="19717">
                  <c:v>42055.893761574014</c:v>
                </c:pt>
                <c:pt idx="19718">
                  <c:v>42055.900706018518</c:v>
                </c:pt>
                <c:pt idx="19719">
                  <c:v>42055.907650462963</c:v>
                </c:pt>
                <c:pt idx="19720">
                  <c:v>42055.914594907459</c:v>
                </c:pt>
                <c:pt idx="19721">
                  <c:v>42055.921539351853</c:v>
                </c:pt>
                <c:pt idx="19722">
                  <c:v>42055.928483796284</c:v>
                </c:pt>
                <c:pt idx="19723">
                  <c:v>42055.935428240744</c:v>
                </c:pt>
                <c:pt idx="19724">
                  <c:v>42055.942372685182</c:v>
                </c:pt>
                <c:pt idx="19725">
                  <c:v>42055.949317129642</c:v>
                </c:pt>
                <c:pt idx="19726">
                  <c:v>42055.956261574123</c:v>
                </c:pt>
                <c:pt idx="19727">
                  <c:v>42055.963206018518</c:v>
                </c:pt>
                <c:pt idx="19728">
                  <c:v>42055.970150462963</c:v>
                </c:pt>
                <c:pt idx="19729">
                  <c:v>42055.977094907408</c:v>
                </c:pt>
                <c:pt idx="19730">
                  <c:v>42055.984039351919</c:v>
                </c:pt>
                <c:pt idx="19731">
                  <c:v>42055.990983796284</c:v>
                </c:pt>
                <c:pt idx="19732">
                  <c:v>42055.997928240744</c:v>
                </c:pt>
                <c:pt idx="19733">
                  <c:v>42056.004872685182</c:v>
                </c:pt>
                <c:pt idx="19734">
                  <c:v>42056.011817129642</c:v>
                </c:pt>
                <c:pt idx="19735">
                  <c:v>42056.018761574072</c:v>
                </c:pt>
                <c:pt idx="19736">
                  <c:v>42056.025706018474</c:v>
                </c:pt>
                <c:pt idx="19737">
                  <c:v>42056.032650462963</c:v>
                </c:pt>
                <c:pt idx="19738">
                  <c:v>42056.039594907408</c:v>
                </c:pt>
                <c:pt idx="19739">
                  <c:v>42056.046539351919</c:v>
                </c:pt>
                <c:pt idx="19740">
                  <c:v>42056.053483796284</c:v>
                </c:pt>
                <c:pt idx="19741">
                  <c:v>42056.060428240744</c:v>
                </c:pt>
                <c:pt idx="19742">
                  <c:v>42056.067372685175</c:v>
                </c:pt>
                <c:pt idx="19743">
                  <c:v>42056.074317129642</c:v>
                </c:pt>
                <c:pt idx="19744">
                  <c:v>42056.081261574072</c:v>
                </c:pt>
                <c:pt idx="19745">
                  <c:v>42056.08820601859</c:v>
                </c:pt>
                <c:pt idx="19746">
                  <c:v>42056.095150462956</c:v>
                </c:pt>
                <c:pt idx="19747">
                  <c:v>42056.102094907408</c:v>
                </c:pt>
                <c:pt idx="19748">
                  <c:v>42056.109039351853</c:v>
                </c:pt>
                <c:pt idx="19749">
                  <c:v>42056.115983796284</c:v>
                </c:pt>
                <c:pt idx="19750">
                  <c:v>42056.122928240744</c:v>
                </c:pt>
                <c:pt idx="19751">
                  <c:v>42056.129872685175</c:v>
                </c:pt>
                <c:pt idx="19752">
                  <c:v>42056.136817129642</c:v>
                </c:pt>
                <c:pt idx="19753">
                  <c:v>42056.143761574014</c:v>
                </c:pt>
                <c:pt idx="19754">
                  <c:v>42056.150706018518</c:v>
                </c:pt>
                <c:pt idx="19755">
                  <c:v>42056.157650462963</c:v>
                </c:pt>
                <c:pt idx="19756">
                  <c:v>42056.164594907408</c:v>
                </c:pt>
                <c:pt idx="19757">
                  <c:v>42056.171539351853</c:v>
                </c:pt>
                <c:pt idx="19758">
                  <c:v>42056.178483796284</c:v>
                </c:pt>
                <c:pt idx="19759">
                  <c:v>42056.185428240744</c:v>
                </c:pt>
                <c:pt idx="19760">
                  <c:v>42056.192372685175</c:v>
                </c:pt>
                <c:pt idx="19761">
                  <c:v>42056.199317129627</c:v>
                </c:pt>
                <c:pt idx="19762">
                  <c:v>42056.206261574072</c:v>
                </c:pt>
                <c:pt idx="19763">
                  <c:v>42056.213206018518</c:v>
                </c:pt>
                <c:pt idx="19764">
                  <c:v>42056.220150462956</c:v>
                </c:pt>
                <c:pt idx="19765">
                  <c:v>42056.227094907357</c:v>
                </c:pt>
                <c:pt idx="19766">
                  <c:v>42056.234039351853</c:v>
                </c:pt>
                <c:pt idx="19767">
                  <c:v>42056.240983796284</c:v>
                </c:pt>
                <c:pt idx="19768">
                  <c:v>42056.247928240744</c:v>
                </c:pt>
                <c:pt idx="19769">
                  <c:v>42056.254872685182</c:v>
                </c:pt>
                <c:pt idx="19770">
                  <c:v>42056.261817129627</c:v>
                </c:pt>
                <c:pt idx="19771">
                  <c:v>42056.268761574014</c:v>
                </c:pt>
                <c:pt idx="19772">
                  <c:v>42056.275706018474</c:v>
                </c:pt>
                <c:pt idx="19773">
                  <c:v>42056.282650462963</c:v>
                </c:pt>
                <c:pt idx="19774">
                  <c:v>42056.289594907408</c:v>
                </c:pt>
                <c:pt idx="19775">
                  <c:v>42056.296539351853</c:v>
                </c:pt>
                <c:pt idx="19776">
                  <c:v>42056.303483796284</c:v>
                </c:pt>
                <c:pt idx="19777">
                  <c:v>42056.310428240795</c:v>
                </c:pt>
                <c:pt idx="19778">
                  <c:v>42056.317372685182</c:v>
                </c:pt>
                <c:pt idx="19779">
                  <c:v>42056.324317129642</c:v>
                </c:pt>
                <c:pt idx="19780">
                  <c:v>42056.331261574072</c:v>
                </c:pt>
                <c:pt idx="19781">
                  <c:v>42056.33820601859</c:v>
                </c:pt>
                <c:pt idx="19782">
                  <c:v>42056.345150462963</c:v>
                </c:pt>
                <c:pt idx="19783">
                  <c:v>42056.352094907459</c:v>
                </c:pt>
                <c:pt idx="19784">
                  <c:v>42056.359039351919</c:v>
                </c:pt>
                <c:pt idx="19785">
                  <c:v>42056.365983796284</c:v>
                </c:pt>
                <c:pt idx="19786">
                  <c:v>42056.372928240795</c:v>
                </c:pt>
                <c:pt idx="19787">
                  <c:v>42056.379872685182</c:v>
                </c:pt>
                <c:pt idx="19788">
                  <c:v>42056.386817129714</c:v>
                </c:pt>
                <c:pt idx="19789">
                  <c:v>42056.393761574014</c:v>
                </c:pt>
                <c:pt idx="19790">
                  <c:v>42056.400706018518</c:v>
                </c:pt>
                <c:pt idx="19791">
                  <c:v>42056.407650462963</c:v>
                </c:pt>
                <c:pt idx="19792">
                  <c:v>42056.414594907459</c:v>
                </c:pt>
                <c:pt idx="19793">
                  <c:v>42056.421539351853</c:v>
                </c:pt>
                <c:pt idx="19794">
                  <c:v>42056.428483796284</c:v>
                </c:pt>
                <c:pt idx="19795">
                  <c:v>42056.435428240744</c:v>
                </c:pt>
                <c:pt idx="19796">
                  <c:v>42056.442372685182</c:v>
                </c:pt>
                <c:pt idx="19797">
                  <c:v>42056.449317129642</c:v>
                </c:pt>
                <c:pt idx="19798">
                  <c:v>42056.456261574123</c:v>
                </c:pt>
                <c:pt idx="19799">
                  <c:v>42056.463206018518</c:v>
                </c:pt>
                <c:pt idx="19800">
                  <c:v>42056.470150462963</c:v>
                </c:pt>
                <c:pt idx="19801">
                  <c:v>42056.477094907408</c:v>
                </c:pt>
                <c:pt idx="19802">
                  <c:v>42056.484039351919</c:v>
                </c:pt>
                <c:pt idx="19803">
                  <c:v>42056.490983796284</c:v>
                </c:pt>
                <c:pt idx="19804">
                  <c:v>42056.497928240744</c:v>
                </c:pt>
                <c:pt idx="19805">
                  <c:v>42056.504872685182</c:v>
                </c:pt>
                <c:pt idx="19806">
                  <c:v>42056.511817129642</c:v>
                </c:pt>
                <c:pt idx="19807">
                  <c:v>42056.518761574072</c:v>
                </c:pt>
                <c:pt idx="19808">
                  <c:v>42056.525706018474</c:v>
                </c:pt>
                <c:pt idx="19809">
                  <c:v>42056.532650462963</c:v>
                </c:pt>
                <c:pt idx="19810">
                  <c:v>42056.539594907408</c:v>
                </c:pt>
                <c:pt idx="19811">
                  <c:v>42056.546539351919</c:v>
                </c:pt>
                <c:pt idx="19812">
                  <c:v>42056.553483796284</c:v>
                </c:pt>
                <c:pt idx="19813">
                  <c:v>42056.560428240744</c:v>
                </c:pt>
                <c:pt idx="19814">
                  <c:v>42056.567372685175</c:v>
                </c:pt>
                <c:pt idx="19815">
                  <c:v>42056.574317129642</c:v>
                </c:pt>
                <c:pt idx="19816">
                  <c:v>42056.581261574072</c:v>
                </c:pt>
                <c:pt idx="19817">
                  <c:v>42056.58820601859</c:v>
                </c:pt>
                <c:pt idx="19818">
                  <c:v>42056.595150462956</c:v>
                </c:pt>
                <c:pt idx="19819">
                  <c:v>42056.602094907408</c:v>
                </c:pt>
                <c:pt idx="19820">
                  <c:v>42056.609039351853</c:v>
                </c:pt>
                <c:pt idx="19821">
                  <c:v>42056.615983796284</c:v>
                </c:pt>
                <c:pt idx="19822">
                  <c:v>42056.622928240744</c:v>
                </c:pt>
                <c:pt idx="19823">
                  <c:v>42056.629872685175</c:v>
                </c:pt>
                <c:pt idx="19824">
                  <c:v>42056.636817129642</c:v>
                </c:pt>
                <c:pt idx="19825">
                  <c:v>42056.643761574014</c:v>
                </c:pt>
                <c:pt idx="19826">
                  <c:v>42056.650706018518</c:v>
                </c:pt>
                <c:pt idx="19827">
                  <c:v>42056.657650462963</c:v>
                </c:pt>
                <c:pt idx="19828">
                  <c:v>42056.664594907408</c:v>
                </c:pt>
                <c:pt idx="19829">
                  <c:v>42056.671539351853</c:v>
                </c:pt>
                <c:pt idx="19830">
                  <c:v>42056.678483796284</c:v>
                </c:pt>
                <c:pt idx="19831">
                  <c:v>42056.685428240744</c:v>
                </c:pt>
                <c:pt idx="19832">
                  <c:v>42056.692372685175</c:v>
                </c:pt>
                <c:pt idx="19833">
                  <c:v>42056.699317129627</c:v>
                </c:pt>
                <c:pt idx="19834">
                  <c:v>42056.706261574072</c:v>
                </c:pt>
                <c:pt idx="19835">
                  <c:v>42056.713206018518</c:v>
                </c:pt>
                <c:pt idx="19836">
                  <c:v>42056.720150462956</c:v>
                </c:pt>
                <c:pt idx="19837">
                  <c:v>42056.727094907357</c:v>
                </c:pt>
                <c:pt idx="19838">
                  <c:v>42056.734039351853</c:v>
                </c:pt>
                <c:pt idx="19839">
                  <c:v>42056.740983796284</c:v>
                </c:pt>
                <c:pt idx="19840">
                  <c:v>42056.747928240744</c:v>
                </c:pt>
                <c:pt idx="19841">
                  <c:v>42056.754872685182</c:v>
                </c:pt>
                <c:pt idx="19842">
                  <c:v>42056.761817129627</c:v>
                </c:pt>
                <c:pt idx="19843">
                  <c:v>42056.768761574014</c:v>
                </c:pt>
                <c:pt idx="19844">
                  <c:v>42056.775706018474</c:v>
                </c:pt>
                <c:pt idx="19845">
                  <c:v>42056.782650462963</c:v>
                </c:pt>
                <c:pt idx="19846">
                  <c:v>42056.789594907408</c:v>
                </c:pt>
                <c:pt idx="19847">
                  <c:v>42056.796539351853</c:v>
                </c:pt>
                <c:pt idx="19848">
                  <c:v>42056.803483796284</c:v>
                </c:pt>
                <c:pt idx="19849">
                  <c:v>42056.810428240795</c:v>
                </c:pt>
                <c:pt idx="19850">
                  <c:v>42056.817372685182</c:v>
                </c:pt>
                <c:pt idx="19851">
                  <c:v>42056.824317129642</c:v>
                </c:pt>
                <c:pt idx="19852">
                  <c:v>42056.831261574072</c:v>
                </c:pt>
                <c:pt idx="19853">
                  <c:v>42056.83820601859</c:v>
                </c:pt>
                <c:pt idx="19854">
                  <c:v>42056.845150462963</c:v>
                </c:pt>
                <c:pt idx="19855">
                  <c:v>42056.852094907459</c:v>
                </c:pt>
                <c:pt idx="19856">
                  <c:v>42056.859039351919</c:v>
                </c:pt>
                <c:pt idx="19857">
                  <c:v>42056.865983796284</c:v>
                </c:pt>
                <c:pt idx="19858">
                  <c:v>42056.872928240795</c:v>
                </c:pt>
                <c:pt idx="19859">
                  <c:v>42056.879872685182</c:v>
                </c:pt>
                <c:pt idx="19860">
                  <c:v>42056.886817129714</c:v>
                </c:pt>
                <c:pt idx="19861">
                  <c:v>42056.893761574014</c:v>
                </c:pt>
                <c:pt idx="19862">
                  <c:v>42056.900706018518</c:v>
                </c:pt>
                <c:pt idx="19863">
                  <c:v>42056.907650462963</c:v>
                </c:pt>
                <c:pt idx="19864">
                  <c:v>42056.914594907459</c:v>
                </c:pt>
                <c:pt idx="19865">
                  <c:v>42056.921539351853</c:v>
                </c:pt>
                <c:pt idx="19866">
                  <c:v>42056.928483796284</c:v>
                </c:pt>
                <c:pt idx="19867">
                  <c:v>42056.935428240744</c:v>
                </c:pt>
                <c:pt idx="19868">
                  <c:v>42056.942372685182</c:v>
                </c:pt>
                <c:pt idx="19869">
                  <c:v>42056.949317129642</c:v>
                </c:pt>
                <c:pt idx="19870">
                  <c:v>42056.956261574123</c:v>
                </c:pt>
                <c:pt idx="19871">
                  <c:v>42056.963206018518</c:v>
                </c:pt>
                <c:pt idx="19872">
                  <c:v>42056.970150462963</c:v>
                </c:pt>
                <c:pt idx="19873">
                  <c:v>42056.977094907408</c:v>
                </c:pt>
                <c:pt idx="19874">
                  <c:v>42056.984039351919</c:v>
                </c:pt>
                <c:pt idx="19875">
                  <c:v>42056.990983796284</c:v>
                </c:pt>
                <c:pt idx="19876">
                  <c:v>42056.997928240744</c:v>
                </c:pt>
                <c:pt idx="19877">
                  <c:v>42057.004872685182</c:v>
                </c:pt>
                <c:pt idx="19878">
                  <c:v>42057.011817129642</c:v>
                </c:pt>
                <c:pt idx="19879">
                  <c:v>42057.018761574072</c:v>
                </c:pt>
                <c:pt idx="19880">
                  <c:v>42057.025706018474</c:v>
                </c:pt>
                <c:pt idx="19881">
                  <c:v>42057.032650462963</c:v>
                </c:pt>
                <c:pt idx="19882">
                  <c:v>42057.039594907408</c:v>
                </c:pt>
                <c:pt idx="19883">
                  <c:v>42057.046539351919</c:v>
                </c:pt>
                <c:pt idx="19884">
                  <c:v>42057.053483796284</c:v>
                </c:pt>
                <c:pt idx="19885">
                  <c:v>42057.060428240744</c:v>
                </c:pt>
                <c:pt idx="19886">
                  <c:v>42057.067372685175</c:v>
                </c:pt>
                <c:pt idx="19887">
                  <c:v>42057.074317129642</c:v>
                </c:pt>
                <c:pt idx="19888">
                  <c:v>42057.081261574072</c:v>
                </c:pt>
                <c:pt idx="19889">
                  <c:v>42057.08820601859</c:v>
                </c:pt>
                <c:pt idx="19890">
                  <c:v>42057.095150462956</c:v>
                </c:pt>
                <c:pt idx="19891">
                  <c:v>42057.102094907408</c:v>
                </c:pt>
                <c:pt idx="19892">
                  <c:v>42057.109039351853</c:v>
                </c:pt>
                <c:pt idx="19893">
                  <c:v>42057.115983796284</c:v>
                </c:pt>
                <c:pt idx="19894">
                  <c:v>42057.122928240744</c:v>
                </c:pt>
                <c:pt idx="19895">
                  <c:v>42057.129872685175</c:v>
                </c:pt>
                <c:pt idx="19896">
                  <c:v>42057.136817129642</c:v>
                </c:pt>
                <c:pt idx="19897">
                  <c:v>42057.143761574014</c:v>
                </c:pt>
                <c:pt idx="19898">
                  <c:v>42057.150706018518</c:v>
                </c:pt>
                <c:pt idx="19899">
                  <c:v>42057.157650462963</c:v>
                </c:pt>
                <c:pt idx="19900">
                  <c:v>42057.164594907408</c:v>
                </c:pt>
                <c:pt idx="19901">
                  <c:v>42057.171539351853</c:v>
                </c:pt>
                <c:pt idx="19902">
                  <c:v>42057.178483796284</c:v>
                </c:pt>
                <c:pt idx="19903">
                  <c:v>42057.185428240744</c:v>
                </c:pt>
                <c:pt idx="19904">
                  <c:v>42057.192372685175</c:v>
                </c:pt>
                <c:pt idx="19905">
                  <c:v>42057.199317129627</c:v>
                </c:pt>
                <c:pt idx="19906">
                  <c:v>42057.206261574072</c:v>
                </c:pt>
                <c:pt idx="19907">
                  <c:v>42057.213206018518</c:v>
                </c:pt>
                <c:pt idx="19908">
                  <c:v>42057.220150462956</c:v>
                </c:pt>
                <c:pt idx="19909">
                  <c:v>42057.227094907357</c:v>
                </c:pt>
                <c:pt idx="19910">
                  <c:v>42057.234039351853</c:v>
                </c:pt>
                <c:pt idx="19911">
                  <c:v>42057.240983796284</c:v>
                </c:pt>
                <c:pt idx="19912">
                  <c:v>42057.247928240744</c:v>
                </c:pt>
                <c:pt idx="19913">
                  <c:v>42057.254872685182</c:v>
                </c:pt>
                <c:pt idx="19914">
                  <c:v>42057.261817129627</c:v>
                </c:pt>
                <c:pt idx="19915">
                  <c:v>42057.268761574014</c:v>
                </c:pt>
                <c:pt idx="19916">
                  <c:v>42057.275706018474</c:v>
                </c:pt>
                <c:pt idx="19917">
                  <c:v>42057.282650462963</c:v>
                </c:pt>
                <c:pt idx="19918">
                  <c:v>42057.289594907408</c:v>
                </c:pt>
                <c:pt idx="19919">
                  <c:v>42057.296539351853</c:v>
                </c:pt>
                <c:pt idx="19920">
                  <c:v>42057.303483796284</c:v>
                </c:pt>
                <c:pt idx="19921">
                  <c:v>42057.310428240795</c:v>
                </c:pt>
                <c:pt idx="19922">
                  <c:v>42057.317372685182</c:v>
                </c:pt>
                <c:pt idx="19923">
                  <c:v>42057.324317129642</c:v>
                </c:pt>
                <c:pt idx="19924">
                  <c:v>42057.331261574072</c:v>
                </c:pt>
                <c:pt idx="19925">
                  <c:v>42057.33820601859</c:v>
                </c:pt>
                <c:pt idx="19926">
                  <c:v>42057.345150462963</c:v>
                </c:pt>
                <c:pt idx="19927">
                  <c:v>42057.352094907459</c:v>
                </c:pt>
                <c:pt idx="19928">
                  <c:v>42057.359039351919</c:v>
                </c:pt>
                <c:pt idx="19929">
                  <c:v>42057.365983796284</c:v>
                </c:pt>
                <c:pt idx="19930">
                  <c:v>42057.372928240795</c:v>
                </c:pt>
                <c:pt idx="19931">
                  <c:v>42057.379872685182</c:v>
                </c:pt>
                <c:pt idx="19932">
                  <c:v>42057.386817129714</c:v>
                </c:pt>
                <c:pt idx="19933">
                  <c:v>42057.393761574014</c:v>
                </c:pt>
                <c:pt idx="19934">
                  <c:v>42057.400706018518</c:v>
                </c:pt>
                <c:pt idx="19935">
                  <c:v>42057.407650462963</c:v>
                </c:pt>
                <c:pt idx="19936">
                  <c:v>42057.414594907459</c:v>
                </c:pt>
                <c:pt idx="19937">
                  <c:v>42057.421539351853</c:v>
                </c:pt>
                <c:pt idx="19938">
                  <c:v>42057.428483796284</c:v>
                </c:pt>
                <c:pt idx="19939">
                  <c:v>42057.435428240744</c:v>
                </c:pt>
                <c:pt idx="19940">
                  <c:v>42057.442372685182</c:v>
                </c:pt>
                <c:pt idx="19941">
                  <c:v>42057.449317129642</c:v>
                </c:pt>
                <c:pt idx="19942">
                  <c:v>42057.456261574123</c:v>
                </c:pt>
                <c:pt idx="19943">
                  <c:v>42057.463206018518</c:v>
                </c:pt>
                <c:pt idx="19944">
                  <c:v>42057.470150462963</c:v>
                </c:pt>
                <c:pt idx="19945">
                  <c:v>42057.477094907408</c:v>
                </c:pt>
                <c:pt idx="19946">
                  <c:v>42057.484039351919</c:v>
                </c:pt>
                <c:pt idx="19947">
                  <c:v>42057.490983796284</c:v>
                </c:pt>
                <c:pt idx="19948">
                  <c:v>42057.497928240744</c:v>
                </c:pt>
                <c:pt idx="19949">
                  <c:v>42057.504872685182</c:v>
                </c:pt>
                <c:pt idx="19950">
                  <c:v>42057.511817129642</c:v>
                </c:pt>
                <c:pt idx="19951">
                  <c:v>42057.518761574072</c:v>
                </c:pt>
                <c:pt idx="19952">
                  <c:v>42057.525706018474</c:v>
                </c:pt>
                <c:pt idx="19953">
                  <c:v>42057.532650462963</c:v>
                </c:pt>
                <c:pt idx="19954">
                  <c:v>42057.539594907408</c:v>
                </c:pt>
                <c:pt idx="19955">
                  <c:v>42057.546539351919</c:v>
                </c:pt>
                <c:pt idx="19956">
                  <c:v>42057.553483796284</c:v>
                </c:pt>
                <c:pt idx="19957">
                  <c:v>42057.560428240744</c:v>
                </c:pt>
                <c:pt idx="19958">
                  <c:v>42057.567372685175</c:v>
                </c:pt>
                <c:pt idx="19959">
                  <c:v>42057.574317129642</c:v>
                </c:pt>
                <c:pt idx="19960">
                  <c:v>42057.581261574072</c:v>
                </c:pt>
                <c:pt idx="19961">
                  <c:v>42057.58820601859</c:v>
                </c:pt>
                <c:pt idx="19962">
                  <c:v>42057.595150462956</c:v>
                </c:pt>
                <c:pt idx="19963">
                  <c:v>42057.602094907408</c:v>
                </c:pt>
                <c:pt idx="19964">
                  <c:v>42057.609039351853</c:v>
                </c:pt>
                <c:pt idx="19965">
                  <c:v>42057.615983796284</c:v>
                </c:pt>
                <c:pt idx="19966">
                  <c:v>42057.622928240744</c:v>
                </c:pt>
                <c:pt idx="19967">
                  <c:v>42057.629872685175</c:v>
                </c:pt>
                <c:pt idx="19968">
                  <c:v>42057.636817129642</c:v>
                </c:pt>
                <c:pt idx="19969">
                  <c:v>42057.643761574014</c:v>
                </c:pt>
                <c:pt idx="19970">
                  <c:v>42057.650706018518</c:v>
                </c:pt>
                <c:pt idx="19971">
                  <c:v>42057.657650462963</c:v>
                </c:pt>
                <c:pt idx="19972">
                  <c:v>42057.664594907408</c:v>
                </c:pt>
                <c:pt idx="19973">
                  <c:v>42057.671539351853</c:v>
                </c:pt>
                <c:pt idx="19974">
                  <c:v>42057.678483796284</c:v>
                </c:pt>
                <c:pt idx="19975">
                  <c:v>42057.685428240744</c:v>
                </c:pt>
                <c:pt idx="19976">
                  <c:v>42057.692372685175</c:v>
                </c:pt>
                <c:pt idx="19977">
                  <c:v>42057.699317129627</c:v>
                </c:pt>
                <c:pt idx="19978">
                  <c:v>42057.706261574072</c:v>
                </c:pt>
                <c:pt idx="19979">
                  <c:v>42057.713206018518</c:v>
                </c:pt>
                <c:pt idx="19980">
                  <c:v>42057.720150462956</c:v>
                </c:pt>
                <c:pt idx="19981">
                  <c:v>42057.727094907357</c:v>
                </c:pt>
                <c:pt idx="19982">
                  <c:v>42057.734039351853</c:v>
                </c:pt>
                <c:pt idx="19983">
                  <c:v>42057.740983796284</c:v>
                </c:pt>
                <c:pt idx="19984">
                  <c:v>42057.747928240744</c:v>
                </c:pt>
                <c:pt idx="19985">
                  <c:v>42057.754872685182</c:v>
                </c:pt>
                <c:pt idx="19986">
                  <c:v>42057.761817129627</c:v>
                </c:pt>
                <c:pt idx="19987">
                  <c:v>42057.768761574014</c:v>
                </c:pt>
                <c:pt idx="19988">
                  <c:v>42057.775706018474</c:v>
                </c:pt>
                <c:pt idx="19989">
                  <c:v>42057.782650462963</c:v>
                </c:pt>
                <c:pt idx="19990">
                  <c:v>42057.789594907408</c:v>
                </c:pt>
                <c:pt idx="19991">
                  <c:v>42057.796539351853</c:v>
                </c:pt>
                <c:pt idx="19992">
                  <c:v>42057.803483796284</c:v>
                </c:pt>
                <c:pt idx="19993">
                  <c:v>42057.810428240795</c:v>
                </c:pt>
                <c:pt idx="19994">
                  <c:v>42057.817372685182</c:v>
                </c:pt>
                <c:pt idx="19995">
                  <c:v>42057.824317129642</c:v>
                </c:pt>
                <c:pt idx="19996">
                  <c:v>42057.831261574072</c:v>
                </c:pt>
                <c:pt idx="19997">
                  <c:v>42057.83820601859</c:v>
                </c:pt>
                <c:pt idx="19998">
                  <c:v>42057.845150462963</c:v>
                </c:pt>
                <c:pt idx="19999">
                  <c:v>42057.852094907459</c:v>
                </c:pt>
                <c:pt idx="20000">
                  <c:v>42057.859039351919</c:v>
                </c:pt>
                <c:pt idx="20001">
                  <c:v>42057.865983796284</c:v>
                </c:pt>
                <c:pt idx="20002">
                  <c:v>42057.872928240795</c:v>
                </c:pt>
                <c:pt idx="20003">
                  <c:v>42057.879872685182</c:v>
                </c:pt>
                <c:pt idx="20004">
                  <c:v>42057.886817129714</c:v>
                </c:pt>
                <c:pt idx="20005">
                  <c:v>42057.893761574014</c:v>
                </c:pt>
                <c:pt idx="20006">
                  <c:v>42057.900706018518</c:v>
                </c:pt>
                <c:pt idx="20007">
                  <c:v>42057.907650462963</c:v>
                </c:pt>
                <c:pt idx="20008">
                  <c:v>42057.914594907459</c:v>
                </c:pt>
                <c:pt idx="20009">
                  <c:v>42057.929004629594</c:v>
                </c:pt>
                <c:pt idx="20010">
                  <c:v>42057.935937500006</c:v>
                </c:pt>
                <c:pt idx="20011">
                  <c:v>42057.942881944495</c:v>
                </c:pt>
                <c:pt idx="20012">
                  <c:v>42057.949826388955</c:v>
                </c:pt>
                <c:pt idx="20013">
                  <c:v>42057.956770833334</c:v>
                </c:pt>
                <c:pt idx="20014">
                  <c:v>42057.96371527778</c:v>
                </c:pt>
                <c:pt idx="20015">
                  <c:v>42057.970659722232</c:v>
                </c:pt>
                <c:pt idx="20016">
                  <c:v>42057.97760416667</c:v>
                </c:pt>
                <c:pt idx="20017">
                  <c:v>42057.984548611108</c:v>
                </c:pt>
                <c:pt idx="20018">
                  <c:v>42057.991493055524</c:v>
                </c:pt>
                <c:pt idx="20019">
                  <c:v>42057.998437500006</c:v>
                </c:pt>
                <c:pt idx="20020">
                  <c:v>42058.005381944444</c:v>
                </c:pt>
                <c:pt idx="20021">
                  <c:v>42058.012326388955</c:v>
                </c:pt>
                <c:pt idx="20022">
                  <c:v>42058.019270833334</c:v>
                </c:pt>
                <c:pt idx="20023">
                  <c:v>42058.02621527783</c:v>
                </c:pt>
                <c:pt idx="20024">
                  <c:v>42058.033159722225</c:v>
                </c:pt>
                <c:pt idx="20025">
                  <c:v>42058.04010416667</c:v>
                </c:pt>
                <c:pt idx="20026">
                  <c:v>42058.04704861105</c:v>
                </c:pt>
                <c:pt idx="20027">
                  <c:v>42058.053993055553</c:v>
                </c:pt>
                <c:pt idx="20028">
                  <c:v>42058.060937500006</c:v>
                </c:pt>
                <c:pt idx="20029">
                  <c:v>42058.067881944444</c:v>
                </c:pt>
                <c:pt idx="20030">
                  <c:v>42058.074826388955</c:v>
                </c:pt>
                <c:pt idx="20031">
                  <c:v>42058.081770833254</c:v>
                </c:pt>
                <c:pt idx="20032">
                  <c:v>42058.08871527783</c:v>
                </c:pt>
                <c:pt idx="20033">
                  <c:v>42058.095659722225</c:v>
                </c:pt>
                <c:pt idx="20034">
                  <c:v>42058.10260416667</c:v>
                </c:pt>
                <c:pt idx="20035">
                  <c:v>42058.10954861105</c:v>
                </c:pt>
                <c:pt idx="20036">
                  <c:v>42058.116493055553</c:v>
                </c:pt>
                <c:pt idx="20037">
                  <c:v>42058.123437499999</c:v>
                </c:pt>
                <c:pt idx="20038">
                  <c:v>42058.130381944444</c:v>
                </c:pt>
                <c:pt idx="20039">
                  <c:v>42058.137326388889</c:v>
                </c:pt>
                <c:pt idx="20040">
                  <c:v>42058.144270833334</c:v>
                </c:pt>
                <c:pt idx="20041">
                  <c:v>42058.15121527783</c:v>
                </c:pt>
                <c:pt idx="20042">
                  <c:v>42058.158159722232</c:v>
                </c:pt>
                <c:pt idx="20043">
                  <c:v>42058.165104166597</c:v>
                </c:pt>
                <c:pt idx="20044">
                  <c:v>42058.17204861105</c:v>
                </c:pt>
                <c:pt idx="20045">
                  <c:v>42058.178993055553</c:v>
                </c:pt>
                <c:pt idx="20046">
                  <c:v>42058.185937500006</c:v>
                </c:pt>
                <c:pt idx="20047">
                  <c:v>42058.192881944444</c:v>
                </c:pt>
                <c:pt idx="20048">
                  <c:v>42058.199826388889</c:v>
                </c:pt>
                <c:pt idx="20049">
                  <c:v>42058.206770833254</c:v>
                </c:pt>
                <c:pt idx="20050">
                  <c:v>42058.21371527778</c:v>
                </c:pt>
                <c:pt idx="20051">
                  <c:v>42058.220659722225</c:v>
                </c:pt>
                <c:pt idx="20052">
                  <c:v>42058.227604166597</c:v>
                </c:pt>
                <c:pt idx="20053">
                  <c:v>42058.23454861105</c:v>
                </c:pt>
                <c:pt idx="20054">
                  <c:v>42058.241493055524</c:v>
                </c:pt>
                <c:pt idx="20055">
                  <c:v>42058.248437500006</c:v>
                </c:pt>
                <c:pt idx="20056">
                  <c:v>42058.255381944444</c:v>
                </c:pt>
                <c:pt idx="20057">
                  <c:v>42058.262326388889</c:v>
                </c:pt>
                <c:pt idx="20058">
                  <c:v>42058.269270833254</c:v>
                </c:pt>
                <c:pt idx="20059">
                  <c:v>42058.27621527783</c:v>
                </c:pt>
                <c:pt idx="20060">
                  <c:v>42058.283159722225</c:v>
                </c:pt>
                <c:pt idx="20061">
                  <c:v>42058.290104166597</c:v>
                </c:pt>
                <c:pt idx="20062">
                  <c:v>42058.297048610992</c:v>
                </c:pt>
                <c:pt idx="20063">
                  <c:v>42058.303993055553</c:v>
                </c:pt>
                <c:pt idx="20064">
                  <c:v>42058.310937500013</c:v>
                </c:pt>
                <c:pt idx="20065">
                  <c:v>42058.317881944495</c:v>
                </c:pt>
                <c:pt idx="20066">
                  <c:v>42058.324826388955</c:v>
                </c:pt>
                <c:pt idx="20067">
                  <c:v>42058.331770833254</c:v>
                </c:pt>
                <c:pt idx="20068">
                  <c:v>42058.33871527783</c:v>
                </c:pt>
                <c:pt idx="20069">
                  <c:v>42058.345659722232</c:v>
                </c:pt>
                <c:pt idx="20070">
                  <c:v>42058.352604166692</c:v>
                </c:pt>
                <c:pt idx="20071">
                  <c:v>42058.359548611108</c:v>
                </c:pt>
                <c:pt idx="20072">
                  <c:v>42058.366493055553</c:v>
                </c:pt>
                <c:pt idx="20073">
                  <c:v>42058.373437500006</c:v>
                </c:pt>
                <c:pt idx="20074">
                  <c:v>42058.380381944495</c:v>
                </c:pt>
                <c:pt idx="20075">
                  <c:v>42058.387326388955</c:v>
                </c:pt>
                <c:pt idx="20076">
                  <c:v>42058.394270833334</c:v>
                </c:pt>
                <c:pt idx="20077">
                  <c:v>42058.40121527783</c:v>
                </c:pt>
                <c:pt idx="20078">
                  <c:v>42058.408159722232</c:v>
                </c:pt>
                <c:pt idx="20079">
                  <c:v>42058.41510416667</c:v>
                </c:pt>
                <c:pt idx="20080">
                  <c:v>42058.42204861105</c:v>
                </c:pt>
                <c:pt idx="20081">
                  <c:v>42058.428993055553</c:v>
                </c:pt>
                <c:pt idx="20082">
                  <c:v>42058.435937500006</c:v>
                </c:pt>
                <c:pt idx="20083">
                  <c:v>42058.442881944495</c:v>
                </c:pt>
                <c:pt idx="20084">
                  <c:v>42058.449826388955</c:v>
                </c:pt>
                <c:pt idx="20085">
                  <c:v>42058.456770833334</c:v>
                </c:pt>
                <c:pt idx="20086">
                  <c:v>42058.46371527778</c:v>
                </c:pt>
                <c:pt idx="20087">
                  <c:v>42058.470659722232</c:v>
                </c:pt>
                <c:pt idx="20088">
                  <c:v>42058.47760416667</c:v>
                </c:pt>
                <c:pt idx="20089">
                  <c:v>42058.484548611108</c:v>
                </c:pt>
                <c:pt idx="20090">
                  <c:v>42058.491493055524</c:v>
                </c:pt>
                <c:pt idx="20091">
                  <c:v>42058.498437500006</c:v>
                </c:pt>
                <c:pt idx="20092">
                  <c:v>42058.505381944444</c:v>
                </c:pt>
                <c:pt idx="20093">
                  <c:v>42058.512326388955</c:v>
                </c:pt>
                <c:pt idx="20094">
                  <c:v>42058.519270833334</c:v>
                </c:pt>
                <c:pt idx="20095">
                  <c:v>42058.52621527783</c:v>
                </c:pt>
                <c:pt idx="20096">
                  <c:v>42058.533159722225</c:v>
                </c:pt>
                <c:pt idx="20097">
                  <c:v>42058.54010416667</c:v>
                </c:pt>
                <c:pt idx="20098">
                  <c:v>42058.54704861105</c:v>
                </c:pt>
                <c:pt idx="20099">
                  <c:v>42058.553993055553</c:v>
                </c:pt>
                <c:pt idx="20100">
                  <c:v>42058.560937500006</c:v>
                </c:pt>
                <c:pt idx="20101">
                  <c:v>42058.567881944444</c:v>
                </c:pt>
                <c:pt idx="20102">
                  <c:v>42058.574826388955</c:v>
                </c:pt>
                <c:pt idx="20103">
                  <c:v>42058.581770833254</c:v>
                </c:pt>
                <c:pt idx="20104">
                  <c:v>42058.58871527783</c:v>
                </c:pt>
                <c:pt idx="20105">
                  <c:v>42058.595659722225</c:v>
                </c:pt>
                <c:pt idx="20106">
                  <c:v>42058.60260416667</c:v>
                </c:pt>
                <c:pt idx="20107">
                  <c:v>42058.60954861105</c:v>
                </c:pt>
                <c:pt idx="20108">
                  <c:v>42058.616493055553</c:v>
                </c:pt>
                <c:pt idx="20109">
                  <c:v>42058.623437499999</c:v>
                </c:pt>
                <c:pt idx="20110">
                  <c:v>42058.630381944444</c:v>
                </c:pt>
                <c:pt idx="20111">
                  <c:v>42058.637326388889</c:v>
                </c:pt>
                <c:pt idx="20112">
                  <c:v>42058.644270833334</c:v>
                </c:pt>
                <c:pt idx="20113">
                  <c:v>42058.65121527783</c:v>
                </c:pt>
                <c:pt idx="20114">
                  <c:v>42058.658159722232</c:v>
                </c:pt>
                <c:pt idx="20115">
                  <c:v>42058.665104166597</c:v>
                </c:pt>
                <c:pt idx="20116">
                  <c:v>42058.67204861105</c:v>
                </c:pt>
                <c:pt idx="20117">
                  <c:v>42058.678993055553</c:v>
                </c:pt>
                <c:pt idx="20118">
                  <c:v>42058.685937500006</c:v>
                </c:pt>
                <c:pt idx="20119">
                  <c:v>42058.692881944444</c:v>
                </c:pt>
                <c:pt idx="20120">
                  <c:v>42058.699826388889</c:v>
                </c:pt>
                <c:pt idx="20121">
                  <c:v>42058.706770833254</c:v>
                </c:pt>
                <c:pt idx="20122">
                  <c:v>42058.71371527778</c:v>
                </c:pt>
                <c:pt idx="20123">
                  <c:v>42058.720659722225</c:v>
                </c:pt>
                <c:pt idx="20124">
                  <c:v>42058.727604166597</c:v>
                </c:pt>
                <c:pt idx="20125">
                  <c:v>42058.73454861105</c:v>
                </c:pt>
                <c:pt idx="20126">
                  <c:v>42058.741493055524</c:v>
                </c:pt>
                <c:pt idx="20127">
                  <c:v>42058.748437500006</c:v>
                </c:pt>
                <c:pt idx="20128">
                  <c:v>42058.755381944444</c:v>
                </c:pt>
                <c:pt idx="20129">
                  <c:v>42058.762326388889</c:v>
                </c:pt>
                <c:pt idx="20130">
                  <c:v>42058.769270833254</c:v>
                </c:pt>
                <c:pt idx="20131">
                  <c:v>42058.77621527783</c:v>
                </c:pt>
                <c:pt idx="20132">
                  <c:v>42058.783159722225</c:v>
                </c:pt>
                <c:pt idx="20133">
                  <c:v>42058.790104166597</c:v>
                </c:pt>
                <c:pt idx="20134">
                  <c:v>42058.797048610992</c:v>
                </c:pt>
                <c:pt idx="20135">
                  <c:v>42058.803993055553</c:v>
                </c:pt>
                <c:pt idx="20136">
                  <c:v>42058.810937500013</c:v>
                </c:pt>
                <c:pt idx="20137">
                  <c:v>42058.817881944495</c:v>
                </c:pt>
                <c:pt idx="20138">
                  <c:v>42058.824826388955</c:v>
                </c:pt>
                <c:pt idx="20139">
                  <c:v>42058.831770833254</c:v>
                </c:pt>
                <c:pt idx="20140">
                  <c:v>42058.83871527783</c:v>
                </c:pt>
                <c:pt idx="20141">
                  <c:v>42058.845659722232</c:v>
                </c:pt>
                <c:pt idx="20142">
                  <c:v>42058.852604166692</c:v>
                </c:pt>
                <c:pt idx="20143">
                  <c:v>42058.859548611108</c:v>
                </c:pt>
                <c:pt idx="20144">
                  <c:v>42058.866493055553</c:v>
                </c:pt>
                <c:pt idx="20145">
                  <c:v>42058.873437500006</c:v>
                </c:pt>
                <c:pt idx="20146">
                  <c:v>42058.880381944495</c:v>
                </c:pt>
                <c:pt idx="20147">
                  <c:v>42058.887326388955</c:v>
                </c:pt>
                <c:pt idx="20148">
                  <c:v>42058.894270833334</c:v>
                </c:pt>
                <c:pt idx="20149">
                  <c:v>42058.90121527783</c:v>
                </c:pt>
                <c:pt idx="20150">
                  <c:v>42058.908159722232</c:v>
                </c:pt>
                <c:pt idx="20151">
                  <c:v>42058.91510416667</c:v>
                </c:pt>
                <c:pt idx="20152">
                  <c:v>42058.92204861105</c:v>
                </c:pt>
                <c:pt idx="20153">
                  <c:v>42058.928993055553</c:v>
                </c:pt>
                <c:pt idx="20154">
                  <c:v>42058.935937500006</c:v>
                </c:pt>
                <c:pt idx="20155">
                  <c:v>42058.942881944495</c:v>
                </c:pt>
                <c:pt idx="20156">
                  <c:v>42058.949826388955</c:v>
                </c:pt>
                <c:pt idx="20157">
                  <c:v>42058.956770833334</c:v>
                </c:pt>
                <c:pt idx="20158">
                  <c:v>42058.96371527778</c:v>
                </c:pt>
                <c:pt idx="20159">
                  <c:v>42058.970659722232</c:v>
                </c:pt>
                <c:pt idx="20160">
                  <c:v>42058.97760416667</c:v>
                </c:pt>
                <c:pt idx="20161">
                  <c:v>42058.984548611108</c:v>
                </c:pt>
                <c:pt idx="20162">
                  <c:v>42058.991493055524</c:v>
                </c:pt>
                <c:pt idx="20163">
                  <c:v>42058.998437500006</c:v>
                </c:pt>
                <c:pt idx="20164">
                  <c:v>42059.005381944444</c:v>
                </c:pt>
                <c:pt idx="20165">
                  <c:v>42059.012326388955</c:v>
                </c:pt>
                <c:pt idx="20166">
                  <c:v>42059.019270833334</c:v>
                </c:pt>
                <c:pt idx="20167">
                  <c:v>42059.02621527783</c:v>
                </c:pt>
                <c:pt idx="20168">
                  <c:v>42059.033159722225</c:v>
                </c:pt>
                <c:pt idx="20169">
                  <c:v>42059.04010416667</c:v>
                </c:pt>
                <c:pt idx="20170">
                  <c:v>42059.04704861105</c:v>
                </c:pt>
                <c:pt idx="20171">
                  <c:v>42059.053993055553</c:v>
                </c:pt>
                <c:pt idx="20172">
                  <c:v>42059.060937500006</c:v>
                </c:pt>
                <c:pt idx="20173">
                  <c:v>42059.067881944444</c:v>
                </c:pt>
                <c:pt idx="20174">
                  <c:v>42059.074826388955</c:v>
                </c:pt>
                <c:pt idx="20175">
                  <c:v>42059.081770833254</c:v>
                </c:pt>
                <c:pt idx="20176">
                  <c:v>42059.08871527783</c:v>
                </c:pt>
                <c:pt idx="20177">
                  <c:v>42059.095659722225</c:v>
                </c:pt>
                <c:pt idx="20178">
                  <c:v>42059.10260416667</c:v>
                </c:pt>
                <c:pt idx="20179">
                  <c:v>42059.10954861105</c:v>
                </c:pt>
                <c:pt idx="20180">
                  <c:v>42059.116493055553</c:v>
                </c:pt>
                <c:pt idx="20181">
                  <c:v>42059.123437499999</c:v>
                </c:pt>
                <c:pt idx="20182">
                  <c:v>42059.130381944444</c:v>
                </c:pt>
                <c:pt idx="20183">
                  <c:v>42059.137326388889</c:v>
                </c:pt>
                <c:pt idx="20184">
                  <c:v>42059.144270833334</c:v>
                </c:pt>
                <c:pt idx="20185">
                  <c:v>42059.15121527783</c:v>
                </c:pt>
                <c:pt idx="20186">
                  <c:v>42059.158159722232</c:v>
                </c:pt>
                <c:pt idx="20187">
                  <c:v>42059.165104166597</c:v>
                </c:pt>
                <c:pt idx="20188">
                  <c:v>42059.17204861105</c:v>
                </c:pt>
                <c:pt idx="20189">
                  <c:v>42059.178993055553</c:v>
                </c:pt>
                <c:pt idx="20190">
                  <c:v>42059.185937500006</c:v>
                </c:pt>
                <c:pt idx="20191">
                  <c:v>42059.192881944444</c:v>
                </c:pt>
                <c:pt idx="20192">
                  <c:v>42059.199826388889</c:v>
                </c:pt>
                <c:pt idx="20193">
                  <c:v>42059.206770833254</c:v>
                </c:pt>
                <c:pt idx="20194">
                  <c:v>42059.21371527778</c:v>
                </c:pt>
                <c:pt idx="20195">
                  <c:v>42059.220659722225</c:v>
                </c:pt>
                <c:pt idx="20196">
                  <c:v>42059.227604166597</c:v>
                </c:pt>
                <c:pt idx="20197">
                  <c:v>42059.23454861105</c:v>
                </c:pt>
                <c:pt idx="20198">
                  <c:v>42059.241493055524</c:v>
                </c:pt>
                <c:pt idx="20199">
                  <c:v>42059.248437500006</c:v>
                </c:pt>
                <c:pt idx="20200">
                  <c:v>42059.255381944444</c:v>
                </c:pt>
                <c:pt idx="20201">
                  <c:v>42059.262326388889</c:v>
                </c:pt>
                <c:pt idx="20202">
                  <c:v>42059.269270833254</c:v>
                </c:pt>
                <c:pt idx="20203">
                  <c:v>42059.27621527783</c:v>
                </c:pt>
                <c:pt idx="20204">
                  <c:v>42059.283159722225</c:v>
                </c:pt>
                <c:pt idx="20205">
                  <c:v>42059.290104166597</c:v>
                </c:pt>
                <c:pt idx="20206">
                  <c:v>42059.297048610992</c:v>
                </c:pt>
                <c:pt idx="20207">
                  <c:v>42059.303993055553</c:v>
                </c:pt>
                <c:pt idx="20208">
                  <c:v>42059.310937500013</c:v>
                </c:pt>
                <c:pt idx="20209">
                  <c:v>42059.317881944495</c:v>
                </c:pt>
                <c:pt idx="20210">
                  <c:v>42059.324826388955</c:v>
                </c:pt>
                <c:pt idx="20211">
                  <c:v>42059.331770833254</c:v>
                </c:pt>
                <c:pt idx="20212">
                  <c:v>42059.33871527783</c:v>
                </c:pt>
                <c:pt idx="20213">
                  <c:v>42059.345659722232</c:v>
                </c:pt>
                <c:pt idx="20214">
                  <c:v>42059.352604166692</c:v>
                </c:pt>
                <c:pt idx="20215">
                  <c:v>42059.359548611108</c:v>
                </c:pt>
                <c:pt idx="20216">
                  <c:v>42059.366493055553</c:v>
                </c:pt>
                <c:pt idx="20217">
                  <c:v>42059.373437500006</c:v>
                </c:pt>
                <c:pt idx="20218">
                  <c:v>42059.380381944495</c:v>
                </c:pt>
                <c:pt idx="20219">
                  <c:v>42059.387326388955</c:v>
                </c:pt>
                <c:pt idx="20220">
                  <c:v>42059.394270833334</c:v>
                </c:pt>
                <c:pt idx="20221">
                  <c:v>42059.40121527783</c:v>
                </c:pt>
                <c:pt idx="20222">
                  <c:v>42059.408159722232</c:v>
                </c:pt>
                <c:pt idx="20223">
                  <c:v>42059.41510416667</c:v>
                </c:pt>
                <c:pt idx="20224">
                  <c:v>42059.42204861105</c:v>
                </c:pt>
                <c:pt idx="20225">
                  <c:v>42059.428993055553</c:v>
                </c:pt>
                <c:pt idx="20226">
                  <c:v>42059.435937500006</c:v>
                </c:pt>
                <c:pt idx="20227">
                  <c:v>42059.442881944495</c:v>
                </c:pt>
                <c:pt idx="20228">
                  <c:v>42059.449826388955</c:v>
                </c:pt>
                <c:pt idx="20229">
                  <c:v>42059.456770833334</c:v>
                </c:pt>
                <c:pt idx="20230">
                  <c:v>42059.46371527778</c:v>
                </c:pt>
                <c:pt idx="20231">
                  <c:v>42059.470659722232</c:v>
                </c:pt>
                <c:pt idx="20232">
                  <c:v>42059.47760416667</c:v>
                </c:pt>
                <c:pt idx="20233">
                  <c:v>42059.484548611108</c:v>
                </c:pt>
                <c:pt idx="20234">
                  <c:v>42059.491493055524</c:v>
                </c:pt>
                <c:pt idx="20235">
                  <c:v>42059.498437500006</c:v>
                </c:pt>
                <c:pt idx="20236">
                  <c:v>42059.505381944444</c:v>
                </c:pt>
                <c:pt idx="20237">
                  <c:v>42059.512326388955</c:v>
                </c:pt>
                <c:pt idx="20238">
                  <c:v>42059.519270833334</c:v>
                </c:pt>
                <c:pt idx="20239">
                  <c:v>42059.52621527783</c:v>
                </c:pt>
                <c:pt idx="20240">
                  <c:v>42059.533159722225</c:v>
                </c:pt>
                <c:pt idx="20241">
                  <c:v>42059.54010416667</c:v>
                </c:pt>
                <c:pt idx="20242">
                  <c:v>42059.54704861105</c:v>
                </c:pt>
                <c:pt idx="20243">
                  <c:v>42059.553993055553</c:v>
                </c:pt>
                <c:pt idx="20244">
                  <c:v>42059.560937500006</c:v>
                </c:pt>
                <c:pt idx="20245">
                  <c:v>42059.567881944444</c:v>
                </c:pt>
                <c:pt idx="20246">
                  <c:v>42059.574826388955</c:v>
                </c:pt>
                <c:pt idx="20247">
                  <c:v>42059.581770833254</c:v>
                </c:pt>
                <c:pt idx="20248">
                  <c:v>42059.58871527783</c:v>
                </c:pt>
                <c:pt idx="20249">
                  <c:v>42059.595659722225</c:v>
                </c:pt>
                <c:pt idx="20250">
                  <c:v>42059.60260416667</c:v>
                </c:pt>
                <c:pt idx="20251">
                  <c:v>42059.60954861105</c:v>
                </c:pt>
                <c:pt idx="20252">
                  <c:v>42059.616493055553</c:v>
                </c:pt>
                <c:pt idx="20253">
                  <c:v>42059.623437499999</c:v>
                </c:pt>
                <c:pt idx="20254">
                  <c:v>42059.630381944444</c:v>
                </c:pt>
                <c:pt idx="20255">
                  <c:v>42059.637326388889</c:v>
                </c:pt>
                <c:pt idx="20256">
                  <c:v>42059.644270833334</c:v>
                </c:pt>
                <c:pt idx="20257">
                  <c:v>42059.65121527783</c:v>
                </c:pt>
                <c:pt idx="20258">
                  <c:v>42059.658159722232</c:v>
                </c:pt>
                <c:pt idx="20259">
                  <c:v>42059.665104166597</c:v>
                </c:pt>
                <c:pt idx="20260">
                  <c:v>42059.67204861105</c:v>
                </c:pt>
                <c:pt idx="20261">
                  <c:v>42059.678993055553</c:v>
                </c:pt>
                <c:pt idx="20262">
                  <c:v>42059.685937500006</c:v>
                </c:pt>
                <c:pt idx="20263">
                  <c:v>42059.692881944444</c:v>
                </c:pt>
                <c:pt idx="20264">
                  <c:v>42059.699826388889</c:v>
                </c:pt>
                <c:pt idx="20265">
                  <c:v>42059.706770833254</c:v>
                </c:pt>
                <c:pt idx="20266">
                  <c:v>42059.71371527778</c:v>
                </c:pt>
                <c:pt idx="20267">
                  <c:v>42059.720659722225</c:v>
                </c:pt>
                <c:pt idx="20268">
                  <c:v>42059.727604166597</c:v>
                </c:pt>
                <c:pt idx="20269">
                  <c:v>42059.73454861105</c:v>
                </c:pt>
                <c:pt idx="20270">
                  <c:v>42059.741493055524</c:v>
                </c:pt>
                <c:pt idx="20271">
                  <c:v>42059.748437500006</c:v>
                </c:pt>
                <c:pt idx="20272">
                  <c:v>42059.755381944444</c:v>
                </c:pt>
                <c:pt idx="20273">
                  <c:v>42059.762326388889</c:v>
                </c:pt>
                <c:pt idx="20274">
                  <c:v>42059.769270833254</c:v>
                </c:pt>
                <c:pt idx="20275">
                  <c:v>42059.77621527783</c:v>
                </c:pt>
                <c:pt idx="20276">
                  <c:v>42059.783159722225</c:v>
                </c:pt>
                <c:pt idx="20277">
                  <c:v>42059.790104166597</c:v>
                </c:pt>
                <c:pt idx="20278">
                  <c:v>42059.797048610992</c:v>
                </c:pt>
                <c:pt idx="20279">
                  <c:v>42059.803993055553</c:v>
                </c:pt>
                <c:pt idx="20280">
                  <c:v>42059.810937500013</c:v>
                </c:pt>
                <c:pt idx="20281">
                  <c:v>42059.817881944495</c:v>
                </c:pt>
                <c:pt idx="20282">
                  <c:v>42059.824826388955</c:v>
                </c:pt>
                <c:pt idx="20283">
                  <c:v>42059.831770833254</c:v>
                </c:pt>
                <c:pt idx="20284">
                  <c:v>42059.83871527783</c:v>
                </c:pt>
                <c:pt idx="20285">
                  <c:v>42059.845659722232</c:v>
                </c:pt>
                <c:pt idx="20286">
                  <c:v>42059.852604166692</c:v>
                </c:pt>
                <c:pt idx="20287">
                  <c:v>42059.859548611108</c:v>
                </c:pt>
                <c:pt idx="20288">
                  <c:v>42059.866493055553</c:v>
                </c:pt>
                <c:pt idx="20289">
                  <c:v>42059.873437500006</c:v>
                </c:pt>
                <c:pt idx="20290">
                  <c:v>42059.880381944495</c:v>
                </c:pt>
                <c:pt idx="20291">
                  <c:v>42059.887326388955</c:v>
                </c:pt>
                <c:pt idx="20292">
                  <c:v>42059.894270833334</c:v>
                </c:pt>
                <c:pt idx="20293">
                  <c:v>42059.90121527783</c:v>
                </c:pt>
                <c:pt idx="20294">
                  <c:v>42059.908159722232</c:v>
                </c:pt>
                <c:pt idx="20295">
                  <c:v>42059.91510416667</c:v>
                </c:pt>
                <c:pt idx="20296">
                  <c:v>42059.92204861105</c:v>
                </c:pt>
                <c:pt idx="20297">
                  <c:v>42059.928993055553</c:v>
                </c:pt>
                <c:pt idx="20298">
                  <c:v>42059.935937500006</c:v>
                </c:pt>
                <c:pt idx="20299">
                  <c:v>42059.942881944495</c:v>
                </c:pt>
                <c:pt idx="20300">
                  <c:v>42059.949826388955</c:v>
                </c:pt>
                <c:pt idx="20301">
                  <c:v>42059.956770833334</c:v>
                </c:pt>
                <c:pt idx="20302">
                  <c:v>42059.96371527778</c:v>
                </c:pt>
                <c:pt idx="20303">
                  <c:v>42059.970659722232</c:v>
                </c:pt>
                <c:pt idx="20304">
                  <c:v>42059.97760416667</c:v>
                </c:pt>
                <c:pt idx="20305">
                  <c:v>42059.984548611108</c:v>
                </c:pt>
                <c:pt idx="20306">
                  <c:v>42059.991493055524</c:v>
                </c:pt>
                <c:pt idx="20307">
                  <c:v>42059.998437500006</c:v>
                </c:pt>
                <c:pt idx="20308">
                  <c:v>42060.005381944444</c:v>
                </c:pt>
                <c:pt idx="20309">
                  <c:v>42060.012326388955</c:v>
                </c:pt>
                <c:pt idx="20310">
                  <c:v>42060.019270833334</c:v>
                </c:pt>
                <c:pt idx="20311">
                  <c:v>42060.02621527783</c:v>
                </c:pt>
                <c:pt idx="20312">
                  <c:v>42060.033159722225</c:v>
                </c:pt>
                <c:pt idx="20313">
                  <c:v>42060.04010416667</c:v>
                </c:pt>
                <c:pt idx="20314">
                  <c:v>42060.04704861105</c:v>
                </c:pt>
                <c:pt idx="20315">
                  <c:v>42060.053993055553</c:v>
                </c:pt>
                <c:pt idx="20316">
                  <c:v>42060.061122685089</c:v>
                </c:pt>
                <c:pt idx="20317">
                  <c:v>42060.068055555559</c:v>
                </c:pt>
                <c:pt idx="20318">
                  <c:v>42060.075000000004</c:v>
                </c:pt>
                <c:pt idx="20319">
                  <c:v>42060.081944444442</c:v>
                </c:pt>
                <c:pt idx="20320">
                  <c:v>42060.088888888946</c:v>
                </c:pt>
                <c:pt idx="20321">
                  <c:v>42060.095833333326</c:v>
                </c:pt>
                <c:pt idx="20322">
                  <c:v>42060.102777777778</c:v>
                </c:pt>
                <c:pt idx="20323">
                  <c:v>42060.109722222194</c:v>
                </c:pt>
                <c:pt idx="20324">
                  <c:v>42060.116666666654</c:v>
                </c:pt>
                <c:pt idx="20325">
                  <c:v>42060.123611111048</c:v>
                </c:pt>
                <c:pt idx="20326">
                  <c:v>42060.130555555559</c:v>
                </c:pt>
                <c:pt idx="20327">
                  <c:v>42060.137499999997</c:v>
                </c:pt>
                <c:pt idx="20328">
                  <c:v>42060.144444444442</c:v>
                </c:pt>
                <c:pt idx="20329">
                  <c:v>42060.151388888888</c:v>
                </c:pt>
                <c:pt idx="20330">
                  <c:v>42060.158333333333</c:v>
                </c:pt>
                <c:pt idx="20331">
                  <c:v>42060.165277777778</c:v>
                </c:pt>
                <c:pt idx="20332">
                  <c:v>42060.172222222223</c:v>
                </c:pt>
                <c:pt idx="20333">
                  <c:v>42060.179166666581</c:v>
                </c:pt>
                <c:pt idx="20334">
                  <c:v>42060.186111111114</c:v>
                </c:pt>
                <c:pt idx="20335">
                  <c:v>42060.193055555508</c:v>
                </c:pt>
                <c:pt idx="20336">
                  <c:v>42060.2</c:v>
                </c:pt>
                <c:pt idx="20337">
                  <c:v>42060.206944444442</c:v>
                </c:pt>
                <c:pt idx="20338">
                  <c:v>42060.213888888888</c:v>
                </c:pt>
                <c:pt idx="20339">
                  <c:v>42060.220833333326</c:v>
                </c:pt>
                <c:pt idx="20340">
                  <c:v>42060.22777777772</c:v>
                </c:pt>
                <c:pt idx="20341">
                  <c:v>42060.234722222194</c:v>
                </c:pt>
                <c:pt idx="20342">
                  <c:v>42060.241666666581</c:v>
                </c:pt>
                <c:pt idx="20343">
                  <c:v>42060.248611111114</c:v>
                </c:pt>
                <c:pt idx="20344">
                  <c:v>42060.255555555559</c:v>
                </c:pt>
                <c:pt idx="20345">
                  <c:v>42060.262499999997</c:v>
                </c:pt>
                <c:pt idx="20346">
                  <c:v>42060.269444444435</c:v>
                </c:pt>
                <c:pt idx="20347">
                  <c:v>42060.276388888888</c:v>
                </c:pt>
                <c:pt idx="20348">
                  <c:v>42060.283333333326</c:v>
                </c:pt>
                <c:pt idx="20349">
                  <c:v>42060.290277777778</c:v>
                </c:pt>
                <c:pt idx="20350">
                  <c:v>42060.297222222194</c:v>
                </c:pt>
                <c:pt idx="20351">
                  <c:v>42060.304166666654</c:v>
                </c:pt>
                <c:pt idx="20352">
                  <c:v>42060.311111111114</c:v>
                </c:pt>
                <c:pt idx="20353">
                  <c:v>42060.318055555603</c:v>
                </c:pt>
                <c:pt idx="20354">
                  <c:v>42060.325000000004</c:v>
                </c:pt>
                <c:pt idx="20355">
                  <c:v>42060.331944444442</c:v>
                </c:pt>
                <c:pt idx="20356">
                  <c:v>42060.338888888946</c:v>
                </c:pt>
                <c:pt idx="20357">
                  <c:v>42060.345833333333</c:v>
                </c:pt>
                <c:pt idx="20358">
                  <c:v>42060.352777777793</c:v>
                </c:pt>
                <c:pt idx="20359">
                  <c:v>42060.359722222223</c:v>
                </c:pt>
                <c:pt idx="20360">
                  <c:v>42060.366666666654</c:v>
                </c:pt>
                <c:pt idx="20361">
                  <c:v>42060.373611111114</c:v>
                </c:pt>
                <c:pt idx="20362">
                  <c:v>42060.380555555603</c:v>
                </c:pt>
                <c:pt idx="20363">
                  <c:v>42060.387500000012</c:v>
                </c:pt>
                <c:pt idx="20364">
                  <c:v>42060.394444444442</c:v>
                </c:pt>
                <c:pt idx="20365">
                  <c:v>42060.401388888888</c:v>
                </c:pt>
                <c:pt idx="20366">
                  <c:v>42060.408333333333</c:v>
                </c:pt>
                <c:pt idx="20367">
                  <c:v>42060.415277777793</c:v>
                </c:pt>
                <c:pt idx="20368">
                  <c:v>42060.422222222223</c:v>
                </c:pt>
                <c:pt idx="20369">
                  <c:v>42060.429166666581</c:v>
                </c:pt>
                <c:pt idx="20370">
                  <c:v>42060.436111111114</c:v>
                </c:pt>
                <c:pt idx="20371">
                  <c:v>42060.443055555559</c:v>
                </c:pt>
                <c:pt idx="20372">
                  <c:v>42060.450000000012</c:v>
                </c:pt>
                <c:pt idx="20373">
                  <c:v>42060.45694444453</c:v>
                </c:pt>
                <c:pt idx="20374">
                  <c:v>42060.463888888888</c:v>
                </c:pt>
                <c:pt idx="20375">
                  <c:v>42060.470833333333</c:v>
                </c:pt>
                <c:pt idx="20376">
                  <c:v>42060.477777777778</c:v>
                </c:pt>
                <c:pt idx="20377">
                  <c:v>42060.484722222223</c:v>
                </c:pt>
                <c:pt idx="20378">
                  <c:v>42060.491666666581</c:v>
                </c:pt>
                <c:pt idx="20379">
                  <c:v>42060.498611111114</c:v>
                </c:pt>
                <c:pt idx="20380">
                  <c:v>42060.505555555559</c:v>
                </c:pt>
                <c:pt idx="20381">
                  <c:v>42060.512500000012</c:v>
                </c:pt>
                <c:pt idx="20382">
                  <c:v>42060.519444444442</c:v>
                </c:pt>
                <c:pt idx="20383">
                  <c:v>42060.526388888888</c:v>
                </c:pt>
                <c:pt idx="20384">
                  <c:v>42060.533333333326</c:v>
                </c:pt>
                <c:pt idx="20385">
                  <c:v>42060.540277777793</c:v>
                </c:pt>
                <c:pt idx="20386">
                  <c:v>42060.547222222223</c:v>
                </c:pt>
                <c:pt idx="20387">
                  <c:v>42060.554166666654</c:v>
                </c:pt>
                <c:pt idx="20388">
                  <c:v>42060.561111111048</c:v>
                </c:pt>
                <c:pt idx="20389">
                  <c:v>42060.568055555559</c:v>
                </c:pt>
                <c:pt idx="20390">
                  <c:v>42060.575000000004</c:v>
                </c:pt>
                <c:pt idx="20391">
                  <c:v>42060.581944444442</c:v>
                </c:pt>
                <c:pt idx="20392">
                  <c:v>42060.588888888946</c:v>
                </c:pt>
                <c:pt idx="20393">
                  <c:v>42060.595833333326</c:v>
                </c:pt>
                <c:pt idx="20394">
                  <c:v>42060.602777777778</c:v>
                </c:pt>
                <c:pt idx="20395">
                  <c:v>42060.609722222194</c:v>
                </c:pt>
                <c:pt idx="20396">
                  <c:v>42060.616666666654</c:v>
                </c:pt>
                <c:pt idx="20397">
                  <c:v>42060.623611111048</c:v>
                </c:pt>
                <c:pt idx="20398">
                  <c:v>42060.630555555559</c:v>
                </c:pt>
                <c:pt idx="20399">
                  <c:v>42060.637499999997</c:v>
                </c:pt>
                <c:pt idx="20400">
                  <c:v>42060.644444444442</c:v>
                </c:pt>
                <c:pt idx="20401">
                  <c:v>42060.651388888888</c:v>
                </c:pt>
                <c:pt idx="20402">
                  <c:v>42060.658333333333</c:v>
                </c:pt>
                <c:pt idx="20403">
                  <c:v>42060.665277777778</c:v>
                </c:pt>
                <c:pt idx="20404">
                  <c:v>42060.672222222223</c:v>
                </c:pt>
                <c:pt idx="20405">
                  <c:v>42060.679166666581</c:v>
                </c:pt>
                <c:pt idx="20406">
                  <c:v>42060.686111111114</c:v>
                </c:pt>
                <c:pt idx="20407">
                  <c:v>42060.693055555508</c:v>
                </c:pt>
                <c:pt idx="20408">
                  <c:v>42060.7</c:v>
                </c:pt>
                <c:pt idx="20409">
                  <c:v>42060.706944444442</c:v>
                </c:pt>
                <c:pt idx="20410">
                  <c:v>42060.713888888888</c:v>
                </c:pt>
                <c:pt idx="20411">
                  <c:v>42060.720833333326</c:v>
                </c:pt>
                <c:pt idx="20412">
                  <c:v>42060.72777777772</c:v>
                </c:pt>
                <c:pt idx="20413">
                  <c:v>42060.734722222194</c:v>
                </c:pt>
                <c:pt idx="20414">
                  <c:v>42060.741666666581</c:v>
                </c:pt>
                <c:pt idx="20415">
                  <c:v>42060.748611111114</c:v>
                </c:pt>
                <c:pt idx="20416">
                  <c:v>42060.755555555559</c:v>
                </c:pt>
                <c:pt idx="20417">
                  <c:v>42060.762499999997</c:v>
                </c:pt>
                <c:pt idx="20418">
                  <c:v>42060.769444444435</c:v>
                </c:pt>
                <c:pt idx="20419">
                  <c:v>42060.776388888888</c:v>
                </c:pt>
                <c:pt idx="20420">
                  <c:v>42060.783333333326</c:v>
                </c:pt>
                <c:pt idx="20421">
                  <c:v>42060.790277777778</c:v>
                </c:pt>
                <c:pt idx="20422">
                  <c:v>42060.797222222194</c:v>
                </c:pt>
                <c:pt idx="20423">
                  <c:v>42060.804166666654</c:v>
                </c:pt>
                <c:pt idx="20424">
                  <c:v>42060.811111111114</c:v>
                </c:pt>
                <c:pt idx="20425">
                  <c:v>42060.818055555603</c:v>
                </c:pt>
                <c:pt idx="20426">
                  <c:v>42060.825000000004</c:v>
                </c:pt>
                <c:pt idx="20427">
                  <c:v>42060.831944444442</c:v>
                </c:pt>
                <c:pt idx="20428">
                  <c:v>42060.838888888946</c:v>
                </c:pt>
                <c:pt idx="20429">
                  <c:v>42060.845833333333</c:v>
                </c:pt>
                <c:pt idx="20430">
                  <c:v>42060.852777777793</c:v>
                </c:pt>
                <c:pt idx="20431">
                  <c:v>42060.859722222223</c:v>
                </c:pt>
                <c:pt idx="20432">
                  <c:v>42060.866666666654</c:v>
                </c:pt>
                <c:pt idx="20433">
                  <c:v>42060.873611111114</c:v>
                </c:pt>
                <c:pt idx="20434">
                  <c:v>42060.880555555603</c:v>
                </c:pt>
                <c:pt idx="20435">
                  <c:v>42060.887500000012</c:v>
                </c:pt>
                <c:pt idx="20436">
                  <c:v>42060.894444444442</c:v>
                </c:pt>
                <c:pt idx="20437">
                  <c:v>42060.901388888888</c:v>
                </c:pt>
                <c:pt idx="20438">
                  <c:v>42060.908333333333</c:v>
                </c:pt>
                <c:pt idx="20439">
                  <c:v>42060.915277777793</c:v>
                </c:pt>
                <c:pt idx="20440">
                  <c:v>42060.922222222223</c:v>
                </c:pt>
                <c:pt idx="20441">
                  <c:v>42060.929166666581</c:v>
                </c:pt>
                <c:pt idx="20442">
                  <c:v>42060.936111111114</c:v>
                </c:pt>
                <c:pt idx="20443">
                  <c:v>42060.943055555559</c:v>
                </c:pt>
                <c:pt idx="20444">
                  <c:v>42060.950000000012</c:v>
                </c:pt>
                <c:pt idx="20445">
                  <c:v>42060.95694444453</c:v>
                </c:pt>
                <c:pt idx="20446">
                  <c:v>42060.963888888888</c:v>
                </c:pt>
                <c:pt idx="20447">
                  <c:v>42060.970833333333</c:v>
                </c:pt>
                <c:pt idx="20448">
                  <c:v>42060.977777777778</c:v>
                </c:pt>
                <c:pt idx="20449">
                  <c:v>42060.984722222223</c:v>
                </c:pt>
                <c:pt idx="20450">
                  <c:v>42060.991666666581</c:v>
                </c:pt>
                <c:pt idx="20451">
                  <c:v>42060.998611111114</c:v>
                </c:pt>
                <c:pt idx="20452">
                  <c:v>42061.005555555559</c:v>
                </c:pt>
                <c:pt idx="20453">
                  <c:v>42061.012500000012</c:v>
                </c:pt>
                <c:pt idx="20454">
                  <c:v>42061.019444444442</c:v>
                </c:pt>
                <c:pt idx="20455">
                  <c:v>42061.026388888888</c:v>
                </c:pt>
                <c:pt idx="20456">
                  <c:v>42061.033333333326</c:v>
                </c:pt>
                <c:pt idx="20457">
                  <c:v>42061.040277777793</c:v>
                </c:pt>
                <c:pt idx="20458">
                  <c:v>42061.047222222223</c:v>
                </c:pt>
                <c:pt idx="20459">
                  <c:v>42061.054166666654</c:v>
                </c:pt>
                <c:pt idx="20460">
                  <c:v>42061.061111111048</c:v>
                </c:pt>
                <c:pt idx="20461">
                  <c:v>42061.068055555559</c:v>
                </c:pt>
                <c:pt idx="20462">
                  <c:v>42061.075000000004</c:v>
                </c:pt>
                <c:pt idx="20463">
                  <c:v>42061.081944444442</c:v>
                </c:pt>
                <c:pt idx="20464">
                  <c:v>42061.088888888946</c:v>
                </c:pt>
                <c:pt idx="20465">
                  <c:v>42061.095833333326</c:v>
                </c:pt>
                <c:pt idx="20466">
                  <c:v>42061.102777777778</c:v>
                </c:pt>
                <c:pt idx="20467">
                  <c:v>42061.109722222194</c:v>
                </c:pt>
                <c:pt idx="20468">
                  <c:v>42061.116666666654</c:v>
                </c:pt>
                <c:pt idx="20469">
                  <c:v>42061.123611111048</c:v>
                </c:pt>
                <c:pt idx="20470">
                  <c:v>42061.130555555559</c:v>
                </c:pt>
                <c:pt idx="20471">
                  <c:v>42061.137499999997</c:v>
                </c:pt>
                <c:pt idx="20472">
                  <c:v>42061.144444444442</c:v>
                </c:pt>
                <c:pt idx="20473">
                  <c:v>42061.151388888888</c:v>
                </c:pt>
                <c:pt idx="20474">
                  <c:v>42061.158333333333</c:v>
                </c:pt>
                <c:pt idx="20475">
                  <c:v>42061.165277777778</c:v>
                </c:pt>
                <c:pt idx="20476">
                  <c:v>42061.172222222223</c:v>
                </c:pt>
                <c:pt idx="20477">
                  <c:v>42061.179166666581</c:v>
                </c:pt>
                <c:pt idx="20478">
                  <c:v>42061.186111111114</c:v>
                </c:pt>
                <c:pt idx="20479">
                  <c:v>42061.193055555508</c:v>
                </c:pt>
                <c:pt idx="20480">
                  <c:v>42061.2</c:v>
                </c:pt>
                <c:pt idx="20481">
                  <c:v>42061.206944444442</c:v>
                </c:pt>
                <c:pt idx="20482">
                  <c:v>42061.213888888888</c:v>
                </c:pt>
                <c:pt idx="20483">
                  <c:v>42061.220833333326</c:v>
                </c:pt>
                <c:pt idx="20484">
                  <c:v>42061.22777777772</c:v>
                </c:pt>
                <c:pt idx="20485">
                  <c:v>42061.234722222194</c:v>
                </c:pt>
                <c:pt idx="20486">
                  <c:v>42061.241666666581</c:v>
                </c:pt>
                <c:pt idx="20487">
                  <c:v>42061.248611111114</c:v>
                </c:pt>
                <c:pt idx="20488">
                  <c:v>42061.255555555559</c:v>
                </c:pt>
                <c:pt idx="20489">
                  <c:v>42061.262499999997</c:v>
                </c:pt>
                <c:pt idx="20490">
                  <c:v>42061.269444444435</c:v>
                </c:pt>
                <c:pt idx="20491">
                  <c:v>42061.276388888888</c:v>
                </c:pt>
                <c:pt idx="20492">
                  <c:v>42061.283333333326</c:v>
                </c:pt>
                <c:pt idx="20493">
                  <c:v>42061.290277777778</c:v>
                </c:pt>
                <c:pt idx="20494">
                  <c:v>42061.297222222194</c:v>
                </c:pt>
                <c:pt idx="20495">
                  <c:v>42061.304166666654</c:v>
                </c:pt>
                <c:pt idx="20496">
                  <c:v>42061.311111111114</c:v>
                </c:pt>
                <c:pt idx="20497">
                  <c:v>42061.318055555603</c:v>
                </c:pt>
                <c:pt idx="20498">
                  <c:v>42061.325000000004</c:v>
                </c:pt>
                <c:pt idx="20499">
                  <c:v>42061.331944444442</c:v>
                </c:pt>
                <c:pt idx="20500">
                  <c:v>42061.338888888946</c:v>
                </c:pt>
                <c:pt idx="20501">
                  <c:v>42061.345833333333</c:v>
                </c:pt>
                <c:pt idx="20502">
                  <c:v>42061.352777777793</c:v>
                </c:pt>
                <c:pt idx="20503">
                  <c:v>42061.359722222223</c:v>
                </c:pt>
                <c:pt idx="20504">
                  <c:v>42061.366666666654</c:v>
                </c:pt>
                <c:pt idx="20505">
                  <c:v>42061.373611111114</c:v>
                </c:pt>
                <c:pt idx="20506">
                  <c:v>42061.380555555603</c:v>
                </c:pt>
                <c:pt idx="20507">
                  <c:v>42061.387500000012</c:v>
                </c:pt>
                <c:pt idx="20508">
                  <c:v>42061.394444444442</c:v>
                </c:pt>
                <c:pt idx="20509">
                  <c:v>42061.401388888888</c:v>
                </c:pt>
                <c:pt idx="20510">
                  <c:v>42061.408333333333</c:v>
                </c:pt>
                <c:pt idx="20511">
                  <c:v>42061.415277777793</c:v>
                </c:pt>
                <c:pt idx="20512">
                  <c:v>42061.422222222223</c:v>
                </c:pt>
                <c:pt idx="20513">
                  <c:v>42061.429166666581</c:v>
                </c:pt>
                <c:pt idx="20514">
                  <c:v>42061.436111111114</c:v>
                </c:pt>
                <c:pt idx="20515">
                  <c:v>42061.443055555559</c:v>
                </c:pt>
                <c:pt idx="20516">
                  <c:v>42061.450000000012</c:v>
                </c:pt>
                <c:pt idx="20517">
                  <c:v>42061.45694444453</c:v>
                </c:pt>
                <c:pt idx="20518">
                  <c:v>42061.463888888888</c:v>
                </c:pt>
                <c:pt idx="20519">
                  <c:v>42061.470833333333</c:v>
                </c:pt>
                <c:pt idx="20520">
                  <c:v>42061.477777777778</c:v>
                </c:pt>
                <c:pt idx="20521">
                  <c:v>42061.484722222223</c:v>
                </c:pt>
                <c:pt idx="20522">
                  <c:v>42061.491666666581</c:v>
                </c:pt>
                <c:pt idx="20523">
                  <c:v>42061.498611111114</c:v>
                </c:pt>
                <c:pt idx="20524">
                  <c:v>42061.505555555559</c:v>
                </c:pt>
                <c:pt idx="20525">
                  <c:v>42061.512500000012</c:v>
                </c:pt>
                <c:pt idx="20526">
                  <c:v>42061.519444444442</c:v>
                </c:pt>
                <c:pt idx="20527">
                  <c:v>42061.526388888888</c:v>
                </c:pt>
                <c:pt idx="20528">
                  <c:v>42061.533333333326</c:v>
                </c:pt>
                <c:pt idx="20529">
                  <c:v>42061.540277777793</c:v>
                </c:pt>
                <c:pt idx="20530">
                  <c:v>42061.547222222223</c:v>
                </c:pt>
                <c:pt idx="20531">
                  <c:v>42061.554166666654</c:v>
                </c:pt>
                <c:pt idx="20532">
                  <c:v>42061.561111111048</c:v>
                </c:pt>
                <c:pt idx="20533">
                  <c:v>42061.568055555559</c:v>
                </c:pt>
                <c:pt idx="20534">
                  <c:v>42061.575000000004</c:v>
                </c:pt>
                <c:pt idx="20535">
                  <c:v>42061.581944444442</c:v>
                </c:pt>
                <c:pt idx="20536">
                  <c:v>42061.588888888946</c:v>
                </c:pt>
                <c:pt idx="20537">
                  <c:v>42061.595833333326</c:v>
                </c:pt>
                <c:pt idx="20538">
                  <c:v>42061.602777777778</c:v>
                </c:pt>
                <c:pt idx="20539">
                  <c:v>42061.609722222194</c:v>
                </c:pt>
                <c:pt idx="20540">
                  <c:v>42061.616666666654</c:v>
                </c:pt>
                <c:pt idx="20541">
                  <c:v>42061.623611111048</c:v>
                </c:pt>
                <c:pt idx="20542">
                  <c:v>42061.630555555559</c:v>
                </c:pt>
                <c:pt idx="20543">
                  <c:v>42061.637499999997</c:v>
                </c:pt>
                <c:pt idx="20544">
                  <c:v>42061.644444444442</c:v>
                </c:pt>
                <c:pt idx="20545">
                  <c:v>42061.651388888888</c:v>
                </c:pt>
                <c:pt idx="20546">
                  <c:v>42061.658333333333</c:v>
                </c:pt>
                <c:pt idx="20547">
                  <c:v>42061.665277777778</c:v>
                </c:pt>
                <c:pt idx="20548">
                  <c:v>42061.672222222223</c:v>
                </c:pt>
                <c:pt idx="20549">
                  <c:v>42061.679166666581</c:v>
                </c:pt>
                <c:pt idx="20550">
                  <c:v>42061.686111111114</c:v>
                </c:pt>
                <c:pt idx="20551">
                  <c:v>42061.693055555508</c:v>
                </c:pt>
                <c:pt idx="20552">
                  <c:v>42061.7</c:v>
                </c:pt>
                <c:pt idx="20553">
                  <c:v>42061.706944444442</c:v>
                </c:pt>
                <c:pt idx="20554">
                  <c:v>42061.713888888888</c:v>
                </c:pt>
                <c:pt idx="20555">
                  <c:v>42061.720833333326</c:v>
                </c:pt>
                <c:pt idx="20556">
                  <c:v>42061.72777777772</c:v>
                </c:pt>
                <c:pt idx="20557">
                  <c:v>42061.734722222194</c:v>
                </c:pt>
                <c:pt idx="20558">
                  <c:v>42061.741666666581</c:v>
                </c:pt>
                <c:pt idx="20559">
                  <c:v>42061.748611111114</c:v>
                </c:pt>
                <c:pt idx="20560">
                  <c:v>42061.755555555559</c:v>
                </c:pt>
                <c:pt idx="20561">
                  <c:v>42061.762499999997</c:v>
                </c:pt>
                <c:pt idx="20562">
                  <c:v>42061.769444444435</c:v>
                </c:pt>
                <c:pt idx="20563">
                  <c:v>42061.776388888888</c:v>
                </c:pt>
                <c:pt idx="20564">
                  <c:v>42061.783333333326</c:v>
                </c:pt>
                <c:pt idx="20565">
                  <c:v>42061.790277777778</c:v>
                </c:pt>
                <c:pt idx="20566">
                  <c:v>42061.797222222194</c:v>
                </c:pt>
                <c:pt idx="20567">
                  <c:v>42061.804166666654</c:v>
                </c:pt>
                <c:pt idx="20568">
                  <c:v>42061.811111111114</c:v>
                </c:pt>
                <c:pt idx="20569">
                  <c:v>42061.818055555603</c:v>
                </c:pt>
                <c:pt idx="20570">
                  <c:v>42061.825000000004</c:v>
                </c:pt>
                <c:pt idx="20571">
                  <c:v>42061.831944444442</c:v>
                </c:pt>
                <c:pt idx="20572">
                  <c:v>42061.838888888946</c:v>
                </c:pt>
                <c:pt idx="20573">
                  <c:v>42061.845833333333</c:v>
                </c:pt>
                <c:pt idx="20574">
                  <c:v>42061.852777777793</c:v>
                </c:pt>
                <c:pt idx="20575">
                  <c:v>42061.859722222223</c:v>
                </c:pt>
                <c:pt idx="20576">
                  <c:v>42061.866666666654</c:v>
                </c:pt>
                <c:pt idx="20577">
                  <c:v>42061.873611111114</c:v>
                </c:pt>
                <c:pt idx="20578">
                  <c:v>42061.880555555603</c:v>
                </c:pt>
                <c:pt idx="20579">
                  <c:v>42061.887500000012</c:v>
                </c:pt>
                <c:pt idx="20580">
                  <c:v>42061.894444444442</c:v>
                </c:pt>
                <c:pt idx="20581">
                  <c:v>42061.901388888888</c:v>
                </c:pt>
                <c:pt idx="20582">
                  <c:v>42061.908333333333</c:v>
                </c:pt>
                <c:pt idx="20583">
                  <c:v>42061.915277777793</c:v>
                </c:pt>
                <c:pt idx="20584">
                  <c:v>42061.922222222223</c:v>
                </c:pt>
                <c:pt idx="20585">
                  <c:v>42061.929166666581</c:v>
                </c:pt>
                <c:pt idx="20586">
                  <c:v>42061.936111111114</c:v>
                </c:pt>
                <c:pt idx="20587">
                  <c:v>42061.943055555559</c:v>
                </c:pt>
                <c:pt idx="20588">
                  <c:v>42061.950000000012</c:v>
                </c:pt>
                <c:pt idx="20589">
                  <c:v>42061.95694444453</c:v>
                </c:pt>
                <c:pt idx="20590">
                  <c:v>42061.963888888888</c:v>
                </c:pt>
                <c:pt idx="20591">
                  <c:v>42061.970833333333</c:v>
                </c:pt>
                <c:pt idx="20592">
                  <c:v>42061.977777777778</c:v>
                </c:pt>
                <c:pt idx="20593">
                  <c:v>42061.984722222223</c:v>
                </c:pt>
                <c:pt idx="20594">
                  <c:v>42061.991666666581</c:v>
                </c:pt>
                <c:pt idx="20595">
                  <c:v>42061.998611111114</c:v>
                </c:pt>
                <c:pt idx="20596">
                  <c:v>42062.005555555559</c:v>
                </c:pt>
                <c:pt idx="20597">
                  <c:v>42062.012500000012</c:v>
                </c:pt>
                <c:pt idx="20598">
                  <c:v>42062.019444444442</c:v>
                </c:pt>
                <c:pt idx="20599">
                  <c:v>42062.026388888888</c:v>
                </c:pt>
                <c:pt idx="20600">
                  <c:v>42062.033333333326</c:v>
                </c:pt>
                <c:pt idx="20601">
                  <c:v>42062.040277777793</c:v>
                </c:pt>
                <c:pt idx="20602">
                  <c:v>42062.047222222223</c:v>
                </c:pt>
                <c:pt idx="20603">
                  <c:v>42062.054166666654</c:v>
                </c:pt>
                <c:pt idx="20604">
                  <c:v>42062.061111111048</c:v>
                </c:pt>
                <c:pt idx="20605">
                  <c:v>42062.068055555559</c:v>
                </c:pt>
                <c:pt idx="20606">
                  <c:v>42062.075000000004</c:v>
                </c:pt>
                <c:pt idx="20607">
                  <c:v>42062.081944444442</c:v>
                </c:pt>
                <c:pt idx="20608">
                  <c:v>42062.088888888946</c:v>
                </c:pt>
                <c:pt idx="20609">
                  <c:v>42062.095833333326</c:v>
                </c:pt>
                <c:pt idx="20610">
                  <c:v>42062.102777777778</c:v>
                </c:pt>
                <c:pt idx="20611">
                  <c:v>42062.109722222194</c:v>
                </c:pt>
                <c:pt idx="20612">
                  <c:v>42062.116666666654</c:v>
                </c:pt>
                <c:pt idx="20613">
                  <c:v>42062.123611111048</c:v>
                </c:pt>
                <c:pt idx="20614">
                  <c:v>42062.130555555559</c:v>
                </c:pt>
                <c:pt idx="20615">
                  <c:v>42062.137499999997</c:v>
                </c:pt>
                <c:pt idx="20616">
                  <c:v>42062.144444444442</c:v>
                </c:pt>
                <c:pt idx="20617">
                  <c:v>42062.151388888888</c:v>
                </c:pt>
                <c:pt idx="20618">
                  <c:v>42062.158333333333</c:v>
                </c:pt>
                <c:pt idx="20619">
                  <c:v>42062.165277777778</c:v>
                </c:pt>
                <c:pt idx="20620">
                  <c:v>42062.172222222223</c:v>
                </c:pt>
                <c:pt idx="20621">
                  <c:v>42062.179166666581</c:v>
                </c:pt>
                <c:pt idx="20622">
                  <c:v>42062.186111111114</c:v>
                </c:pt>
                <c:pt idx="20623">
                  <c:v>42062.193055555508</c:v>
                </c:pt>
                <c:pt idx="20624">
                  <c:v>42062.2</c:v>
                </c:pt>
                <c:pt idx="20625">
                  <c:v>42062.206944444442</c:v>
                </c:pt>
                <c:pt idx="20626">
                  <c:v>42062.213888888888</c:v>
                </c:pt>
                <c:pt idx="20627">
                  <c:v>42062.220833333326</c:v>
                </c:pt>
                <c:pt idx="20628">
                  <c:v>42062.22777777772</c:v>
                </c:pt>
                <c:pt idx="20629">
                  <c:v>42062.234722222194</c:v>
                </c:pt>
                <c:pt idx="20630">
                  <c:v>42062.241666666581</c:v>
                </c:pt>
                <c:pt idx="20631">
                  <c:v>42062.248611111114</c:v>
                </c:pt>
                <c:pt idx="20632">
                  <c:v>42062.255555555559</c:v>
                </c:pt>
                <c:pt idx="20633">
                  <c:v>42062.262499999997</c:v>
                </c:pt>
                <c:pt idx="20634">
                  <c:v>42062.269444444435</c:v>
                </c:pt>
                <c:pt idx="20635">
                  <c:v>42062.276388888888</c:v>
                </c:pt>
                <c:pt idx="20636">
                  <c:v>42062.283333333326</c:v>
                </c:pt>
                <c:pt idx="20637">
                  <c:v>42062.290277777778</c:v>
                </c:pt>
                <c:pt idx="20638">
                  <c:v>42062.297222222194</c:v>
                </c:pt>
                <c:pt idx="20639">
                  <c:v>42062.304166666654</c:v>
                </c:pt>
                <c:pt idx="20640">
                  <c:v>42062.311111111114</c:v>
                </c:pt>
                <c:pt idx="20641">
                  <c:v>42062.318055555603</c:v>
                </c:pt>
                <c:pt idx="20642">
                  <c:v>42062.325000000004</c:v>
                </c:pt>
                <c:pt idx="20643">
                  <c:v>42062.331944444442</c:v>
                </c:pt>
                <c:pt idx="20644">
                  <c:v>42062.338888888946</c:v>
                </c:pt>
                <c:pt idx="20645">
                  <c:v>42062.345833333333</c:v>
                </c:pt>
                <c:pt idx="20646">
                  <c:v>42062.352777777793</c:v>
                </c:pt>
                <c:pt idx="20647">
                  <c:v>42062.359722222223</c:v>
                </c:pt>
                <c:pt idx="20648">
                  <c:v>42062.366666666654</c:v>
                </c:pt>
                <c:pt idx="20649">
                  <c:v>42062.373611111114</c:v>
                </c:pt>
                <c:pt idx="20650">
                  <c:v>42062.380555555603</c:v>
                </c:pt>
                <c:pt idx="20651">
                  <c:v>42062.387500000012</c:v>
                </c:pt>
                <c:pt idx="20652">
                  <c:v>42062.394444444442</c:v>
                </c:pt>
                <c:pt idx="20653">
                  <c:v>42062.401388888888</c:v>
                </c:pt>
                <c:pt idx="20654">
                  <c:v>42062.408333333333</c:v>
                </c:pt>
                <c:pt idx="20655">
                  <c:v>42062.415277777793</c:v>
                </c:pt>
                <c:pt idx="20656">
                  <c:v>42062.422222222223</c:v>
                </c:pt>
                <c:pt idx="20657">
                  <c:v>42062.429166666581</c:v>
                </c:pt>
                <c:pt idx="20658">
                  <c:v>42062.436111111114</c:v>
                </c:pt>
                <c:pt idx="20659">
                  <c:v>42062.443055555559</c:v>
                </c:pt>
                <c:pt idx="20660">
                  <c:v>42062.450000000012</c:v>
                </c:pt>
                <c:pt idx="20661">
                  <c:v>42062.45694444453</c:v>
                </c:pt>
                <c:pt idx="20662">
                  <c:v>42062.463888888888</c:v>
                </c:pt>
                <c:pt idx="20663">
                  <c:v>42062.470833333333</c:v>
                </c:pt>
                <c:pt idx="20664">
                  <c:v>42062.477777777778</c:v>
                </c:pt>
                <c:pt idx="20665">
                  <c:v>42062.484722222223</c:v>
                </c:pt>
                <c:pt idx="20666">
                  <c:v>42062.491666666581</c:v>
                </c:pt>
                <c:pt idx="20667">
                  <c:v>42062.498611111114</c:v>
                </c:pt>
                <c:pt idx="20668">
                  <c:v>42062.505555555559</c:v>
                </c:pt>
                <c:pt idx="20669">
                  <c:v>42062.512500000012</c:v>
                </c:pt>
                <c:pt idx="20670">
                  <c:v>42062.519444444442</c:v>
                </c:pt>
                <c:pt idx="20671">
                  <c:v>42062.526388888888</c:v>
                </c:pt>
                <c:pt idx="20672">
                  <c:v>42062.533333333326</c:v>
                </c:pt>
                <c:pt idx="20673">
                  <c:v>42062.540277777793</c:v>
                </c:pt>
                <c:pt idx="20674">
                  <c:v>42062.547222222223</c:v>
                </c:pt>
                <c:pt idx="20675">
                  <c:v>42062.554166666654</c:v>
                </c:pt>
                <c:pt idx="20676">
                  <c:v>42062.561111111048</c:v>
                </c:pt>
                <c:pt idx="20677">
                  <c:v>42062.568055555559</c:v>
                </c:pt>
                <c:pt idx="20678">
                  <c:v>42062.575000000004</c:v>
                </c:pt>
                <c:pt idx="20679">
                  <c:v>42062.581944444442</c:v>
                </c:pt>
                <c:pt idx="20680">
                  <c:v>42062.588888888946</c:v>
                </c:pt>
                <c:pt idx="20681">
                  <c:v>42062.595833333326</c:v>
                </c:pt>
                <c:pt idx="20682">
                  <c:v>42062.602777777778</c:v>
                </c:pt>
                <c:pt idx="20683">
                  <c:v>42062.609722222194</c:v>
                </c:pt>
                <c:pt idx="20684">
                  <c:v>42062.616666666654</c:v>
                </c:pt>
                <c:pt idx="20685">
                  <c:v>42062.623611111048</c:v>
                </c:pt>
                <c:pt idx="20686">
                  <c:v>42062.630555555559</c:v>
                </c:pt>
                <c:pt idx="20687">
                  <c:v>42062.637499999997</c:v>
                </c:pt>
                <c:pt idx="20688">
                  <c:v>42062.644444444442</c:v>
                </c:pt>
                <c:pt idx="20689">
                  <c:v>42062.651388888888</c:v>
                </c:pt>
                <c:pt idx="20690">
                  <c:v>42062.658333333333</c:v>
                </c:pt>
                <c:pt idx="20691">
                  <c:v>42062.665277777778</c:v>
                </c:pt>
                <c:pt idx="20692">
                  <c:v>42062.672222222223</c:v>
                </c:pt>
                <c:pt idx="20693">
                  <c:v>42062.679166666581</c:v>
                </c:pt>
                <c:pt idx="20694">
                  <c:v>42062.686111111114</c:v>
                </c:pt>
                <c:pt idx="20695">
                  <c:v>42062.693055555508</c:v>
                </c:pt>
                <c:pt idx="20696">
                  <c:v>42062.7</c:v>
                </c:pt>
                <c:pt idx="20697">
                  <c:v>42062.706944444442</c:v>
                </c:pt>
                <c:pt idx="20698">
                  <c:v>42062.713888888888</c:v>
                </c:pt>
                <c:pt idx="20699">
                  <c:v>42062.720833333326</c:v>
                </c:pt>
                <c:pt idx="20700">
                  <c:v>42062.72777777772</c:v>
                </c:pt>
                <c:pt idx="20701">
                  <c:v>42062.734722222194</c:v>
                </c:pt>
                <c:pt idx="20702">
                  <c:v>42062.741666666581</c:v>
                </c:pt>
                <c:pt idx="20703">
                  <c:v>42062.748611111114</c:v>
                </c:pt>
                <c:pt idx="20704">
                  <c:v>42062.755555555559</c:v>
                </c:pt>
                <c:pt idx="20705">
                  <c:v>42062.762499999997</c:v>
                </c:pt>
                <c:pt idx="20706">
                  <c:v>42062.769444444435</c:v>
                </c:pt>
                <c:pt idx="20707">
                  <c:v>42062.776388888888</c:v>
                </c:pt>
                <c:pt idx="20708">
                  <c:v>42062.783333333326</c:v>
                </c:pt>
                <c:pt idx="20709">
                  <c:v>42062.790277777778</c:v>
                </c:pt>
                <c:pt idx="20710">
                  <c:v>42062.797222222194</c:v>
                </c:pt>
                <c:pt idx="20711">
                  <c:v>42062.804166666654</c:v>
                </c:pt>
                <c:pt idx="20712">
                  <c:v>42062.811111111114</c:v>
                </c:pt>
                <c:pt idx="20713">
                  <c:v>42062.818055555603</c:v>
                </c:pt>
                <c:pt idx="20714">
                  <c:v>42062.825000000004</c:v>
                </c:pt>
                <c:pt idx="20715">
                  <c:v>42062.831944444442</c:v>
                </c:pt>
                <c:pt idx="20716">
                  <c:v>42062.838888888946</c:v>
                </c:pt>
                <c:pt idx="20717">
                  <c:v>42062.845833333333</c:v>
                </c:pt>
                <c:pt idx="20718">
                  <c:v>42062.852777777793</c:v>
                </c:pt>
                <c:pt idx="20719">
                  <c:v>42062.859722222223</c:v>
                </c:pt>
                <c:pt idx="20720">
                  <c:v>42062.866666666654</c:v>
                </c:pt>
                <c:pt idx="20721">
                  <c:v>42062.873611111114</c:v>
                </c:pt>
                <c:pt idx="20722">
                  <c:v>42062.880555555603</c:v>
                </c:pt>
                <c:pt idx="20723">
                  <c:v>42062.887500000012</c:v>
                </c:pt>
                <c:pt idx="20724">
                  <c:v>42062.894444444442</c:v>
                </c:pt>
                <c:pt idx="20725">
                  <c:v>42062.901388888888</c:v>
                </c:pt>
                <c:pt idx="20726">
                  <c:v>42062.908333333333</c:v>
                </c:pt>
                <c:pt idx="20727">
                  <c:v>42062.915277777793</c:v>
                </c:pt>
                <c:pt idx="20728">
                  <c:v>42062.922222222223</c:v>
                </c:pt>
                <c:pt idx="20729">
                  <c:v>42062.929166666581</c:v>
                </c:pt>
                <c:pt idx="20730">
                  <c:v>42062.936111111114</c:v>
                </c:pt>
                <c:pt idx="20731">
                  <c:v>42062.943055555559</c:v>
                </c:pt>
                <c:pt idx="20732">
                  <c:v>42062.950000000012</c:v>
                </c:pt>
                <c:pt idx="20733">
                  <c:v>42062.95694444453</c:v>
                </c:pt>
                <c:pt idx="20734">
                  <c:v>42062.963888888888</c:v>
                </c:pt>
                <c:pt idx="20735">
                  <c:v>42062.970833333333</c:v>
                </c:pt>
                <c:pt idx="20736">
                  <c:v>42062.977777777778</c:v>
                </c:pt>
                <c:pt idx="20737">
                  <c:v>42062.984722222223</c:v>
                </c:pt>
                <c:pt idx="20738">
                  <c:v>42062.991666666581</c:v>
                </c:pt>
                <c:pt idx="20739">
                  <c:v>42062.998611111114</c:v>
                </c:pt>
                <c:pt idx="20740">
                  <c:v>42063.005555555559</c:v>
                </c:pt>
                <c:pt idx="20741">
                  <c:v>42063.012500000012</c:v>
                </c:pt>
                <c:pt idx="20742">
                  <c:v>42063.019444444442</c:v>
                </c:pt>
                <c:pt idx="20743">
                  <c:v>42063.026388888888</c:v>
                </c:pt>
                <c:pt idx="20744">
                  <c:v>42063.033333333326</c:v>
                </c:pt>
                <c:pt idx="20745">
                  <c:v>42063.040277777793</c:v>
                </c:pt>
                <c:pt idx="20746">
                  <c:v>42063.047222222223</c:v>
                </c:pt>
                <c:pt idx="20747">
                  <c:v>42063.054166666654</c:v>
                </c:pt>
                <c:pt idx="20748">
                  <c:v>42063.061111111048</c:v>
                </c:pt>
                <c:pt idx="20749">
                  <c:v>42063.068055555559</c:v>
                </c:pt>
                <c:pt idx="20750">
                  <c:v>42063.075000000004</c:v>
                </c:pt>
                <c:pt idx="20751">
                  <c:v>42063.081944444442</c:v>
                </c:pt>
                <c:pt idx="20752">
                  <c:v>42063.088888888946</c:v>
                </c:pt>
                <c:pt idx="20753">
                  <c:v>42063.095833333326</c:v>
                </c:pt>
                <c:pt idx="20754">
                  <c:v>42063.102777777778</c:v>
                </c:pt>
                <c:pt idx="20755">
                  <c:v>42063.109722222194</c:v>
                </c:pt>
                <c:pt idx="20756">
                  <c:v>42063.116666666654</c:v>
                </c:pt>
                <c:pt idx="20757">
                  <c:v>42063.123611111048</c:v>
                </c:pt>
                <c:pt idx="20758">
                  <c:v>42063.130555555559</c:v>
                </c:pt>
                <c:pt idx="20759">
                  <c:v>42063.137499999997</c:v>
                </c:pt>
                <c:pt idx="20760">
                  <c:v>42063.144444444442</c:v>
                </c:pt>
                <c:pt idx="20761">
                  <c:v>42063.151388888888</c:v>
                </c:pt>
                <c:pt idx="20762">
                  <c:v>42063.158333333333</c:v>
                </c:pt>
                <c:pt idx="20763">
                  <c:v>42063.165277777778</c:v>
                </c:pt>
                <c:pt idx="20764">
                  <c:v>42063.172222222223</c:v>
                </c:pt>
                <c:pt idx="20765">
                  <c:v>42063.179166666581</c:v>
                </c:pt>
                <c:pt idx="20766">
                  <c:v>42063.186111111114</c:v>
                </c:pt>
                <c:pt idx="20767">
                  <c:v>42063.193055555508</c:v>
                </c:pt>
                <c:pt idx="20768">
                  <c:v>42063.199999999997</c:v>
                </c:pt>
                <c:pt idx="20769">
                  <c:v>42063.206944444442</c:v>
                </c:pt>
                <c:pt idx="20770">
                  <c:v>42063.213888888888</c:v>
                </c:pt>
                <c:pt idx="20771">
                  <c:v>42063.220833333326</c:v>
                </c:pt>
                <c:pt idx="20772">
                  <c:v>42063.22777777772</c:v>
                </c:pt>
                <c:pt idx="20773">
                  <c:v>42063.234722222194</c:v>
                </c:pt>
                <c:pt idx="20774">
                  <c:v>42063.241666666581</c:v>
                </c:pt>
                <c:pt idx="20775">
                  <c:v>42063.248611111114</c:v>
                </c:pt>
                <c:pt idx="20776">
                  <c:v>42063.255555555559</c:v>
                </c:pt>
                <c:pt idx="20777">
                  <c:v>42063.262499999997</c:v>
                </c:pt>
                <c:pt idx="20778">
                  <c:v>42063.269444444435</c:v>
                </c:pt>
                <c:pt idx="20779">
                  <c:v>42063.276388888888</c:v>
                </c:pt>
                <c:pt idx="20780">
                  <c:v>42063.283333333326</c:v>
                </c:pt>
                <c:pt idx="20781">
                  <c:v>42063.290277777778</c:v>
                </c:pt>
                <c:pt idx="20782">
                  <c:v>42063.297222222194</c:v>
                </c:pt>
                <c:pt idx="20783">
                  <c:v>42063.304166666654</c:v>
                </c:pt>
                <c:pt idx="20784">
                  <c:v>42063.311111111114</c:v>
                </c:pt>
                <c:pt idx="20785">
                  <c:v>42063.318055555603</c:v>
                </c:pt>
                <c:pt idx="20786">
                  <c:v>42063.325000000004</c:v>
                </c:pt>
                <c:pt idx="20787">
                  <c:v>42063.331944444442</c:v>
                </c:pt>
                <c:pt idx="20788">
                  <c:v>42063.338888888946</c:v>
                </c:pt>
                <c:pt idx="20789">
                  <c:v>42063.345833333333</c:v>
                </c:pt>
                <c:pt idx="20790">
                  <c:v>42063.352777777793</c:v>
                </c:pt>
                <c:pt idx="20791">
                  <c:v>42063.359722222223</c:v>
                </c:pt>
                <c:pt idx="20792">
                  <c:v>42063.366666666654</c:v>
                </c:pt>
                <c:pt idx="20793">
                  <c:v>42063.373611111114</c:v>
                </c:pt>
                <c:pt idx="20794">
                  <c:v>42063.380555555603</c:v>
                </c:pt>
                <c:pt idx="20795">
                  <c:v>42063.387500000012</c:v>
                </c:pt>
                <c:pt idx="20796">
                  <c:v>42063.394444444442</c:v>
                </c:pt>
                <c:pt idx="20797">
                  <c:v>42063.401388888888</c:v>
                </c:pt>
                <c:pt idx="20798">
                  <c:v>42063.408333333333</c:v>
                </c:pt>
                <c:pt idx="20799">
                  <c:v>42063.415277777793</c:v>
                </c:pt>
                <c:pt idx="20800">
                  <c:v>42063.422222222223</c:v>
                </c:pt>
                <c:pt idx="20801">
                  <c:v>42063.429166666581</c:v>
                </c:pt>
                <c:pt idx="20802">
                  <c:v>42063.436111111114</c:v>
                </c:pt>
                <c:pt idx="20803">
                  <c:v>42063.443055555559</c:v>
                </c:pt>
                <c:pt idx="20804">
                  <c:v>42063.450000000012</c:v>
                </c:pt>
                <c:pt idx="20805">
                  <c:v>42063.45694444453</c:v>
                </c:pt>
                <c:pt idx="20806">
                  <c:v>42063.463888888888</c:v>
                </c:pt>
                <c:pt idx="20807">
                  <c:v>42063.470833333333</c:v>
                </c:pt>
                <c:pt idx="20808">
                  <c:v>42063.477777777778</c:v>
                </c:pt>
                <c:pt idx="20809">
                  <c:v>42063.484722222223</c:v>
                </c:pt>
                <c:pt idx="20810">
                  <c:v>42063.491666666581</c:v>
                </c:pt>
                <c:pt idx="20811">
                  <c:v>42063.498611111114</c:v>
                </c:pt>
                <c:pt idx="20812">
                  <c:v>42063.505555555559</c:v>
                </c:pt>
                <c:pt idx="20813">
                  <c:v>42063.512500000012</c:v>
                </c:pt>
                <c:pt idx="20814">
                  <c:v>42063.519444444442</c:v>
                </c:pt>
                <c:pt idx="20815">
                  <c:v>42063.526388888888</c:v>
                </c:pt>
                <c:pt idx="20816">
                  <c:v>42063.533333333326</c:v>
                </c:pt>
                <c:pt idx="20817">
                  <c:v>42063.540277777793</c:v>
                </c:pt>
                <c:pt idx="20818">
                  <c:v>42063.547222222223</c:v>
                </c:pt>
                <c:pt idx="20819">
                  <c:v>42063.554166666654</c:v>
                </c:pt>
                <c:pt idx="20820">
                  <c:v>42063.561111111048</c:v>
                </c:pt>
                <c:pt idx="20821">
                  <c:v>42063.568055555559</c:v>
                </c:pt>
                <c:pt idx="20822">
                  <c:v>42063.575000000004</c:v>
                </c:pt>
                <c:pt idx="20823">
                  <c:v>42063.581944444442</c:v>
                </c:pt>
                <c:pt idx="20824">
                  <c:v>42063.588888888946</c:v>
                </c:pt>
                <c:pt idx="20825">
                  <c:v>42063.595833333326</c:v>
                </c:pt>
                <c:pt idx="20826">
                  <c:v>42063.602777777778</c:v>
                </c:pt>
                <c:pt idx="20827">
                  <c:v>42063.609722222194</c:v>
                </c:pt>
                <c:pt idx="20828">
                  <c:v>42063.616666666654</c:v>
                </c:pt>
                <c:pt idx="20829">
                  <c:v>42063.623611111048</c:v>
                </c:pt>
                <c:pt idx="20830">
                  <c:v>42063.630555555559</c:v>
                </c:pt>
                <c:pt idx="20831">
                  <c:v>42063.637499999997</c:v>
                </c:pt>
                <c:pt idx="20832">
                  <c:v>42063.644444444442</c:v>
                </c:pt>
                <c:pt idx="20833">
                  <c:v>42063.651388888888</c:v>
                </c:pt>
                <c:pt idx="20834">
                  <c:v>42063.658333333333</c:v>
                </c:pt>
                <c:pt idx="20835">
                  <c:v>42063.665277777778</c:v>
                </c:pt>
                <c:pt idx="20836">
                  <c:v>42063.672222222223</c:v>
                </c:pt>
                <c:pt idx="20837">
                  <c:v>42063.679166666581</c:v>
                </c:pt>
                <c:pt idx="20838">
                  <c:v>42063.686111111114</c:v>
                </c:pt>
                <c:pt idx="20839">
                  <c:v>42063.693055555508</c:v>
                </c:pt>
                <c:pt idx="20840">
                  <c:v>42063.7</c:v>
                </c:pt>
                <c:pt idx="20841">
                  <c:v>42063.706944444442</c:v>
                </c:pt>
                <c:pt idx="20842">
                  <c:v>42063.713888888888</c:v>
                </c:pt>
                <c:pt idx="20843">
                  <c:v>42063.720833333326</c:v>
                </c:pt>
                <c:pt idx="20844">
                  <c:v>42063.72777777772</c:v>
                </c:pt>
                <c:pt idx="20845">
                  <c:v>42063.734722222194</c:v>
                </c:pt>
                <c:pt idx="20846">
                  <c:v>42063.741666666581</c:v>
                </c:pt>
                <c:pt idx="20847">
                  <c:v>42063.748611111114</c:v>
                </c:pt>
                <c:pt idx="20848">
                  <c:v>42063.755555555559</c:v>
                </c:pt>
                <c:pt idx="20849">
                  <c:v>42063.762499999997</c:v>
                </c:pt>
                <c:pt idx="20850">
                  <c:v>42063.769444444435</c:v>
                </c:pt>
                <c:pt idx="20851">
                  <c:v>42063.776388888888</c:v>
                </c:pt>
                <c:pt idx="20852">
                  <c:v>42063.783333333326</c:v>
                </c:pt>
                <c:pt idx="20853">
                  <c:v>42063.790277777778</c:v>
                </c:pt>
                <c:pt idx="20854">
                  <c:v>42063.797222222194</c:v>
                </c:pt>
                <c:pt idx="20855">
                  <c:v>42063.804166666654</c:v>
                </c:pt>
                <c:pt idx="20856">
                  <c:v>42063.811111111114</c:v>
                </c:pt>
                <c:pt idx="20857">
                  <c:v>42063.818055555603</c:v>
                </c:pt>
                <c:pt idx="20858">
                  <c:v>42063.825000000004</c:v>
                </c:pt>
                <c:pt idx="20859">
                  <c:v>42063.831944444442</c:v>
                </c:pt>
                <c:pt idx="20860">
                  <c:v>42063.838888888946</c:v>
                </c:pt>
                <c:pt idx="20861">
                  <c:v>42063.845833333333</c:v>
                </c:pt>
                <c:pt idx="20862">
                  <c:v>42063.852777777793</c:v>
                </c:pt>
                <c:pt idx="20863">
                  <c:v>42063.859722222223</c:v>
                </c:pt>
                <c:pt idx="20864">
                  <c:v>42063.866666666654</c:v>
                </c:pt>
                <c:pt idx="20865">
                  <c:v>42063.873611111114</c:v>
                </c:pt>
                <c:pt idx="20866">
                  <c:v>42063.880555555603</c:v>
                </c:pt>
                <c:pt idx="20867">
                  <c:v>42063.887500000012</c:v>
                </c:pt>
                <c:pt idx="20868">
                  <c:v>42063.894444444442</c:v>
                </c:pt>
                <c:pt idx="20869">
                  <c:v>42063.901388888888</c:v>
                </c:pt>
                <c:pt idx="20870">
                  <c:v>42063.908333333333</c:v>
                </c:pt>
                <c:pt idx="20871">
                  <c:v>42063.915277777793</c:v>
                </c:pt>
                <c:pt idx="20872">
                  <c:v>42063.922222222223</c:v>
                </c:pt>
                <c:pt idx="20873">
                  <c:v>42063.929166666581</c:v>
                </c:pt>
                <c:pt idx="20874">
                  <c:v>42063.936111111114</c:v>
                </c:pt>
                <c:pt idx="20875">
                  <c:v>42063.943055555559</c:v>
                </c:pt>
                <c:pt idx="20876">
                  <c:v>42063.950000000012</c:v>
                </c:pt>
                <c:pt idx="20877">
                  <c:v>42063.95694444453</c:v>
                </c:pt>
                <c:pt idx="20878">
                  <c:v>42063.963888888888</c:v>
                </c:pt>
                <c:pt idx="20879">
                  <c:v>42063.970833333333</c:v>
                </c:pt>
                <c:pt idx="20880">
                  <c:v>42063.977777777778</c:v>
                </c:pt>
                <c:pt idx="20881">
                  <c:v>42063.984722222223</c:v>
                </c:pt>
                <c:pt idx="20882">
                  <c:v>42063.991666666581</c:v>
                </c:pt>
                <c:pt idx="20883">
                  <c:v>42063.998611111114</c:v>
                </c:pt>
                <c:pt idx="20884">
                  <c:v>42064.005555555559</c:v>
                </c:pt>
                <c:pt idx="20885">
                  <c:v>42064.012500000012</c:v>
                </c:pt>
                <c:pt idx="20886">
                  <c:v>42064.019444444442</c:v>
                </c:pt>
                <c:pt idx="20887">
                  <c:v>42064.026388888888</c:v>
                </c:pt>
                <c:pt idx="20888">
                  <c:v>42064.033333333326</c:v>
                </c:pt>
                <c:pt idx="20889">
                  <c:v>42064.040277777793</c:v>
                </c:pt>
                <c:pt idx="20890">
                  <c:v>42064.047222222223</c:v>
                </c:pt>
                <c:pt idx="20891">
                  <c:v>42064.054166666654</c:v>
                </c:pt>
                <c:pt idx="20892">
                  <c:v>42064.061111111048</c:v>
                </c:pt>
                <c:pt idx="20893">
                  <c:v>42064.068055555559</c:v>
                </c:pt>
                <c:pt idx="20894">
                  <c:v>42064.075000000004</c:v>
                </c:pt>
                <c:pt idx="20895">
                  <c:v>42064.081944444442</c:v>
                </c:pt>
                <c:pt idx="20896">
                  <c:v>42064.088888888946</c:v>
                </c:pt>
                <c:pt idx="20897">
                  <c:v>42064.095833333326</c:v>
                </c:pt>
                <c:pt idx="20898">
                  <c:v>42064.102777777778</c:v>
                </c:pt>
                <c:pt idx="20899">
                  <c:v>42064.109722222194</c:v>
                </c:pt>
                <c:pt idx="20900">
                  <c:v>42064.116666666654</c:v>
                </c:pt>
                <c:pt idx="20901">
                  <c:v>42064.123611111048</c:v>
                </c:pt>
                <c:pt idx="20902">
                  <c:v>42064.130555555559</c:v>
                </c:pt>
                <c:pt idx="20903">
                  <c:v>42064.137499999997</c:v>
                </c:pt>
                <c:pt idx="20904">
                  <c:v>42064.144444444442</c:v>
                </c:pt>
                <c:pt idx="20905">
                  <c:v>42064.151388888888</c:v>
                </c:pt>
                <c:pt idx="20906">
                  <c:v>42064.158333333333</c:v>
                </c:pt>
                <c:pt idx="20907">
                  <c:v>42064.165277777778</c:v>
                </c:pt>
                <c:pt idx="20908">
                  <c:v>42064.172222222223</c:v>
                </c:pt>
                <c:pt idx="20909">
                  <c:v>42064.179166666581</c:v>
                </c:pt>
                <c:pt idx="20910">
                  <c:v>42064.186111111114</c:v>
                </c:pt>
                <c:pt idx="20911">
                  <c:v>42064.193055555508</c:v>
                </c:pt>
                <c:pt idx="20912">
                  <c:v>42064.2</c:v>
                </c:pt>
                <c:pt idx="20913">
                  <c:v>42064.206944444442</c:v>
                </c:pt>
                <c:pt idx="20914">
                  <c:v>42064.213888888888</c:v>
                </c:pt>
                <c:pt idx="20915">
                  <c:v>42064.220833333326</c:v>
                </c:pt>
                <c:pt idx="20916">
                  <c:v>42064.22777777772</c:v>
                </c:pt>
                <c:pt idx="20917">
                  <c:v>42064.234722222194</c:v>
                </c:pt>
                <c:pt idx="20918">
                  <c:v>42064.241666666581</c:v>
                </c:pt>
                <c:pt idx="20919">
                  <c:v>42064.248611111114</c:v>
                </c:pt>
                <c:pt idx="20920">
                  <c:v>42064.255555555559</c:v>
                </c:pt>
                <c:pt idx="20921">
                  <c:v>42064.262499999997</c:v>
                </c:pt>
                <c:pt idx="20922">
                  <c:v>42064.269444444435</c:v>
                </c:pt>
                <c:pt idx="20923">
                  <c:v>42064.276388888888</c:v>
                </c:pt>
                <c:pt idx="20924">
                  <c:v>42064.283333333326</c:v>
                </c:pt>
                <c:pt idx="20925">
                  <c:v>42064.290277777778</c:v>
                </c:pt>
                <c:pt idx="20926">
                  <c:v>42064.297222222194</c:v>
                </c:pt>
                <c:pt idx="20927">
                  <c:v>42064.304166666654</c:v>
                </c:pt>
                <c:pt idx="20928">
                  <c:v>42064.311111111114</c:v>
                </c:pt>
                <c:pt idx="20929">
                  <c:v>42064.318055555603</c:v>
                </c:pt>
                <c:pt idx="20930">
                  <c:v>42064.325000000004</c:v>
                </c:pt>
                <c:pt idx="20931">
                  <c:v>42064.331944444442</c:v>
                </c:pt>
                <c:pt idx="20932">
                  <c:v>42064.338888888946</c:v>
                </c:pt>
                <c:pt idx="20933">
                  <c:v>42064.345833333333</c:v>
                </c:pt>
                <c:pt idx="20934">
                  <c:v>42064.352777777793</c:v>
                </c:pt>
                <c:pt idx="20935">
                  <c:v>42064.359722222223</c:v>
                </c:pt>
                <c:pt idx="20936">
                  <c:v>42064.366666666654</c:v>
                </c:pt>
                <c:pt idx="20937">
                  <c:v>42064.373611111114</c:v>
                </c:pt>
                <c:pt idx="20938">
                  <c:v>42064.380555555603</c:v>
                </c:pt>
                <c:pt idx="20939">
                  <c:v>42064.387500000012</c:v>
                </c:pt>
                <c:pt idx="20940">
                  <c:v>42064.394444444442</c:v>
                </c:pt>
                <c:pt idx="20941">
                  <c:v>42064.401388888888</c:v>
                </c:pt>
                <c:pt idx="20942">
                  <c:v>42064.408333333333</c:v>
                </c:pt>
                <c:pt idx="20943">
                  <c:v>42064.415277777793</c:v>
                </c:pt>
                <c:pt idx="20944">
                  <c:v>42064.422222222223</c:v>
                </c:pt>
                <c:pt idx="20945">
                  <c:v>42064.429166666581</c:v>
                </c:pt>
                <c:pt idx="20946">
                  <c:v>42064.436111111114</c:v>
                </c:pt>
                <c:pt idx="20947">
                  <c:v>42064.443055555559</c:v>
                </c:pt>
                <c:pt idx="20948">
                  <c:v>42064.450000000012</c:v>
                </c:pt>
                <c:pt idx="20949">
                  <c:v>42064.45694444453</c:v>
                </c:pt>
                <c:pt idx="20950">
                  <c:v>42064.463888888888</c:v>
                </c:pt>
                <c:pt idx="20951">
                  <c:v>42064.470833333333</c:v>
                </c:pt>
                <c:pt idx="20952">
                  <c:v>42064.477777777778</c:v>
                </c:pt>
                <c:pt idx="20953">
                  <c:v>42064.484722222223</c:v>
                </c:pt>
                <c:pt idx="20954">
                  <c:v>42064.491666666581</c:v>
                </c:pt>
                <c:pt idx="20955">
                  <c:v>42064.498611111114</c:v>
                </c:pt>
                <c:pt idx="20956">
                  <c:v>42064.505555555559</c:v>
                </c:pt>
                <c:pt idx="20957">
                  <c:v>42064.512500000012</c:v>
                </c:pt>
                <c:pt idx="20958">
                  <c:v>42064.519444444442</c:v>
                </c:pt>
                <c:pt idx="20959">
                  <c:v>42064.526388888888</c:v>
                </c:pt>
                <c:pt idx="20960">
                  <c:v>42064.533333333326</c:v>
                </c:pt>
                <c:pt idx="20961">
                  <c:v>42064.540277777793</c:v>
                </c:pt>
                <c:pt idx="20962">
                  <c:v>42064.547222222223</c:v>
                </c:pt>
                <c:pt idx="20963">
                  <c:v>42064.554166666654</c:v>
                </c:pt>
                <c:pt idx="20964">
                  <c:v>42064.561111111048</c:v>
                </c:pt>
                <c:pt idx="20965">
                  <c:v>42064.568055555559</c:v>
                </c:pt>
                <c:pt idx="20966">
                  <c:v>42064.575000000004</c:v>
                </c:pt>
                <c:pt idx="20967">
                  <c:v>42064.581944444442</c:v>
                </c:pt>
                <c:pt idx="20968">
                  <c:v>42064.588888888946</c:v>
                </c:pt>
                <c:pt idx="20969">
                  <c:v>42064.595833333326</c:v>
                </c:pt>
                <c:pt idx="20970">
                  <c:v>42064.602777777778</c:v>
                </c:pt>
                <c:pt idx="20971">
                  <c:v>42064.609722222194</c:v>
                </c:pt>
                <c:pt idx="20972">
                  <c:v>42064.616666666654</c:v>
                </c:pt>
                <c:pt idx="20973">
                  <c:v>42064.623611111048</c:v>
                </c:pt>
                <c:pt idx="20974">
                  <c:v>42064.630555555559</c:v>
                </c:pt>
                <c:pt idx="20975">
                  <c:v>42064.637499999997</c:v>
                </c:pt>
                <c:pt idx="20976">
                  <c:v>42064.644444444442</c:v>
                </c:pt>
                <c:pt idx="20977">
                  <c:v>42064.651388888888</c:v>
                </c:pt>
                <c:pt idx="20978">
                  <c:v>42064.658333333333</c:v>
                </c:pt>
                <c:pt idx="20979">
                  <c:v>42064.665277777778</c:v>
                </c:pt>
                <c:pt idx="20980">
                  <c:v>42064.672222222223</c:v>
                </c:pt>
                <c:pt idx="20981">
                  <c:v>42064.679166666581</c:v>
                </c:pt>
                <c:pt idx="20982">
                  <c:v>42064.686111111114</c:v>
                </c:pt>
                <c:pt idx="20983">
                  <c:v>42064.693055555508</c:v>
                </c:pt>
                <c:pt idx="20984">
                  <c:v>42064.7</c:v>
                </c:pt>
                <c:pt idx="20985">
                  <c:v>42064.706944444442</c:v>
                </c:pt>
                <c:pt idx="20986">
                  <c:v>42064.713888888888</c:v>
                </c:pt>
                <c:pt idx="20987">
                  <c:v>42064.720833333326</c:v>
                </c:pt>
                <c:pt idx="20988">
                  <c:v>42064.72777777772</c:v>
                </c:pt>
                <c:pt idx="20989">
                  <c:v>42064.734722222194</c:v>
                </c:pt>
                <c:pt idx="20990">
                  <c:v>42064.741666666581</c:v>
                </c:pt>
                <c:pt idx="20991">
                  <c:v>42064.748611111114</c:v>
                </c:pt>
                <c:pt idx="20992">
                  <c:v>42064.755555555559</c:v>
                </c:pt>
                <c:pt idx="20993">
                  <c:v>42064.762499999997</c:v>
                </c:pt>
                <c:pt idx="20994">
                  <c:v>42064.769444444435</c:v>
                </c:pt>
                <c:pt idx="20995">
                  <c:v>42064.776388888888</c:v>
                </c:pt>
                <c:pt idx="20996">
                  <c:v>42064.783333333326</c:v>
                </c:pt>
                <c:pt idx="20997">
                  <c:v>42064.790277777778</c:v>
                </c:pt>
                <c:pt idx="20998">
                  <c:v>42064.797222222194</c:v>
                </c:pt>
                <c:pt idx="20999">
                  <c:v>42064.804166666654</c:v>
                </c:pt>
                <c:pt idx="21000">
                  <c:v>42064.811111111114</c:v>
                </c:pt>
                <c:pt idx="21001">
                  <c:v>42064.818055555603</c:v>
                </c:pt>
                <c:pt idx="21002">
                  <c:v>42064.825000000004</c:v>
                </c:pt>
                <c:pt idx="21003">
                  <c:v>42064.831944444442</c:v>
                </c:pt>
                <c:pt idx="21004">
                  <c:v>42064.838888888946</c:v>
                </c:pt>
                <c:pt idx="21005">
                  <c:v>42064.845833333333</c:v>
                </c:pt>
                <c:pt idx="21006">
                  <c:v>42064.852777777793</c:v>
                </c:pt>
                <c:pt idx="21007">
                  <c:v>42064.859722222223</c:v>
                </c:pt>
                <c:pt idx="21008">
                  <c:v>42064.866666666654</c:v>
                </c:pt>
                <c:pt idx="21009">
                  <c:v>42064.873611111114</c:v>
                </c:pt>
                <c:pt idx="21010">
                  <c:v>42064.880555555603</c:v>
                </c:pt>
                <c:pt idx="21011">
                  <c:v>42064.887500000012</c:v>
                </c:pt>
                <c:pt idx="21012">
                  <c:v>42064.894444444442</c:v>
                </c:pt>
                <c:pt idx="21013">
                  <c:v>42064.901388888888</c:v>
                </c:pt>
                <c:pt idx="21014">
                  <c:v>42064.908333333333</c:v>
                </c:pt>
                <c:pt idx="21015">
                  <c:v>42064.915277777793</c:v>
                </c:pt>
                <c:pt idx="21016">
                  <c:v>42064.922222222223</c:v>
                </c:pt>
                <c:pt idx="21017">
                  <c:v>42064.929166666581</c:v>
                </c:pt>
                <c:pt idx="21018">
                  <c:v>42064.936111111114</c:v>
                </c:pt>
                <c:pt idx="21019">
                  <c:v>42064.943055555559</c:v>
                </c:pt>
                <c:pt idx="21020">
                  <c:v>42064.950000000012</c:v>
                </c:pt>
                <c:pt idx="21021">
                  <c:v>42064.95694444453</c:v>
                </c:pt>
                <c:pt idx="21022">
                  <c:v>42064.963888888888</c:v>
                </c:pt>
                <c:pt idx="21023">
                  <c:v>42064.970833333333</c:v>
                </c:pt>
                <c:pt idx="21024">
                  <c:v>42064.977777777778</c:v>
                </c:pt>
                <c:pt idx="21025">
                  <c:v>42064.984722222223</c:v>
                </c:pt>
                <c:pt idx="21026">
                  <c:v>42064.991666666581</c:v>
                </c:pt>
                <c:pt idx="21027">
                  <c:v>42064.998611111114</c:v>
                </c:pt>
                <c:pt idx="21028">
                  <c:v>42065.005555555559</c:v>
                </c:pt>
                <c:pt idx="21029">
                  <c:v>42065.012500000012</c:v>
                </c:pt>
                <c:pt idx="21030">
                  <c:v>42065.019444444442</c:v>
                </c:pt>
                <c:pt idx="21031">
                  <c:v>42065.026388888888</c:v>
                </c:pt>
                <c:pt idx="21032">
                  <c:v>42065.033333333326</c:v>
                </c:pt>
                <c:pt idx="21033">
                  <c:v>42065.040277777793</c:v>
                </c:pt>
                <c:pt idx="21034">
                  <c:v>42065.047222222223</c:v>
                </c:pt>
                <c:pt idx="21035">
                  <c:v>42065.054166666654</c:v>
                </c:pt>
                <c:pt idx="21036">
                  <c:v>42065.061111111048</c:v>
                </c:pt>
                <c:pt idx="21037">
                  <c:v>42065.068055555559</c:v>
                </c:pt>
                <c:pt idx="21038">
                  <c:v>42065.075000000004</c:v>
                </c:pt>
                <c:pt idx="21039">
                  <c:v>42065.081944444442</c:v>
                </c:pt>
                <c:pt idx="21040">
                  <c:v>42065.088888888946</c:v>
                </c:pt>
                <c:pt idx="21041">
                  <c:v>42065.095833333326</c:v>
                </c:pt>
                <c:pt idx="21042">
                  <c:v>42065.102777777778</c:v>
                </c:pt>
                <c:pt idx="21043">
                  <c:v>42065.109722222194</c:v>
                </c:pt>
                <c:pt idx="21044">
                  <c:v>42065.116666666654</c:v>
                </c:pt>
                <c:pt idx="21045">
                  <c:v>42065.123611111048</c:v>
                </c:pt>
                <c:pt idx="21046">
                  <c:v>42065.130555555559</c:v>
                </c:pt>
                <c:pt idx="21047">
                  <c:v>42065.137499999997</c:v>
                </c:pt>
                <c:pt idx="21048">
                  <c:v>42065.144444444442</c:v>
                </c:pt>
                <c:pt idx="21049">
                  <c:v>42065.151388888888</c:v>
                </c:pt>
                <c:pt idx="21050">
                  <c:v>42065.158333333333</c:v>
                </c:pt>
                <c:pt idx="21051">
                  <c:v>42065.165277777778</c:v>
                </c:pt>
                <c:pt idx="21052">
                  <c:v>42065.172222222223</c:v>
                </c:pt>
                <c:pt idx="21053">
                  <c:v>42065.179166666581</c:v>
                </c:pt>
                <c:pt idx="21054">
                  <c:v>42065.186111111114</c:v>
                </c:pt>
                <c:pt idx="21055">
                  <c:v>42065.193055555508</c:v>
                </c:pt>
                <c:pt idx="21056">
                  <c:v>42065.2</c:v>
                </c:pt>
                <c:pt idx="21057">
                  <c:v>42065.206944444442</c:v>
                </c:pt>
                <c:pt idx="21058">
                  <c:v>42065.213888888888</c:v>
                </c:pt>
                <c:pt idx="21059">
                  <c:v>42065.220833333326</c:v>
                </c:pt>
                <c:pt idx="21060">
                  <c:v>42065.22777777772</c:v>
                </c:pt>
                <c:pt idx="21061">
                  <c:v>42065.234722222194</c:v>
                </c:pt>
                <c:pt idx="21062">
                  <c:v>42065.241666666581</c:v>
                </c:pt>
                <c:pt idx="21063">
                  <c:v>42065.248611111114</c:v>
                </c:pt>
                <c:pt idx="21064">
                  <c:v>42065.255555555559</c:v>
                </c:pt>
                <c:pt idx="21065">
                  <c:v>42065.262499999997</c:v>
                </c:pt>
                <c:pt idx="21066">
                  <c:v>42065.269444444435</c:v>
                </c:pt>
                <c:pt idx="21067">
                  <c:v>42065.276388888888</c:v>
                </c:pt>
                <c:pt idx="21068">
                  <c:v>42065.283333333326</c:v>
                </c:pt>
                <c:pt idx="21069">
                  <c:v>42065.290277777778</c:v>
                </c:pt>
                <c:pt idx="21070">
                  <c:v>42065.297222222194</c:v>
                </c:pt>
                <c:pt idx="21071">
                  <c:v>42065.304166666654</c:v>
                </c:pt>
                <c:pt idx="21072">
                  <c:v>42065.311111111114</c:v>
                </c:pt>
                <c:pt idx="21073">
                  <c:v>42065.318055555603</c:v>
                </c:pt>
                <c:pt idx="21074">
                  <c:v>42065.325000000004</c:v>
                </c:pt>
                <c:pt idx="21075">
                  <c:v>42065.331944444442</c:v>
                </c:pt>
                <c:pt idx="21076">
                  <c:v>42065.338888888946</c:v>
                </c:pt>
                <c:pt idx="21077">
                  <c:v>42065.345833333333</c:v>
                </c:pt>
                <c:pt idx="21078">
                  <c:v>42065.352777777793</c:v>
                </c:pt>
                <c:pt idx="21079">
                  <c:v>42065.359722222223</c:v>
                </c:pt>
                <c:pt idx="21080">
                  <c:v>42065.366666666654</c:v>
                </c:pt>
                <c:pt idx="21081">
                  <c:v>42065.373611111114</c:v>
                </c:pt>
                <c:pt idx="21082">
                  <c:v>42065.380555555603</c:v>
                </c:pt>
                <c:pt idx="21083">
                  <c:v>42065.387500000012</c:v>
                </c:pt>
                <c:pt idx="21084">
                  <c:v>42065.394444444442</c:v>
                </c:pt>
                <c:pt idx="21085">
                  <c:v>42065.401388888888</c:v>
                </c:pt>
                <c:pt idx="21086">
                  <c:v>42065.408333333333</c:v>
                </c:pt>
                <c:pt idx="21087">
                  <c:v>42065.415277777793</c:v>
                </c:pt>
                <c:pt idx="21088">
                  <c:v>42065.422222222223</c:v>
                </c:pt>
                <c:pt idx="21089">
                  <c:v>42065.429166666581</c:v>
                </c:pt>
                <c:pt idx="21090">
                  <c:v>42065.473356481481</c:v>
                </c:pt>
                <c:pt idx="21091">
                  <c:v>42065.480289351901</c:v>
                </c:pt>
                <c:pt idx="21092">
                  <c:v>42065.487233796353</c:v>
                </c:pt>
                <c:pt idx="21093">
                  <c:v>42065.49417824074</c:v>
                </c:pt>
                <c:pt idx="21094">
                  <c:v>42065.501122685127</c:v>
                </c:pt>
                <c:pt idx="21095">
                  <c:v>42065.508067129631</c:v>
                </c:pt>
                <c:pt idx="21096">
                  <c:v>42065.515011574083</c:v>
                </c:pt>
                <c:pt idx="21097">
                  <c:v>42065.521956018521</c:v>
                </c:pt>
                <c:pt idx="21098">
                  <c:v>42065.528900462959</c:v>
                </c:pt>
                <c:pt idx="21099">
                  <c:v>42065.535844907405</c:v>
                </c:pt>
                <c:pt idx="21100">
                  <c:v>42065.54278935185</c:v>
                </c:pt>
                <c:pt idx="21101">
                  <c:v>42065.549733796295</c:v>
                </c:pt>
                <c:pt idx="21102">
                  <c:v>42065.55667824082</c:v>
                </c:pt>
                <c:pt idx="21103">
                  <c:v>42065.563622685127</c:v>
                </c:pt>
                <c:pt idx="21104">
                  <c:v>42065.570567129631</c:v>
                </c:pt>
                <c:pt idx="21105">
                  <c:v>42065.577511574083</c:v>
                </c:pt>
                <c:pt idx="21106">
                  <c:v>42065.584456018543</c:v>
                </c:pt>
                <c:pt idx="21107">
                  <c:v>42065.591400462908</c:v>
                </c:pt>
                <c:pt idx="21108">
                  <c:v>42065.598344907405</c:v>
                </c:pt>
                <c:pt idx="21109">
                  <c:v>42065.60528935185</c:v>
                </c:pt>
                <c:pt idx="21110">
                  <c:v>42065.612233796353</c:v>
                </c:pt>
                <c:pt idx="21111">
                  <c:v>42065.61917824074</c:v>
                </c:pt>
                <c:pt idx="21112">
                  <c:v>42065.626122685127</c:v>
                </c:pt>
                <c:pt idx="21113">
                  <c:v>42065.633067129624</c:v>
                </c:pt>
                <c:pt idx="21114">
                  <c:v>42065.640011574083</c:v>
                </c:pt>
                <c:pt idx="21115">
                  <c:v>42065.646956018543</c:v>
                </c:pt>
                <c:pt idx="21116">
                  <c:v>42065.653900462959</c:v>
                </c:pt>
                <c:pt idx="21117">
                  <c:v>42065.660844907405</c:v>
                </c:pt>
                <c:pt idx="21118">
                  <c:v>42065.667789351784</c:v>
                </c:pt>
                <c:pt idx="21119">
                  <c:v>42065.674733796295</c:v>
                </c:pt>
                <c:pt idx="21120">
                  <c:v>42065.68167824074</c:v>
                </c:pt>
                <c:pt idx="21121">
                  <c:v>42065.688622685186</c:v>
                </c:pt>
                <c:pt idx="21122">
                  <c:v>42065.695567129624</c:v>
                </c:pt>
                <c:pt idx="21123">
                  <c:v>42065.702511574083</c:v>
                </c:pt>
                <c:pt idx="21124">
                  <c:v>42065.709456018521</c:v>
                </c:pt>
                <c:pt idx="21125">
                  <c:v>42065.716400462959</c:v>
                </c:pt>
                <c:pt idx="21126">
                  <c:v>42065.723344907317</c:v>
                </c:pt>
                <c:pt idx="21127">
                  <c:v>42065.73028935185</c:v>
                </c:pt>
                <c:pt idx="21128">
                  <c:v>42065.737233796295</c:v>
                </c:pt>
                <c:pt idx="21129">
                  <c:v>42065.74417824074</c:v>
                </c:pt>
                <c:pt idx="21130">
                  <c:v>42065.751122685127</c:v>
                </c:pt>
                <c:pt idx="21131">
                  <c:v>42065.758067129631</c:v>
                </c:pt>
                <c:pt idx="21132">
                  <c:v>42065.765011574076</c:v>
                </c:pt>
                <c:pt idx="21133">
                  <c:v>42065.780821759254</c:v>
                </c:pt>
                <c:pt idx="21134">
                  <c:v>42065.787754629586</c:v>
                </c:pt>
                <c:pt idx="21135">
                  <c:v>42065.794699074082</c:v>
                </c:pt>
                <c:pt idx="21136">
                  <c:v>42065.80164351852</c:v>
                </c:pt>
                <c:pt idx="21137">
                  <c:v>42065.808587963002</c:v>
                </c:pt>
                <c:pt idx="21138">
                  <c:v>42065.815532407476</c:v>
                </c:pt>
                <c:pt idx="21139">
                  <c:v>42065.822476851834</c:v>
                </c:pt>
                <c:pt idx="21140">
                  <c:v>42065.829421296294</c:v>
                </c:pt>
                <c:pt idx="21141">
                  <c:v>42065.836365740739</c:v>
                </c:pt>
                <c:pt idx="21142">
                  <c:v>42065.843310185192</c:v>
                </c:pt>
                <c:pt idx="21143">
                  <c:v>42065.85025462968</c:v>
                </c:pt>
                <c:pt idx="21144">
                  <c:v>42065.857199074148</c:v>
                </c:pt>
                <c:pt idx="21145">
                  <c:v>42065.86414351852</c:v>
                </c:pt>
                <c:pt idx="21146">
                  <c:v>42065.871087962965</c:v>
                </c:pt>
                <c:pt idx="21147">
                  <c:v>42065.878032407476</c:v>
                </c:pt>
                <c:pt idx="21148">
                  <c:v>42065.884976851848</c:v>
                </c:pt>
                <c:pt idx="21149">
                  <c:v>42065.891921296294</c:v>
                </c:pt>
                <c:pt idx="21150">
                  <c:v>42065.898865740739</c:v>
                </c:pt>
                <c:pt idx="21151">
                  <c:v>42065.905810185192</c:v>
                </c:pt>
                <c:pt idx="21152">
                  <c:v>42065.912754629629</c:v>
                </c:pt>
                <c:pt idx="21153">
                  <c:v>42065.919699074148</c:v>
                </c:pt>
                <c:pt idx="21154">
                  <c:v>42065.92664351852</c:v>
                </c:pt>
                <c:pt idx="21155">
                  <c:v>42065.933587962965</c:v>
                </c:pt>
                <c:pt idx="21156">
                  <c:v>42065.940532407476</c:v>
                </c:pt>
                <c:pt idx="21157">
                  <c:v>42065.947476851834</c:v>
                </c:pt>
                <c:pt idx="21158">
                  <c:v>42065.954421296345</c:v>
                </c:pt>
                <c:pt idx="21159">
                  <c:v>42065.961365740724</c:v>
                </c:pt>
                <c:pt idx="21160">
                  <c:v>42065.968310185192</c:v>
                </c:pt>
                <c:pt idx="21161">
                  <c:v>42065.975254629629</c:v>
                </c:pt>
                <c:pt idx="21162">
                  <c:v>42065.982199074148</c:v>
                </c:pt>
                <c:pt idx="21163">
                  <c:v>42065.98914351852</c:v>
                </c:pt>
                <c:pt idx="21164">
                  <c:v>42065.996087962965</c:v>
                </c:pt>
                <c:pt idx="21165">
                  <c:v>42066.003032407411</c:v>
                </c:pt>
                <c:pt idx="21166">
                  <c:v>42066.009976851834</c:v>
                </c:pt>
                <c:pt idx="21167">
                  <c:v>42066.016921296345</c:v>
                </c:pt>
                <c:pt idx="21168">
                  <c:v>42066.023865740724</c:v>
                </c:pt>
                <c:pt idx="21169">
                  <c:v>42066.030810185192</c:v>
                </c:pt>
                <c:pt idx="21170">
                  <c:v>42066.037754629586</c:v>
                </c:pt>
                <c:pt idx="21171">
                  <c:v>42066.044699074148</c:v>
                </c:pt>
                <c:pt idx="21172">
                  <c:v>42066.05164351852</c:v>
                </c:pt>
                <c:pt idx="21173">
                  <c:v>42066.058587963002</c:v>
                </c:pt>
                <c:pt idx="21174">
                  <c:v>42066.065532407411</c:v>
                </c:pt>
                <c:pt idx="21175">
                  <c:v>42066.072476851834</c:v>
                </c:pt>
                <c:pt idx="21176">
                  <c:v>42066.079421296294</c:v>
                </c:pt>
                <c:pt idx="21177">
                  <c:v>42066.086365740739</c:v>
                </c:pt>
                <c:pt idx="21178">
                  <c:v>42066.093310185184</c:v>
                </c:pt>
                <c:pt idx="21179">
                  <c:v>42066.100254629629</c:v>
                </c:pt>
                <c:pt idx="21180">
                  <c:v>42066.107199074082</c:v>
                </c:pt>
                <c:pt idx="21181">
                  <c:v>42066.11414351852</c:v>
                </c:pt>
                <c:pt idx="21182">
                  <c:v>42066.121087962907</c:v>
                </c:pt>
                <c:pt idx="21183">
                  <c:v>42066.128032407411</c:v>
                </c:pt>
                <c:pt idx="21184">
                  <c:v>42066.134976851834</c:v>
                </c:pt>
                <c:pt idx="21185">
                  <c:v>42066.141921296294</c:v>
                </c:pt>
                <c:pt idx="21186">
                  <c:v>42066.148865740739</c:v>
                </c:pt>
                <c:pt idx="21187">
                  <c:v>42066.155810185192</c:v>
                </c:pt>
                <c:pt idx="21188">
                  <c:v>42066.162754629586</c:v>
                </c:pt>
                <c:pt idx="21189">
                  <c:v>42066.169699074082</c:v>
                </c:pt>
                <c:pt idx="21190">
                  <c:v>42066.17664351852</c:v>
                </c:pt>
                <c:pt idx="21191">
                  <c:v>42066.183587962965</c:v>
                </c:pt>
                <c:pt idx="21192">
                  <c:v>42066.190532407411</c:v>
                </c:pt>
                <c:pt idx="21193">
                  <c:v>42066.197476851768</c:v>
                </c:pt>
                <c:pt idx="21194">
                  <c:v>42066.204421296294</c:v>
                </c:pt>
                <c:pt idx="21195">
                  <c:v>42066.211365740724</c:v>
                </c:pt>
                <c:pt idx="21196">
                  <c:v>42066.218310185192</c:v>
                </c:pt>
                <c:pt idx="21197">
                  <c:v>42066.225254629586</c:v>
                </c:pt>
                <c:pt idx="21198">
                  <c:v>42066.232199074082</c:v>
                </c:pt>
                <c:pt idx="21199">
                  <c:v>42066.239143518447</c:v>
                </c:pt>
                <c:pt idx="21200">
                  <c:v>42066.246087962965</c:v>
                </c:pt>
                <c:pt idx="21201">
                  <c:v>42066.253032407411</c:v>
                </c:pt>
                <c:pt idx="21202">
                  <c:v>42066.259976851834</c:v>
                </c:pt>
                <c:pt idx="21203">
                  <c:v>42066.266921296294</c:v>
                </c:pt>
                <c:pt idx="21204">
                  <c:v>42066.273865740724</c:v>
                </c:pt>
                <c:pt idx="21205">
                  <c:v>42066.280810185192</c:v>
                </c:pt>
                <c:pt idx="21206">
                  <c:v>42066.287754629586</c:v>
                </c:pt>
                <c:pt idx="21207">
                  <c:v>42066.294699074082</c:v>
                </c:pt>
                <c:pt idx="21208">
                  <c:v>42066.30164351852</c:v>
                </c:pt>
                <c:pt idx="21209">
                  <c:v>42066.308587963002</c:v>
                </c:pt>
                <c:pt idx="21210">
                  <c:v>42066.315532407476</c:v>
                </c:pt>
                <c:pt idx="21211">
                  <c:v>42066.322476851834</c:v>
                </c:pt>
                <c:pt idx="21212">
                  <c:v>42066.329421296294</c:v>
                </c:pt>
                <c:pt idx="21213">
                  <c:v>42066.336365740739</c:v>
                </c:pt>
                <c:pt idx="21214">
                  <c:v>42066.343310185192</c:v>
                </c:pt>
                <c:pt idx="21215">
                  <c:v>42066.35025462968</c:v>
                </c:pt>
                <c:pt idx="21216">
                  <c:v>42066.357199074148</c:v>
                </c:pt>
                <c:pt idx="21217">
                  <c:v>42066.36414351852</c:v>
                </c:pt>
                <c:pt idx="21218">
                  <c:v>42066.371087962965</c:v>
                </c:pt>
                <c:pt idx="21219">
                  <c:v>42066.378032407476</c:v>
                </c:pt>
                <c:pt idx="21220">
                  <c:v>42066.384976851848</c:v>
                </c:pt>
                <c:pt idx="21221">
                  <c:v>42066.391921296294</c:v>
                </c:pt>
                <c:pt idx="21222">
                  <c:v>42066.398865740739</c:v>
                </c:pt>
                <c:pt idx="21223">
                  <c:v>42066.405810185192</c:v>
                </c:pt>
                <c:pt idx="21224">
                  <c:v>42066.412754629629</c:v>
                </c:pt>
                <c:pt idx="21225">
                  <c:v>42066.419699074148</c:v>
                </c:pt>
                <c:pt idx="21226">
                  <c:v>42066.42664351852</c:v>
                </c:pt>
                <c:pt idx="21227">
                  <c:v>42066.433587962965</c:v>
                </c:pt>
                <c:pt idx="21228">
                  <c:v>42066.440532407476</c:v>
                </c:pt>
                <c:pt idx="21229">
                  <c:v>42066.447476851834</c:v>
                </c:pt>
                <c:pt idx="21230">
                  <c:v>42066.454421296345</c:v>
                </c:pt>
                <c:pt idx="21231">
                  <c:v>42066.461365740724</c:v>
                </c:pt>
                <c:pt idx="21232">
                  <c:v>42066.468310185192</c:v>
                </c:pt>
                <c:pt idx="21233">
                  <c:v>42066.475254629629</c:v>
                </c:pt>
                <c:pt idx="21234">
                  <c:v>42066.482199074148</c:v>
                </c:pt>
                <c:pt idx="21235">
                  <c:v>42066.48914351852</c:v>
                </c:pt>
                <c:pt idx="21236">
                  <c:v>42066.496087962965</c:v>
                </c:pt>
                <c:pt idx="21237">
                  <c:v>42066.503032407411</c:v>
                </c:pt>
                <c:pt idx="21238">
                  <c:v>42066.509976851834</c:v>
                </c:pt>
                <c:pt idx="21239">
                  <c:v>42066.516921296345</c:v>
                </c:pt>
                <c:pt idx="21240">
                  <c:v>42066.523865740724</c:v>
                </c:pt>
                <c:pt idx="21241">
                  <c:v>42066.530810185192</c:v>
                </c:pt>
                <c:pt idx="21242">
                  <c:v>42066.537754629586</c:v>
                </c:pt>
                <c:pt idx="21243">
                  <c:v>42066.544699074148</c:v>
                </c:pt>
                <c:pt idx="21244">
                  <c:v>42066.55164351852</c:v>
                </c:pt>
                <c:pt idx="21245">
                  <c:v>42066.558587963002</c:v>
                </c:pt>
                <c:pt idx="21246">
                  <c:v>42066.565532407411</c:v>
                </c:pt>
                <c:pt idx="21247">
                  <c:v>42066.572476851834</c:v>
                </c:pt>
                <c:pt idx="21248">
                  <c:v>42066.579421296294</c:v>
                </c:pt>
                <c:pt idx="21249">
                  <c:v>42066.586365740739</c:v>
                </c:pt>
                <c:pt idx="21250">
                  <c:v>42066.593310185184</c:v>
                </c:pt>
                <c:pt idx="21251">
                  <c:v>42066.600254629629</c:v>
                </c:pt>
                <c:pt idx="21252">
                  <c:v>42066.607199074082</c:v>
                </c:pt>
                <c:pt idx="21253">
                  <c:v>42066.61414351852</c:v>
                </c:pt>
                <c:pt idx="21254">
                  <c:v>42066.621087962907</c:v>
                </c:pt>
                <c:pt idx="21255">
                  <c:v>42066.628032407411</c:v>
                </c:pt>
                <c:pt idx="21256">
                  <c:v>42066.634976851834</c:v>
                </c:pt>
                <c:pt idx="21257">
                  <c:v>42066.641921296294</c:v>
                </c:pt>
                <c:pt idx="21258">
                  <c:v>42066.648865740739</c:v>
                </c:pt>
                <c:pt idx="21259">
                  <c:v>42066.655810185192</c:v>
                </c:pt>
                <c:pt idx="21260">
                  <c:v>42066.662754629586</c:v>
                </c:pt>
                <c:pt idx="21261">
                  <c:v>42066.669699074082</c:v>
                </c:pt>
                <c:pt idx="21262">
                  <c:v>42066.67664351852</c:v>
                </c:pt>
                <c:pt idx="21263">
                  <c:v>42066.683587962965</c:v>
                </c:pt>
                <c:pt idx="21264">
                  <c:v>42066.690532407411</c:v>
                </c:pt>
                <c:pt idx="21265">
                  <c:v>42066.697476851768</c:v>
                </c:pt>
                <c:pt idx="21266">
                  <c:v>42066.704421296294</c:v>
                </c:pt>
                <c:pt idx="21267">
                  <c:v>42066.711365740724</c:v>
                </c:pt>
                <c:pt idx="21268">
                  <c:v>42066.718310185192</c:v>
                </c:pt>
                <c:pt idx="21269">
                  <c:v>42066.725254629586</c:v>
                </c:pt>
                <c:pt idx="21270">
                  <c:v>42066.732199074082</c:v>
                </c:pt>
                <c:pt idx="21271">
                  <c:v>42066.739143518447</c:v>
                </c:pt>
                <c:pt idx="21272">
                  <c:v>42066.746087962965</c:v>
                </c:pt>
                <c:pt idx="21273">
                  <c:v>42066.753032407411</c:v>
                </c:pt>
                <c:pt idx="21274">
                  <c:v>42066.759976851834</c:v>
                </c:pt>
                <c:pt idx="21275">
                  <c:v>42066.766921296294</c:v>
                </c:pt>
                <c:pt idx="21276">
                  <c:v>42066.773865740724</c:v>
                </c:pt>
                <c:pt idx="21277">
                  <c:v>42066.780810185192</c:v>
                </c:pt>
                <c:pt idx="21278">
                  <c:v>42066.787754629586</c:v>
                </c:pt>
                <c:pt idx="21279">
                  <c:v>42066.794699074082</c:v>
                </c:pt>
                <c:pt idx="21280">
                  <c:v>42066.80164351852</c:v>
                </c:pt>
                <c:pt idx="21281">
                  <c:v>42066.808587963002</c:v>
                </c:pt>
                <c:pt idx="21282">
                  <c:v>42066.815532407476</c:v>
                </c:pt>
                <c:pt idx="21283">
                  <c:v>42066.822476851834</c:v>
                </c:pt>
                <c:pt idx="21284">
                  <c:v>42066.829421296294</c:v>
                </c:pt>
                <c:pt idx="21285">
                  <c:v>42066.836365740739</c:v>
                </c:pt>
                <c:pt idx="21286">
                  <c:v>42066.843310185192</c:v>
                </c:pt>
                <c:pt idx="21287">
                  <c:v>42066.85025462968</c:v>
                </c:pt>
                <c:pt idx="21288">
                  <c:v>42066.857199074148</c:v>
                </c:pt>
                <c:pt idx="21289">
                  <c:v>42066.86414351852</c:v>
                </c:pt>
                <c:pt idx="21290">
                  <c:v>42066.871087962965</c:v>
                </c:pt>
                <c:pt idx="21291">
                  <c:v>42066.878032407476</c:v>
                </c:pt>
                <c:pt idx="21292">
                  <c:v>42066.884976851848</c:v>
                </c:pt>
                <c:pt idx="21293">
                  <c:v>42066.891921296294</c:v>
                </c:pt>
                <c:pt idx="21294">
                  <c:v>42066.898865740739</c:v>
                </c:pt>
                <c:pt idx="21295">
                  <c:v>42066.905810185192</c:v>
                </c:pt>
                <c:pt idx="21296">
                  <c:v>42066.912754629629</c:v>
                </c:pt>
                <c:pt idx="21297">
                  <c:v>42066.919699074148</c:v>
                </c:pt>
                <c:pt idx="21298">
                  <c:v>42066.92664351852</c:v>
                </c:pt>
                <c:pt idx="21299">
                  <c:v>42066.933587962965</c:v>
                </c:pt>
                <c:pt idx="21300">
                  <c:v>42066.940532407476</c:v>
                </c:pt>
                <c:pt idx="21301">
                  <c:v>42066.947476851834</c:v>
                </c:pt>
                <c:pt idx="21302">
                  <c:v>42066.954421296345</c:v>
                </c:pt>
                <c:pt idx="21303">
                  <c:v>42066.961365740724</c:v>
                </c:pt>
                <c:pt idx="21304">
                  <c:v>42066.968310185192</c:v>
                </c:pt>
                <c:pt idx="21305">
                  <c:v>42066.975254629629</c:v>
                </c:pt>
                <c:pt idx="21306">
                  <c:v>42066.982199074148</c:v>
                </c:pt>
                <c:pt idx="21307">
                  <c:v>42066.98914351852</c:v>
                </c:pt>
                <c:pt idx="21308">
                  <c:v>42066.996087962965</c:v>
                </c:pt>
                <c:pt idx="21309">
                  <c:v>42067.003032407411</c:v>
                </c:pt>
                <c:pt idx="21310">
                  <c:v>42067.009976851834</c:v>
                </c:pt>
                <c:pt idx="21311">
                  <c:v>42067.016921296345</c:v>
                </c:pt>
                <c:pt idx="21312">
                  <c:v>42067.023865740724</c:v>
                </c:pt>
                <c:pt idx="21313">
                  <c:v>42067.030810185192</c:v>
                </c:pt>
                <c:pt idx="21314">
                  <c:v>42067.037754629586</c:v>
                </c:pt>
                <c:pt idx="21315">
                  <c:v>42067.044699074148</c:v>
                </c:pt>
                <c:pt idx="21316">
                  <c:v>42067.05164351852</c:v>
                </c:pt>
                <c:pt idx="21317">
                  <c:v>42067.058587963002</c:v>
                </c:pt>
                <c:pt idx="21318">
                  <c:v>42067.065532407411</c:v>
                </c:pt>
                <c:pt idx="21319">
                  <c:v>42067.072476851834</c:v>
                </c:pt>
                <c:pt idx="21320">
                  <c:v>42067.079421296294</c:v>
                </c:pt>
                <c:pt idx="21321">
                  <c:v>42067.086365740739</c:v>
                </c:pt>
                <c:pt idx="21322">
                  <c:v>42067.093310185184</c:v>
                </c:pt>
                <c:pt idx="21323">
                  <c:v>42067.100254629629</c:v>
                </c:pt>
                <c:pt idx="21324">
                  <c:v>42067.107199074082</c:v>
                </c:pt>
                <c:pt idx="21325">
                  <c:v>42067.11414351852</c:v>
                </c:pt>
                <c:pt idx="21326">
                  <c:v>42067.121087962907</c:v>
                </c:pt>
                <c:pt idx="21327">
                  <c:v>42067.128032407411</c:v>
                </c:pt>
                <c:pt idx="21328">
                  <c:v>42067.134976851834</c:v>
                </c:pt>
                <c:pt idx="21329">
                  <c:v>42067.141921296294</c:v>
                </c:pt>
                <c:pt idx="21330">
                  <c:v>42067.148865740739</c:v>
                </c:pt>
                <c:pt idx="21331">
                  <c:v>42067.155810185192</c:v>
                </c:pt>
                <c:pt idx="21332">
                  <c:v>42067.162754629586</c:v>
                </c:pt>
                <c:pt idx="21333">
                  <c:v>42067.169699074082</c:v>
                </c:pt>
                <c:pt idx="21334">
                  <c:v>42067.17664351852</c:v>
                </c:pt>
                <c:pt idx="21335">
                  <c:v>42067.183587962965</c:v>
                </c:pt>
                <c:pt idx="21336">
                  <c:v>42067.190532407411</c:v>
                </c:pt>
                <c:pt idx="21337">
                  <c:v>42067.197476851768</c:v>
                </c:pt>
                <c:pt idx="21338">
                  <c:v>42067.204421296294</c:v>
                </c:pt>
                <c:pt idx="21339">
                  <c:v>42067.211365740724</c:v>
                </c:pt>
                <c:pt idx="21340">
                  <c:v>42067.218310185192</c:v>
                </c:pt>
                <c:pt idx="21341">
                  <c:v>42067.225254629586</c:v>
                </c:pt>
                <c:pt idx="21342">
                  <c:v>42067.232199074082</c:v>
                </c:pt>
                <c:pt idx="21343">
                  <c:v>42067.239143518447</c:v>
                </c:pt>
                <c:pt idx="21344">
                  <c:v>42067.246087962965</c:v>
                </c:pt>
                <c:pt idx="21345">
                  <c:v>42067.253032407411</c:v>
                </c:pt>
                <c:pt idx="21346">
                  <c:v>42067.259976851834</c:v>
                </c:pt>
                <c:pt idx="21347">
                  <c:v>42067.266921296294</c:v>
                </c:pt>
                <c:pt idx="21348">
                  <c:v>42067.273865740724</c:v>
                </c:pt>
                <c:pt idx="21349">
                  <c:v>42067.280810185192</c:v>
                </c:pt>
                <c:pt idx="21350">
                  <c:v>42067.287754629586</c:v>
                </c:pt>
                <c:pt idx="21351">
                  <c:v>42067.294699074082</c:v>
                </c:pt>
                <c:pt idx="21352">
                  <c:v>42067.30164351852</c:v>
                </c:pt>
                <c:pt idx="21353">
                  <c:v>42067.308587963002</c:v>
                </c:pt>
                <c:pt idx="21354">
                  <c:v>42067.315532407476</c:v>
                </c:pt>
                <c:pt idx="21355">
                  <c:v>42067.322476851834</c:v>
                </c:pt>
                <c:pt idx="21356">
                  <c:v>42067.329421296294</c:v>
                </c:pt>
                <c:pt idx="21357">
                  <c:v>42067.336365740739</c:v>
                </c:pt>
                <c:pt idx="21358">
                  <c:v>42067.343310185192</c:v>
                </c:pt>
                <c:pt idx="21359">
                  <c:v>42067.35025462968</c:v>
                </c:pt>
                <c:pt idx="21360">
                  <c:v>42067.357199074148</c:v>
                </c:pt>
                <c:pt idx="21361">
                  <c:v>42067.36414351852</c:v>
                </c:pt>
                <c:pt idx="21362">
                  <c:v>42067.371087962965</c:v>
                </c:pt>
                <c:pt idx="21363">
                  <c:v>42067.378032407476</c:v>
                </c:pt>
                <c:pt idx="21364">
                  <c:v>42067.384976851848</c:v>
                </c:pt>
                <c:pt idx="21365">
                  <c:v>42067.391921296294</c:v>
                </c:pt>
                <c:pt idx="21366">
                  <c:v>42067.398865740739</c:v>
                </c:pt>
                <c:pt idx="21367">
                  <c:v>42067.405810185192</c:v>
                </c:pt>
                <c:pt idx="21368">
                  <c:v>42067.412754629629</c:v>
                </c:pt>
                <c:pt idx="21369">
                  <c:v>42067.419699074148</c:v>
                </c:pt>
                <c:pt idx="21370">
                  <c:v>42067.42664351852</c:v>
                </c:pt>
                <c:pt idx="21371">
                  <c:v>42067.433587962965</c:v>
                </c:pt>
                <c:pt idx="21372">
                  <c:v>42067.440532407476</c:v>
                </c:pt>
                <c:pt idx="21373">
                  <c:v>42067.447476851834</c:v>
                </c:pt>
                <c:pt idx="21374">
                  <c:v>42067.454421296345</c:v>
                </c:pt>
                <c:pt idx="21375">
                  <c:v>42067.461365740724</c:v>
                </c:pt>
                <c:pt idx="21376">
                  <c:v>42067.468310185192</c:v>
                </c:pt>
                <c:pt idx="21377">
                  <c:v>42067.475254629629</c:v>
                </c:pt>
                <c:pt idx="21378">
                  <c:v>42067.482199074148</c:v>
                </c:pt>
                <c:pt idx="21379">
                  <c:v>42067.508263888893</c:v>
                </c:pt>
                <c:pt idx="21380">
                  <c:v>42067.515196759254</c:v>
                </c:pt>
                <c:pt idx="21381">
                  <c:v>42067.522141203634</c:v>
                </c:pt>
                <c:pt idx="21382">
                  <c:v>42067.529085648152</c:v>
                </c:pt>
                <c:pt idx="21383">
                  <c:v>42067.536030092611</c:v>
                </c:pt>
                <c:pt idx="21384">
                  <c:v>42067.542974537035</c:v>
                </c:pt>
                <c:pt idx="21385">
                  <c:v>42067.54991898148</c:v>
                </c:pt>
                <c:pt idx="21386">
                  <c:v>42067.556863425998</c:v>
                </c:pt>
                <c:pt idx="21387">
                  <c:v>42067.563807870371</c:v>
                </c:pt>
                <c:pt idx="21388">
                  <c:v>42067.570752314816</c:v>
                </c:pt>
                <c:pt idx="21389">
                  <c:v>42067.577696759254</c:v>
                </c:pt>
                <c:pt idx="21390">
                  <c:v>42067.584641203706</c:v>
                </c:pt>
                <c:pt idx="21391">
                  <c:v>42067.591585648152</c:v>
                </c:pt>
                <c:pt idx="21392">
                  <c:v>42067.598530092611</c:v>
                </c:pt>
                <c:pt idx="21393">
                  <c:v>42067.605474536984</c:v>
                </c:pt>
                <c:pt idx="21394">
                  <c:v>42067.61241898148</c:v>
                </c:pt>
                <c:pt idx="21395">
                  <c:v>42067.619363425933</c:v>
                </c:pt>
                <c:pt idx="21396">
                  <c:v>42067.626307870371</c:v>
                </c:pt>
                <c:pt idx="21397">
                  <c:v>42067.633252314816</c:v>
                </c:pt>
                <c:pt idx="21398">
                  <c:v>42067.640196759254</c:v>
                </c:pt>
                <c:pt idx="21399">
                  <c:v>42067.647141203634</c:v>
                </c:pt>
                <c:pt idx="21400">
                  <c:v>42067.654085648202</c:v>
                </c:pt>
                <c:pt idx="21401">
                  <c:v>42067.661030092589</c:v>
                </c:pt>
                <c:pt idx="21402">
                  <c:v>42067.667974536984</c:v>
                </c:pt>
                <c:pt idx="21403">
                  <c:v>42067.67491898148</c:v>
                </c:pt>
                <c:pt idx="21404">
                  <c:v>42067.681863425933</c:v>
                </c:pt>
                <c:pt idx="21405">
                  <c:v>42067.688807870392</c:v>
                </c:pt>
                <c:pt idx="21406">
                  <c:v>42067.695752314765</c:v>
                </c:pt>
                <c:pt idx="21407">
                  <c:v>42067.702696759254</c:v>
                </c:pt>
                <c:pt idx="21408">
                  <c:v>42067.709641203634</c:v>
                </c:pt>
                <c:pt idx="21409">
                  <c:v>42067.716585648202</c:v>
                </c:pt>
                <c:pt idx="21410">
                  <c:v>42067.723530092589</c:v>
                </c:pt>
                <c:pt idx="21411">
                  <c:v>42067.730474536984</c:v>
                </c:pt>
                <c:pt idx="21412">
                  <c:v>42067.737418981429</c:v>
                </c:pt>
                <c:pt idx="21413">
                  <c:v>42067.744363425933</c:v>
                </c:pt>
                <c:pt idx="21414">
                  <c:v>42067.751307870371</c:v>
                </c:pt>
                <c:pt idx="21415">
                  <c:v>42067.758252314867</c:v>
                </c:pt>
                <c:pt idx="21416">
                  <c:v>42067.765196759174</c:v>
                </c:pt>
                <c:pt idx="21417">
                  <c:v>42067.772141203634</c:v>
                </c:pt>
                <c:pt idx="21418">
                  <c:v>42067.779085648152</c:v>
                </c:pt>
                <c:pt idx="21419">
                  <c:v>42067.786030092611</c:v>
                </c:pt>
                <c:pt idx="21420">
                  <c:v>42067.792974536984</c:v>
                </c:pt>
                <c:pt idx="21421">
                  <c:v>42067.799918981429</c:v>
                </c:pt>
                <c:pt idx="21422">
                  <c:v>42067.806863425998</c:v>
                </c:pt>
                <c:pt idx="21423">
                  <c:v>42067.813807870392</c:v>
                </c:pt>
                <c:pt idx="21424">
                  <c:v>42067.820752314816</c:v>
                </c:pt>
                <c:pt idx="21425">
                  <c:v>42067.827696759254</c:v>
                </c:pt>
                <c:pt idx="21426">
                  <c:v>42067.834641203706</c:v>
                </c:pt>
                <c:pt idx="21427">
                  <c:v>42067.841585648202</c:v>
                </c:pt>
                <c:pt idx="21428">
                  <c:v>42067.84853009267</c:v>
                </c:pt>
                <c:pt idx="21429">
                  <c:v>42067.855474537035</c:v>
                </c:pt>
                <c:pt idx="21430">
                  <c:v>42067.86241898148</c:v>
                </c:pt>
                <c:pt idx="21431">
                  <c:v>42067.869363425933</c:v>
                </c:pt>
                <c:pt idx="21432">
                  <c:v>42067.876307870392</c:v>
                </c:pt>
                <c:pt idx="21433">
                  <c:v>42067.883252314867</c:v>
                </c:pt>
                <c:pt idx="21434">
                  <c:v>42067.890196759254</c:v>
                </c:pt>
                <c:pt idx="21435">
                  <c:v>42067.897141203634</c:v>
                </c:pt>
                <c:pt idx="21436">
                  <c:v>42067.904085648202</c:v>
                </c:pt>
                <c:pt idx="21437">
                  <c:v>42067.911030092611</c:v>
                </c:pt>
                <c:pt idx="21438">
                  <c:v>42067.917974537035</c:v>
                </c:pt>
                <c:pt idx="21439">
                  <c:v>42067.92491898148</c:v>
                </c:pt>
                <c:pt idx="21440">
                  <c:v>42067.931863425933</c:v>
                </c:pt>
                <c:pt idx="21441">
                  <c:v>42067.938807870392</c:v>
                </c:pt>
                <c:pt idx="21442">
                  <c:v>42067.945752314816</c:v>
                </c:pt>
                <c:pt idx="21443">
                  <c:v>42067.952696759261</c:v>
                </c:pt>
                <c:pt idx="21444">
                  <c:v>42067.959641203706</c:v>
                </c:pt>
                <c:pt idx="21445">
                  <c:v>42067.966585648202</c:v>
                </c:pt>
                <c:pt idx="21446">
                  <c:v>42067.973530092611</c:v>
                </c:pt>
                <c:pt idx="21447">
                  <c:v>42067.980474537035</c:v>
                </c:pt>
                <c:pt idx="21448">
                  <c:v>42067.98741898148</c:v>
                </c:pt>
                <c:pt idx="21449">
                  <c:v>42067.994363425933</c:v>
                </c:pt>
                <c:pt idx="21450">
                  <c:v>42068.001307870371</c:v>
                </c:pt>
                <c:pt idx="21451">
                  <c:v>42068.008252314867</c:v>
                </c:pt>
                <c:pt idx="21452">
                  <c:v>42068.015196759254</c:v>
                </c:pt>
                <c:pt idx="21453">
                  <c:v>42068.022141203634</c:v>
                </c:pt>
                <c:pt idx="21454">
                  <c:v>42068.029085648152</c:v>
                </c:pt>
                <c:pt idx="21455">
                  <c:v>42068.036030092611</c:v>
                </c:pt>
                <c:pt idx="21456">
                  <c:v>42068.042974537035</c:v>
                </c:pt>
                <c:pt idx="21457">
                  <c:v>42068.04991898148</c:v>
                </c:pt>
                <c:pt idx="21458">
                  <c:v>42068.056863425998</c:v>
                </c:pt>
                <c:pt idx="21459">
                  <c:v>42068.063807870371</c:v>
                </c:pt>
                <c:pt idx="21460">
                  <c:v>42068.070752314816</c:v>
                </c:pt>
                <c:pt idx="21461">
                  <c:v>42068.077696759254</c:v>
                </c:pt>
                <c:pt idx="21462">
                  <c:v>42068.084641203706</c:v>
                </c:pt>
                <c:pt idx="21463">
                  <c:v>42068.091585648152</c:v>
                </c:pt>
                <c:pt idx="21464">
                  <c:v>42068.098530092611</c:v>
                </c:pt>
                <c:pt idx="21465">
                  <c:v>42068.105474536984</c:v>
                </c:pt>
                <c:pt idx="21466">
                  <c:v>42068.11241898148</c:v>
                </c:pt>
                <c:pt idx="21467">
                  <c:v>42068.119363425933</c:v>
                </c:pt>
                <c:pt idx="21468">
                  <c:v>42068.126307870371</c:v>
                </c:pt>
                <c:pt idx="21469">
                  <c:v>42068.133252314816</c:v>
                </c:pt>
                <c:pt idx="21470">
                  <c:v>42068.140196759254</c:v>
                </c:pt>
                <c:pt idx="21471">
                  <c:v>42068.147141203634</c:v>
                </c:pt>
                <c:pt idx="21472">
                  <c:v>42068.154085648202</c:v>
                </c:pt>
                <c:pt idx="21473">
                  <c:v>42068.161030092589</c:v>
                </c:pt>
                <c:pt idx="21474">
                  <c:v>42068.167974536984</c:v>
                </c:pt>
                <c:pt idx="21475">
                  <c:v>42068.17491898148</c:v>
                </c:pt>
                <c:pt idx="21476">
                  <c:v>42068.181863425933</c:v>
                </c:pt>
                <c:pt idx="21477">
                  <c:v>42068.188807870392</c:v>
                </c:pt>
                <c:pt idx="21478">
                  <c:v>42068.195752314765</c:v>
                </c:pt>
                <c:pt idx="21479">
                  <c:v>42068.202696759254</c:v>
                </c:pt>
                <c:pt idx="21480">
                  <c:v>42068.209641203634</c:v>
                </c:pt>
                <c:pt idx="21481">
                  <c:v>42068.216585648202</c:v>
                </c:pt>
                <c:pt idx="21482">
                  <c:v>42068.223530092589</c:v>
                </c:pt>
                <c:pt idx="21483">
                  <c:v>42068.230474536984</c:v>
                </c:pt>
                <c:pt idx="21484">
                  <c:v>42068.237418981429</c:v>
                </c:pt>
                <c:pt idx="21485">
                  <c:v>42068.244363425933</c:v>
                </c:pt>
                <c:pt idx="21486">
                  <c:v>42068.251307870371</c:v>
                </c:pt>
                <c:pt idx="21487">
                  <c:v>42068.258252314867</c:v>
                </c:pt>
                <c:pt idx="21488">
                  <c:v>42068.265196759174</c:v>
                </c:pt>
                <c:pt idx="21489">
                  <c:v>42068.272141203634</c:v>
                </c:pt>
                <c:pt idx="21490">
                  <c:v>42068.279085648152</c:v>
                </c:pt>
                <c:pt idx="21491">
                  <c:v>42068.286030092611</c:v>
                </c:pt>
                <c:pt idx="21492">
                  <c:v>42068.292974536984</c:v>
                </c:pt>
                <c:pt idx="21493">
                  <c:v>42068.299918981429</c:v>
                </c:pt>
                <c:pt idx="21494">
                  <c:v>42068.306863425998</c:v>
                </c:pt>
                <c:pt idx="21495">
                  <c:v>42068.313807870392</c:v>
                </c:pt>
                <c:pt idx="21496">
                  <c:v>42068.320752314816</c:v>
                </c:pt>
                <c:pt idx="21497">
                  <c:v>42068.327696759254</c:v>
                </c:pt>
                <c:pt idx="21498">
                  <c:v>42068.334641203706</c:v>
                </c:pt>
                <c:pt idx="21499">
                  <c:v>42068.341585648202</c:v>
                </c:pt>
                <c:pt idx="21500">
                  <c:v>42068.34853009267</c:v>
                </c:pt>
                <c:pt idx="21501">
                  <c:v>42068.355474537035</c:v>
                </c:pt>
                <c:pt idx="21502">
                  <c:v>42068.36241898148</c:v>
                </c:pt>
                <c:pt idx="21503">
                  <c:v>42068.369363425933</c:v>
                </c:pt>
                <c:pt idx="21504">
                  <c:v>42068.376307870392</c:v>
                </c:pt>
                <c:pt idx="21505">
                  <c:v>42068.383252314867</c:v>
                </c:pt>
                <c:pt idx="21506">
                  <c:v>42068.390196759254</c:v>
                </c:pt>
                <c:pt idx="21507">
                  <c:v>42068.397141203634</c:v>
                </c:pt>
                <c:pt idx="21508">
                  <c:v>42068.404085648202</c:v>
                </c:pt>
                <c:pt idx="21509">
                  <c:v>42068.411030092611</c:v>
                </c:pt>
                <c:pt idx="21510">
                  <c:v>42068.417974537035</c:v>
                </c:pt>
                <c:pt idx="21511">
                  <c:v>42068.42491898148</c:v>
                </c:pt>
                <c:pt idx="21512">
                  <c:v>42068.431863425933</c:v>
                </c:pt>
                <c:pt idx="21513">
                  <c:v>42068.438807870392</c:v>
                </c:pt>
                <c:pt idx="21514">
                  <c:v>42068.445752314816</c:v>
                </c:pt>
                <c:pt idx="21515">
                  <c:v>42068.452696759261</c:v>
                </c:pt>
                <c:pt idx="21516">
                  <c:v>42068.459641203706</c:v>
                </c:pt>
                <c:pt idx="21517">
                  <c:v>42068.466585648202</c:v>
                </c:pt>
                <c:pt idx="21518">
                  <c:v>42068.473530092611</c:v>
                </c:pt>
                <c:pt idx="21519">
                  <c:v>42068.480474537035</c:v>
                </c:pt>
                <c:pt idx="21520">
                  <c:v>42068.48741898148</c:v>
                </c:pt>
                <c:pt idx="21521">
                  <c:v>42068.494363425933</c:v>
                </c:pt>
                <c:pt idx="21522">
                  <c:v>42068.501307870371</c:v>
                </c:pt>
                <c:pt idx="21523">
                  <c:v>42068.508252314867</c:v>
                </c:pt>
                <c:pt idx="21524">
                  <c:v>42068.515196759254</c:v>
                </c:pt>
                <c:pt idx="21525">
                  <c:v>42068.522141203634</c:v>
                </c:pt>
                <c:pt idx="21526">
                  <c:v>42068.529085648152</c:v>
                </c:pt>
                <c:pt idx="21527">
                  <c:v>42068.536030092611</c:v>
                </c:pt>
                <c:pt idx="21528">
                  <c:v>42068.542974537035</c:v>
                </c:pt>
                <c:pt idx="21529">
                  <c:v>42068.54991898148</c:v>
                </c:pt>
                <c:pt idx="21530">
                  <c:v>42068.556863425998</c:v>
                </c:pt>
                <c:pt idx="21531">
                  <c:v>42068.563807870371</c:v>
                </c:pt>
                <c:pt idx="21532">
                  <c:v>42068.570752314816</c:v>
                </c:pt>
                <c:pt idx="21533">
                  <c:v>42068.577696759254</c:v>
                </c:pt>
                <c:pt idx="21534">
                  <c:v>42068.584641203706</c:v>
                </c:pt>
                <c:pt idx="21535">
                  <c:v>42068.591585648152</c:v>
                </c:pt>
                <c:pt idx="21536">
                  <c:v>42068.598530092611</c:v>
                </c:pt>
                <c:pt idx="21537">
                  <c:v>42068.605474536984</c:v>
                </c:pt>
                <c:pt idx="21538">
                  <c:v>42068.61241898148</c:v>
                </c:pt>
                <c:pt idx="21539">
                  <c:v>42068.619363425933</c:v>
                </c:pt>
                <c:pt idx="21540">
                  <c:v>42068.626307870371</c:v>
                </c:pt>
                <c:pt idx="21541">
                  <c:v>42068.633252314816</c:v>
                </c:pt>
                <c:pt idx="21542">
                  <c:v>42068.640196759254</c:v>
                </c:pt>
                <c:pt idx="21543">
                  <c:v>42068.647141203634</c:v>
                </c:pt>
                <c:pt idx="21544">
                  <c:v>42068.654085648202</c:v>
                </c:pt>
                <c:pt idx="21545">
                  <c:v>42068.661030092589</c:v>
                </c:pt>
                <c:pt idx="21546">
                  <c:v>42068.667974536984</c:v>
                </c:pt>
                <c:pt idx="21547">
                  <c:v>42068.67491898148</c:v>
                </c:pt>
                <c:pt idx="21548">
                  <c:v>42068.681863425933</c:v>
                </c:pt>
                <c:pt idx="21549">
                  <c:v>42068.688807870392</c:v>
                </c:pt>
                <c:pt idx="21550">
                  <c:v>42068.695752314765</c:v>
                </c:pt>
                <c:pt idx="21551">
                  <c:v>42068.702696759254</c:v>
                </c:pt>
                <c:pt idx="21552">
                  <c:v>42068.709641203634</c:v>
                </c:pt>
                <c:pt idx="21553">
                  <c:v>42068.716585648202</c:v>
                </c:pt>
                <c:pt idx="21554">
                  <c:v>42068.723530092589</c:v>
                </c:pt>
                <c:pt idx="21555">
                  <c:v>42068.730474536984</c:v>
                </c:pt>
                <c:pt idx="21556">
                  <c:v>42068.737418981429</c:v>
                </c:pt>
                <c:pt idx="21557">
                  <c:v>42068.744363425933</c:v>
                </c:pt>
                <c:pt idx="21558">
                  <c:v>42068.751307870371</c:v>
                </c:pt>
                <c:pt idx="21559">
                  <c:v>42068.758252314867</c:v>
                </c:pt>
                <c:pt idx="21560">
                  <c:v>42068.765196759174</c:v>
                </c:pt>
                <c:pt idx="21561">
                  <c:v>42068.772141203634</c:v>
                </c:pt>
                <c:pt idx="21562">
                  <c:v>42068.779085648152</c:v>
                </c:pt>
                <c:pt idx="21563">
                  <c:v>42068.786030092611</c:v>
                </c:pt>
                <c:pt idx="21564">
                  <c:v>42068.792974536984</c:v>
                </c:pt>
                <c:pt idx="21565">
                  <c:v>42068.799918981429</c:v>
                </c:pt>
                <c:pt idx="21566">
                  <c:v>42068.806863425998</c:v>
                </c:pt>
                <c:pt idx="21567">
                  <c:v>42068.813807870392</c:v>
                </c:pt>
                <c:pt idx="21568">
                  <c:v>42068.820752314816</c:v>
                </c:pt>
                <c:pt idx="21569">
                  <c:v>42068.827696759254</c:v>
                </c:pt>
                <c:pt idx="21570">
                  <c:v>42068.834641203706</c:v>
                </c:pt>
                <c:pt idx="21571">
                  <c:v>42068.841585648202</c:v>
                </c:pt>
                <c:pt idx="21572">
                  <c:v>42068.84853009267</c:v>
                </c:pt>
                <c:pt idx="21573">
                  <c:v>42068.855474537035</c:v>
                </c:pt>
                <c:pt idx="21574">
                  <c:v>42068.86241898148</c:v>
                </c:pt>
                <c:pt idx="21575">
                  <c:v>42068.869363425933</c:v>
                </c:pt>
                <c:pt idx="21576">
                  <c:v>42068.876307870392</c:v>
                </c:pt>
                <c:pt idx="21577">
                  <c:v>42068.883252314867</c:v>
                </c:pt>
                <c:pt idx="21578">
                  <c:v>42068.890196759254</c:v>
                </c:pt>
                <c:pt idx="21579">
                  <c:v>42068.897141203634</c:v>
                </c:pt>
                <c:pt idx="21580">
                  <c:v>42068.904085648202</c:v>
                </c:pt>
                <c:pt idx="21581">
                  <c:v>42068.911030092611</c:v>
                </c:pt>
                <c:pt idx="21582">
                  <c:v>42068.917974537035</c:v>
                </c:pt>
                <c:pt idx="21583">
                  <c:v>42068.92491898148</c:v>
                </c:pt>
                <c:pt idx="21584">
                  <c:v>42068.931863425933</c:v>
                </c:pt>
                <c:pt idx="21585">
                  <c:v>42068.938807870392</c:v>
                </c:pt>
                <c:pt idx="21586">
                  <c:v>42068.945752314816</c:v>
                </c:pt>
                <c:pt idx="21587">
                  <c:v>42068.952696759261</c:v>
                </c:pt>
                <c:pt idx="21588">
                  <c:v>42068.959641203706</c:v>
                </c:pt>
                <c:pt idx="21589">
                  <c:v>42068.966585648202</c:v>
                </c:pt>
                <c:pt idx="21590">
                  <c:v>42068.973530092611</c:v>
                </c:pt>
                <c:pt idx="21591">
                  <c:v>42068.980474537035</c:v>
                </c:pt>
                <c:pt idx="21592">
                  <c:v>42068.98741898148</c:v>
                </c:pt>
                <c:pt idx="21593">
                  <c:v>42068.994363425933</c:v>
                </c:pt>
                <c:pt idx="21594">
                  <c:v>42069.001307870371</c:v>
                </c:pt>
                <c:pt idx="21595">
                  <c:v>42069.008252314867</c:v>
                </c:pt>
                <c:pt idx="21596">
                  <c:v>42069.015196759254</c:v>
                </c:pt>
                <c:pt idx="21597">
                  <c:v>42069.022141203634</c:v>
                </c:pt>
                <c:pt idx="21598">
                  <c:v>42069.029085648152</c:v>
                </c:pt>
                <c:pt idx="21599">
                  <c:v>42069.036030092611</c:v>
                </c:pt>
                <c:pt idx="21600">
                  <c:v>42069.042974537035</c:v>
                </c:pt>
                <c:pt idx="21601">
                  <c:v>42069.04991898148</c:v>
                </c:pt>
                <c:pt idx="21602">
                  <c:v>42069.056863425998</c:v>
                </c:pt>
                <c:pt idx="21603">
                  <c:v>42069.063807870371</c:v>
                </c:pt>
                <c:pt idx="21604">
                  <c:v>42069.070752314816</c:v>
                </c:pt>
                <c:pt idx="21605">
                  <c:v>42069.077696759254</c:v>
                </c:pt>
                <c:pt idx="21606">
                  <c:v>42069.084641203706</c:v>
                </c:pt>
                <c:pt idx="21607">
                  <c:v>42069.091585648152</c:v>
                </c:pt>
                <c:pt idx="21608">
                  <c:v>42069.098530092611</c:v>
                </c:pt>
                <c:pt idx="21609">
                  <c:v>42069.105474536984</c:v>
                </c:pt>
                <c:pt idx="21610">
                  <c:v>42069.11241898148</c:v>
                </c:pt>
                <c:pt idx="21611">
                  <c:v>42069.119363425933</c:v>
                </c:pt>
                <c:pt idx="21612">
                  <c:v>42069.126307870371</c:v>
                </c:pt>
                <c:pt idx="21613">
                  <c:v>42069.133252314816</c:v>
                </c:pt>
                <c:pt idx="21614">
                  <c:v>42069.140196759254</c:v>
                </c:pt>
                <c:pt idx="21615">
                  <c:v>42069.147141203634</c:v>
                </c:pt>
                <c:pt idx="21616">
                  <c:v>42069.154085648202</c:v>
                </c:pt>
                <c:pt idx="21617">
                  <c:v>42069.161030092589</c:v>
                </c:pt>
                <c:pt idx="21618">
                  <c:v>42069.167974536984</c:v>
                </c:pt>
                <c:pt idx="21619">
                  <c:v>42069.17491898148</c:v>
                </c:pt>
                <c:pt idx="21620">
                  <c:v>42069.181863425933</c:v>
                </c:pt>
                <c:pt idx="21621">
                  <c:v>42069.188807870392</c:v>
                </c:pt>
                <c:pt idx="21622">
                  <c:v>42069.195752314765</c:v>
                </c:pt>
                <c:pt idx="21623">
                  <c:v>42069.202696759254</c:v>
                </c:pt>
                <c:pt idx="21624">
                  <c:v>42069.209641203634</c:v>
                </c:pt>
                <c:pt idx="21625">
                  <c:v>42069.216585648202</c:v>
                </c:pt>
                <c:pt idx="21626">
                  <c:v>42069.223530092589</c:v>
                </c:pt>
                <c:pt idx="21627">
                  <c:v>42069.230474536984</c:v>
                </c:pt>
                <c:pt idx="21628">
                  <c:v>42069.237418981429</c:v>
                </c:pt>
                <c:pt idx="21629">
                  <c:v>42069.244363425933</c:v>
                </c:pt>
                <c:pt idx="21630">
                  <c:v>42069.251307870371</c:v>
                </c:pt>
                <c:pt idx="21631">
                  <c:v>42069.258252314867</c:v>
                </c:pt>
                <c:pt idx="21632">
                  <c:v>42069.265196759174</c:v>
                </c:pt>
                <c:pt idx="21633">
                  <c:v>42069.272141203634</c:v>
                </c:pt>
                <c:pt idx="21634">
                  <c:v>42069.279085648152</c:v>
                </c:pt>
                <c:pt idx="21635">
                  <c:v>42069.286030092611</c:v>
                </c:pt>
                <c:pt idx="21636">
                  <c:v>42069.292974536984</c:v>
                </c:pt>
                <c:pt idx="21637">
                  <c:v>42069.299918981429</c:v>
                </c:pt>
                <c:pt idx="21638">
                  <c:v>42069.306863425998</c:v>
                </c:pt>
                <c:pt idx="21639">
                  <c:v>42069.313807870392</c:v>
                </c:pt>
                <c:pt idx="21640">
                  <c:v>42069.320752314816</c:v>
                </c:pt>
                <c:pt idx="21641">
                  <c:v>42069.327696759254</c:v>
                </c:pt>
                <c:pt idx="21642">
                  <c:v>42069.334641203706</c:v>
                </c:pt>
                <c:pt idx="21643">
                  <c:v>42069.341585648202</c:v>
                </c:pt>
                <c:pt idx="21644">
                  <c:v>42069.34853009267</c:v>
                </c:pt>
                <c:pt idx="21645">
                  <c:v>42069.355474537035</c:v>
                </c:pt>
                <c:pt idx="21646">
                  <c:v>42069.36241898148</c:v>
                </c:pt>
                <c:pt idx="21647">
                  <c:v>42069.369363425933</c:v>
                </c:pt>
                <c:pt idx="21648">
                  <c:v>42069.376307870392</c:v>
                </c:pt>
                <c:pt idx="21649">
                  <c:v>42069.383252314867</c:v>
                </c:pt>
                <c:pt idx="21650">
                  <c:v>42069.390196759254</c:v>
                </c:pt>
                <c:pt idx="21651">
                  <c:v>42069.397141203634</c:v>
                </c:pt>
                <c:pt idx="21652">
                  <c:v>42069.404085648202</c:v>
                </c:pt>
                <c:pt idx="21653">
                  <c:v>42069.411030092611</c:v>
                </c:pt>
                <c:pt idx="21654">
                  <c:v>42069.417974537035</c:v>
                </c:pt>
                <c:pt idx="21655">
                  <c:v>42069.42491898148</c:v>
                </c:pt>
                <c:pt idx="21656">
                  <c:v>42069.431863425933</c:v>
                </c:pt>
                <c:pt idx="21657">
                  <c:v>42069.438807870392</c:v>
                </c:pt>
                <c:pt idx="21658">
                  <c:v>42069.445752314816</c:v>
                </c:pt>
                <c:pt idx="21659">
                  <c:v>42069.452696759261</c:v>
                </c:pt>
                <c:pt idx="21660">
                  <c:v>42069.459641203706</c:v>
                </c:pt>
                <c:pt idx="21661">
                  <c:v>42069.466585648202</c:v>
                </c:pt>
                <c:pt idx="21662">
                  <c:v>42069.473530092611</c:v>
                </c:pt>
                <c:pt idx="21663">
                  <c:v>42069.480474537035</c:v>
                </c:pt>
                <c:pt idx="21664">
                  <c:v>42069.48741898148</c:v>
                </c:pt>
                <c:pt idx="21665">
                  <c:v>42069.494363425933</c:v>
                </c:pt>
                <c:pt idx="21666">
                  <c:v>42069.501307870371</c:v>
                </c:pt>
                <c:pt idx="21667">
                  <c:v>42069.508252314867</c:v>
                </c:pt>
                <c:pt idx="21668">
                  <c:v>42069.515196759254</c:v>
                </c:pt>
                <c:pt idx="21669">
                  <c:v>42069.522141203634</c:v>
                </c:pt>
                <c:pt idx="21670">
                  <c:v>42069.529085648152</c:v>
                </c:pt>
                <c:pt idx="21671">
                  <c:v>42069.536030092611</c:v>
                </c:pt>
                <c:pt idx="21672">
                  <c:v>42069.542974537035</c:v>
                </c:pt>
                <c:pt idx="21673">
                  <c:v>42069.54991898148</c:v>
                </c:pt>
                <c:pt idx="21674">
                  <c:v>42069.556863425998</c:v>
                </c:pt>
                <c:pt idx="21675">
                  <c:v>42069.563807870371</c:v>
                </c:pt>
                <c:pt idx="21676">
                  <c:v>42069.570752314816</c:v>
                </c:pt>
                <c:pt idx="21677">
                  <c:v>42069.577696759254</c:v>
                </c:pt>
                <c:pt idx="21678">
                  <c:v>42069.584641203706</c:v>
                </c:pt>
                <c:pt idx="21679">
                  <c:v>42069.591585648152</c:v>
                </c:pt>
                <c:pt idx="21680">
                  <c:v>42069.598530092611</c:v>
                </c:pt>
                <c:pt idx="21681">
                  <c:v>42069.605474536984</c:v>
                </c:pt>
                <c:pt idx="21682">
                  <c:v>42069.61241898148</c:v>
                </c:pt>
                <c:pt idx="21683">
                  <c:v>42069.619363425933</c:v>
                </c:pt>
                <c:pt idx="21684">
                  <c:v>42069.626307870371</c:v>
                </c:pt>
                <c:pt idx="21685">
                  <c:v>42069.633252314816</c:v>
                </c:pt>
                <c:pt idx="21686">
                  <c:v>42069.640196759254</c:v>
                </c:pt>
                <c:pt idx="21687">
                  <c:v>42069.647141203634</c:v>
                </c:pt>
                <c:pt idx="21688">
                  <c:v>42069.654085648202</c:v>
                </c:pt>
                <c:pt idx="21689">
                  <c:v>42069.661030092589</c:v>
                </c:pt>
                <c:pt idx="21690">
                  <c:v>42069.667974536984</c:v>
                </c:pt>
                <c:pt idx="21691">
                  <c:v>42069.67491898148</c:v>
                </c:pt>
                <c:pt idx="21692">
                  <c:v>42069.681863425933</c:v>
                </c:pt>
                <c:pt idx="21693">
                  <c:v>42069.688807870392</c:v>
                </c:pt>
                <c:pt idx="21694">
                  <c:v>42069.695752314765</c:v>
                </c:pt>
                <c:pt idx="21695">
                  <c:v>42069.702696759254</c:v>
                </c:pt>
                <c:pt idx="21696">
                  <c:v>42069.709641203634</c:v>
                </c:pt>
                <c:pt idx="21697">
                  <c:v>42069.716585648202</c:v>
                </c:pt>
                <c:pt idx="21698">
                  <c:v>42069.723530092589</c:v>
                </c:pt>
                <c:pt idx="21699">
                  <c:v>42069.730474536984</c:v>
                </c:pt>
                <c:pt idx="21700">
                  <c:v>42069.737418981429</c:v>
                </c:pt>
                <c:pt idx="21701">
                  <c:v>42069.744363425933</c:v>
                </c:pt>
                <c:pt idx="21702">
                  <c:v>42069.751307870371</c:v>
                </c:pt>
                <c:pt idx="21703">
                  <c:v>42069.758252314867</c:v>
                </c:pt>
                <c:pt idx="21704">
                  <c:v>42069.765196759174</c:v>
                </c:pt>
                <c:pt idx="21705">
                  <c:v>42069.772141203634</c:v>
                </c:pt>
                <c:pt idx="21706">
                  <c:v>42069.779085648152</c:v>
                </c:pt>
                <c:pt idx="21707">
                  <c:v>42069.786030092611</c:v>
                </c:pt>
                <c:pt idx="21708">
                  <c:v>42069.792974536984</c:v>
                </c:pt>
                <c:pt idx="21709">
                  <c:v>42069.799918981429</c:v>
                </c:pt>
                <c:pt idx="21710">
                  <c:v>42069.806863425998</c:v>
                </c:pt>
                <c:pt idx="21711">
                  <c:v>42069.813807870392</c:v>
                </c:pt>
                <c:pt idx="21712">
                  <c:v>42069.820752314816</c:v>
                </c:pt>
                <c:pt idx="21713">
                  <c:v>42069.827696759254</c:v>
                </c:pt>
                <c:pt idx="21714">
                  <c:v>42069.834641203706</c:v>
                </c:pt>
                <c:pt idx="21715">
                  <c:v>42069.841585648202</c:v>
                </c:pt>
                <c:pt idx="21716">
                  <c:v>42069.84853009267</c:v>
                </c:pt>
                <c:pt idx="21717">
                  <c:v>42069.855474537035</c:v>
                </c:pt>
                <c:pt idx="21718">
                  <c:v>42069.86241898148</c:v>
                </c:pt>
                <c:pt idx="21719">
                  <c:v>42069.869363425933</c:v>
                </c:pt>
                <c:pt idx="21720">
                  <c:v>42069.876307870392</c:v>
                </c:pt>
                <c:pt idx="21721">
                  <c:v>42069.883252314867</c:v>
                </c:pt>
                <c:pt idx="21722">
                  <c:v>42069.890196759254</c:v>
                </c:pt>
                <c:pt idx="21723">
                  <c:v>42069.897141203634</c:v>
                </c:pt>
                <c:pt idx="21724">
                  <c:v>42069.904085648202</c:v>
                </c:pt>
                <c:pt idx="21725">
                  <c:v>42069.911030092611</c:v>
                </c:pt>
                <c:pt idx="21726">
                  <c:v>42069.917974537035</c:v>
                </c:pt>
                <c:pt idx="21727">
                  <c:v>42069.92491898148</c:v>
                </c:pt>
                <c:pt idx="21728">
                  <c:v>42069.931863425933</c:v>
                </c:pt>
                <c:pt idx="21729">
                  <c:v>42069.938807870392</c:v>
                </c:pt>
                <c:pt idx="21730">
                  <c:v>42069.945752314816</c:v>
                </c:pt>
                <c:pt idx="21731">
                  <c:v>42069.952696759261</c:v>
                </c:pt>
                <c:pt idx="21732">
                  <c:v>42069.959641203706</c:v>
                </c:pt>
                <c:pt idx="21733">
                  <c:v>42069.966585648202</c:v>
                </c:pt>
                <c:pt idx="21734">
                  <c:v>42069.973530092611</c:v>
                </c:pt>
                <c:pt idx="21735">
                  <c:v>42069.980474537035</c:v>
                </c:pt>
                <c:pt idx="21736">
                  <c:v>42069.98741898148</c:v>
                </c:pt>
                <c:pt idx="21737">
                  <c:v>42069.994363425933</c:v>
                </c:pt>
                <c:pt idx="21738">
                  <c:v>42070.001307870371</c:v>
                </c:pt>
                <c:pt idx="21739">
                  <c:v>42070.008252314867</c:v>
                </c:pt>
                <c:pt idx="21740">
                  <c:v>42070.015196759254</c:v>
                </c:pt>
                <c:pt idx="21741">
                  <c:v>42070.022141203634</c:v>
                </c:pt>
                <c:pt idx="21742">
                  <c:v>42070.029085648152</c:v>
                </c:pt>
                <c:pt idx="21743">
                  <c:v>42070.036030092611</c:v>
                </c:pt>
                <c:pt idx="21744">
                  <c:v>42070.042974537035</c:v>
                </c:pt>
                <c:pt idx="21745">
                  <c:v>42070.04991898148</c:v>
                </c:pt>
                <c:pt idx="21746">
                  <c:v>42070.056863425998</c:v>
                </c:pt>
                <c:pt idx="21747">
                  <c:v>42070.063807870371</c:v>
                </c:pt>
                <c:pt idx="21748">
                  <c:v>42070.070752314816</c:v>
                </c:pt>
                <c:pt idx="21749">
                  <c:v>42070.077696759254</c:v>
                </c:pt>
                <c:pt idx="21750">
                  <c:v>42070.084641203706</c:v>
                </c:pt>
                <c:pt idx="21751">
                  <c:v>42070.091585648152</c:v>
                </c:pt>
                <c:pt idx="21752">
                  <c:v>42070.098530092611</c:v>
                </c:pt>
                <c:pt idx="21753">
                  <c:v>42070.105474536984</c:v>
                </c:pt>
                <c:pt idx="21754">
                  <c:v>42070.11241898148</c:v>
                </c:pt>
                <c:pt idx="21755">
                  <c:v>42070.119363425933</c:v>
                </c:pt>
                <c:pt idx="21756">
                  <c:v>42070.126307870371</c:v>
                </c:pt>
                <c:pt idx="21757">
                  <c:v>42070.133252314816</c:v>
                </c:pt>
                <c:pt idx="21758">
                  <c:v>42070.140196759254</c:v>
                </c:pt>
                <c:pt idx="21759">
                  <c:v>42070.147141203634</c:v>
                </c:pt>
                <c:pt idx="21760">
                  <c:v>42070.154085648202</c:v>
                </c:pt>
                <c:pt idx="21761">
                  <c:v>42070.161030092589</c:v>
                </c:pt>
                <c:pt idx="21762">
                  <c:v>42070.167974536984</c:v>
                </c:pt>
                <c:pt idx="21763">
                  <c:v>42070.17491898148</c:v>
                </c:pt>
                <c:pt idx="21764">
                  <c:v>42070.181863425933</c:v>
                </c:pt>
                <c:pt idx="21765">
                  <c:v>42070.188807870392</c:v>
                </c:pt>
                <c:pt idx="21766">
                  <c:v>42070.195752314765</c:v>
                </c:pt>
                <c:pt idx="21767">
                  <c:v>42070.202696759254</c:v>
                </c:pt>
                <c:pt idx="21768">
                  <c:v>42070.209641203634</c:v>
                </c:pt>
                <c:pt idx="21769">
                  <c:v>42070.216585648202</c:v>
                </c:pt>
                <c:pt idx="21770">
                  <c:v>42070.223530092589</c:v>
                </c:pt>
                <c:pt idx="21771">
                  <c:v>42070.230474536984</c:v>
                </c:pt>
                <c:pt idx="21772">
                  <c:v>42070.237418981429</c:v>
                </c:pt>
                <c:pt idx="21773">
                  <c:v>42070.244363425933</c:v>
                </c:pt>
                <c:pt idx="21774">
                  <c:v>42070.251307870371</c:v>
                </c:pt>
                <c:pt idx="21775">
                  <c:v>42070.258252314867</c:v>
                </c:pt>
                <c:pt idx="21776">
                  <c:v>42070.265196759174</c:v>
                </c:pt>
                <c:pt idx="21777">
                  <c:v>42070.272141203634</c:v>
                </c:pt>
                <c:pt idx="21778">
                  <c:v>42070.279085648152</c:v>
                </c:pt>
                <c:pt idx="21779">
                  <c:v>42070.286030092611</c:v>
                </c:pt>
                <c:pt idx="21780">
                  <c:v>42070.292974536984</c:v>
                </c:pt>
                <c:pt idx="21781">
                  <c:v>42070.299918981429</c:v>
                </c:pt>
                <c:pt idx="21782">
                  <c:v>42070.306863425998</c:v>
                </c:pt>
                <c:pt idx="21783">
                  <c:v>42070.313807870392</c:v>
                </c:pt>
                <c:pt idx="21784">
                  <c:v>42070.320752314816</c:v>
                </c:pt>
                <c:pt idx="21785">
                  <c:v>42070.327696759254</c:v>
                </c:pt>
                <c:pt idx="21786">
                  <c:v>42070.334641203706</c:v>
                </c:pt>
                <c:pt idx="21787">
                  <c:v>42070.341585648202</c:v>
                </c:pt>
                <c:pt idx="21788">
                  <c:v>42070.34853009267</c:v>
                </c:pt>
                <c:pt idx="21789">
                  <c:v>42070.355474537035</c:v>
                </c:pt>
                <c:pt idx="21790">
                  <c:v>42070.36241898148</c:v>
                </c:pt>
                <c:pt idx="21791">
                  <c:v>42070.369363425933</c:v>
                </c:pt>
                <c:pt idx="21792">
                  <c:v>42070.376307870392</c:v>
                </c:pt>
                <c:pt idx="21793">
                  <c:v>42070.383252314867</c:v>
                </c:pt>
                <c:pt idx="21794">
                  <c:v>42070.390196759254</c:v>
                </c:pt>
                <c:pt idx="21795">
                  <c:v>42070.397141203634</c:v>
                </c:pt>
                <c:pt idx="21796">
                  <c:v>42070.404085648202</c:v>
                </c:pt>
                <c:pt idx="21797">
                  <c:v>42070.411030092611</c:v>
                </c:pt>
                <c:pt idx="21798">
                  <c:v>42070.417974537035</c:v>
                </c:pt>
                <c:pt idx="21799">
                  <c:v>42070.42491898148</c:v>
                </c:pt>
                <c:pt idx="21800">
                  <c:v>42070.431863425933</c:v>
                </c:pt>
                <c:pt idx="21801">
                  <c:v>42070.438807870392</c:v>
                </c:pt>
                <c:pt idx="21802">
                  <c:v>42070.445752314816</c:v>
                </c:pt>
                <c:pt idx="21803">
                  <c:v>42070.452696759261</c:v>
                </c:pt>
                <c:pt idx="21804">
                  <c:v>42070.459641203706</c:v>
                </c:pt>
                <c:pt idx="21805">
                  <c:v>42070.466585648202</c:v>
                </c:pt>
                <c:pt idx="21806">
                  <c:v>42070.473530092611</c:v>
                </c:pt>
                <c:pt idx="21807">
                  <c:v>42070.480474537035</c:v>
                </c:pt>
                <c:pt idx="21808">
                  <c:v>42070.48741898148</c:v>
                </c:pt>
                <c:pt idx="21809">
                  <c:v>42070.494363425933</c:v>
                </c:pt>
                <c:pt idx="21810">
                  <c:v>42070.501307870371</c:v>
                </c:pt>
                <c:pt idx="21811">
                  <c:v>42070.508252314867</c:v>
                </c:pt>
                <c:pt idx="21812">
                  <c:v>42070.515196759254</c:v>
                </c:pt>
                <c:pt idx="21813">
                  <c:v>42070.522141203634</c:v>
                </c:pt>
                <c:pt idx="21814">
                  <c:v>42070.529085648152</c:v>
                </c:pt>
                <c:pt idx="21815">
                  <c:v>42070.536030092611</c:v>
                </c:pt>
                <c:pt idx="21816">
                  <c:v>42070.542974537035</c:v>
                </c:pt>
                <c:pt idx="21817">
                  <c:v>42070.54991898148</c:v>
                </c:pt>
                <c:pt idx="21818">
                  <c:v>42070.556863425998</c:v>
                </c:pt>
                <c:pt idx="21819">
                  <c:v>42070.563807870371</c:v>
                </c:pt>
                <c:pt idx="21820">
                  <c:v>42070.570752314816</c:v>
                </c:pt>
                <c:pt idx="21821">
                  <c:v>42070.577696759254</c:v>
                </c:pt>
                <c:pt idx="21822">
                  <c:v>42070.584641203706</c:v>
                </c:pt>
                <c:pt idx="21823">
                  <c:v>42070.591585648152</c:v>
                </c:pt>
                <c:pt idx="21824">
                  <c:v>42070.598530092611</c:v>
                </c:pt>
                <c:pt idx="21825">
                  <c:v>42070.605474536984</c:v>
                </c:pt>
                <c:pt idx="21826">
                  <c:v>42070.61241898148</c:v>
                </c:pt>
                <c:pt idx="21827">
                  <c:v>42070.619363425933</c:v>
                </c:pt>
                <c:pt idx="21828">
                  <c:v>42070.626307870371</c:v>
                </c:pt>
                <c:pt idx="21829">
                  <c:v>42070.633252314816</c:v>
                </c:pt>
                <c:pt idx="21830">
                  <c:v>42070.640196759254</c:v>
                </c:pt>
                <c:pt idx="21831">
                  <c:v>42070.647141203634</c:v>
                </c:pt>
                <c:pt idx="21832">
                  <c:v>42070.654085648202</c:v>
                </c:pt>
                <c:pt idx="21833">
                  <c:v>42070.661030092589</c:v>
                </c:pt>
                <c:pt idx="21834">
                  <c:v>42070.667974536984</c:v>
                </c:pt>
                <c:pt idx="21835">
                  <c:v>42070.67491898148</c:v>
                </c:pt>
                <c:pt idx="21836">
                  <c:v>42070.681863425933</c:v>
                </c:pt>
                <c:pt idx="21837">
                  <c:v>42070.688807870392</c:v>
                </c:pt>
                <c:pt idx="21838">
                  <c:v>42070.695752314765</c:v>
                </c:pt>
                <c:pt idx="21839">
                  <c:v>42070.702696759254</c:v>
                </c:pt>
                <c:pt idx="21840">
                  <c:v>42070.709641203634</c:v>
                </c:pt>
                <c:pt idx="21841">
                  <c:v>42070.716585648202</c:v>
                </c:pt>
                <c:pt idx="21842">
                  <c:v>42070.723530092589</c:v>
                </c:pt>
                <c:pt idx="21843">
                  <c:v>42070.730474536984</c:v>
                </c:pt>
                <c:pt idx="21844">
                  <c:v>42070.737418981429</c:v>
                </c:pt>
                <c:pt idx="21845">
                  <c:v>42070.744363425933</c:v>
                </c:pt>
                <c:pt idx="21846">
                  <c:v>42070.751307870371</c:v>
                </c:pt>
                <c:pt idx="21847">
                  <c:v>42070.758252314867</c:v>
                </c:pt>
                <c:pt idx="21848">
                  <c:v>42070.765196759174</c:v>
                </c:pt>
                <c:pt idx="21849">
                  <c:v>42070.772141203634</c:v>
                </c:pt>
                <c:pt idx="21850">
                  <c:v>42070.779085648152</c:v>
                </c:pt>
                <c:pt idx="21851">
                  <c:v>42070.786030092611</c:v>
                </c:pt>
                <c:pt idx="21852">
                  <c:v>42070.792974536984</c:v>
                </c:pt>
                <c:pt idx="21853">
                  <c:v>42070.799918981429</c:v>
                </c:pt>
                <c:pt idx="21854">
                  <c:v>42070.806863425998</c:v>
                </c:pt>
                <c:pt idx="21855">
                  <c:v>42070.813807870392</c:v>
                </c:pt>
                <c:pt idx="21856">
                  <c:v>42070.820752314816</c:v>
                </c:pt>
                <c:pt idx="21857">
                  <c:v>42070.827696759254</c:v>
                </c:pt>
                <c:pt idx="21858">
                  <c:v>42070.834641203706</c:v>
                </c:pt>
                <c:pt idx="21859">
                  <c:v>42070.841585648202</c:v>
                </c:pt>
                <c:pt idx="21860">
                  <c:v>42070.84853009267</c:v>
                </c:pt>
                <c:pt idx="21861">
                  <c:v>42070.855474537035</c:v>
                </c:pt>
                <c:pt idx="21862">
                  <c:v>42070.86241898148</c:v>
                </c:pt>
                <c:pt idx="21863">
                  <c:v>42070.869363425933</c:v>
                </c:pt>
                <c:pt idx="21864">
                  <c:v>42070.876307870392</c:v>
                </c:pt>
                <c:pt idx="21865">
                  <c:v>42070.883252314867</c:v>
                </c:pt>
                <c:pt idx="21866">
                  <c:v>42070.890196759254</c:v>
                </c:pt>
                <c:pt idx="21867">
                  <c:v>42070.897141203634</c:v>
                </c:pt>
                <c:pt idx="21868">
                  <c:v>42070.904085648202</c:v>
                </c:pt>
                <c:pt idx="21869">
                  <c:v>42070.911030092611</c:v>
                </c:pt>
                <c:pt idx="21870">
                  <c:v>42070.917974537035</c:v>
                </c:pt>
                <c:pt idx="21871">
                  <c:v>42070.92491898148</c:v>
                </c:pt>
                <c:pt idx="21872">
                  <c:v>42070.931863425933</c:v>
                </c:pt>
                <c:pt idx="21873">
                  <c:v>42070.938807870392</c:v>
                </c:pt>
                <c:pt idx="21874">
                  <c:v>42070.945752314816</c:v>
                </c:pt>
                <c:pt idx="21875">
                  <c:v>42070.952696759261</c:v>
                </c:pt>
                <c:pt idx="21876">
                  <c:v>42070.959641203706</c:v>
                </c:pt>
                <c:pt idx="21877">
                  <c:v>42070.966585648202</c:v>
                </c:pt>
                <c:pt idx="21878">
                  <c:v>42070.973530092611</c:v>
                </c:pt>
                <c:pt idx="21879">
                  <c:v>42070.980474537035</c:v>
                </c:pt>
                <c:pt idx="21880">
                  <c:v>42070.98741898148</c:v>
                </c:pt>
                <c:pt idx="21881">
                  <c:v>42070.994363425933</c:v>
                </c:pt>
                <c:pt idx="21882">
                  <c:v>42071.001307870371</c:v>
                </c:pt>
                <c:pt idx="21883">
                  <c:v>42071.008252314867</c:v>
                </c:pt>
                <c:pt idx="21884">
                  <c:v>42071.015196759254</c:v>
                </c:pt>
                <c:pt idx="21885">
                  <c:v>42071.022141203634</c:v>
                </c:pt>
                <c:pt idx="21886">
                  <c:v>42071.029085648152</c:v>
                </c:pt>
                <c:pt idx="21887">
                  <c:v>42071.036030092611</c:v>
                </c:pt>
                <c:pt idx="21888">
                  <c:v>42071.042974537035</c:v>
                </c:pt>
                <c:pt idx="21889">
                  <c:v>42071.04991898148</c:v>
                </c:pt>
                <c:pt idx="21890">
                  <c:v>42071.056863425998</c:v>
                </c:pt>
                <c:pt idx="21891">
                  <c:v>42071.063807870371</c:v>
                </c:pt>
                <c:pt idx="21892">
                  <c:v>42071.070752314816</c:v>
                </c:pt>
                <c:pt idx="21893">
                  <c:v>42071.077696759254</c:v>
                </c:pt>
                <c:pt idx="21894">
                  <c:v>42071.084641203706</c:v>
                </c:pt>
                <c:pt idx="21895">
                  <c:v>42071.091585648152</c:v>
                </c:pt>
                <c:pt idx="21896">
                  <c:v>42071.098530092611</c:v>
                </c:pt>
                <c:pt idx="21897">
                  <c:v>42071.105474536984</c:v>
                </c:pt>
                <c:pt idx="21898">
                  <c:v>42071.11241898148</c:v>
                </c:pt>
                <c:pt idx="21899">
                  <c:v>42071.119363425933</c:v>
                </c:pt>
                <c:pt idx="21900">
                  <c:v>42071.126307870371</c:v>
                </c:pt>
                <c:pt idx="21901">
                  <c:v>42071.133252314816</c:v>
                </c:pt>
                <c:pt idx="21902">
                  <c:v>42071.140196759254</c:v>
                </c:pt>
                <c:pt idx="21903">
                  <c:v>42071.147141203634</c:v>
                </c:pt>
                <c:pt idx="21904">
                  <c:v>42071.154085648202</c:v>
                </c:pt>
                <c:pt idx="21905">
                  <c:v>42071.161030092589</c:v>
                </c:pt>
                <c:pt idx="21906">
                  <c:v>42071.167974536984</c:v>
                </c:pt>
                <c:pt idx="21907">
                  <c:v>42071.17491898148</c:v>
                </c:pt>
                <c:pt idx="21908">
                  <c:v>42071.181863425933</c:v>
                </c:pt>
                <c:pt idx="21909">
                  <c:v>42071.188807870392</c:v>
                </c:pt>
                <c:pt idx="21910">
                  <c:v>42071.195752314765</c:v>
                </c:pt>
                <c:pt idx="21911">
                  <c:v>42071.202696759254</c:v>
                </c:pt>
                <c:pt idx="21912">
                  <c:v>42071.209641203634</c:v>
                </c:pt>
                <c:pt idx="21913">
                  <c:v>42071.216585648202</c:v>
                </c:pt>
                <c:pt idx="21914">
                  <c:v>42071.223530092589</c:v>
                </c:pt>
                <c:pt idx="21915">
                  <c:v>42071.230474536984</c:v>
                </c:pt>
                <c:pt idx="21916">
                  <c:v>42071.237418981429</c:v>
                </c:pt>
                <c:pt idx="21917">
                  <c:v>42071.244363425933</c:v>
                </c:pt>
                <c:pt idx="21918">
                  <c:v>42071.251307870371</c:v>
                </c:pt>
                <c:pt idx="21919">
                  <c:v>42071.258252314867</c:v>
                </c:pt>
                <c:pt idx="21920">
                  <c:v>42071.265196759174</c:v>
                </c:pt>
                <c:pt idx="21921">
                  <c:v>42071.272141203634</c:v>
                </c:pt>
                <c:pt idx="21922">
                  <c:v>42071.279085648152</c:v>
                </c:pt>
                <c:pt idx="21923">
                  <c:v>42071.286030092611</c:v>
                </c:pt>
                <c:pt idx="21924">
                  <c:v>42071.292974536984</c:v>
                </c:pt>
                <c:pt idx="21925">
                  <c:v>42071.299918981429</c:v>
                </c:pt>
                <c:pt idx="21926">
                  <c:v>42071.306863425998</c:v>
                </c:pt>
                <c:pt idx="21927">
                  <c:v>42071.313807870392</c:v>
                </c:pt>
                <c:pt idx="21928">
                  <c:v>42071.320752314816</c:v>
                </c:pt>
                <c:pt idx="21929">
                  <c:v>42071.327696759254</c:v>
                </c:pt>
                <c:pt idx="21930">
                  <c:v>42071.334641203706</c:v>
                </c:pt>
                <c:pt idx="21931">
                  <c:v>42071.341585648202</c:v>
                </c:pt>
                <c:pt idx="21932">
                  <c:v>42071.34853009267</c:v>
                </c:pt>
                <c:pt idx="21933">
                  <c:v>42071.355474537035</c:v>
                </c:pt>
                <c:pt idx="21934">
                  <c:v>42071.36241898148</c:v>
                </c:pt>
                <c:pt idx="21935">
                  <c:v>42071.369363425933</c:v>
                </c:pt>
                <c:pt idx="21936">
                  <c:v>42071.376307870392</c:v>
                </c:pt>
                <c:pt idx="21937">
                  <c:v>42071.383252314867</c:v>
                </c:pt>
                <c:pt idx="21938">
                  <c:v>42071.390196759254</c:v>
                </c:pt>
                <c:pt idx="21939">
                  <c:v>42071.397141203634</c:v>
                </c:pt>
                <c:pt idx="21940">
                  <c:v>42071.404085648202</c:v>
                </c:pt>
                <c:pt idx="21941">
                  <c:v>42071.411030092611</c:v>
                </c:pt>
                <c:pt idx="21942">
                  <c:v>42071.417974537035</c:v>
                </c:pt>
                <c:pt idx="21943">
                  <c:v>42071.42491898148</c:v>
                </c:pt>
                <c:pt idx="21944">
                  <c:v>42071.431863425933</c:v>
                </c:pt>
                <c:pt idx="21945">
                  <c:v>42071.438807870392</c:v>
                </c:pt>
                <c:pt idx="21946">
                  <c:v>42071.445752314816</c:v>
                </c:pt>
                <c:pt idx="21947">
                  <c:v>42071.452696759261</c:v>
                </c:pt>
                <c:pt idx="21948">
                  <c:v>42071.459641203706</c:v>
                </c:pt>
                <c:pt idx="21949">
                  <c:v>42071.466585648202</c:v>
                </c:pt>
                <c:pt idx="21950">
                  <c:v>42071.473530092611</c:v>
                </c:pt>
                <c:pt idx="21951">
                  <c:v>42071.480474537035</c:v>
                </c:pt>
                <c:pt idx="21952">
                  <c:v>42071.48741898148</c:v>
                </c:pt>
                <c:pt idx="21953">
                  <c:v>42071.494363425933</c:v>
                </c:pt>
                <c:pt idx="21954">
                  <c:v>42071.501307870371</c:v>
                </c:pt>
                <c:pt idx="21955">
                  <c:v>42071.508252314867</c:v>
                </c:pt>
                <c:pt idx="21956">
                  <c:v>42071.515196759254</c:v>
                </c:pt>
                <c:pt idx="21957">
                  <c:v>42071.522141203634</c:v>
                </c:pt>
                <c:pt idx="21958">
                  <c:v>42071.529085648152</c:v>
                </c:pt>
                <c:pt idx="21959">
                  <c:v>42071.536030092611</c:v>
                </c:pt>
                <c:pt idx="21960">
                  <c:v>42071.542974537035</c:v>
                </c:pt>
                <c:pt idx="21961">
                  <c:v>42071.54991898148</c:v>
                </c:pt>
                <c:pt idx="21962">
                  <c:v>42071.556863425998</c:v>
                </c:pt>
                <c:pt idx="21963">
                  <c:v>42071.563807870371</c:v>
                </c:pt>
                <c:pt idx="21964">
                  <c:v>42071.570752314816</c:v>
                </c:pt>
                <c:pt idx="21965">
                  <c:v>42071.577696759254</c:v>
                </c:pt>
                <c:pt idx="21966">
                  <c:v>42071.584641203706</c:v>
                </c:pt>
                <c:pt idx="21967">
                  <c:v>42071.591585648152</c:v>
                </c:pt>
                <c:pt idx="21968">
                  <c:v>42071.598530092611</c:v>
                </c:pt>
                <c:pt idx="21969">
                  <c:v>42071.605474536984</c:v>
                </c:pt>
                <c:pt idx="21970">
                  <c:v>42071.61241898148</c:v>
                </c:pt>
                <c:pt idx="21971">
                  <c:v>42071.619363425933</c:v>
                </c:pt>
                <c:pt idx="21972">
                  <c:v>42071.626307870371</c:v>
                </c:pt>
                <c:pt idx="21973">
                  <c:v>42071.633252314816</c:v>
                </c:pt>
                <c:pt idx="21974">
                  <c:v>42071.640196759254</c:v>
                </c:pt>
                <c:pt idx="21975">
                  <c:v>42071.647141203634</c:v>
                </c:pt>
                <c:pt idx="21976">
                  <c:v>42071.654085648202</c:v>
                </c:pt>
                <c:pt idx="21977">
                  <c:v>42071.661030092589</c:v>
                </c:pt>
                <c:pt idx="21978">
                  <c:v>42071.667974536984</c:v>
                </c:pt>
                <c:pt idx="21979">
                  <c:v>42071.67491898148</c:v>
                </c:pt>
                <c:pt idx="21980">
                  <c:v>42071.681863425933</c:v>
                </c:pt>
                <c:pt idx="21981">
                  <c:v>42071.688807870392</c:v>
                </c:pt>
                <c:pt idx="21982">
                  <c:v>42071.695752314765</c:v>
                </c:pt>
                <c:pt idx="21983">
                  <c:v>42071.702696759254</c:v>
                </c:pt>
                <c:pt idx="21984">
                  <c:v>42071.709641203634</c:v>
                </c:pt>
                <c:pt idx="21985">
                  <c:v>42071.716585648202</c:v>
                </c:pt>
                <c:pt idx="21986">
                  <c:v>42071.723530092589</c:v>
                </c:pt>
                <c:pt idx="21987">
                  <c:v>42071.730474536984</c:v>
                </c:pt>
                <c:pt idx="21988">
                  <c:v>42071.737418981429</c:v>
                </c:pt>
                <c:pt idx="21989">
                  <c:v>42071.744363425933</c:v>
                </c:pt>
                <c:pt idx="21990">
                  <c:v>42071.751307870371</c:v>
                </c:pt>
                <c:pt idx="21991">
                  <c:v>42071.758252314867</c:v>
                </c:pt>
                <c:pt idx="21992">
                  <c:v>42071.765196759174</c:v>
                </c:pt>
                <c:pt idx="21993">
                  <c:v>42071.772141203634</c:v>
                </c:pt>
                <c:pt idx="21994">
                  <c:v>42071.779085648152</c:v>
                </c:pt>
                <c:pt idx="21995">
                  <c:v>42071.786030092611</c:v>
                </c:pt>
                <c:pt idx="21996">
                  <c:v>42071.792974536984</c:v>
                </c:pt>
                <c:pt idx="21997">
                  <c:v>42071.799918981429</c:v>
                </c:pt>
                <c:pt idx="21998">
                  <c:v>42071.806863425998</c:v>
                </c:pt>
                <c:pt idx="21999">
                  <c:v>42071.813807870392</c:v>
                </c:pt>
                <c:pt idx="22000">
                  <c:v>42071.820752314816</c:v>
                </c:pt>
                <c:pt idx="22001">
                  <c:v>42071.827696759254</c:v>
                </c:pt>
                <c:pt idx="22002">
                  <c:v>42071.834641203706</c:v>
                </c:pt>
                <c:pt idx="22003">
                  <c:v>42071.879143518505</c:v>
                </c:pt>
                <c:pt idx="22004">
                  <c:v>42071.886076388997</c:v>
                </c:pt>
                <c:pt idx="22005">
                  <c:v>42071.893020833239</c:v>
                </c:pt>
                <c:pt idx="22006">
                  <c:v>42071.899965277778</c:v>
                </c:pt>
                <c:pt idx="22007">
                  <c:v>42071.906909722231</c:v>
                </c:pt>
                <c:pt idx="22008">
                  <c:v>42071.913854166669</c:v>
                </c:pt>
                <c:pt idx="22009">
                  <c:v>42071.920798611049</c:v>
                </c:pt>
                <c:pt idx="22010">
                  <c:v>42071.927743055501</c:v>
                </c:pt>
                <c:pt idx="22011">
                  <c:v>42071.934687500005</c:v>
                </c:pt>
                <c:pt idx="22012">
                  <c:v>42071.941631944443</c:v>
                </c:pt>
                <c:pt idx="22013">
                  <c:v>42071.948576388997</c:v>
                </c:pt>
                <c:pt idx="22014">
                  <c:v>42071.955520833326</c:v>
                </c:pt>
                <c:pt idx="22015">
                  <c:v>42071.962465277778</c:v>
                </c:pt>
                <c:pt idx="22016">
                  <c:v>42071.969409722224</c:v>
                </c:pt>
                <c:pt idx="22017">
                  <c:v>42071.976354166669</c:v>
                </c:pt>
                <c:pt idx="22018">
                  <c:v>42071.983298611114</c:v>
                </c:pt>
                <c:pt idx="22019">
                  <c:v>42071.990243055552</c:v>
                </c:pt>
                <c:pt idx="22020">
                  <c:v>42071.997187499997</c:v>
                </c:pt>
                <c:pt idx="22021">
                  <c:v>42072.004131944443</c:v>
                </c:pt>
                <c:pt idx="22022">
                  <c:v>42072.011076388946</c:v>
                </c:pt>
                <c:pt idx="22023">
                  <c:v>42072.018020833326</c:v>
                </c:pt>
                <c:pt idx="22024">
                  <c:v>42072.024965277778</c:v>
                </c:pt>
                <c:pt idx="22025">
                  <c:v>42072.031909722224</c:v>
                </c:pt>
                <c:pt idx="22026">
                  <c:v>42072.038854166669</c:v>
                </c:pt>
                <c:pt idx="22027">
                  <c:v>42072.045798611049</c:v>
                </c:pt>
                <c:pt idx="22028">
                  <c:v>42072.052743055552</c:v>
                </c:pt>
                <c:pt idx="22029">
                  <c:v>42072.059687500005</c:v>
                </c:pt>
                <c:pt idx="22030">
                  <c:v>42072.066631944443</c:v>
                </c:pt>
                <c:pt idx="22031">
                  <c:v>42072.073576388946</c:v>
                </c:pt>
                <c:pt idx="22032">
                  <c:v>42072.080520833326</c:v>
                </c:pt>
                <c:pt idx="22033">
                  <c:v>42072.087465277778</c:v>
                </c:pt>
                <c:pt idx="22034">
                  <c:v>42072.094409722224</c:v>
                </c:pt>
                <c:pt idx="22035">
                  <c:v>42072.101354166654</c:v>
                </c:pt>
                <c:pt idx="22036">
                  <c:v>42072.108298611114</c:v>
                </c:pt>
                <c:pt idx="22037">
                  <c:v>42072.115243055552</c:v>
                </c:pt>
                <c:pt idx="22038">
                  <c:v>42072.122187499997</c:v>
                </c:pt>
                <c:pt idx="22039">
                  <c:v>42072.129131944435</c:v>
                </c:pt>
                <c:pt idx="22040">
                  <c:v>42072.136076388946</c:v>
                </c:pt>
                <c:pt idx="22041">
                  <c:v>42072.143020833239</c:v>
                </c:pt>
                <c:pt idx="22042">
                  <c:v>42072.149965277778</c:v>
                </c:pt>
                <c:pt idx="22043">
                  <c:v>42072.156909722231</c:v>
                </c:pt>
                <c:pt idx="22044">
                  <c:v>42072.163854166654</c:v>
                </c:pt>
                <c:pt idx="22045">
                  <c:v>42072.170798611049</c:v>
                </c:pt>
                <c:pt idx="22046">
                  <c:v>42072.177743055501</c:v>
                </c:pt>
                <c:pt idx="22047">
                  <c:v>42072.184687500005</c:v>
                </c:pt>
                <c:pt idx="22048">
                  <c:v>42072.191631944435</c:v>
                </c:pt>
                <c:pt idx="22049">
                  <c:v>42072.198576388946</c:v>
                </c:pt>
                <c:pt idx="22050">
                  <c:v>42072.205520833239</c:v>
                </c:pt>
                <c:pt idx="22051">
                  <c:v>42072.212465277778</c:v>
                </c:pt>
                <c:pt idx="22052">
                  <c:v>42072.219409722224</c:v>
                </c:pt>
                <c:pt idx="22053">
                  <c:v>42072.226354166654</c:v>
                </c:pt>
                <c:pt idx="22054">
                  <c:v>42072.233298611049</c:v>
                </c:pt>
                <c:pt idx="22055">
                  <c:v>42072.240243055552</c:v>
                </c:pt>
                <c:pt idx="22056">
                  <c:v>42072.247187499997</c:v>
                </c:pt>
                <c:pt idx="22057">
                  <c:v>42072.254131944443</c:v>
                </c:pt>
                <c:pt idx="22058">
                  <c:v>42072.261076388888</c:v>
                </c:pt>
                <c:pt idx="22059">
                  <c:v>42072.268020833239</c:v>
                </c:pt>
                <c:pt idx="22060">
                  <c:v>42072.274965277778</c:v>
                </c:pt>
                <c:pt idx="22061">
                  <c:v>42072.281909722224</c:v>
                </c:pt>
                <c:pt idx="22062">
                  <c:v>42072.288854166669</c:v>
                </c:pt>
                <c:pt idx="22063">
                  <c:v>42072.295798611005</c:v>
                </c:pt>
                <c:pt idx="22064">
                  <c:v>42072.302743055552</c:v>
                </c:pt>
                <c:pt idx="22065">
                  <c:v>42072.309687500005</c:v>
                </c:pt>
                <c:pt idx="22066">
                  <c:v>42072.316631944537</c:v>
                </c:pt>
                <c:pt idx="22067">
                  <c:v>42072.323576388946</c:v>
                </c:pt>
                <c:pt idx="22068">
                  <c:v>42072.330520833326</c:v>
                </c:pt>
                <c:pt idx="22069">
                  <c:v>42072.337465277778</c:v>
                </c:pt>
                <c:pt idx="22070">
                  <c:v>42072.344409722231</c:v>
                </c:pt>
                <c:pt idx="22071">
                  <c:v>42072.351354166669</c:v>
                </c:pt>
                <c:pt idx="22072">
                  <c:v>42072.358298611143</c:v>
                </c:pt>
                <c:pt idx="22073">
                  <c:v>42072.365243055552</c:v>
                </c:pt>
                <c:pt idx="22074">
                  <c:v>42072.372187500005</c:v>
                </c:pt>
                <c:pt idx="22075">
                  <c:v>42072.379131944443</c:v>
                </c:pt>
                <c:pt idx="22076">
                  <c:v>42072.386076388997</c:v>
                </c:pt>
                <c:pt idx="22077">
                  <c:v>42072.393020833239</c:v>
                </c:pt>
                <c:pt idx="22078">
                  <c:v>42072.399965277778</c:v>
                </c:pt>
                <c:pt idx="22079">
                  <c:v>42072.406909722231</c:v>
                </c:pt>
                <c:pt idx="22080">
                  <c:v>42072.413854166669</c:v>
                </c:pt>
                <c:pt idx="22081">
                  <c:v>42072.420798611049</c:v>
                </c:pt>
                <c:pt idx="22082">
                  <c:v>42072.427743055501</c:v>
                </c:pt>
                <c:pt idx="22083">
                  <c:v>42072.434687500005</c:v>
                </c:pt>
                <c:pt idx="22084">
                  <c:v>42072.441631944443</c:v>
                </c:pt>
                <c:pt idx="22085">
                  <c:v>42072.448576388997</c:v>
                </c:pt>
                <c:pt idx="22086">
                  <c:v>42072.455520833326</c:v>
                </c:pt>
                <c:pt idx="22087">
                  <c:v>42072.462465277778</c:v>
                </c:pt>
                <c:pt idx="22088">
                  <c:v>42072.469409722224</c:v>
                </c:pt>
                <c:pt idx="22089">
                  <c:v>42072.476354166669</c:v>
                </c:pt>
                <c:pt idx="22090">
                  <c:v>42072.483298611114</c:v>
                </c:pt>
                <c:pt idx="22091">
                  <c:v>42072.490243055552</c:v>
                </c:pt>
                <c:pt idx="22092">
                  <c:v>42072.497187499997</c:v>
                </c:pt>
                <c:pt idx="22093">
                  <c:v>42072.504131944443</c:v>
                </c:pt>
                <c:pt idx="22094">
                  <c:v>42072.511076388946</c:v>
                </c:pt>
                <c:pt idx="22095">
                  <c:v>42072.518020833326</c:v>
                </c:pt>
                <c:pt idx="22096">
                  <c:v>42072.524965277778</c:v>
                </c:pt>
                <c:pt idx="22097">
                  <c:v>42072.531909722224</c:v>
                </c:pt>
                <c:pt idx="22098">
                  <c:v>42072.538854166669</c:v>
                </c:pt>
                <c:pt idx="22099">
                  <c:v>42072.545798611049</c:v>
                </c:pt>
                <c:pt idx="22100">
                  <c:v>42072.552743055552</c:v>
                </c:pt>
                <c:pt idx="22101">
                  <c:v>42072.559687500005</c:v>
                </c:pt>
                <c:pt idx="22102">
                  <c:v>42072.566631944443</c:v>
                </c:pt>
                <c:pt idx="22103">
                  <c:v>42072.573576388946</c:v>
                </c:pt>
                <c:pt idx="22104">
                  <c:v>42072.580520833326</c:v>
                </c:pt>
                <c:pt idx="22105">
                  <c:v>42072.587465277778</c:v>
                </c:pt>
                <c:pt idx="22106">
                  <c:v>42072.594409722224</c:v>
                </c:pt>
                <c:pt idx="22107">
                  <c:v>42072.601354166654</c:v>
                </c:pt>
                <c:pt idx="22108">
                  <c:v>42072.608298611114</c:v>
                </c:pt>
                <c:pt idx="22109">
                  <c:v>42072.615243055552</c:v>
                </c:pt>
                <c:pt idx="22110">
                  <c:v>42072.622187499997</c:v>
                </c:pt>
                <c:pt idx="22111">
                  <c:v>42072.629131944435</c:v>
                </c:pt>
                <c:pt idx="22112">
                  <c:v>42072.636076388946</c:v>
                </c:pt>
                <c:pt idx="22113">
                  <c:v>42072.643020833239</c:v>
                </c:pt>
                <c:pt idx="22114">
                  <c:v>42072.649965277778</c:v>
                </c:pt>
                <c:pt idx="22115">
                  <c:v>42072.656909722231</c:v>
                </c:pt>
                <c:pt idx="22116">
                  <c:v>42072.663854166654</c:v>
                </c:pt>
                <c:pt idx="22117">
                  <c:v>42072.670798611049</c:v>
                </c:pt>
                <c:pt idx="22118">
                  <c:v>42072.677743055501</c:v>
                </c:pt>
                <c:pt idx="22119">
                  <c:v>42072.684687500005</c:v>
                </c:pt>
                <c:pt idx="22120">
                  <c:v>42072.691631944435</c:v>
                </c:pt>
                <c:pt idx="22121">
                  <c:v>42072.698576388946</c:v>
                </c:pt>
                <c:pt idx="22122">
                  <c:v>42072.705520833239</c:v>
                </c:pt>
                <c:pt idx="22123">
                  <c:v>42072.712465277778</c:v>
                </c:pt>
                <c:pt idx="22124">
                  <c:v>42072.719409722224</c:v>
                </c:pt>
                <c:pt idx="22125">
                  <c:v>42072.726354166654</c:v>
                </c:pt>
                <c:pt idx="22126">
                  <c:v>42072.733298611049</c:v>
                </c:pt>
                <c:pt idx="22127">
                  <c:v>42072.740243055552</c:v>
                </c:pt>
                <c:pt idx="22128">
                  <c:v>42072.747187499997</c:v>
                </c:pt>
                <c:pt idx="22129">
                  <c:v>42072.754131944443</c:v>
                </c:pt>
                <c:pt idx="22130">
                  <c:v>42072.761076388888</c:v>
                </c:pt>
                <c:pt idx="22131">
                  <c:v>42072.768020833239</c:v>
                </c:pt>
                <c:pt idx="22132">
                  <c:v>42072.774965277778</c:v>
                </c:pt>
                <c:pt idx="22133">
                  <c:v>42072.781909722224</c:v>
                </c:pt>
                <c:pt idx="22134">
                  <c:v>42072.788854166669</c:v>
                </c:pt>
                <c:pt idx="22135">
                  <c:v>42072.795798611005</c:v>
                </c:pt>
                <c:pt idx="22136">
                  <c:v>42072.802743055552</c:v>
                </c:pt>
                <c:pt idx="22137">
                  <c:v>42072.809687500005</c:v>
                </c:pt>
                <c:pt idx="22138">
                  <c:v>42072.816631944537</c:v>
                </c:pt>
                <c:pt idx="22139">
                  <c:v>42072.823576388946</c:v>
                </c:pt>
                <c:pt idx="22140">
                  <c:v>42072.830520833326</c:v>
                </c:pt>
                <c:pt idx="22141">
                  <c:v>42072.837465277778</c:v>
                </c:pt>
                <c:pt idx="22142">
                  <c:v>42072.844409722231</c:v>
                </c:pt>
                <c:pt idx="22143">
                  <c:v>42072.851354166669</c:v>
                </c:pt>
                <c:pt idx="22144">
                  <c:v>42072.858298611143</c:v>
                </c:pt>
                <c:pt idx="22145">
                  <c:v>42072.865243055552</c:v>
                </c:pt>
                <c:pt idx="22146">
                  <c:v>42072.872187500005</c:v>
                </c:pt>
                <c:pt idx="22147">
                  <c:v>42072.879131944443</c:v>
                </c:pt>
                <c:pt idx="22148">
                  <c:v>42072.886076388997</c:v>
                </c:pt>
                <c:pt idx="22149">
                  <c:v>42072.893020833239</c:v>
                </c:pt>
                <c:pt idx="22150">
                  <c:v>42072.899965277778</c:v>
                </c:pt>
                <c:pt idx="22151">
                  <c:v>42072.906909722231</c:v>
                </c:pt>
                <c:pt idx="22152">
                  <c:v>42072.913854166669</c:v>
                </c:pt>
                <c:pt idx="22153">
                  <c:v>42072.920798611049</c:v>
                </c:pt>
                <c:pt idx="22154">
                  <c:v>42072.927743055501</c:v>
                </c:pt>
                <c:pt idx="22155">
                  <c:v>42072.934687500005</c:v>
                </c:pt>
                <c:pt idx="22156">
                  <c:v>42072.941631944443</c:v>
                </c:pt>
                <c:pt idx="22157">
                  <c:v>42072.948576388997</c:v>
                </c:pt>
                <c:pt idx="22158">
                  <c:v>42072.955520833326</c:v>
                </c:pt>
                <c:pt idx="22159">
                  <c:v>42072.962465277778</c:v>
                </c:pt>
                <c:pt idx="22160">
                  <c:v>42072.969409722224</c:v>
                </c:pt>
                <c:pt idx="22161">
                  <c:v>42072.976354166669</c:v>
                </c:pt>
                <c:pt idx="22162">
                  <c:v>42072.983298611114</c:v>
                </c:pt>
                <c:pt idx="22163">
                  <c:v>42072.990243055552</c:v>
                </c:pt>
                <c:pt idx="22164">
                  <c:v>42072.997187499997</c:v>
                </c:pt>
                <c:pt idx="22165">
                  <c:v>42073.004131944443</c:v>
                </c:pt>
                <c:pt idx="22166">
                  <c:v>42073.011076388946</c:v>
                </c:pt>
                <c:pt idx="22167">
                  <c:v>42073.018020833326</c:v>
                </c:pt>
                <c:pt idx="22168">
                  <c:v>42073.024965277778</c:v>
                </c:pt>
                <c:pt idx="22169">
                  <c:v>42073.031909722224</c:v>
                </c:pt>
                <c:pt idx="22170">
                  <c:v>42073.038854166669</c:v>
                </c:pt>
                <c:pt idx="22171">
                  <c:v>42073.045798611049</c:v>
                </c:pt>
                <c:pt idx="22172">
                  <c:v>42073.052743055552</c:v>
                </c:pt>
                <c:pt idx="22173">
                  <c:v>42073.059687500005</c:v>
                </c:pt>
                <c:pt idx="22174">
                  <c:v>42073.066631944443</c:v>
                </c:pt>
                <c:pt idx="22175">
                  <c:v>42073.073576388946</c:v>
                </c:pt>
                <c:pt idx="22176">
                  <c:v>42073.080520833326</c:v>
                </c:pt>
                <c:pt idx="22177">
                  <c:v>42073.087465277778</c:v>
                </c:pt>
                <c:pt idx="22178">
                  <c:v>42073.094409722224</c:v>
                </c:pt>
                <c:pt idx="22179">
                  <c:v>42073.101354166654</c:v>
                </c:pt>
                <c:pt idx="22180">
                  <c:v>42073.108298611114</c:v>
                </c:pt>
                <c:pt idx="22181">
                  <c:v>42073.115243055552</c:v>
                </c:pt>
                <c:pt idx="22182">
                  <c:v>42073.122187499997</c:v>
                </c:pt>
                <c:pt idx="22183">
                  <c:v>42073.129131944435</c:v>
                </c:pt>
                <c:pt idx="22184">
                  <c:v>42073.136076388946</c:v>
                </c:pt>
                <c:pt idx="22185">
                  <c:v>42073.143020833239</c:v>
                </c:pt>
                <c:pt idx="22186">
                  <c:v>42073.149965277778</c:v>
                </c:pt>
                <c:pt idx="22187">
                  <c:v>42073.156909722231</c:v>
                </c:pt>
                <c:pt idx="22188">
                  <c:v>42073.163854166654</c:v>
                </c:pt>
                <c:pt idx="22189">
                  <c:v>42073.170798611049</c:v>
                </c:pt>
                <c:pt idx="22190">
                  <c:v>42073.177743055501</c:v>
                </c:pt>
                <c:pt idx="22191">
                  <c:v>42073.184687500005</c:v>
                </c:pt>
                <c:pt idx="22192">
                  <c:v>42073.191631944435</c:v>
                </c:pt>
                <c:pt idx="22193">
                  <c:v>42073.198576388946</c:v>
                </c:pt>
                <c:pt idx="22194">
                  <c:v>42073.205520833239</c:v>
                </c:pt>
                <c:pt idx="22195">
                  <c:v>42073.212465277778</c:v>
                </c:pt>
                <c:pt idx="22196">
                  <c:v>42073.219409722224</c:v>
                </c:pt>
                <c:pt idx="22197">
                  <c:v>42073.226354166654</c:v>
                </c:pt>
                <c:pt idx="22198">
                  <c:v>42073.233298611049</c:v>
                </c:pt>
                <c:pt idx="22199">
                  <c:v>42073.240243055552</c:v>
                </c:pt>
                <c:pt idx="22200">
                  <c:v>42073.247187499997</c:v>
                </c:pt>
                <c:pt idx="22201">
                  <c:v>42073.254131944443</c:v>
                </c:pt>
                <c:pt idx="22202">
                  <c:v>42073.261076388888</c:v>
                </c:pt>
                <c:pt idx="22203">
                  <c:v>42073.268020833239</c:v>
                </c:pt>
                <c:pt idx="22204">
                  <c:v>42073.274965277778</c:v>
                </c:pt>
                <c:pt idx="22205">
                  <c:v>42073.281909722224</c:v>
                </c:pt>
                <c:pt idx="22206">
                  <c:v>42073.288854166669</c:v>
                </c:pt>
                <c:pt idx="22207">
                  <c:v>42073.295798611005</c:v>
                </c:pt>
                <c:pt idx="22208">
                  <c:v>42073.302743055552</c:v>
                </c:pt>
                <c:pt idx="22209">
                  <c:v>42073.309687500005</c:v>
                </c:pt>
                <c:pt idx="22210">
                  <c:v>42073.316631944537</c:v>
                </c:pt>
                <c:pt idx="22211">
                  <c:v>42073.323576388946</c:v>
                </c:pt>
                <c:pt idx="22212">
                  <c:v>42073.330520833326</c:v>
                </c:pt>
                <c:pt idx="22213">
                  <c:v>42073.337465277778</c:v>
                </c:pt>
                <c:pt idx="22214">
                  <c:v>42073.344409722231</c:v>
                </c:pt>
                <c:pt idx="22215">
                  <c:v>42073.351354166669</c:v>
                </c:pt>
                <c:pt idx="22216">
                  <c:v>42073.358298611143</c:v>
                </c:pt>
                <c:pt idx="22217">
                  <c:v>42073.365243055552</c:v>
                </c:pt>
                <c:pt idx="22218">
                  <c:v>42073.372187500005</c:v>
                </c:pt>
                <c:pt idx="22219">
                  <c:v>42073.379131944443</c:v>
                </c:pt>
                <c:pt idx="22220">
                  <c:v>42073.386076388997</c:v>
                </c:pt>
                <c:pt idx="22221">
                  <c:v>42073.393020833239</c:v>
                </c:pt>
                <c:pt idx="22222">
                  <c:v>42073.399965277778</c:v>
                </c:pt>
                <c:pt idx="22223">
                  <c:v>42073.406909722231</c:v>
                </c:pt>
                <c:pt idx="22224">
                  <c:v>42073.413854166669</c:v>
                </c:pt>
                <c:pt idx="22225">
                  <c:v>42073.420798611049</c:v>
                </c:pt>
                <c:pt idx="22226">
                  <c:v>42073.427743055501</c:v>
                </c:pt>
                <c:pt idx="22227">
                  <c:v>42073.434687500005</c:v>
                </c:pt>
                <c:pt idx="22228">
                  <c:v>42073.441631944443</c:v>
                </c:pt>
                <c:pt idx="22229">
                  <c:v>42073.448576388997</c:v>
                </c:pt>
                <c:pt idx="22230">
                  <c:v>42073.455520833326</c:v>
                </c:pt>
                <c:pt idx="22231">
                  <c:v>42073.462465277778</c:v>
                </c:pt>
                <c:pt idx="22232">
                  <c:v>42073.469409722224</c:v>
                </c:pt>
                <c:pt idx="22233">
                  <c:v>42073.476354166669</c:v>
                </c:pt>
                <c:pt idx="22234">
                  <c:v>42073.483298611114</c:v>
                </c:pt>
                <c:pt idx="22235">
                  <c:v>42073.490243055552</c:v>
                </c:pt>
                <c:pt idx="22236">
                  <c:v>42073.497187499997</c:v>
                </c:pt>
                <c:pt idx="22237">
                  <c:v>42073.504131944443</c:v>
                </c:pt>
                <c:pt idx="22238">
                  <c:v>42073.511076388946</c:v>
                </c:pt>
                <c:pt idx="22239">
                  <c:v>42073.518020833326</c:v>
                </c:pt>
                <c:pt idx="22240">
                  <c:v>42073.524965277778</c:v>
                </c:pt>
                <c:pt idx="22241">
                  <c:v>42073.531909722224</c:v>
                </c:pt>
                <c:pt idx="22242">
                  <c:v>42073.538854166669</c:v>
                </c:pt>
                <c:pt idx="22243">
                  <c:v>42073.545798611049</c:v>
                </c:pt>
                <c:pt idx="22244">
                  <c:v>42073.552743055552</c:v>
                </c:pt>
                <c:pt idx="22245">
                  <c:v>42073.559687500005</c:v>
                </c:pt>
                <c:pt idx="22246">
                  <c:v>42073.566631944443</c:v>
                </c:pt>
                <c:pt idx="22247">
                  <c:v>42073.573576388946</c:v>
                </c:pt>
                <c:pt idx="22248">
                  <c:v>42073.580520833326</c:v>
                </c:pt>
                <c:pt idx="22249">
                  <c:v>42073.587465277778</c:v>
                </c:pt>
                <c:pt idx="22250">
                  <c:v>42073.594409722224</c:v>
                </c:pt>
                <c:pt idx="22251">
                  <c:v>42073.601354166654</c:v>
                </c:pt>
                <c:pt idx="22252">
                  <c:v>42073.608298611114</c:v>
                </c:pt>
                <c:pt idx="22253">
                  <c:v>42073.615243055552</c:v>
                </c:pt>
                <c:pt idx="22254">
                  <c:v>42073.622187499997</c:v>
                </c:pt>
                <c:pt idx="22255">
                  <c:v>42073.629131944435</c:v>
                </c:pt>
                <c:pt idx="22256">
                  <c:v>42073.636076388946</c:v>
                </c:pt>
                <c:pt idx="22257">
                  <c:v>42073.643020833239</c:v>
                </c:pt>
                <c:pt idx="22258">
                  <c:v>42073.649965277778</c:v>
                </c:pt>
                <c:pt idx="22259">
                  <c:v>42073.656909722231</c:v>
                </c:pt>
                <c:pt idx="22260">
                  <c:v>42073.663854166654</c:v>
                </c:pt>
                <c:pt idx="22261">
                  <c:v>42073.670798611049</c:v>
                </c:pt>
                <c:pt idx="22262">
                  <c:v>42073.677743055501</c:v>
                </c:pt>
                <c:pt idx="22263">
                  <c:v>42073.684687500005</c:v>
                </c:pt>
                <c:pt idx="22264">
                  <c:v>42073.691631944435</c:v>
                </c:pt>
                <c:pt idx="22265">
                  <c:v>42073.698576388946</c:v>
                </c:pt>
                <c:pt idx="22266">
                  <c:v>42073.705520833239</c:v>
                </c:pt>
                <c:pt idx="22267">
                  <c:v>42073.712465277778</c:v>
                </c:pt>
                <c:pt idx="22268">
                  <c:v>42073.719409722224</c:v>
                </c:pt>
                <c:pt idx="22269">
                  <c:v>42073.726354166654</c:v>
                </c:pt>
                <c:pt idx="22270">
                  <c:v>42073.733298611049</c:v>
                </c:pt>
                <c:pt idx="22271">
                  <c:v>42073.740243055552</c:v>
                </c:pt>
                <c:pt idx="22272">
                  <c:v>42073.747187499997</c:v>
                </c:pt>
                <c:pt idx="22273">
                  <c:v>42073.754131944443</c:v>
                </c:pt>
                <c:pt idx="22274">
                  <c:v>42073.761076388888</c:v>
                </c:pt>
                <c:pt idx="22275">
                  <c:v>42073.768020833239</c:v>
                </c:pt>
                <c:pt idx="22276">
                  <c:v>42073.774965277778</c:v>
                </c:pt>
                <c:pt idx="22277">
                  <c:v>42073.781909722224</c:v>
                </c:pt>
                <c:pt idx="22278">
                  <c:v>42073.788854166669</c:v>
                </c:pt>
                <c:pt idx="22279">
                  <c:v>42073.795798611005</c:v>
                </c:pt>
                <c:pt idx="22280">
                  <c:v>42073.802743055552</c:v>
                </c:pt>
                <c:pt idx="22281">
                  <c:v>42073.809687500005</c:v>
                </c:pt>
                <c:pt idx="22282">
                  <c:v>42073.816631944537</c:v>
                </c:pt>
                <c:pt idx="22283">
                  <c:v>42073.823576388946</c:v>
                </c:pt>
                <c:pt idx="22284">
                  <c:v>42073.830520833326</c:v>
                </c:pt>
                <c:pt idx="22285">
                  <c:v>42073.837465277778</c:v>
                </c:pt>
                <c:pt idx="22286">
                  <c:v>42073.844409722231</c:v>
                </c:pt>
                <c:pt idx="22287">
                  <c:v>42073.851354166669</c:v>
                </c:pt>
                <c:pt idx="22288">
                  <c:v>42073.858298611143</c:v>
                </c:pt>
                <c:pt idx="22289">
                  <c:v>42073.865243055552</c:v>
                </c:pt>
                <c:pt idx="22290">
                  <c:v>42073.872187500005</c:v>
                </c:pt>
                <c:pt idx="22291">
                  <c:v>42073.879131944443</c:v>
                </c:pt>
                <c:pt idx="22292">
                  <c:v>42073.886076388997</c:v>
                </c:pt>
                <c:pt idx="22293">
                  <c:v>42073.893020833239</c:v>
                </c:pt>
                <c:pt idx="22294">
                  <c:v>42073.899965277778</c:v>
                </c:pt>
                <c:pt idx="22295">
                  <c:v>42073.906909722231</c:v>
                </c:pt>
                <c:pt idx="22296">
                  <c:v>42073.913854166669</c:v>
                </c:pt>
                <c:pt idx="22297">
                  <c:v>42073.920798611049</c:v>
                </c:pt>
                <c:pt idx="22298">
                  <c:v>42073.927743055501</c:v>
                </c:pt>
                <c:pt idx="22299">
                  <c:v>42073.934687500005</c:v>
                </c:pt>
                <c:pt idx="22300">
                  <c:v>42073.941631944443</c:v>
                </c:pt>
                <c:pt idx="22301">
                  <c:v>42073.948576388997</c:v>
                </c:pt>
                <c:pt idx="22302">
                  <c:v>42073.955520833326</c:v>
                </c:pt>
                <c:pt idx="22303">
                  <c:v>42073.962465277778</c:v>
                </c:pt>
                <c:pt idx="22304">
                  <c:v>42073.969409722224</c:v>
                </c:pt>
                <c:pt idx="22305">
                  <c:v>42073.976354166669</c:v>
                </c:pt>
                <c:pt idx="22306">
                  <c:v>42073.983298611114</c:v>
                </c:pt>
                <c:pt idx="22307">
                  <c:v>42073.990243055552</c:v>
                </c:pt>
                <c:pt idx="22308">
                  <c:v>42073.997187499997</c:v>
                </c:pt>
                <c:pt idx="22309">
                  <c:v>42074.004131944443</c:v>
                </c:pt>
                <c:pt idx="22310">
                  <c:v>42074.011076388946</c:v>
                </c:pt>
                <c:pt idx="22311">
                  <c:v>42074.018020833326</c:v>
                </c:pt>
                <c:pt idx="22312">
                  <c:v>42074.024965277778</c:v>
                </c:pt>
                <c:pt idx="22313">
                  <c:v>42074.031909722224</c:v>
                </c:pt>
                <c:pt idx="22314">
                  <c:v>42074.038854166669</c:v>
                </c:pt>
                <c:pt idx="22315">
                  <c:v>42074.045798611049</c:v>
                </c:pt>
                <c:pt idx="22316">
                  <c:v>42074.052743055552</c:v>
                </c:pt>
                <c:pt idx="22317">
                  <c:v>42074.059687500005</c:v>
                </c:pt>
                <c:pt idx="22318">
                  <c:v>42074.066631944443</c:v>
                </c:pt>
                <c:pt idx="22319">
                  <c:v>42074.073576388946</c:v>
                </c:pt>
                <c:pt idx="22320">
                  <c:v>42074.080520833326</c:v>
                </c:pt>
                <c:pt idx="22321">
                  <c:v>42074.087465277778</c:v>
                </c:pt>
                <c:pt idx="22322">
                  <c:v>42074.094409722224</c:v>
                </c:pt>
                <c:pt idx="22323">
                  <c:v>42074.101354166654</c:v>
                </c:pt>
                <c:pt idx="22324">
                  <c:v>42074.108298611114</c:v>
                </c:pt>
                <c:pt idx="22325">
                  <c:v>42074.115243055552</c:v>
                </c:pt>
                <c:pt idx="22326">
                  <c:v>42074.122187499997</c:v>
                </c:pt>
                <c:pt idx="22327">
                  <c:v>42074.129131944435</c:v>
                </c:pt>
                <c:pt idx="22328">
                  <c:v>42074.136076388946</c:v>
                </c:pt>
                <c:pt idx="22329">
                  <c:v>42074.143020833239</c:v>
                </c:pt>
                <c:pt idx="22330">
                  <c:v>42074.149965277778</c:v>
                </c:pt>
                <c:pt idx="22331">
                  <c:v>42074.156909722231</c:v>
                </c:pt>
                <c:pt idx="22332">
                  <c:v>42074.163854166654</c:v>
                </c:pt>
                <c:pt idx="22333">
                  <c:v>42074.170798611049</c:v>
                </c:pt>
                <c:pt idx="22334">
                  <c:v>42074.177743055501</c:v>
                </c:pt>
                <c:pt idx="22335">
                  <c:v>42074.184687500005</c:v>
                </c:pt>
                <c:pt idx="22336">
                  <c:v>42074.191631944435</c:v>
                </c:pt>
                <c:pt idx="22337">
                  <c:v>42074.198576388946</c:v>
                </c:pt>
                <c:pt idx="22338">
                  <c:v>42074.205520833239</c:v>
                </c:pt>
                <c:pt idx="22339">
                  <c:v>42074.212465277778</c:v>
                </c:pt>
                <c:pt idx="22340">
                  <c:v>42074.219409722224</c:v>
                </c:pt>
                <c:pt idx="22341">
                  <c:v>42074.226354166654</c:v>
                </c:pt>
                <c:pt idx="22342">
                  <c:v>42074.233298611049</c:v>
                </c:pt>
                <c:pt idx="22343">
                  <c:v>42074.240243055552</c:v>
                </c:pt>
                <c:pt idx="22344">
                  <c:v>42074.247187499997</c:v>
                </c:pt>
                <c:pt idx="22345">
                  <c:v>42074.254131944443</c:v>
                </c:pt>
                <c:pt idx="22346">
                  <c:v>42074.261076388888</c:v>
                </c:pt>
                <c:pt idx="22347">
                  <c:v>42074.268020833239</c:v>
                </c:pt>
                <c:pt idx="22348">
                  <c:v>42074.274965277778</c:v>
                </c:pt>
                <c:pt idx="22349">
                  <c:v>42074.281909722224</c:v>
                </c:pt>
                <c:pt idx="22350">
                  <c:v>42074.288854166669</c:v>
                </c:pt>
                <c:pt idx="22351">
                  <c:v>42074.295798611005</c:v>
                </c:pt>
                <c:pt idx="22352">
                  <c:v>42074.302743055552</c:v>
                </c:pt>
                <c:pt idx="22353">
                  <c:v>42074.309687500005</c:v>
                </c:pt>
                <c:pt idx="22354">
                  <c:v>42074.316631944537</c:v>
                </c:pt>
                <c:pt idx="22355">
                  <c:v>42074.323576388946</c:v>
                </c:pt>
                <c:pt idx="22356">
                  <c:v>42074.330520833326</c:v>
                </c:pt>
                <c:pt idx="22357">
                  <c:v>42074.337465277778</c:v>
                </c:pt>
                <c:pt idx="22358">
                  <c:v>42074.344409722231</c:v>
                </c:pt>
                <c:pt idx="22359">
                  <c:v>42074.351354166669</c:v>
                </c:pt>
                <c:pt idx="22360">
                  <c:v>42074.358298611143</c:v>
                </c:pt>
                <c:pt idx="22361">
                  <c:v>42074.365243055552</c:v>
                </c:pt>
                <c:pt idx="22362">
                  <c:v>42074.372187500005</c:v>
                </c:pt>
                <c:pt idx="22363">
                  <c:v>42074.379131944443</c:v>
                </c:pt>
                <c:pt idx="22364">
                  <c:v>42074.386076388997</c:v>
                </c:pt>
                <c:pt idx="22365">
                  <c:v>42074.393020833239</c:v>
                </c:pt>
                <c:pt idx="22366">
                  <c:v>42074.399965277778</c:v>
                </c:pt>
                <c:pt idx="22367">
                  <c:v>42074.406909722231</c:v>
                </c:pt>
                <c:pt idx="22368">
                  <c:v>42074.413854166669</c:v>
                </c:pt>
                <c:pt idx="22369">
                  <c:v>42074.420798611049</c:v>
                </c:pt>
                <c:pt idx="22370">
                  <c:v>42074.427743055501</c:v>
                </c:pt>
                <c:pt idx="22371">
                  <c:v>42074.434687500005</c:v>
                </c:pt>
                <c:pt idx="22372">
                  <c:v>42074.441631944443</c:v>
                </c:pt>
                <c:pt idx="22373">
                  <c:v>42074.448576388997</c:v>
                </c:pt>
                <c:pt idx="22374">
                  <c:v>42074.455520833326</c:v>
                </c:pt>
                <c:pt idx="22375">
                  <c:v>42074.462465277778</c:v>
                </c:pt>
                <c:pt idx="22376">
                  <c:v>42074.469409722224</c:v>
                </c:pt>
                <c:pt idx="22377">
                  <c:v>42074.476354166669</c:v>
                </c:pt>
                <c:pt idx="22378">
                  <c:v>42074.483298611114</c:v>
                </c:pt>
                <c:pt idx="22379">
                  <c:v>42074.490243055552</c:v>
                </c:pt>
                <c:pt idx="22380">
                  <c:v>42074.497187499997</c:v>
                </c:pt>
                <c:pt idx="22381">
                  <c:v>42074.504131944443</c:v>
                </c:pt>
                <c:pt idx="22382">
                  <c:v>42074.511076388946</c:v>
                </c:pt>
                <c:pt idx="22383">
                  <c:v>42074.518020833326</c:v>
                </c:pt>
                <c:pt idx="22384">
                  <c:v>42074.524965277778</c:v>
                </c:pt>
                <c:pt idx="22385">
                  <c:v>42074.531909722224</c:v>
                </c:pt>
                <c:pt idx="22386">
                  <c:v>42074.538854166669</c:v>
                </c:pt>
                <c:pt idx="22387">
                  <c:v>42074.545798611049</c:v>
                </c:pt>
                <c:pt idx="22388">
                  <c:v>42074.552743055552</c:v>
                </c:pt>
                <c:pt idx="22389">
                  <c:v>42074.559687500005</c:v>
                </c:pt>
                <c:pt idx="22390">
                  <c:v>42074.566631944443</c:v>
                </c:pt>
                <c:pt idx="22391">
                  <c:v>42074.573576388946</c:v>
                </c:pt>
                <c:pt idx="22392">
                  <c:v>42074.580520833326</c:v>
                </c:pt>
                <c:pt idx="22393">
                  <c:v>42074.587465277778</c:v>
                </c:pt>
                <c:pt idx="22394">
                  <c:v>42074.594409722224</c:v>
                </c:pt>
                <c:pt idx="22395">
                  <c:v>42074.601354166654</c:v>
                </c:pt>
                <c:pt idx="22396">
                  <c:v>42074.608298611114</c:v>
                </c:pt>
                <c:pt idx="22397">
                  <c:v>42074.615243055552</c:v>
                </c:pt>
                <c:pt idx="22398">
                  <c:v>42074.622187499997</c:v>
                </c:pt>
                <c:pt idx="22399">
                  <c:v>42074.629131944435</c:v>
                </c:pt>
                <c:pt idx="22400">
                  <c:v>42074.636076388946</c:v>
                </c:pt>
                <c:pt idx="22401">
                  <c:v>42074.643020833239</c:v>
                </c:pt>
                <c:pt idx="22402">
                  <c:v>42074.649965277778</c:v>
                </c:pt>
                <c:pt idx="22403">
                  <c:v>42074.656909722231</c:v>
                </c:pt>
                <c:pt idx="22404">
                  <c:v>42074.663854166654</c:v>
                </c:pt>
                <c:pt idx="22405">
                  <c:v>42074.670798611049</c:v>
                </c:pt>
                <c:pt idx="22406">
                  <c:v>42074.677743055501</c:v>
                </c:pt>
                <c:pt idx="22407">
                  <c:v>42074.684687500005</c:v>
                </c:pt>
                <c:pt idx="22408">
                  <c:v>42074.691631944435</c:v>
                </c:pt>
                <c:pt idx="22409">
                  <c:v>42074.698576388946</c:v>
                </c:pt>
                <c:pt idx="22410">
                  <c:v>42074.705520833239</c:v>
                </c:pt>
                <c:pt idx="22411">
                  <c:v>42074.712465277778</c:v>
                </c:pt>
                <c:pt idx="22412">
                  <c:v>42074.719409722224</c:v>
                </c:pt>
                <c:pt idx="22413">
                  <c:v>42074.726354166654</c:v>
                </c:pt>
                <c:pt idx="22414">
                  <c:v>42074.733298611049</c:v>
                </c:pt>
                <c:pt idx="22415">
                  <c:v>42074.740243055552</c:v>
                </c:pt>
                <c:pt idx="22416">
                  <c:v>42074.747187499997</c:v>
                </c:pt>
                <c:pt idx="22417">
                  <c:v>42074.754131944443</c:v>
                </c:pt>
                <c:pt idx="22418">
                  <c:v>42074.761076388888</c:v>
                </c:pt>
                <c:pt idx="22419">
                  <c:v>42074.768020833239</c:v>
                </c:pt>
                <c:pt idx="22420">
                  <c:v>42074.774965277778</c:v>
                </c:pt>
                <c:pt idx="22421">
                  <c:v>42074.781909722224</c:v>
                </c:pt>
                <c:pt idx="22422">
                  <c:v>42074.788854166669</c:v>
                </c:pt>
                <c:pt idx="22423">
                  <c:v>42074.795798611005</c:v>
                </c:pt>
                <c:pt idx="22424">
                  <c:v>42074.802743055552</c:v>
                </c:pt>
                <c:pt idx="22425">
                  <c:v>42074.809687500005</c:v>
                </c:pt>
                <c:pt idx="22426">
                  <c:v>42074.816631944537</c:v>
                </c:pt>
                <c:pt idx="22427">
                  <c:v>42074.823576388946</c:v>
                </c:pt>
                <c:pt idx="22428">
                  <c:v>42074.830520833326</c:v>
                </c:pt>
                <c:pt idx="22429">
                  <c:v>42074.837465277778</c:v>
                </c:pt>
                <c:pt idx="22430">
                  <c:v>42074.844409722231</c:v>
                </c:pt>
                <c:pt idx="22431">
                  <c:v>42074.851354166669</c:v>
                </c:pt>
                <c:pt idx="22432">
                  <c:v>42074.858298611143</c:v>
                </c:pt>
                <c:pt idx="22433">
                  <c:v>42074.865243055552</c:v>
                </c:pt>
                <c:pt idx="22434">
                  <c:v>42074.872187500005</c:v>
                </c:pt>
                <c:pt idx="22435">
                  <c:v>42074.879131944443</c:v>
                </c:pt>
                <c:pt idx="22436">
                  <c:v>42074.886076388997</c:v>
                </c:pt>
                <c:pt idx="22437">
                  <c:v>42074.893020833239</c:v>
                </c:pt>
                <c:pt idx="22438">
                  <c:v>42074.899965277778</c:v>
                </c:pt>
                <c:pt idx="22439">
                  <c:v>42074.906909722231</c:v>
                </c:pt>
                <c:pt idx="22440">
                  <c:v>42074.913854166669</c:v>
                </c:pt>
                <c:pt idx="22441">
                  <c:v>42074.920798611049</c:v>
                </c:pt>
                <c:pt idx="22442">
                  <c:v>42074.927743055501</c:v>
                </c:pt>
                <c:pt idx="22443">
                  <c:v>42074.934687500005</c:v>
                </c:pt>
                <c:pt idx="22444">
                  <c:v>42074.941631944443</c:v>
                </c:pt>
                <c:pt idx="22445">
                  <c:v>42074.948576388997</c:v>
                </c:pt>
                <c:pt idx="22446">
                  <c:v>42074.955520833326</c:v>
                </c:pt>
                <c:pt idx="22447">
                  <c:v>42074.962465277778</c:v>
                </c:pt>
                <c:pt idx="22448">
                  <c:v>42074.969409722224</c:v>
                </c:pt>
                <c:pt idx="22449">
                  <c:v>42074.976354166669</c:v>
                </c:pt>
                <c:pt idx="22450">
                  <c:v>42074.983298611114</c:v>
                </c:pt>
                <c:pt idx="22451">
                  <c:v>42074.990243055552</c:v>
                </c:pt>
                <c:pt idx="22452">
                  <c:v>42074.997187499997</c:v>
                </c:pt>
                <c:pt idx="22453">
                  <c:v>42075.004131944443</c:v>
                </c:pt>
                <c:pt idx="22454">
                  <c:v>42075.011076388946</c:v>
                </c:pt>
                <c:pt idx="22455">
                  <c:v>42075.018020833326</c:v>
                </c:pt>
                <c:pt idx="22456">
                  <c:v>42075.024965277778</c:v>
                </c:pt>
                <c:pt idx="22457">
                  <c:v>42075.031909722224</c:v>
                </c:pt>
                <c:pt idx="22458">
                  <c:v>42075.038854166669</c:v>
                </c:pt>
                <c:pt idx="22459">
                  <c:v>42075.045798611049</c:v>
                </c:pt>
                <c:pt idx="22460">
                  <c:v>42075.052743055552</c:v>
                </c:pt>
                <c:pt idx="22461">
                  <c:v>42075.059687500005</c:v>
                </c:pt>
                <c:pt idx="22462">
                  <c:v>42075.066631944443</c:v>
                </c:pt>
                <c:pt idx="22463">
                  <c:v>42075.073576388946</c:v>
                </c:pt>
                <c:pt idx="22464">
                  <c:v>42075.080520833326</c:v>
                </c:pt>
                <c:pt idx="22465">
                  <c:v>42075.087465277778</c:v>
                </c:pt>
                <c:pt idx="22466">
                  <c:v>42075.094409722224</c:v>
                </c:pt>
                <c:pt idx="22467">
                  <c:v>42075.101354166654</c:v>
                </c:pt>
                <c:pt idx="22468">
                  <c:v>42075.108298611114</c:v>
                </c:pt>
                <c:pt idx="22469">
                  <c:v>42075.115243055552</c:v>
                </c:pt>
                <c:pt idx="22470">
                  <c:v>42075.122187499997</c:v>
                </c:pt>
                <c:pt idx="22471">
                  <c:v>42075.129131944435</c:v>
                </c:pt>
                <c:pt idx="22472">
                  <c:v>42075.136076388946</c:v>
                </c:pt>
                <c:pt idx="22473">
                  <c:v>42075.143020833239</c:v>
                </c:pt>
                <c:pt idx="22474">
                  <c:v>42075.149965277778</c:v>
                </c:pt>
                <c:pt idx="22475">
                  <c:v>42075.156909722231</c:v>
                </c:pt>
                <c:pt idx="22476">
                  <c:v>42075.163854166654</c:v>
                </c:pt>
                <c:pt idx="22477">
                  <c:v>42075.170798611049</c:v>
                </c:pt>
                <c:pt idx="22478">
                  <c:v>42075.177743055501</c:v>
                </c:pt>
                <c:pt idx="22479">
                  <c:v>42075.184687500005</c:v>
                </c:pt>
                <c:pt idx="22480">
                  <c:v>42075.191631944435</c:v>
                </c:pt>
                <c:pt idx="22481">
                  <c:v>42075.198576388946</c:v>
                </c:pt>
                <c:pt idx="22482">
                  <c:v>42075.205520833239</c:v>
                </c:pt>
                <c:pt idx="22483">
                  <c:v>42075.212465277778</c:v>
                </c:pt>
                <c:pt idx="22484">
                  <c:v>42075.219409722224</c:v>
                </c:pt>
                <c:pt idx="22485">
                  <c:v>42075.226354166654</c:v>
                </c:pt>
                <c:pt idx="22486">
                  <c:v>42075.233298611049</c:v>
                </c:pt>
                <c:pt idx="22487">
                  <c:v>42075.240243055552</c:v>
                </c:pt>
                <c:pt idx="22488">
                  <c:v>42075.247187499997</c:v>
                </c:pt>
                <c:pt idx="22489">
                  <c:v>42075.254131944443</c:v>
                </c:pt>
                <c:pt idx="22490">
                  <c:v>42075.261076388888</c:v>
                </c:pt>
                <c:pt idx="22491">
                  <c:v>42075.268020833239</c:v>
                </c:pt>
                <c:pt idx="22492">
                  <c:v>42075.274965277778</c:v>
                </c:pt>
                <c:pt idx="22493">
                  <c:v>42075.281909722224</c:v>
                </c:pt>
                <c:pt idx="22494">
                  <c:v>42075.288854166669</c:v>
                </c:pt>
                <c:pt idx="22495">
                  <c:v>42075.295798611005</c:v>
                </c:pt>
                <c:pt idx="22496">
                  <c:v>42075.302743055552</c:v>
                </c:pt>
                <c:pt idx="22497">
                  <c:v>42075.309687500005</c:v>
                </c:pt>
                <c:pt idx="22498">
                  <c:v>42075.316631944537</c:v>
                </c:pt>
                <c:pt idx="22499">
                  <c:v>42075.323576388946</c:v>
                </c:pt>
                <c:pt idx="22500">
                  <c:v>42075.330520833326</c:v>
                </c:pt>
                <c:pt idx="22501">
                  <c:v>42075.337465277778</c:v>
                </c:pt>
                <c:pt idx="22502">
                  <c:v>42075.344409722231</c:v>
                </c:pt>
                <c:pt idx="22503">
                  <c:v>42075.351354166669</c:v>
                </c:pt>
                <c:pt idx="22504">
                  <c:v>42075.358298611143</c:v>
                </c:pt>
                <c:pt idx="22505">
                  <c:v>42075.365243055552</c:v>
                </c:pt>
                <c:pt idx="22506">
                  <c:v>42075.372187500005</c:v>
                </c:pt>
                <c:pt idx="22507">
                  <c:v>42075.379131944443</c:v>
                </c:pt>
                <c:pt idx="22508">
                  <c:v>42075.386076388997</c:v>
                </c:pt>
                <c:pt idx="22509">
                  <c:v>42075.393020833239</c:v>
                </c:pt>
                <c:pt idx="22510">
                  <c:v>42075.399965277778</c:v>
                </c:pt>
                <c:pt idx="22511">
                  <c:v>42075.406909722231</c:v>
                </c:pt>
                <c:pt idx="22512">
                  <c:v>42075.413854166669</c:v>
                </c:pt>
                <c:pt idx="22513">
                  <c:v>42075.420798611049</c:v>
                </c:pt>
                <c:pt idx="22514">
                  <c:v>42075.427743055501</c:v>
                </c:pt>
                <c:pt idx="22515">
                  <c:v>42075.434687500005</c:v>
                </c:pt>
                <c:pt idx="22516">
                  <c:v>42075.441631944443</c:v>
                </c:pt>
                <c:pt idx="22517">
                  <c:v>42075.448576388997</c:v>
                </c:pt>
                <c:pt idx="22518">
                  <c:v>42075.455520833326</c:v>
                </c:pt>
                <c:pt idx="22519">
                  <c:v>42075.462465277778</c:v>
                </c:pt>
                <c:pt idx="22520">
                  <c:v>42075.469409722224</c:v>
                </c:pt>
                <c:pt idx="22521">
                  <c:v>42075.476354166669</c:v>
                </c:pt>
                <c:pt idx="22522">
                  <c:v>42075.483298611114</c:v>
                </c:pt>
                <c:pt idx="22523">
                  <c:v>42075.490243055552</c:v>
                </c:pt>
                <c:pt idx="22524">
                  <c:v>42075.497187499997</c:v>
                </c:pt>
                <c:pt idx="22525">
                  <c:v>42075.504131944443</c:v>
                </c:pt>
                <c:pt idx="22526">
                  <c:v>42075.511076388946</c:v>
                </c:pt>
                <c:pt idx="22527">
                  <c:v>42075.518020833326</c:v>
                </c:pt>
                <c:pt idx="22528">
                  <c:v>42075.524965277778</c:v>
                </c:pt>
                <c:pt idx="22529">
                  <c:v>42075.531909722224</c:v>
                </c:pt>
                <c:pt idx="22530">
                  <c:v>42075.538854166669</c:v>
                </c:pt>
                <c:pt idx="22531">
                  <c:v>42075.545798611049</c:v>
                </c:pt>
                <c:pt idx="22532">
                  <c:v>42075.552743055552</c:v>
                </c:pt>
                <c:pt idx="22533">
                  <c:v>42075.559687500005</c:v>
                </c:pt>
                <c:pt idx="22534">
                  <c:v>42075.566631944443</c:v>
                </c:pt>
                <c:pt idx="22535">
                  <c:v>42075.573576388946</c:v>
                </c:pt>
                <c:pt idx="22536">
                  <c:v>42075.580520833326</c:v>
                </c:pt>
                <c:pt idx="22537">
                  <c:v>42075.587465277778</c:v>
                </c:pt>
                <c:pt idx="22538">
                  <c:v>42075.594409722224</c:v>
                </c:pt>
                <c:pt idx="22539">
                  <c:v>42075.601354166654</c:v>
                </c:pt>
                <c:pt idx="22540">
                  <c:v>42075.608298611114</c:v>
                </c:pt>
                <c:pt idx="22541">
                  <c:v>42075.615243055552</c:v>
                </c:pt>
                <c:pt idx="22542">
                  <c:v>42075.622187499997</c:v>
                </c:pt>
                <c:pt idx="22543">
                  <c:v>42075.629131944435</c:v>
                </c:pt>
                <c:pt idx="22544">
                  <c:v>42075.636076388946</c:v>
                </c:pt>
                <c:pt idx="22545">
                  <c:v>42075.643020833239</c:v>
                </c:pt>
                <c:pt idx="22546">
                  <c:v>42075.649965277778</c:v>
                </c:pt>
                <c:pt idx="22547">
                  <c:v>42075.656909722231</c:v>
                </c:pt>
                <c:pt idx="22548">
                  <c:v>42075.663854166654</c:v>
                </c:pt>
                <c:pt idx="22549">
                  <c:v>42075.670798611049</c:v>
                </c:pt>
                <c:pt idx="22550">
                  <c:v>42075.677743055501</c:v>
                </c:pt>
                <c:pt idx="22551">
                  <c:v>42075.684687500005</c:v>
                </c:pt>
                <c:pt idx="22552">
                  <c:v>42075.691631944435</c:v>
                </c:pt>
                <c:pt idx="22553">
                  <c:v>42075.698576388946</c:v>
                </c:pt>
                <c:pt idx="22554">
                  <c:v>42075.705520833239</c:v>
                </c:pt>
                <c:pt idx="22555">
                  <c:v>42075.712465277778</c:v>
                </c:pt>
                <c:pt idx="22556">
                  <c:v>42075.719409722224</c:v>
                </c:pt>
                <c:pt idx="22557">
                  <c:v>42075.726354166654</c:v>
                </c:pt>
                <c:pt idx="22558">
                  <c:v>42075.733298611049</c:v>
                </c:pt>
                <c:pt idx="22559">
                  <c:v>42075.740243055552</c:v>
                </c:pt>
                <c:pt idx="22560">
                  <c:v>42075.747187499997</c:v>
                </c:pt>
                <c:pt idx="22561">
                  <c:v>42075.754131944443</c:v>
                </c:pt>
                <c:pt idx="22562">
                  <c:v>42075.761076388888</c:v>
                </c:pt>
                <c:pt idx="22563">
                  <c:v>42075.768020833239</c:v>
                </c:pt>
                <c:pt idx="22564">
                  <c:v>42075.774965277778</c:v>
                </c:pt>
                <c:pt idx="22565">
                  <c:v>42075.781909722224</c:v>
                </c:pt>
                <c:pt idx="22566">
                  <c:v>42075.788854166669</c:v>
                </c:pt>
                <c:pt idx="22567">
                  <c:v>42075.795798611005</c:v>
                </c:pt>
                <c:pt idx="22568">
                  <c:v>42075.802743055552</c:v>
                </c:pt>
                <c:pt idx="22569">
                  <c:v>42075.809687500005</c:v>
                </c:pt>
                <c:pt idx="22570">
                  <c:v>42075.816631944537</c:v>
                </c:pt>
                <c:pt idx="22571">
                  <c:v>42075.823576388946</c:v>
                </c:pt>
                <c:pt idx="22572">
                  <c:v>42075.830520833326</c:v>
                </c:pt>
                <c:pt idx="22573">
                  <c:v>42075.837465277778</c:v>
                </c:pt>
                <c:pt idx="22574">
                  <c:v>42075.844409722231</c:v>
                </c:pt>
                <c:pt idx="22575">
                  <c:v>42075.851354166669</c:v>
                </c:pt>
                <c:pt idx="22576">
                  <c:v>42075.858298611143</c:v>
                </c:pt>
                <c:pt idx="22577">
                  <c:v>42075.865243055552</c:v>
                </c:pt>
                <c:pt idx="22578">
                  <c:v>42075.872187500005</c:v>
                </c:pt>
                <c:pt idx="22579">
                  <c:v>42075.879131944443</c:v>
                </c:pt>
                <c:pt idx="22580">
                  <c:v>42075.886076388997</c:v>
                </c:pt>
                <c:pt idx="22581">
                  <c:v>42075.893020833239</c:v>
                </c:pt>
                <c:pt idx="22582">
                  <c:v>42075.899965277778</c:v>
                </c:pt>
                <c:pt idx="22583">
                  <c:v>42075.906909722231</c:v>
                </c:pt>
                <c:pt idx="22584">
                  <c:v>42075.913854166669</c:v>
                </c:pt>
                <c:pt idx="22585">
                  <c:v>42075.920798611049</c:v>
                </c:pt>
                <c:pt idx="22586">
                  <c:v>42075.927743055501</c:v>
                </c:pt>
                <c:pt idx="22587">
                  <c:v>42075.934687500005</c:v>
                </c:pt>
                <c:pt idx="22588">
                  <c:v>42075.941631944443</c:v>
                </c:pt>
                <c:pt idx="22589">
                  <c:v>42075.948576388997</c:v>
                </c:pt>
                <c:pt idx="22590">
                  <c:v>42075.955520833326</c:v>
                </c:pt>
                <c:pt idx="22591">
                  <c:v>42075.962465277778</c:v>
                </c:pt>
                <c:pt idx="22592">
                  <c:v>42075.969409722224</c:v>
                </c:pt>
                <c:pt idx="22593">
                  <c:v>42075.976354166669</c:v>
                </c:pt>
                <c:pt idx="22594">
                  <c:v>42075.983298611114</c:v>
                </c:pt>
                <c:pt idx="22595">
                  <c:v>42075.990243055552</c:v>
                </c:pt>
                <c:pt idx="22596">
                  <c:v>42075.997187499997</c:v>
                </c:pt>
                <c:pt idx="22597">
                  <c:v>42076.004131944443</c:v>
                </c:pt>
                <c:pt idx="22598">
                  <c:v>42076.011076388946</c:v>
                </c:pt>
                <c:pt idx="22599">
                  <c:v>42076.018020833326</c:v>
                </c:pt>
                <c:pt idx="22600">
                  <c:v>42076.024965277778</c:v>
                </c:pt>
                <c:pt idx="22601">
                  <c:v>42076.031909722224</c:v>
                </c:pt>
                <c:pt idx="22602">
                  <c:v>42076.038854166669</c:v>
                </c:pt>
                <c:pt idx="22603">
                  <c:v>42076.045798611049</c:v>
                </c:pt>
                <c:pt idx="22604">
                  <c:v>42076.052743055552</c:v>
                </c:pt>
                <c:pt idx="22605">
                  <c:v>42076.059687500005</c:v>
                </c:pt>
                <c:pt idx="22606">
                  <c:v>42076.066631944443</c:v>
                </c:pt>
                <c:pt idx="22607">
                  <c:v>42076.073576388946</c:v>
                </c:pt>
                <c:pt idx="22608">
                  <c:v>42076.080520833326</c:v>
                </c:pt>
                <c:pt idx="22609">
                  <c:v>42076.087465277778</c:v>
                </c:pt>
                <c:pt idx="22610">
                  <c:v>42076.094409722224</c:v>
                </c:pt>
                <c:pt idx="22611">
                  <c:v>42076.101354166654</c:v>
                </c:pt>
                <c:pt idx="22612">
                  <c:v>42076.108298611114</c:v>
                </c:pt>
                <c:pt idx="22613">
                  <c:v>42076.115243055552</c:v>
                </c:pt>
                <c:pt idx="22614">
                  <c:v>42076.122187499997</c:v>
                </c:pt>
                <c:pt idx="22615">
                  <c:v>42076.129131944435</c:v>
                </c:pt>
                <c:pt idx="22616">
                  <c:v>42076.136076388946</c:v>
                </c:pt>
                <c:pt idx="22617">
                  <c:v>42076.143020833239</c:v>
                </c:pt>
                <c:pt idx="22618">
                  <c:v>42076.149965277778</c:v>
                </c:pt>
                <c:pt idx="22619">
                  <c:v>42076.156909722231</c:v>
                </c:pt>
                <c:pt idx="22620">
                  <c:v>42076.163854166654</c:v>
                </c:pt>
                <c:pt idx="22621">
                  <c:v>42076.170798611049</c:v>
                </c:pt>
                <c:pt idx="22622">
                  <c:v>42076.177743055501</c:v>
                </c:pt>
                <c:pt idx="22623">
                  <c:v>42076.184687500005</c:v>
                </c:pt>
                <c:pt idx="22624">
                  <c:v>42076.191631944435</c:v>
                </c:pt>
                <c:pt idx="22625">
                  <c:v>42076.198576388946</c:v>
                </c:pt>
                <c:pt idx="22626">
                  <c:v>42076.205520833239</c:v>
                </c:pt>
                <c:pt idx="22627">
                  <c:v>42076.212465277778</c:v>
                </c:pt>
                <c:pt idx="22628">
                  <c:v>42076.219409722224</c:v>
                </c:pt>
                <c:pt idx="22629">
                  <c:v>42076.226354166654</c:v>
                </c:pt>
                <c:pt idx="22630">
                  <c:v>42076.233298611049</c:v>
                </c:pt>
                <c:pt idx="22631">
                  <c:v>42076.240243055552</c:v>
                </c:pt>
                <c:pt idx="22632">
                  <c:v>42076.247187499997</c:v>
                </c:pt>
                <c:pt idx="22633">
                  <c:v>42076.254131944443</c:v>
                </c:pt>
                <c:pt idx="22634">
                  <c:v>42076.261076388888</c:v>
                </c:pt>
                <c:pt idx="22635">
                  <c:v>42076.268020833239</c:v>
                </c:pt>
                <c:pt idx="22636">
                  <c:v>42076.274965277778</c:v>
                </c:pt>
                <c:pt idx="22637">
                  <c:v>42076.281909722224</c:v>
                </c:pt>
                <c:pt idx="22638">
                  <c:v>42076.288854166669</c:v>
                </c:pt>
                <c:pt idx="22639">
                  <c:v>42076.295798611005</c:v>
                </c:pt>
                <c:pt idx="22640">
                  <c:v>42076.302743055552</c:v>
                </c:pt>
                <c:pt idx="22641">
                  <c:v>42076.309687500005</c:v>
                </c:pt>
                <c:pt idx="22642">
                  <c:v>42076.316631944537</c:v>
                </c:pt>
                <c:pt idx="22643">
                  <c:v>42076.323576388946</c:v>
                </c:pt>
                <c:pt idx="22644">
                  <c:v>42076.330520833326</c:v>
                </c:pt>
                <c:pt idx="22645">
                  <c:v>42076.337465277778</c:v>
                </c:pt>
                <c:pt idx="22646">
                  <c:v>42076.344409722231</c:v>
                </c:pt>
                <c:pt idx="22647">
                  <c:v>42076.351354166669</c:v>
                </c:pt>
                <c:pt idx="22648">
                  <c:v>42076.358298611143</c:v>
                </c:pt>
                <c:pt idx="22649">
                  <c:v>42076.365243055552</c:v>
                </c:pt>
                <c:pt idx="22650">
                  <c:v>42076.372187500005</c:v>
                </c:pt>
                <c:pt idx="22651">
                  <c:v>42076.379131944443</c:v>
                </c:pt>
                <c:pt idx="22652">
                  <c:v>42076.386076388997</c:v>
                </c:pt>
                <c:pt idx="22653">
                  <c:v>42076.393020833239</c:v>
                </c:pt>
                <c:pt idx="22654">
                  <c:v>42076.399965277778</c:v>
                </c:pt>
                <c:pt idx="22655">
                  <c:v>42076.406909722231</c:v>
                </c:pt>
                <c:pt idx="22656">
                  <c:v>42076.413854166669</c:v>
                </c:pt>
                <c:pt idx="22657">
                  <c:v>42076.420798611049</c:v>
                </c:pt>
                <c:pt idx="22658">
                  <c:v>42076.427743055501</c:v>
                </c:pt>
                <c:pt idx="22659">
                  <c:v>42076.434687500005</c:v>
                </c:pt>
                <c:pt idx="22660">
                  <c:v>42076.441631944443</c:v>
                </c:pt>
                <c:pt idx="22661">
                  <c:v>42076.448576388997</c:v>
                </c:pt>
                <c:pt idx="22662">
                  <c:v>42076.455520833326</c:v>
                </c:pt>
                <c:pt idx="22663">
                  <c:v>42076.462465277778</c:v>
                </c:pt>
                <c:pt idx="22664">
                  <c:v>42076.469409722224</c:v>
                </c:pt>
                <c:pt idx="22665">
                  <c:v>42076.476354166669</c:v>
                </c:pt>
                <c:pt idx="22666">
                  <c:v>42076.483298611114</c:v>
                </c:pt>
                <c:pt idx="22667">
                  <c:v>42076.490243055552</c:v>
                </c:pt>
                <c:pt idx="22668">
                  <c:v>42076.497187499997</c:v>
                </c:pt>
                <c:pt idx="22669">
                  <c:v>42076.504131944443</c:v>
                </c:pt>
                <c:pt idx="22670">
                  <c:v>42076.511076388946</c:v>
                </c:pt>
                <c:pt idx="22671">
                  <c:v>42076.518020833326</c:v>
                </c:pt>
                <c:pt idx="22672">
                  <c:v>42076.524965277778</c:v>
                </c:pt>
                <c:pt idx="22673">
                  <c:v>42076.531909722224</c:v>
                </c:pt>
                <c:pt idx="22674">
                  <c:v>42076.538854166669</c:v>
                </c:pt>
                <c:pt idx="22675">
                  <c:v>42076.550347222219</c:v>
                </c:pt>
                <c:pt idx="22676">
                  <c:v>42076.557280092602</c:v>
                </c:pt>
                <c:pt idx="22677">
                  <c:v>42076.564224537025</c:v>
                </c:pt>
                <c:pt idx="22678">
                  <c:v>42076.571168981412</c:v>
                </c:pt>
                <c:pt idx="22679">
                  <c:v>42076.578113425974</c:v>
                </c:pt>
                <c:pt idx="22680">
                  <c:v>42076.585057870368</c:v>
                </c:pt>
                <c:pt idx="22681">
                  <c:v>42076.592002314814</c:v>
                </c:pt>
                <c:pt idx="22682">
                  <c:v>42076.598946759208</c:v>
                </c:pt>
                <c:pt idx="22683">
                  <c:v>42076.605891203704</c:v>
                </c:pt>
                <c:pt idx="22684">
                  <c:v>42076.612835648222</c:v>
                </c:pt>
                <c:pt idx="22685">
                  <c:v>42076.619780092595</c:v>
                </c:pt>
                <c:pt idx="22686">
                  <c:v>42076.626724536975</c:v>
                </c:pt>
                <c:pt idx="22687">
                  <c:v>42076.633668981412</c:v>
                </c:pt>
                <c:pt idx="22688">
                  <c:v>42076.640613425974</c:v>
                </c:pt>
                <c:pt idx="22689">
                  <c:v>42076.647557870368</c:v>
                </c:pt>
                <c:pt idx="22690">
                  <c:v>42076.654502314843</c:v>
                </c:pt>
                <c:pt idx="22691">
                  <c:v>42076.661446759172</c:v>
                </c:pt>
                <c:pt idx="22692">
                  <c:v>42076.668391203704</c:v>
                </c:pt>
                <c:pt idx="22693">
                  <c:v>42076.675335648149</c:v>
                </c:pt>
                <c:pt idx="22694">
                  <c:v>42076.682280092602</c:v>
                </c:pt>
                <c:pt idx="22695">
                  <c:v>42076.689224537025</c:v>
                </c:pt>
                <c:pt idx="22696">
                  <c:v>42076.696168981412</c:v>
                </c:pt>
                <c:pt idx="22697">
                  <c:v>42076.703113425923</c:v>
                </c:pt>
                <c:pt idx="22698">
                  <c:v>42076.710057870368</c:v>
                </c:pt>
                <c:pt idx="22699">
                  <c:v>42076.717002314814</c:v>
                </c:pt>
                <c:pt idx="22700">
                  <c:v>42076.723946759172</c:v>
                </c:pt>
                <c:pt idx="22701">
                  <c:v>42076.730891203704</c:v>
                </c:pt>
                <c:pt idx="22702">
                  <c:v>42076.737835648149</c:v>
                </c:pt>
                <c:pt idx="22703">
                  <c:v>42076.744780092595</c:v>
                </c:pt>
                <c:pt idx="22704">
                  <c:v>42076.751724536975</c:v>
                </c:pt>
                <c:pt idx="22705">
                  <c:v>42076.758668981478</c:v>
                </c:pt>
                <c:pt idx="22706">
                  <c:v>42076.765613425923</c:v>
                </c:pt>
                <c:pt idx="22707">
                  <c:v>42076.772557870368</c:v>
                </c:pt>
                <c:pt idx="22708">
                  <c:v>42076.779502314814</c:v>
                </c:pt>
                <c:pt idx="22709">
                  <c:v>42076.786446759208</c:v>
                </c:pt>
                <c:pt idx="22710">
                  <c:v>42076.793391203617</c:v>
                </c:pt>
                <c:pt idx="22711">
                  <c:v>42076.800335648222</c:v>
                </c:pt>
                <c:pt idx="22712">
                  <c:v>42076.807280092602</c:v>
                </c:pt>
                <c:pt idx="22713">
                  <c:v>42076.81422453704</c:v>
                </c:pt>
                <c:pt idx="22714">
                  <c:v>42076.821168981412</c:v>
                </c:pt>
                <c:pt idx="22715">
                  <c:v>42076.828113425974</c:v>
                </c:pt>
                <c:pt idx="22716">
                  <c:v>42076.835057870368</c:v>
                </c:pt>
                <c:pt idx="22717">
                  <c:v>42076.842002314843</c:v>
                </c:pt>
                <c:pt idx="22718">
                  <c:v>42076.848946759259</c:v>
                </c:pt>
                <c:pt idx="22719">
                  <c:v>42076.855891203712</c:v>
                </c:pt>
                <c:pt idx="22720">
                  <c:v>42076.862835648222</c:v>
                </c:pt>
                <c:pt idx="22721">
                  <c:v>42076.869780092595</c:v>
                </c:pt>
                <c:pt idx="22722">
                  <c:v>42076.876724537025</c:v>
                </c:pt>
                <c:pt idx="22723">
                  <c:v>42076.883668981478</c:v>
                </c:pt>
                <c:pt idx="22724">
                  <c:v>42076.890613425974</c:v>
                </c:pt>
                <c:pt idx="22725">
                  <c:v>42076.897557870368</c:v>
                </c:pt>
                <c:pt idx="22726">
                  <c:v>42076.904502314843</c:v>
                </c:pt>
                <c:pt idx="22727">
                  <c:v>42076.911446759208</c:v>
                </c:pt>
                <c:pt idx="22728">
                  <c:v>42076.918391203712</c:v>
                </c:pt>
                <c:pt idx="22729">
                  <c:v>42076.925335648149</c:v>
                </c:pt>
                <c:pt idx="22730">
                  <c:v>42076.932280092602</c:v>
                </c:pt>
                <c:pt idx="22731">
                  <c:v>42076.939224537025</c:v>
                </c:pt>
                <c:pt idx="22732">
                  <c:v>42076.946168981478</c:v>
                </c:pt>
                <c:pt idx="22733">
                  <c:v>42076.953113425974</c:v>
                </c:pt>
                <c:pt idx="22734">
                  <c:v>42076.960057870368</c:v>
                </c:pt>
                <c:pt idx="22735">
                  <c:v>42076.967002314814</c:v>
                </c:pt>
                <c:pt idx="22736">
                  <c:v>42076.973946759208</c:v>
                </c:pt>
                <c:pt idx="22737">
                  <c:v>42076.980891203712</c:v>
                </c:pt>
                <c:pt idx="22738">
                  <c:v>42076.987835648222</c:v>
                </c:pt>
                <c:pt idx="22739">
                  <c:v>42076.994780092595</c:v>
                </c:pt>
                <c:pt idx="22740">
                  <c:v>42077.001724536975</c:v>
                </c:pt>
                <c:pt idx="22741">
                  <c:v>42077.008668981478</c:v>
                </c:pt>
                <c:pt idx="22742">
                  <c:v>42077.015613425974</c:v>
                </c:pt>
                <c:pt idx="22743">
                  <c:v>42077.022557870368</c:v>
                </c:pt>
                <c:pt idx="22744">
                  <c:v>42077.029502314814</c:v>
                </c:pt>
                <c:pt idx="22745">
                  <c:v>42077.036446759208</c:v>
                </c:pt>
                <c:pt idx="22746">
                  <c:v>42077.043391203704</c:v>
                </c:pt>
                <c:pt idx="22747">
                  <c:v>42077.050335648222</c:v>
                </c:pt>
                <c:pt idx="22748">
                  <c:v>42077.057280092602</c:v>
                </c:pt>
                <c:pt idx="22749">
                  <c:v>42077.064224537025</c:v>
                </c:pt>
                <c:pt idx="22750">
                  <c:v>42077.071168981412</c:v>
                </c:pt>
                <c:pt idx="22751">
                  <c:v>42077.078113425974</c:v>
                </c:pt>
                <c:pt idx="22752">
                  <c:v>42077.085057870368</c:v>
                </c:pt>
                <c:pt idx="22753">
                  <c:v>42077.092002314814</c:v>
                </c:pt>
                <c:pt idx="22754">
                  <c:v>42077.098946759208</c:v>
                </c:pt>
                <c:pt idx="22755">
                  <c:v>42077.105891203704</c:v>
                </c:pt>
                <c:pt idx="22756">
                  <c:v>42077.112835648222</c:v>
                </c:pt>
                <c:pt idx="22757">
                  <c:v>42077.119780092595</c:v>
                </c:pt>
                <c:pt idx="22758">
                  <c:v>42077.126724536975</c:v>
                </c:pt>
                <c:pt idx="22759">
                  <c:v>42077.133668981412</c:v>
                </c:pt>
                <c:pt idx="22760">
                  <c:v>42077.140613425974</c:v>
                </c:pt>
                <c:pt idx="22761">
                  <c:v>42077.147557870368</c:v>
                </c:pt>
                <c:pt idx="22762">
                  <c:v>42077.154502314843</c:v>
                </c:pt>
                <c:pt idx="22763">
                  <c:v>42077.161446759172</c:v>
                </c:pt>
                <c:pt idx="22764">
                  <c:v>42077.168391203704</c:v>
                </c:pt>
                <c:pt idx="22765">
                  <c:v>42077.175335648149</c:v>
                </c:pt>
                <c:pt idx="22766">
                  <c:v>42077.182280092602</c:v>
                </c:pt>
                <c:pt idx="22767">
                  <c:v>42077.189224537025</c:v>
                </c:pt>
                <c:pt idx="22768">
                  <c:v>42077.196168981412</c:v>
                </c:pt>
                <c:pt idx="22769">
                  <c:v>42077.203113425923</c:v>
                </c:pt>
                <c:pt idx="22770">
                  <c:v>42077.210057870368</c:v>
                </c:pt>
                <c:pt idx="22771">
                  <c:v>42077.217002314814</c:v>
                </c:pt>
                <c:pt idx="22772">
                  <c:v>42077.223946759172</c:v>
                </c:pt>
                <c:pt idx="22773">
                  <c:v>42077.230891203704</c:v>
                </c:pt>
                <c:pt idx="22774">
                  <c:v>42077.237835648149</c:v>
                </c:pt>
                <c:pt idx="22775">
                  <c:v>42077.244780092595</c:v>
                </c:pt>
                <c:pt idx="22776">
                  <c:v>42077.251724536975</c:v>
                </c:pt>
                <c:pt idx="22777">
                  <c:v>42077.258668981478</c:v>
                </c:pt>
                <c:pt idx="22778">
                  <c:v>42077.265613425923</c:v>
                </c:pt>
                <c:pt idx="22779">
                  <c:v>42077.272557870368</c:v>
                </c:pt>
                <c:pt idx="22780">
                  <c:v>42077.279502314814</c:v>
                </c:pt>
                <c:pt idx="22781">
                  <c:v>42077.286446759208</c:v>
                </c:pt>
                <c:pt idx="22782">
                  <c:v>42077.293391203617</c:v>
                </c:pt>
                <c:pt idx="22783">
                  <c:v>42077.300335648222</c:v>
                </c:pt>
                <c:pt idx="22784">
                  <c:v>42077.307280092602</c:v>
                </c:pt>
                <c:pt idx="22785">
                  <c:v>42077.31422453704</c:v>
                </c:pt>
                <c:pt idx="22786">
                  <c:v>42077.321168981412</c:v>
                </c:pt>
                <c:pt idx="22787">
                  <c:v>42077.328113425974</c:v>
                </c:pt>
                <c:pt idx="22788">
                  <c:v>42077.335057870368</c:v>
                </c:pt>
                <c:pt idx="22789">
                  <c:v>42077.342002314843</c:v>
                </c:pt>
                <c:pt idx="22790">
                  <c:v>42077.348946759259</c:v>
                </c:pt>
                <c:pt idx="22791">
                  <c:v>42077.355891203712</c:v>
                </c:pt>
                <c:pt idx="22792">
                  <c:v>42077.362835648222</c:v>
                </c:pt>
                <c:pt idx="22793">
                  <c:v>42077.369780092595</c:v>
                </c:pt>
                <c:pt idx="22794">
                  <c:v>42077.376724537025</c:v>
                </c:pt>
                <c:pt idx="22795">
                  <c:v>42077.383668981478</c:v>
                </c:pt>
                <c:pt idx="22796">
                  <c:v>42077.390613425974</c:v>
                </c:pt>
                <c:pt idx="22797">
                  <c:v>42077.397557870368</c:v>
                </c:pt>
                <c:pt idx="22798">
                  <c:v>42077.404502314843</c:v>
                </c:pt>
                <c:pt idx="22799">
                  <c:v>42077.411446759208</c:v>
                </c:pt>
                <c:pt idx="22800">
                  <c:v>42077.418391203712</c:v>
                </c:pt>
                <c:pt idx="22801">
                  <c:v>42077.425335648149</c:v>
                </c:pt>
                <c:pt idx="22802">
                  <c:v>42077.432280092602</c:v>
                </c:pt>
                <c:pt idx="22803">
                  <c:v>42077.439224537025</c:v>
                </c:pt>
                <c:pt idx="22804">
                  <c:v>42077.446168981478</c:v>
                </c:pt>
                <c:pt idx="22805">
                  <c:v>42077.453113425974</c:v>
                </c:pt>
                <c:pt idx="22806">
                  <c:v>42077.460057870368</c:v>
                </c:pt>
                <c:pt idx="22807">
                  <c:v>42077.467002314814</c:v>
                </c:pt>
                <c:pt idx="22808">
                  <c:v>42077.473946759208</c:v>
                </c:pt>
                <c:pt idx="22809">
                  <c:v>42077.480891203712</c:v>
                </c:pt>
                <c:pt idx="22810">
                  <c:v>42077.487835648222</c:v>
                </c:pt>
                <c:pt idx="22811">
                  <c:v>42077.494780092595</c:v>
                </c:pt>
                <c:pt idx="22812">
                  <c:v>42077.501724536975</c:v>
                </c:pt>
                <c:pt idx="22813">
                  <c:v>42077.508668981478</c:v>
                </c:pt>
                <c:pt idx="22814">
                  <c:v>42077.515613425974</c:v>
                </c:pt>
                <c:pt idx="22815">
                  <c:v>42077.522557870368</c:v>
                </c:pt>
                <c:pt idx="22816">
                  <c:v>42077.529502314814</c:v>
                </c:pt>
                <c:pt idx="22817">
                  <c:v>42077.536446759208</c:v>
                </c:pt>
                <c:pt idx="22818">
                  <c:v>42077.543391203704</c:v>
                </c:pt>
                <c:pt idx="22819">
                  <c:v>42077.550335648222</c:v>
                </c:pt>
                <c:pt idx="22820">
                  <c:v>42077.557280092602</c:v>
                </c:pt>
                <c:pt idx="22821">
                  <c:v>42077.564224537025</c:v>
                </c:pt>
                <c:pt idx="22822">
                  <c:v>42077.571168981412</c:v>
                </c:pt>
                <c:pt idx="22823">
                  <c:v>42077.578113425974</c:v>
                </c:pt>
                <c:pt idx="22824">
                  <c:v>42077.585057870368</c:v>
                </c:pt>
                <c:pt idx="22825">
                  <c:v>42077.592002314814</c:v>
                </c:pt>
                <c:pt idx="22826">
                  <c:v>42077.598946759208</c:v>
                </c:pt>
                <c:pt idx="22827">
                  <c:v>42077.605891203704</c:v>
                </c:pt>
                <c:pt idx="22828">
                  <c:v>42077.612835648222</c:v>
                </c:pt>
                <c:pt idx="22829">
                  <c:v>42077.619780092595</c:v>
                </c:pt>
                <c:pt idx="22830">
                  <c:v>42077.626724536975</c:v>
                </c:pt>
                <c:pt idx="22831">
                  <c:v>42077.633668981412</c:v>
                </c:pt>
                <c:pt idx="22832">
                  <c:v>42077.640613425974</c:v>
                </c:pt>
                <c:pt idx="22833">
                  <c:v>42077.647557870368</c:v>
                </c:pt>
                <c:pt idx="22834">
                  <c:v>42077.654502314843</c:v>
                </c:pt>
                <c:pt idx="22835">
                  <c:v>42077.661446759172</c:v>
                </c:pt>
                <c:pt idx="22836">
                  <c:v>42077.668391203704</c:v>
                </c:pt>
                <c:pt idx="22837">
                  <c:v>42077.675335648149</c:v>
                </c:pt>
                <c:pt idx="22838">
                  <c:v>42077.682280092602</c:v>
                </c:pt>
                <c:pt idx="22839">
                  <c:v>42077.689224537025</c:v>
                </c:pt>
                <c:pt idx="22840">
                  <c:v>42077.696168981412</c:v>
                </c:pt>
                <c:pt idx="22841">
                  <c:v>42077.703113425923</c:v>
                </c:pt>
                <c:pt idx="22842">
                  <c:v>42077.710057870368</c:v>
                </c:pt>
                <c:pt idx="22843">
                  <c:v>42077.717002314814</c:v>
                </c:pt>
                <c:pt idx="22844">
                  <c:v>42077.723946759172</c:v>
                </c:pt>
                <c:pt idx="22845">
                  <c:v>42077.730891203704</c:v>
                </c:pt>
                <c:pt idx="22846">
                  <c:v>42077.737835648149</c:v>
                </c:pt>
                <c:pt idx="22847">
                  <c:v>42077.744780092595</c:v>
                </c:pt>
                <c:pt idx="22848">
                  <c:v>42077.751724536975</c:v>
                </c:pt>
                <c:pt idx="22849">
                  <c:v>42077.758668981478</c:v>
                </c:pt>
                <c:pt idx="22850">
                  <c:v>42077.765613425923</c:v>
                </c:pt>
                <c:pt idx="22851">
                  <c:v>42077.772557870368</c:v>
                </c:pt>
                <c:pt idx="22852">
                  <c:v>42077.779502314814</c:v>
                </c:pt>
                <c:pt idx="22853">
                  <c:v>42077.786446759208</c:v>
                </c:pt>
                <c:pt idx="22854">
                  <c:v>42077.793391203617</c:v>
                </c:pt>
                <c:pt idx="22855">
                  <c:v>42077.800335648222</c:v>
                </c:pt>
                <c:pt idx="22856">
                  <c:v>42077.807280092602</c:v>
                </c:pt>
                <c:pt idx="22857">
                  <c:v>42077.81422453704</c:v>
                </c:pt>
                <c:pt idx="22858">
                  <c:v>42077.821168981412</c:v>
                </c:pt>
                <c:pt idx="22859">
                  <c:v>42077.828113425974</c:v>
                </c:pt>
                <c:pt idx="22860">
                  <c:v>42077.835057870368</c:v>
                </c:pt>
                <c:pt idx="22861">
                  <c:v>42077.842002314843</c:v>
                </c:pt>
                <c:pt idx="22862">
                  <c:v>42077.848946759259</c:v>
                </c:pt>
                <c:pt idx="22863">
                  <c:v>42077.855891203712</c:v>
                </c:pt>
                <c:pt idx="22864">
                  <c:v>42077.862835648222</c:v>
                </c:pt>
                <c:pt idx="22865">
                  <c:v>42077.869780092595</c:v>
                </c:pt>
                <c:pt idx="22866">
                  <c:v>42077.876724537025</c:v>
                </c:pt>
                <c:pt idx="22867">
                  <c:v>42077.883668981478</c:v>
                </c:pt>
                <c:pt idx="22868">
                  <c:v>42077.890613425974</c:v>
                </c:pt>
                <c:pt idx="22869">
                  <c:v>42077.897557870368</c:v>
                </c:pt>
                <c:pt idx="22870">
                  <c:v>42077.904502314843</c:v>
                </c:pt>
                <c:pt idx="22871">
                  <c:v>42077.911446759208</c:v>
                </c:pt>
                <c:pt idx="22872">
                  <c:v>42077.918391203712</c:v>
                </c:pt>
                <c:pt idx="22873">
                  <c:v>42077.925335648149</c:v>
                </c:pt>
                <c:pt idx="22874">
                  <c:v>42077.932280092602</c:v>
                </c:pt>
                <c:pt idx="22875">
                  <c:v>42077.939224537025</c:v>
                </c:pt>
                <c:pt idx="22876">
                  <c:v>42077.946168981478</c:v>
                </c:pt>
                <c:pt idx="22877">
                  <c:v>42077.953113425974</c:v>
                </c:pt>
                <c:pt idx="22878">
                  <c:v>42077.960057870368</c:v>
                </c:pt>
                <c:pt idx="22879">
                  <c:v>42077.967002314814</c:v>
                </c:pt>
                <c:pt idx="22880">
                  <c:v>42077.973946759208</c:v>
                </c:pt>
                <c:pt idx="22881">
                  <c:v>42077.980891203712</c:v>
                </c:pt>
                <c:pt idx="22882">
                  <c:v>42077.987835648222</c:v>
                </c:pt>
                <c:pt idx="22883">
                  <c:v>42077.994780092595</c:v>
                </c:pt>
                <c:pt idx="22884">
                  <c:v>42078.001724536975</c:v>
                </c:pt>
                <c:pt idx="22885">
                  <c:v>42078.008668981478</c:v>
                </c:pt>
                <c:pt idx="22886">
                  <c:v>42078.015613425974</c:v>
                </c:pt>
                <c:pt idx="22887">
                  <c:v>42078.022557870368</c:v>
                </c:pt>
                <c:pt idx="22888">
                  <c:v>42078.029502314814</c:v>
                </c:pt>
                <c:pt idx="22889">
                  <c:v>42078.036446759208</c:v>
                </c:pt>
                <c:pt idx="22890">
                  <c:v>42078.043391203704</c:v>
                </c:pt>
                <c:pt idx="22891">
                  <c:v>42078.050335648222</c:v>
                </c:pt>
                <c:pt idx="22892">
                  <c:v>42078.057280092602</c:v>
                </c:pt>
                <c:pt idx="22893">
                  <c:v>42078.064224537025</c:v>
                </c:pt>
                <c:pt idx="22894">
                  <c:v>42078.071168981412</c:v>
                </c:pt>
                <c:pt idx="22895">
                  <c:v>42078.078113425974</c:v>
                </c:pt>
                <c:pt idx="22896">
                  <c:v>42078.085057870368</c:v>
                </c:pt>
                <c:pt idx="22897">
                  <c:v>42078.092002314814</c:v>
                </c:pt>
                <c:pt idx="22898">
                  <c:v>42078.098946759208</c:v>
                </c:pt>
                <c:pt idx="22899">
                  <c:v>42078.105891203704</c:v>
                </c:pt>
                <c:pt idx="22900">
                  <c:v>42078.112835648222</c:v>
                </c:pt>
                <c:pt idx="22901">
                  <c:v>42078.119780092595</c:v>
                </c:pt>
                <c:pt idx="22902">
                  <c:v>42078.126724536975</c:v>
                </c:pt>
                <c:pt idx="22903">
                  <c:v>42078.133668981412</c:v>
                </c:pt>
                <c:pt idx="22904">
                  <c:v>42078.140613425974</c:v>
                </c:pt>
                <c:pt idx="22905">
                  <c:v>42078.147557870368</c:v>
                </c:pt>
                <c:pt idx="22906">
                  <c:v>42078.154502314843</c:v>
                </c:pt>
                <c:pt idx="22907">
                  <c:v>42078.161446759172</c:v>
                </c:pt>
                <c:pt idx="22908">
                  <c:v>42078.168391203704</c:v>
                </c:pt>
                <c:pt idx="22909">
                  <c:v>42078.175335648149</c:v>
                </c:pt>
                <c:pt idx="22910">
                  <c:v>42078.182280092602</c:v>
                </c:pt>
                <c:pt idx="22911">
                  <c:v>42078.189224537025</c:v>
                </c:pt>
                <c:pt idx="22912">
                  <c:v>42078.196168981412</c:v>
                </c:pt>
                <c:pt idx="22913">
                  <c:v>42078.203113425923</c:v>
                </c:pt>
                <c:pt idx="22914">
                  <c:v>42078.210057870368</c:v>
                </c:pt>
                <c:pt idx="22915">
                  <c:v>42078.217002314814</c:v>
                </c:pt>
                <c:pt idx="22916">
                  <c:v>42078.223946759172</c:v>
                </c:pt>
                <c:pt idx="22917">
                  <c:v>42078.230891203704</c:v>
                </c:pt>
                <c:pt idx="22918">
                  <c:v>42078.237835648149</c:v>
                </c:pt>
                <c:pt idx="22919">
                  <c:v>42078.244780092595</c:v>
                </c:pt>
                <c:pt idx="22920">
                  <c:v>42078.251724536975</c:v>
                </c:pt>
                <c:pt idx="22921">
                  <c:v>42078.258668981478</c:v>
                </c:pt>
                <c:pt idx="22922">
                  <c:v>42078.265613425923</c:v>
                </c:pt>
                <c:pt idx="22923">
                  <c:v>42078.272557870368</c:v>
                </c:pt>
                <c:pt idx="22924">
                  <c:v>42078.279502314814</c:v>
                </c:pt>
                <c:pt idx="22925">
                  <c:v>42078.286446759208</c:v>
                </c:pt>
                <c:pt idx="22926">
                  <c:v>42078.293391203617</c:v>
                </c:pt>
                <c:pt idx="22927">
                  <c:v>42078.300335648222</c:v>
                </c:pt>
                <c:pt idx="22928">
                  <c:v>42078.307280092602</c:v>
                </c:pt>
                <c:pt idx="22929">
                  <c:v>42078.31422453704</c:v>
                </c:pt>
                <c:pt idx="22930">
                  <c:v>42078.321168981412</c:v>
                </c:pt>
                <c:pt idx="22931">
                  <c:v>42078.328113425974</c:v>
                </c:pt>
                <c:pt idx="22932">
                  <c:v>42078.335057870368</c:v>
                </c:pt>
                <c:pt idx="22933">
                  <c:v>42078.342002314843</c:v>
                </c:pt>
                <c:pt idx="22934">
                  <c:v>42078.348946759259</c:v>
                </c:pt>
                <c:pt idx="22935">
                  <c:v>42078.355891203712</c:v>
                </c:pt>
                <c:pt idx="22936">
                  <c:v>42078.362835648222</c:v>
                </c:pt>
                <c:pt idx="22937">
                  <c:v>42078.369780092595</c:v>
                </c:pt>
                <c:pt idx="22938">
                  <c:v>42078.376724537025</c:v>
                </c:pt>
                <c:pt idx="22939">
                  <c:v>42078.383668981478</c:v>
                </c:pt>
                <c:pt idx="22940">
                  <c:v>42078.390613425974</c:v>
                </c:pt>
                <c:pt idx="22941">
                  <c:v>42078.397557870368</c:v>
                </c:pt>
                <c:pt idx="22942">
                  <c:v>42078.404502314843</c:v>
                </c:pt>
                <c:pt idx="22943">
                  <c:v>42078.411446759208</c:v>
                </c:pt>
                <c:pt idx="22944">
                  <c:v>42078.418391203712</c:v>
                </c:pt>
                <c:pt idx="22945">
                  <c:v>42078.425335648149</c:v>
                </c:pt>
                <c:pt idx="22946">
                  <c:v>42078.432280092602</c:v>
                </c:pt>
                <c:pt idx="22947">
                  <c:v>42078.439224537025</c:v>
                </c:pt>
                <c:pt idx="22948">
                  <c:v>42078.446168981478</c:v>
                </c:pt>
                <c:pt idx="22949">
                  <c:v>42078.453113425974</c:v>
                </c:pt>
                <c:pt idx="22950">
                  <c:v>42078.460057870368</c:v>
                </c:pt>
                <c:pt idx="22951">
                  <c:v>42078.467002314814</c:v>
                </c:pt>
                <c:pt idx="22952">
                  <c:v>42078.473946759208</c:v>
                </c:pt>
                <c:pt idx="22953">
                  <c:v>42078.480891203712</c:v>
                </c:pt>
                <c:pt idx="22954">
                  <c:v>42078.487835648222</c:v>
                </c:pt>
                <c:pt idx="22955">
                  <c:v>42078.494780092595</c:v>
                </c:pt>
                <c:pt idx="22956">
                  <c:v>42078.501724536975</c:v>
                </c:pt>
                <c:pt idx="22957">
                  <c:v>42078.508668981478</c:v>
                </c:pt>
                <c:pt idx="22958">
                  <c:v>42078.515613425974</c:v>
                </c:pt>
                <c:pt idx="22959">
                  <c:v>42078.522557870368</c:v>
                </c:pt>
                <c:pt idx="22960">
                  <c:v>42078.529502314814</c:v>
                </c:pt>
                <c:pt idx="22961">
                  <c:v>42078.536446759208</c:v>
                </c:pt>
                <c:pt idx="22962">
                  <c:v>42078.543391203704</c:v>
                </c:pt>
                <c:pt idx="22963">
                  <c:v>42078.550335648222</c:v>
                </c:pt>
                <c:pt idx="22964">
                  <c:v>42078.557280092602</c:v>
                </c:pt>
                <c:pt idx="22965">
                  <c:v>42078.564224537025</c:v>
                </c:pt>
                <c:pt idx="22966">
                  <c:v>42078.571168981412</c:v>
                </c:pt>
                <c:pt idx="22967">
                  <c:v>42078.578113425974</c:v>
                </c:pt>
                <c:pt idx="22968">
                  <c:v>42078.585057870368</c:v>
                </c:pt>
                <c:pt idx="22969">
                  <c:v>42078.592002314814</c:v>
                </c:pt>
                <c:pt idx="22970">
                  <c:v>42078.598946759208</c:v>
                </c:pt>
                <c:pt idx="22971">
                  <c:v>42078.605891203704</c:v>
                </c:pt>
                <c:pt idx="22972">
                  <c:v>42078.612835648222</c:v>
                </c:pt>
                <c:pt idx="22973">
                  <c:v>42078.619780092595</c:v>
                </c:pt>
                <c:pt idx="22974">
                  <c:v>42078.626724536975</c:v>
                </c:pt>
                <c:pt idx="22975">
                  <c:v>42078.633668981412</c:v>
                </c:pt>
                <c:pt idx="22976">
                  <c:v>42078.640613425974</c:v>
                </c:pt>
                <c:pt idx="22977">
                  <c:v>42078.647557870368</c:v>
                </c:pt>
                <c:pt idx="22978">
                  <c:v>42078.654502314843</c:v>
                </c:pt>
                <c:pt idx="22979">
                  <c:v>42078.661446759172</c:v>
                </c:pt>
                <c:pt idx="22980">
                  <c:v>42078.668391203704</c:v>
                </c:pt>
                <c:pt idx="22981">
                  <c:v>42078.675335648149</c:v>
                </c:pt>
                <c:pt idx="22982">
                  <c:v>42078.682280092602</c:v>
                </c:pt>
                <c:pt idx="22983">
                  <c:v>42078.689224537025</c:v>
                </c:pt>
                <c:pt idx="22984">
                  <c:v>42078.696168981412</c:v>
                </c:pt>
                <c:pt idx="22985">
                  <c:v>42078.703113425923</c:v>
                </c:pt>
                <c:pt idx="22986">
                  <c:v>42078.710057870368</c:v>
                </c:pt>
                <c:pt idx="22987">
                  <c:v>42078.717002314814</c:v>
                </c:pt>
                <c:pt idx="22988">
                  <c:v>42078.723946759172</c:v>
                </c:pt>
                <c:pt idx="22989">
                  <c:v>42078.730891203704</c:v>
                </c:pt>
                <c:pt idx="22990">
                  <c:v>42078.737835648149</c:v>
                </c:pt>
                <c:pt idx="22991">
                  <c:v>42078.744780092595</c:v>
                </c:pt>
                <c:pt idx="22992">
                  <c:v>42078.751724536975</c:v>
                </c:pt>
                <c:pt idx="22993">
                  <c:v>42078.758668981478</c:v>
                </c:pt>
                <c:pt idx="22994">
                  <c:v>42078.765613425923</c:v>
                </c:pt>
                <c:pt idx="22995">
                  <c:v>42078.772557870368</c:v>
                </c:pt>
                <c:pt idx="22996">
                  <c:v>42078.779502314814</c:v>
                </c:pt>
                <c:pt idx="22997">
                  <c:v>42078.786446759208</c:v>
                </c:pt>
                <c:pt idx="22998">
                  <c:v>42078.793391203617</c:v>
                </c:pt>
                <c:pt idx="22999">
                  <c:v>42078.800335648222</c:v>
                </c:pt>
                <c:pt idx="23000">
                  <c:v>42078.807280092602</c:v>
                </c:pt>
                <c:pt idx="23001">
                  <c:v>42078.81422453704</c:v>
                </c:pt>
                <c:pt idx="23002">
                  <c:v>42078.821168981412</c:v>
                </c:pt>
                <c:pt idx="23003">
                  <c:v>42078.828113425974</c:v>
                </c:pt>
                <c:pt idx="23004">
                  <c:v>42078.835057870368</c:v>
                </c:pt>
                <c:pt idx="23005">
                  <c:v>42078.842002314843</c:v>
                </c:pt>
                <c:pt idx="23006">
                  <c:v>42078.848946759259</c:v>
                </c:pt>
                <c:pt idx="23007">
                  <c:v>42078.855891203712</c:v>
                </c:pt>
                <c:pt idx="23008">
                  <c:v>42078.862835648222</c:v>
                </c:pt>
                <c:pt idx="23009">
                  <c:v>42078.869780092595</c:v>
                </c:pt>
                <c:pt idx="23010">
                  <c:v>42078.876724537025</c:v>
                </c:pt>
                <c:pt idx="23011">
                  <c:v>42078.883668981478</c:v>
                </c:pt>
                <c:pt idx="23012">
                  <c:v>42078.890613425974</c:v>
                </c:pt>
                <c:pt idx="23013">
                  <c:v>42078.897557870368</c:v>
                </c:pt>
                <c:pt idx="23014">
                  <c:v>42078.904502314843</c:v>
                </c:pt>
                <c:pt idx="23015">
                  <c:v>42078.911446759208</c:v>
                </c:pt>
                <c:pt idx="23016">
                  <c:v>42078.918391203712</c:v>
                </c:pt>
                <c:pt idx="23017">
                  <c:v>42078.925335648149</c:v>
                </c:pt>
                <c:pt idx="23018">
                  <c:v>42078.932280092602</c:v>
                </c:pt>
                <c:pt idx="23019">
                  <c:v>42078.939224537025</c:v>
                </c:pt>
                <c:pt idx="23020">
                  <c:v>42078.946168981478</c:v>
                </c:pt>
                <c:pt idx="23021">
                  <c:v>42078.953113425974</c:v>
                </c:pt>
                <c:pt idx="23022">
                  <c:v>42078.960057870368</c:v>
                </c:pt>
                <c:pt idx="23023">
                  <c:v>42078.967002314814</c:v>
                </c:pt>
                <c:pt idx="23024">
                  <c:v>42078.973946759208</c:v>
                </c:pt>
                <c:pt idx="23025">
                  <c:v>42078.980891203712</c:v>
                </c:pt>
                <c:pt idx="23026">
                  <c:v>42078.987835648222</c:v>
                </c:pt>
                <c:pt idx="23027">
                  <c:v>42078.994780092595</c:v>
                </c:pt>
                <c:pt idx="23028">
                  <c:v>42079.001724536975</c:v>
                </c:pt>
                <c:pt idx="23029">
                  <c:v>42079.008668981478</c:v>
                </c:pt>
                <c:pt idx="23030">
                  <c:v>42079.015613425974</c:v>
                </c:pt>
                <c:pt idx="23031">
                  <c:v>42079.022557870368</c:v>
                </c:pt>
                <c:pt idx="23032">
                  <c:v>42079.029502314814</c:v>
                </c:pt>
                <c:pt idx="23033">
                  <c:v>42079.036446759208</c:v>
                </c:pt>
                <c:pt idx="23034">
                  <c:v>42079.043391203704</c:v>
                </c:pt>
                <c:pt idx="23035">
                  <c:v>42079.050335648222</c:v>
                </c:pt>
                <c:pt idx="23036">
                  <c:v>42079.057280092602</c:v>
                </c:pt>
                <c:pt idx="23037">
                  <c:v>42079.064224537025</c:v>
                </c:pt>
                <c:pt idx="23038">
                  <c:v>42079.071168981412</c:v>
                </c:pt>
                <c:pt idx="23039">
                  <c:v>42079.078113425974</c:v>
                </c:pt>
                <c:pt idx="23040">
                  <c:v>42079.085057870368</c:v>
                </c:pt>
                <c:pt idx="23041">
                  <c:v>42079.092002314814</c:v>
                </c:pt>
                <c:pt idx="23042">
                  <c:v>42079.098946759208</c:v>
                </c:pt>
                <c:pt idx="23043">
                  <c:v>42079.105891203704</c:v>
                </c:pt>
                <c:pt idx="23044">
                  <c:v>42079.112835648222</c:v>
                </c:pt>
                <c:pt idx="23045">
                  <c:v>42079.119780092595</c:v>
                </c:pt>
                <c:pt idx="23046">
                  <c:v>42079.126724536975</c:v>
                </c:pt>
                <c:pt idx="23047">
                  <c:v>42079.133668981412</c:v>
                </c:pt>
                <c:pt idx="23048">
                  <c:v>42079.140613425974</c:v>
                </c:pt>
                <c:pt idx="23049">
                  <c:v>42079.147557870368</c:v>
                </c:pt>
                <c:pt idx="23050">
                  <c:v>42079.154502314843</c:v>
                </c:pt>
                <c:pt idx="23051">
                  <c:v>42079.161446759172</c:v>
                </c:pt>
                <c:pt idx="23052">
                  <c:v>42079.168391203704</c:v>
                </c:pt>
                <c:pt idx="23053">
                  <c:v>42079.175335648149</c:v>
                </c:pt>
                <c:pt idx="23054">
                  <c:v>42079.182280092602</c:v>
                </c:pt>
                <c:pt idx="23055">
                  <c:v>42079.189224537025</c:v>
                </c:pt>
                <c:pt idx="23056">
                  <c:v>42079.196168981412</c:v>
                </c:pt>
                <c:pt idx="23057">
                  <c:v>42079.203113425923</c:v>
                </c:pt>
                <c:pt idx="23058">
                  <c:v>42079.210057870368</c:v>
                </c:pt>
                <c:pt idx="23059">
                  <c:v>42079.217002314814</c:v>
                </c:pt>
                <c:pt idx="23060">
                  <c:v>42079.223946759172</c:v>
                </c:pt>
                <c:pt idx="23061">
                  <c:v>42079.230891203704</c:v>
                </c:pt>
                <c:pt idx="23062">
                  <c:v>42079.237835648149</c:v>
                </c:pt>
                <c:pt idx="23063">
                  <c:v>42079.244780092595</c:v>
                </c:pt>
                <c:pt idx="23064">
                  <c:v>42079.251724536975</c:v>
                </c:pt>
                <c:pt idx="23065">
                  <c:v>42079.258668981478</c:v>
                </c:pt>
                <c:pt idx="23066">
                  <c:v>42079.265613425923</c:v>
                </c:pt>
                <c:pt idx="23067">
                  <c:v>42079.272557870368</c:v>
                </c:pt>
                <c:pt idx="23068">
                  <c:v>42079.279502314814</c:v>
                </c:pt>
                <c:pt idx="23069">
                  <c:v>42079.286446759208</c:v>
                </c:pt>
                <c:pt idx="23070">
                  <c:v>42079.293391203617</c:v>
                </c:pt>
                <c:pt idx="23071">
                  <c:v>42079.300335648222</c:v>
                </c:pt>
                <c:pt idx="23072">
                  <c:v>42079.307280092602</c:v>
                </c:pt>
                <c:pt idx="23073">
                  <c:v>42079.31422453704</c:v>
                </c:pt>
                <c:pt idx="23074">
                  <c:v>42079.321168981412</c:v>
                </c:pt>
                <c:pt idx="23075">
                  <c:v>42079.328113425974</c:v>
                </c:pt>
                <c:pt idx="23076">
                  <c:v>42079.335057870368</c:v>
                </c:pt>
                <c:pt idx="23077">
                  <c:v>42079.342002314843</c:v>
                </c:pt>
                <c:pt idx="23078">
                  <c:v>42079.348946759259</c:v>
                </c:pt>
                <c:pt idx="23079">
                  <c:v>42079.355891203712</c:v>
                </c:pt>
                <c:pt idx="23080">
                  <c:v>42079.362835648222</c:v>
                </c:pt>
                <c:pt idx="23081">
                  <c:v>42079.369780092595</c:v>
                </c:pt>
                <c:pt idx="23082">
                  <c:v>42079.376724537025</c:v>
                </c:pt>
                <c:pt idx="23083">
                  <c:v>42079.383668981478</c:v>
                </c:pt>
                <c:pt idx="23084">
                  <c:v>42079.390613425974</c:v>
                </c:pt>
                <c:pt idx="23085">
                  <c:v>42079.397557870368</c:v>
                </c:pt>
                <c:pt idx="23086">
                  <c:v>42079.404502314843</c:v>
                </c:pt>
                <c:pt idx="23087">
                  <c:v>42079.411446759208</c:v>
                </c:pt>
                <c:pt idx="23088">
                  <c:v>42079.418391203712</c:v>
                </c:pt>
                <c:pt idx="23089">
                  <c:v>42079.425335648149</c:v>
                </c:pt>
                <c:pt idx="23090">
                  <c:v>42079.432280092602</c:v>
                </c:pt>
                <c:pt idx="23091">
                  <c:v>42079.439224537025</c:v>
                </c:pt>
                <c:pt idx="23092">
                  <c:v>42079.446168981478</c:v>
                </c:pt>
                <c:pt idx="23093">
                  <c:v>42079.453113425974</c:v>
                </c:pt>
                <c:pt idx="23094">
                  <c:v>42079.460057870368</c:v>
                </c:pt>
                <c:pt idx="23095">
                  <c:v>42079.467002314814</c:v>
                </c:pt>
                <c:pt idx="23096">
                  <c:v>42079.473946759208</c:v>
                </c:pt>
                <c:pt idx="23097">
                  <c:v>42079.480891203712</c:v>
                </c:pt>
                <c:pt idx="23098">
                  <c:v>42079.487835648222</c:v>
                </c:pt>
                <c:pt idx="23099">
                  <c:v>42079.494780092595</c:v>
                </c:pt>
                <c:pt idx="23100">
                  <c:v>42079.501724536975</c:v>
                </c:pt>
                <c:pt idx="23101">
                  <c:v>42079.508668981478</c:v>
                </c:pt>
                <c:pt idx="23102">
                  <c:v>42079.515613425974</c:v>
                </c:pt>
                <c:pt idx="23103">
                  <c:v>42079.522557870368</c:v>
                </c:pt>
                <c:pt idx="23104">
                  <c:v>42079.529502314814</c:v>
                </c:pt>
                <c:pt idx="23105">
                  <c:v>42079.536446759208</c:v>
                </c:pt>
                <c:pt idx="23106">
                  <c:v>42079.543391203704</c:v>
                </c:pt>
                <c:pt idx="23107">
                  <c:v>42079.550335648222</c:v>
                </c:pt>
                <c:pt idx="23108">
                  <c:v>42079.557280092602</c:v>
                </c:pt>
                <c:pt idx="23109">
                  <c:v>42079.564224537025</c:v>
                </c:pt>
                <c:pt idx="23110">
                  <c:v>42079.571168981412</c:v>
                </c:pt>
                <c:pt idx="23111">
                  <c:v>42079.578113425974</c:v>
                </c:pt>
                <c:pt idx="23112">
                  <c:v>42079.585057870368</c:v>
                </c:pt>
                <c:pt idx="23113">
                  <c:v>42079.592002314814</c:v>
                </c:pt>
                <c:pt idx="23114">
                  <c:v>42079.598946759208</c:v>
                </c:pt>
                <c:pt idx="23115">
                  <c:v>42079.605891203704</c:v>
                </c:pt>
                <c:pt idx="23116">
                  <c:v>42079.612835648222</c:v>
                </c:pt>
                <c:pt idx="23117">
                  <c:v>42079.619780092595</c:v>
                </c:pt>
                <c:pt idx="23118">
                  <c:v>42079.626724536975</c:v>
                </c:pt>
                <c:pt idx="23119">
                  <c:v>42079.633668981412</c:v>
                </c:pt>
                <c:pt idx="23120">
                  <c:v>42079.640613425974</c:v>
                </c:pt>
                <c:pt idx="23121">
                  <c:v>42079.647557870368</c:v>
                </c:pt>
                <c:pt idx="23122">
                  <c:v>42079.654502314843</c:v>
                </c:pt>
                <c:pt idx="23123">
                  <c:v>42079.661446759172</c:v>
                </c:pt>
                <c:pt idx="23124">
                  <c:v>42079.668391203704</c:v>
                </c:pt>
                <c:pt idx="23125">
                  <c:v>42079.675335648149</c:v>
                </c:pt>
                <c:pt idx="23126">
                  <c:v>42079.682280092602</c:v>
                </c:pt>
                <c:pt idx="23127">
                  <c:v>42079.689224537025</c:v>
                </c:pt>
                <c:pt idx="23128">
                  <c:v>42079.696168981412</c:v>
                </c:pt>
                <c:pt idx="23129">
                  <c:v>42079.703113425923</c:v>
                </c:pt>
                <c:pt idx="23130">
                  <c:v>42079.710057870368</c:v>
                </c:pt>
                <c:pt idx="23131">
                  <c:v>42079.717002314814</c:v>
                </c:pt>
                <c:pt idx="23132">
                  <c:v>42079.723946759172</c:v>
                </c:pt>
                <c:pt idx="23133">
                  <c:v>42079.730891203704</c:v>
                </c:pt>
                <c:pt idx="23134">
                  <c:v>42079.737835648149</c:v>
                </c:pt>
                <c:pt idx="23135">
                  <c:v>42079.744780092595</c:v>
                </c:pt>
                <c:pt idx="23136">
                  <c:v>42079.751724536975</c:v>
                </c:pt>
                <c:pt idx="23137">
                  <c:v>42079.758668981478</c:v>
                </c:pt>
                <c:pt idx="23138">
                  <c:v>42079.765613425923</c:v>
                </c:pt>
                <c:pt idx="23139">
                  <c:v>42079.772557870368</c:v>
                </c:pt>
                <c:pt idx="23140">
                  <c:v>42079.779502314814</c:v>
                </c:pt>
                <c:pt idx="23141">
                  <c:v>42079.786446759208</c:v>
                </c:pt>
                <c:pt idx="23142">
                  <c:v>42079.793391203617</c:v>
                </c:pt>
                <c:pt idx="23143">
                  <c:v>42079.800335648222</c:v>
                </c:pt>
                <c:pt idx="23144">
                  <c:v>42079.807280092602</c:v>
                </c:pt>
                <c:pt idx="23145">
                  <c:v>42079.81422453704</c:v>
                </c:pt>
                <c:pt idx="23146">
                  <c:v>42079.821168981412</c:v>
                </c:pt>
                <c:pt idx="23147">
                  <c:v>42079.828113425974</c:v>
                </c:pt>
                <c:pt idx="23148">
                  <c:v>42079.835057870368</c:v>
                </c:pt>
                <c:pt idx="23149">
                  <c:v>42079.842002314843</c:v>
                </c:pt>
                <c:pt idx="23150">
                  <c:v>42079.848946759259</c:v>
                </c:pt>
                <c:pt idx="23151">
                  <c:v>42079.855891203712</c:v>
                </c:pt>
                <c:pt idx="23152">
                  <c:v>42079.862835648222</c:v>
                </c:pt>
                <c:pt idx="23153">
                  <c:v>42079.869780092595</c:v>
                </c:pt>
                <c:pt idx="23154">
                  <c:v>42079.876724537025</c:v>
                </c:pt>
                <c:pt idx="23155">
                  <c:v>42079.883668981478</c:v>
                </c:pt>
                <c:pt idx="23156">
                  <c:v>42079.890613425974</c:v>
                </c:pt>
                <c:pt idx="23157">
                  <c:v>42079.897557870368</c:v>
                </c:pt>
                <c:pt idx="23158">
                  <c:v>42079.904502314843</c:v>
                </c:pt>
                <c:pt idx="23159">
                  <c:v>42079.911446759208</c:v>
                </c:pt>
                <c:pt idx="23160">
                  <c:v>42079.918391203712</c:v>
                </c:pt>
                <c:pt idx="23161">
                  <c:v>42079.925335648149</c:v>
                </c:pt>
                <c:pt idx="23162">
                  <c:v>42079.932280092602</c:v>
                </c:pt>
                <c:pt idx="23163">
                  <c:v>42079.939224537025</c:v>
                </c:pt>
                <c:pt idx="23164">
                  <c:v>42079.946168981478</c:v>
                </c:pt>
                <c:pt idx="23165">
                  <c:v>42079.953113425974</c:v>
                </c:pt>
                <c:pt idx="23166">
                  <c:v>42079.960057870368</c:v>
                </c:pt>
                <c:pt idx="23167">
                  <c:v>42079.967002314814</c:v>
                </c:pt>
                <c:pt idx="23168">
                  <c:v>42079.973946759208</c:v>
                </c:pt>
                <c:pt idx="23169">
                  <c:v>42079.980891203712</c:v>
                </c:pt>
                <c:pt idx="23170">
                  <c:v>42079.987835648222</c:v>
                </c:pt>
                <c:pt idx="23171">
                  <c:v>42079.994780092595</c:v>
                </c:pt>
                <c:pt idx="23172">
                  <c:v>42080.001724536975</c:v>
                </c:pt>
                <c:pt idx="23173">
                  <c:v>42080.008668981478</c:v>
                </c:pt>
                <c:pt idx="23174">
                  <c:v>42080.015613425974</c:v>
                </c:pt>
                <c:pt idx="23175">
                  <c:v>42080.022557870368</c:v>
                </c:pt>
                <c:pt idx="23176">
                  <c:v>42080.029502314814</c:v>
                </c:pt>
                <c:pt idx="23177">
                  <c:v>42080.036446759208</c:v>
                </c:pt>
                <c:pt idx="23178">
                  <c:v>42080.043391203704</c:v>
                </c:pt>
                <c:pt idx="23179">
                  <c:v>42080.050335648222</c:v>
                </c:pt>
                <c:pt idx="23180">
                  <c:v>42080.057280092602</c:v>
                </c:pt>
                <c:pt idx="23181">
                  <c:v>42080.064224537025</c:v>
                </c:pt>
                <c:pt idx="23182">
                  <c:v>42080.071168981412</c:v>
                </c:pt>
                <c:pt idx="23183">
                  <c:v>42080.078113425974</c:v>
                </c:pt>
                <c:pt idx="23184">
                  <c:v>42080.085057870368</c:v>
                </c:pt>
                <c:pt idx="23185">
                  <c:v>42080.092002314814</c:v>
                </c:pt>
                <c:pt idx="23186">
                  <c:v>42080.098946759208</c:v>
                </c:pt>
                <c:pt idx="23187">
                  <c:v>42080.105891203704</c:v>
                </c:pt>
                <c:pt idx="23188">
                  <c:v>42080.112835648222</c:v>
                </c:pt>
                <c:pt idx="23189">
                  <c:v>42080.119780092595</c:v>
                </c:pt>
                <c:pt idx="23190">
                  <c:v>42080.126724536975</c:v>
                </c:pt>
                <c:pt idx="23191">
                  <c:v>42080.133668981412</c:v>
                </c:pt>
                <c:pt idx="23192">
                  <c:v>42080.140613425974</c:v>
                </c:pt>
                <c:pt idx="23193">
                  <c:v>42080.147557870368</c:v>
                </c:pt>
                <c:pt idx="23194">
                  <c:v>42080.154502314843</c:v>
                </c:pt>
                <c:pt idx="23195">
                  <c:v>42080.161446759172</c:v>
                </c:pt>
                <c:pt idx="23196">
                  <c:v>42080.168391203704</c:v>
                </c:pt>
                <c:pt idx="23197">
                  <c:v>42080.175335648149</c:v>
                </c:pt>
                <c:pt idx="23198">
                  <c:v>42080.182280092602</c:v>
                </c:pt>
                <c:pt idx="23199">
                  <c:v>42080.189224537025</c:v>
                </c:pt>
                <c:pt idx="23200">
                  <c:v>42080.196168981412</c:v>
                </c:pt>
                <c:pt idx="23201">
                  <c:v>42080.203113425923</c:v>
                </c:pt>
                <c:pt idx="23202">
                  <c:v>42080.210057870368</c:v>
                </c:pt>
                <c:pt idx="23203">
                  <c:v>42080.217002314814</c:v>
                </c:pt>
                <c:pt idx="23204">
                  <c:v>42080.223946759172</c:v>
                </c:pt>
                <c:pt idx="23205">
                  <c:v>42080.230891203704</c:v>
                </c:pt>
                <c:pt idx="23206">
                  <c:v>42080.237835648149</c:v>
                </c:pt>
                <c:pt idx="23207">
                  <c:v>42080.244780092595</c:v>
                </c:pt>
                <c:pt idx="23208">
                  <c:v>42080.251724536975</c:v>
                </c:pt>
                <c:pt idx="23209">
                  <c:v>42080.258668981478</c:v>
                </c:pt>
                <c:pt idx="23210">
                  <c:v>42080.265613425923</c:v>
                </c:pt>
                <c:pt idx="23211">
                  <c:v>42080.272557870368</c:v>
                </c:pt>
                <c:pt idx="23212">
                  <c:v>42080.279502314814</c:v>
                </c:pt>
                <c:pt idx="23213">
                  <c:v>42080.286446759208</c:v>
                </c:pt>
                <c:pt idx="23214">
                  <c:v>42080.293391203617</c:v>
                </c:pt>
                <c:pt idx="23215">
                  <c:v>42080.300335648222</c:v>
                </c:pt>
                <c:pt idx="23216">
                  <c:v>42080.307280092602</c:v>
                </c:pt>
                <c:pt idx="23217">
                  <c:v>42080.31422453704</c:v>
                </c:pt>
                <c:pt idx="23218">
                  <c:v>42080.321168981412</c:v>
                </c:pt>
                <c:pt idx="23219">
                  <c:v>42080.328113425974</c:v>
                </c:pt>
                <c:pt idx="23220">
                  <c:v>42080.335057870368</c:v>
                </c:pt>
                <c:pt idx="23221">
                  <c:v>42080.342002314843</c:v>
                </c:pt>
                <c:pt idx="23222">
                  <c:v>42080.348946759259</c:v>
                </c:pt>
                <c:pt idx="23223">
                  <c:v>42080.355891203712</c:v>
                </c:pt>
                <c:pt idx="23224">
                  <c:v>42080.362835648222</c:v>
                </c:pt>
                <c:pt idx="23225">
                  <c:v>42080.369780092595</c:v>
                </c:pt>
                <c:pt idx="23226">
                  <c:v>42080.376724537025</c:v>
                </c:pt>
                <c:pt idx="23227">
                  <c:v>42080.383668981478</c:v>
                </c:pt>
                <c:pt idx="23228">
                  <c:v>42080.390613425974</c:v>
                </c:pt>
                <c:pt idx="23229">
                  <c:v>42080.397557870368</c:v>
                </c:pt>
                <c:pt idx="23230">
                  <c:v>42080.404502314843</c:v>
                </c:pt>
                <c:pt idx="23231">
                  <c:v>42080.411446759208</c:v>
                </c:pt>
                <c:pt idx="23232">
                  <c:v>42080.418391203712</c:v>
                </c:pt>
                <c:pt idx="23233">
                  <c:v>42080.425335648149</c:v>
                </c:pt>
                <c:pt idx="23234">
                  <c:v>42080.432280092602</c:v>
                </c:pt>
                <c:pt idx="23235">
                  <c:v>42080.439224537025</c:v>
                </c:pt>
                <c:pt idx="23236">
                  <c:v>42080.446168981478</c:v>
                </c:pt>
                <c:pt idx="23237">
                  <c:v>42080.453113425974</c:v>
                </c:pt>
                <c:pt idx="23238">
                  <c:v>42080.460057870368</c:v>
                </c:pt>
                <c:pt idx="23239">
                  <c:v>42080.467002314814</c:v>
                </c:pt>
                <c:pt idx="23240">
                  <c:v>42080.473946759208</c:v>
                </c:pt>
                <c:pt idx="23241">
                  <c:v>42080.480891203712</c:v>
                </c:pt>
                <c:pt idx="23242">
                  <c:v>42080.487835648222</c:v>
                </c:pt>
                <c:pt idx="23243">
                  <c:v>42080.494780092595</c:v>
                </c:pt>
                <c:pt idx="23244">
                  <c:v>42080.501724536975</c:v>
                </c:pt>
                <c:pt idx="23245">
                  <c:v>42080.508668981478</c:v>
                </c:pt>
                <c:pt idx="23246">
                  <c:v>42080.515613425974</c:v>
                </c:pt>
                <c:pt idx="23247">
                  <c:v>42080.522557870368</c:v>
                </c:pt>
                <c:pt idx="23248">
                  <c:v>42080.529502314814</c:v>
                </c:pt>
                <c:pt idx="23249">
                  <c:v>42080.536446759208</c:v>
                </c:pt>
                <c:pt idx="23250">
                  <c:v>42080.543391203704</c:v>
                </c:pt>
                <c:pt idx="23251">
                  <c:v>42080.550335648222</c:v>
                </c:pt>
                <c:pt idx="23252">
                  <c:v>42080.557280092602</c:v>
                </c:pt>
                <c:pt idx="23253">
                  <c:v>42080.564224537025</c:v>
                </c:pt>
                <c:pt idx="23254">
                  <c:v>42080.571168981412</c:v>
                </c:pt>
                <c:pt idx="23255">
                  <c:v>42080.578113425974</c:v>
                </c:pt>
                <c:pt idx="23256">
                  <c:v>42080.585057870368</c:v>
                </c:pt>
                <c:pt idx="23257">
                  <c:v>42080.592002314814</c:v>
                </c:pt>
                <c:pt idx="23258">
                  <c:v>42080.598946759208</c:v>
                </c:pt>
                <c:pt idx="23259">
                  <c:v>42080.605891203704</c:v>
                </c:pt>
                <c:pt idx="23260">
                  <c:v>42080.612835648222</c:v>
                </c:pt>
                <c:pt idx="23261">
                  <c:v>42080.619780092595</c:v>
                </c:pt>
                <c:pt idx="23262">
                  <c:v>42080.626724536975</c:v>
                </c:pt>
                <c:pt idx="23263">
                  <c:v>42080.633668981412</c:v>
                </c:pt>
                <c:pt idx="23264">
                  <c:v>42080.640613425974</c:v>
                </c:pt>
                <c:pt idx="23265">
                  <c:v>42080.647557870368</c:v>
                </c:pt>
                <c:pt idx="23266">
                  <c:v>42080.654502314843</c:v>
                </c:pt>
                <c:pt idx="23267">
                  <c:v>42080.661446759172</c:v>
                </c:pt>
                <c:pt idx="23268">
                  <c:v>42080.668391203704</c:v>
                </c:pt>
                <c:pt idx="23269">
                  <c:v>42080.675335648149</c:v>
                </c:pt>
                <c:pt idx="23270">
                  <c:v>42080.682280092602</c:v>
                </c:pt>
                <c:pt idx="23271">
                  <c:v>42080.689224537025</c:v>
                </c:pt>
                <c:pt idx="23272">
                  <c:v>42080.696168981412</c:v>
                </c:pt>
                <c:pt idx="23273">
                  <c:v>42080.703113425923</c:v>
                </c:pt>
                <c:pt idx="23274">
                  <c:v>42080.710057870368</c:v>
                </c:pt>
                <c:pt idx="23275">
                  <c:v>42080.717002314814</c:v>
                </c:pt>
                <c:pt idx="23276">
                  <c:v>42080.723946759172</c:v>
                </c:pt>
                <c:pt idx="23277">
                  <c:v>42080.730891203704</c:v>
                </c:pt>
                <c:pt idx="23278">
                  <c:v>42080.737835648149</c:v>
                </c:pt>
                <c:pt idx="23279">
                  <c:v>42080.744780092595</c:v>
                </c:pt>
                <c:pt idx="23280">
                  <c:v>42080.751724536975</c:v>
                </c:pt>
                <c:pt idx="23281">
                  <c:v>42080.758668981478</c:v>
                </c:pt>
                <c:pt idx="23282">
                  <c:v>42080.765613425923</c:v>
                </c:pt>
                <c:pt idx="23283">
                  <c:v>42080.772557870368</c:v>
                </c:pt>
                <c:pt idx="23284">
                  <c:v>42080.779502314814</c:v>
                </c:pt>
                <c:pt idx="23285">
                  <c:v>42080.786446759208</c:v>
                </c:pt>
                <c:pt idx="23286">
                  <c:v>42080.793391203617</c:v>
                </c:pt>
                <c:pt idx="23287">
                  <c:v>42080.800335648222</c:v>
                </c:pt>
                <c:pt idx="23288">
                  <c:v>42080.807280092602</c:v>
                </c:pt>
                <c:pt idx="23289">
                  <c:v>42080.81422453704</c:v>
                </c:pt>
                <c:pt idx="23290">
                  <c:v>42080.821168981412</c:v>
                </c:pt>
                <c:pt idx="23291">
                  <c:v>42080.828113425974</c:v>
                </c:pt>
                <c:pt idx="23292">
                  <c:v>42080.835057870368</c:v>
                </c:pt>
                <c:pt idx="23293">
                  <c:v>42080.842002314843</c:v>
                </c:pt>
                <c:pt idx="23294">
                  <c:v>42080.848946759259</c:v>
                </c:pt>
                <c:pt idx="23295">
                  <c:v>42080.855891203712</c:v>
                </c:pt>
                <c:pt idx="23296">
                  <c:v>42080.862835648222</c:v>
                </c:pt>
                <c:pt idx="23297">
                  <c:v>42080.869780092595</c:v>
                </c:pt>
                <c:pt idx="23298">
                  <c:v>42080.876724537025</c:v>
                </c:pt>
                <c:pt idx="23299">
                  <c:v>42080.883668981478</c:v>
                </c:pt>
                <c:pt idx="23300">
                  <c:v>42080.890613425974</c:v>
                </c:pt>
                <c:pt idx="23301">
                  <c:v>42080.897557870368</c:v>
                </c:pt>
                <c:pt idx="23302">
                  <c:v>42080.904502314843</c:v>
                </c:pt>
                <c:pt idx="23303">
                  <c:v>42080.911446759208</c:v>
                </c:pt>
                <c:pt idx="23304">
                  <c:v>42080.918391203712</c:v>
                </c:pt>
                <c:pt idx="23305">
                  <c:v>42080.925335648149</c:v>
                </c:pt>
                <c:pt idx="23306">
                  <c:v>42080.932280092602</c:v>
                </c:pt>
                <c:pt idx="23307">
                  <c:v>42080.939224537025</c:v>
                </c:pt>
                <c:pt idx="23308">
                  <c:v>42080.946168981478</c:v>
                </c:pt>
                <c:pt idx="23309">
                  <c:v>42080.953113425974</c:v>
                </c:pt>
                <c:pt idx="23310">
                  <c:v>42080.960057870368</c:v>
                </c:pt>
                <c:pt idx="23311">
                  <c:v>42080.967002314814</c:v>
                </c:pt>
                <c:pt idx="23312">
                  <c:v>42080.973946759208</c:v>
                </c:pt>
                <c:pt idx="23313">
                  <c:v>42080.980891203712</c:v>
                </c:pt>
                <c:pt idx="23314">
                  <c:v>42080.987835648222</c:v>
                </c:pt>
                <c:pt idx="23315">
                  <c:v>42080.994780092595</c:v>
                </c:pt>
                <c:pt idx="23316">
                  <c:v>42081.001724536975</c:v>
                </c:pt>
                <c:pt idx="23317">
                  <c:v>42081.008668981478</c:v>
                </c:pt>
                <c:pt idx="23318">
                  <c:v>42081.015613425974</c:v>
                </c:pt>
                <c:pt idx="23319">
                  <c:v>42081.022557870368</c:v>
                </c:pt>
                <c:pt idx="23320">
                  <c:v>42081.029502314814</c:v>
                </c:pt>
                <c:pt idx="23321">
                  <c:v>42081.036446759208</c:v>
                </c:pt>
                <c:pt idx="23322">
                  <c:v>42081.043391203704</c:v>
                </c:pt>
                <c:pt idx="23323">
                  <c:v>42081.050335648222</c:v>
                </c:pt>
                <c:pt idx="23324">
                  <c:v>42081.057280092602</c:v>
                </c:pt>
                <c:pt idx="23325">
                  <c:v>42081.064224537025</c:v>
                </c:pt>
                <c:pt idx="23326">
                  <c:v>42081.071168981412</c:v>
                </c:pt>
                <c:pt idx="23327">
                  <c:v>42081.078113425974</c:v>
                </c:pt>
                <c:pt idx="23328">
                  <c:v>42081.085057870368</c:v>
                </c:pt>
                <c:pt idx="23329">
                  <c:v>42081.092002314814</c:v>
                </c:pt>
                <c:pt idx="23330">
                  <c:v>42081.098946759208</c:v>
                </c:pt>
                <c:pt idx="23331">
                  <c:v>42081.105891203704</c:v>
                </c:pt>
                <c:pt idx="23332">
                  <c:v>42081.112835648222</c:v>
                </c:pt>
                <c:pt idx="23333">
                  <c:v>42081.119780092595</c:v>
                </c:pt>
                <c:pt idx="23334">
                  <c:v>42081.126724536975</c:v>
                </c:pt>
                <c:pt idx="23335">
                  <c:v>42081.133668981412</c:v>
                </c:pt>
                <c:pt idx="23336">
                  <c:v>42081.140613425974</c:v>
                </c:pt>
                <c:pt idx="23337">
                  <c:v>42081.147557870368</c:v>
                </c:pt>
                <c:pt idx="23338">
                  <c:v>42081.154502314843</c:v>
                </c:pt>
                <c:pt idx="23339">
                  <c:v>42081.161446759172</c:v>
                </c:pt>
                <c:pt idx="23340">
                  <c:v>42081.168391203704</c:v>
                </c:pt>
                <c:pt idx="23341">
                  <c:v>42081.175335648149</c:v>
                </c:pt>
                <c:pt idx="23342">
                  <c:v>42081.182280092602</c:v>
                </c:pt>
                <c:pt idx="23343">
                  <c:v>42081.189224537025</c:v>
                </c:pt>
                <c:pt idx="23344">
                  <c:v>42081.196168981412</c:v>
                </c:pt>
                <c:pt idx="23345">
                  <c:v>42081.203113425923</c:v>
                </c:pt>
                <c:pt idx="23346">
                  <c:v>42081.210057870368</c:v>
                </c:pt>
                <c:pt idx="23347">
                  <c:v>42081.217002314814</c:v>
                </c:pt>
                <c:pt idx="23348">
                  <c:v>42081.223946759172</c:v>
                </c:pt>
                <c:pt idx="23349">
                  <c:v>42081.230891203704</c:v>
                </c:pt>
                <c:pt idx="23350">
                  <c:v>42081.237835648149</c:v>
                </c:pt>
                <c:pt idx="23351">
                  <c:v>42081.244780092595</c:v>
                </c:pt>
                <c:pt idx="23352">
                  <c:v>42081.251724536975</c:v>
                </c:pt>
                <c:pt idx="23353">
                  <c:v>42081.258668981478</c:v>
                </c:pt>
                <c:pt idx="23354">
                  <c:v>42081.265613425923</c:v>
                </c:pt>
                <c:pt idx="23355">
                  <c:v>42081.272557870368</c:v>
                </c:pt>
                <c:pt idx="23356">
                  <c:v>42081.279502314814</c:v>
                </c:pt>
                <c:pt idx="23357">
                  <c:v>42081.286446759208</c:v>
                </c:pt>
                <c:pt idx="23358">
                  <c:v>42081.293391203617</c:v>
                </c:pt>
                <c:pt idx="23359">
                  <c:v>42081.300335648222</c:v>
                </c:pt>
                <c:pt idx="23360">
                  <c:v>42081.307280092602</c:v>
                </c:pt>
                <c:pt idx="23361">
                  <c:v>42081.31422453704</c:v>
                </c:pt>
                <c:pt idx="23362">
                  <c:v>42081.321168981412</c:v>
                </c:pt>
                <c:pt idx="23363">
                  <c:v>42081.328113425974</c:v>
                </c:pt>
                <c:pt idx="23364">
                  <c:v>42081.335057870368</c:v>
                </c:pt>
                <c:pt idx="23365">
                  <c:v>42081.342002314843</c:v>
                </c:pt>
                <c:pt idx="23366">
                  <c:v>42081.348946759259</c:v>
                </c:pt>
                <c:pt idx="23367">
                  <c:v>42081.355891203712</c:v>
                </c:pt>
                <c:pt idx="23368">
                  <c:v>42081.362835648222</c:v>
                </c:pt>
                <c:pt idx="23369">
                  <c:v>42081.369780092595</c:v>
                </c:pt>
                <c:pt idx="23370">
                  <c:v>42081.376724537025</c:v>
                </c:pt>
                <c:pt idx="23371">
                  <c:v>42081.383668981478</c:v>
                </c:pt>
                <c:pt idx="23372">
                  <c:v>42081.390613425974</c:v>
                </c:pt>
                <c:pt idx="23373">
                  <c:v>42081.397557870368</c:v>
                </c:pt>
                <c:pt idx="23374">
                  <c:v>42081.404502314843</c:v>
                </c:pt>
                <c:pt idx="23375">
                  <c:v>42081.411446759208</c:v>
                </c:pt>
                <c:pt idx="23376">
                  <c:v>42081.418391203712</c:v>
                </c:pt>
                <c:pt idx="23377">
                  <c:v>42081.425335648149</c:v>
                </c:pt>
                <c:pt idx="23378">
                  <c:v>42081.432280092602</c:v>
                </c:pt>
                <c:pt idx="23379">
                  <c:v>42081.439224537025</c:v>
                </c:pt>
                <c:pt idx="23380">
                  <c:v>42081.446168981478</c:v>
                </c:pt>
                <c:pt idx="23381">
                  <c:v>42081.453113425974</c:v>
                </c:pt>
                <c:pt idx="23382">
                  <c:v>42081.460057870368</c:v>
                </c:pt>
                <c:pt idx="23383">
                  <c:v>42081.467002314814</c:v>
                </c:pt>
                <c:pt idx="23384">
                  <c:v>42081.473946759208</c:v>
                </c:pt>
                <c:pt idx="23385">
                  <c:v>42081.480891203712</c:v>
                </c:pt>
                <c:pt idx="23386">
                  <c:v>42081.487835648222</c:v>
                </c:pt>
                <c:pt idx="23387">
                  <c:v>42081.494780092595</c:v>
                </c:pt>
                <c:pt idx="23388">
                  <c:v>42081.501724536975</c:v>
                </c:pt>
                <c:pt idx="23389">
                  <c:v>42081.508668981478</c:v>
                </c:pt>
                <c:pt idx="23390">
                  <c:v>42081.515613425974</c:v>
                </c:pt>
                <c:pt idx="23391">
                  <c:v>42081.522557870368</c:v>
                </c:pt>
                <c:pt idx="23392">
                  <c:v>42081.529502314814</c:v>
                </c:pt>
                <c:pt idx="23393">
                  <c:v>42081.536446759208</c:v>
                </c:pt>
                <c:pt idx="23394">
                  <c:v>42081.543391203704</c:v>
                </c:pt>
                <c:pt idx="23395">
                  <c:v>42081.550335648222</c:v>
                </c:pt>
                <c:pt idx="23396">
                  <c:v>42081.557280092602</c:v>
                </c:pt>
                <c:pt idx="23397">
                  <c:v>42081.564224537025</c:v>
                </c:pt>
                <c:pt idx="23398">
                  <c:v>42081.571168981412</c:v>
                </c:pt>
                <c:pt idx="23399">
                  <c:v>42081.578113425974</c:v>
                </c:pt>
                <c:pt idx="23400">
                  <c:v>42081.585057870368</c:v>
                </c:pt>
                <c:pt idx="23401">
                  <c:v>42081.592002314814</c:v>
                </c:pt>
                <c:pt idx="23402">
                  <c:v>42081.598946759208</c:v>
                </c:pt>
                <c:pt idx="23403">
                  <c:v>42081.605891203704</c:v>
                </c:pt>
                <c:pt idx="23404">
                  <c:v>42081.612835648222</c:v>
                </c:pt>
                <c:pt idx="23405">
                  <c:v>42081.619780092595</c:v>
                </c:pt>
                <c:pt idx="23406">
                  <c:v>42081.626724536975</c:v>
                </c:pt>
                <c:pt idx="23407">
                  <c:v>42081.633668981412</c:v>
                </c:pt>
                <c:pt idx="23408">
                  <c:v>42081.640613425974</c:v>
                </c:pt>
                <c:pt idx="23409">
                  <c:v>42081.647557870368</c:v>
                </c:pt>
                <c:pt idx="23410">
                  <c:v>42081.654502314843</c:v>
                </c:pt>
                <c:pt idx="23411">
                  <c:v>42081.661446759172</c:v>
                </c:pt>
                <c:pt idx="23412">
                  <c:v>42081.668391203704</c:v>
                </c:pt>
                <c:pt idx="23413">
                  <c:v>42081.675335648149</c:v>
                </c:pt>
                <c:pt idx="23414">
                  <c:v>42081.682280092602</c:v>
                </c:pt>
                <c:pt idx="23415">
                  <c:v>42081.689224537025</c:v>
                </c:pt>
                <c:pt idx="23416">
                  <c:v>42081.696168981412</c:v>
                </c:pt>
                <c:pt idx="23417">
                  <c:v>42081.703113425923</c:v>
                </c:pt>
                <c:pt idx="23418">
                  <c:v>42081.710057870368</c:v>
                </c:pt>
                <c:pt idx="23419">
                  <c:v>42081.717002314814</c:v>
                </c:pt>
                <c:pt idx="23420">
                  <c:v>42081.723946759172</c:v>
                </c:pt>
                <c:pt idx="23421">
                  <c:v>42081.730891203704</c:v>
                </c:pt>
                <c:pt idx="23422">
                  <c:v>42081.737835648149</c:v>
                </c:pt>
                <c:pt idx="23423">
                  <c:v>42081.744780092595</c:v>
                </c:pt>
                <c:pt idx="23424">
                  <c:v>42081.751724536975</c:v>
                </c:pt>
                <c:pt idx="23425">
                  <c:v>42081.758668981478</c:v>
                </c:pt>
                <c:pt idx="23426">
                  <c:v>42081.765613425923</c:v>
                </c:pt>
                <c:pt idx="23427">
                  <c:v>42081.772557870368</c:v>
                </c:pt>
                <c:pt idx="23428">
                  <c:v>42081.779502314814</c:v>
                </c:pt>
                <c:pt idx="23429">
                  <c:v>42081.786446759208</c:v>
                </c:pt>
                <c:pt idx="23430">
                  <c:v>42081.793391203617</c:v>
                </c:pt>
                <c:pt idx="23431">
                  <c:v>42081.800335648222</c:v>
                </c:pt>
                <c:pt idx="23432">
                  <c:v>42081.807280092602</c:v>
                </c:pt>
                <c:pt idx="23433">
                  <c:v>42081.81422453704</c:v>
                </c:pt>
                <c:pt idx="23434">
                  <c:v>42081.821168981412</c:v>
                </c:pt>
                <c:pt idx="23435">
                  <c:v>42081.828113425974</c:v>
                </c:pt>
                <c:pt idx="23436">
                  <c:v>42081.835057870368</c:v>
                </c:pt>
                <c:pt idx="23437">
                  <c:v>42081.842002314843</c:v>
                </c:pt>
                <c:pt idx="23438">
                  <c:v>42081.848946759259</c:v>
                </c:pt>
                <c:pt idx="23439">
                  <c:v>42081.855891203712</c:v>
                </c:pt>
                <c:pt idx="23440">
                  <c:v>42081.862835648222</c:v>
                </c:pt>
                <c:pt idx="23441">
                  <c:v>42081.869780092595</c:v>
                </c:pt>
                <c:pt idx="23442">
                  <c:v>42081.876724537025</c:v>
                </c:pt>
                <c:pt idx="23443">
                  <c:v>42081.883668981478</c:v>
                </c:pt>
                <c:pt idx="23444">
                  <c:v>42081.890613425974</c:v>
                </c:pt>
                <c:pt idx="23445">
                  <c:v>42081.897557870368</c:v>
                </c:pt>
                <c:pt idx="23446">
                  <c:v>42081.904502314843</c:v>
                </c:pt>
                <c:pt idx="23447">
                  <c:v>42081.911446759208</c:v>
                </c:pt>
                <c:pt idx="23448">
                  <c:v>42081.918391203712</c:v>
                </c:pt>
                <c:pt idx="23449">
                  <c:v>42081.925335648149</c:v>
                </c:pt>
                <c:pt idx="23450">
                  <c:v>42081.932280092602</c:v>
                </c:pt>
                <c:pt idx="23451">
                  <c:v>42081.939224537025</c:v>
                </c:pt>
                <c:pt idx="23452">
                  <c:v>42081.946168981478</c:v>
                </c:pt>
                <c:pt idx="23453">
                  <c:v>42081.953113425974</c:v>
                </c:pt>
                <c:pt idx="23454">
                  <c:v>42081.960057870368</c:v>
                </c:pt>
                <c:pt idx="23455">
                  <c:v>42081.967002314814</c:v>
                </c:pt>
                <c:pt idx="23456">
                  <c:v>42081.973946759208</c:v>
                </c:pt>
                <c:pt idx="23457">
                  <c:v>42081.980891203712</c:v>
                </c:pt>
                <c:pt idx="23458">
                  <c:v>42081.987835648222</c:v>
                </c:pt>
                <c:pt idx="23459">
                  <c:v>42081.994780092595</c:v>
                </c:pt>
                <c:pt idx="23460">
                  <c:v>42082.001724536975</c:v>
                </c:pt>
                <c:pt idx="23461">
                  <c:v>42082.008668981478</c:v>
                </c:pt>
                <c:pt idx="23462">
                  <c:v>42082.015613425974</c:v>
                </c:pt>
                <c:pt idx="23463">
                  <c:v>42082.022557870368</c:v>
                </c:pt>
                <c:pt idx="23464">
                  <c:v>42082.029502314814</c:v>
                </c:pt>
                <c:pt idx="23465">
                  <c:v>42082.036446759208</c:v>
                </c:pt>
                <c:pt idx="23466">
                  <c:v>42082.043391203704</c:v>
                </c:pt>
                <c:pt idx="23467">
                  <c:v>42082.050335648222</c:v>
                </c:pt>
                <c:pt idx="23468">
                  <c:v>42082.057280092602</c:v>
                </c:pt>
                <c:pt idx="23469">
                  <c:v>42082.064224537025</c:v>
                </c:pt>
                <c:pt idx="23470">
                  <c:v>42082.071168981412</c:v>
                </c:pt>
                <c:pt idx="23471">
                  <c:v>42082.078113425974</c:v>
                </c:pt>
                <c:pt idx="23472">
                  <c:v>42082.085057870368</c:v>
                </c:pt>
                <c:pt idx="23473">
                  <c:v>42082.092002314814</c:v>
                </c:pt>
                <c:pt idx="23474">
                  <c:v>42082.098946759208</c:v>
                </c:pt>
                <c:pt idx="23475">
                  <c:v>42082.105891203704</c:v>
                </c:pt>
                <c:pt idx="23476">
                  <c:v>42082.112835648222</c:v>
                </c:pt>
                <c:pt idx="23477">
                  <c:v>42082.119780092595</c:v>
                </c:pt>
                <c:pt idx="23478">
                  <c:v>42082.126724536975</c:v>
                </c:pt>
                <c:pt idx="23479">
                  <c:v>42082.133668981412</c:v>
                </c:pt>
                <c:pt idx="23480">
                  <c:v>42082.140613425974</c:v>
                </c:pt>
                <c:pt idx="23481">
                  <c:v>42082.147557870368</c:v>
                </c:pt>
                <c:pt idx="23482">
                  <c:v>42082.154502314843</c:v>
                </c:pt>
                <c:pt idx="23483">
                  <c:v>42082.161446759172</c:v>
                </c:pt>
                <c:pt idx="23484">
                  <c:v>42082.168391203704</c:v>
                </c:pt>
                <c:pt idx="23485">
                  <c:v>42082.175335648149</c:v>
                </c:pt>
                <c:pt idx="23486">
                  <c:v>42082.182280092602</c:v>
                </c:pt>
                <c:pt idx="23487">
                  <c:v>42082.189224537025</c:v>
                </c:pt>
                <c:pt idx="23488">
                  <c:v>42082.196168981412</c:v>
                </c:pt>
                <c:pt idx="23489">
                  <c:v>42082.203113425923</c:v>
                </c:pt>
                <c:pt idx="23490">
                  <c:v>42082.210057870368</c:v>
                </c:pt>
                <c:pt idx="23491">
                  <c:v>42082.217002314814</c:v>
                </c:pt>
                <c:pt idx="23492">
                  <c:v>42082.223946759172</c:v>
                </c:pt>
                <c:pt idx="23493">
                  <c:v>42082.230891203704</c:v>
                </c:pt>
                <c:pt idx="23494">
                  <c:v>42082.237835648149</c:v>
                </c:pt>
                <c:pt idx="23495">
                  <c:v>42082.244780092595</c:v>
                </c:pt>
                <c:pt idx="23496">
                  <c:v>42082.251724536975</c:v>
                </c:pt>
                <c:pt idx="23497">
                  <c:v>42082.258668981478</c:v>
                </c:pt>
                <c:pt idx="23498">
                  <c:v>42082.265613425923</c:v>
                </c:pt>
                <c:pt idx="23499">
                  <c:v>42082.272557870368</c:v>
                </c:pt>
                <c:pt idx="23500">
                  <c:v>42082.279502314814</c:v>
                </c:pt>
                <c:pt idx="23501">
                  <c:v>42082.286446759208</c:v>
                </c:pt>
                <c:pt idx="23502">
                  <c:v>42082.293391203617</c:v>
                </c:pt>
                <c:pt idx="23503">
                  <c:v>42082.300335648222</c:v>
                </c:pt>
                <c:pt idx="23504">
                  <c:v>42082.307280092602</c:v>
                </c:pt>
                <c:pt idx="23505">
                  <c:v>42082.31422453704</c:v>
                </c:pt>
                <c:pt idx="23506">
                  <c:v>42082.321168981412</c:v>
                </c:pt>
                <c:pt idx="23507">
                  <c:v>42082.328113425974</c:v>
                </c:pt>
                <c:pt idx="23508">
                  <c:v>42082.335057870368</c:v>
                </c:pt>
                <c:pt idx="23509">
                  <c:v>42082.342002314843</c:v>
                </c:pt>
                <c:pt idx="23510">
                  <c:v>42082.348946759259</c:v>
                </c:pt>
                <c:pt idx="23511">
                  <c:v>42082.355891203712</c:v>
                </c:pt>
                <c:pt idx="23512">
                  <c:v>42082.362835648222</c:v>
                </c:pt>
                <c:pt idx="23513">
                  <c:v>42082.369780092595</c:v>
                </c:pt>
                <c:pt idx="23514">
                  <c:v>42082.376724537025</c:v>
                </c:pt>
                <c:pt idx="23515">
                  <c:v>42082.383668981478</c:v>
                </c:pt>
                <c:pt idx="23516">
                  <c:v>42082.390613425974</c:v>
                </c:pt>
                <c:pt idx="23517">
                  <c:v>42082.397557870368</c:v>
                </c:pt>
                <c:pt idx="23518">
                  <c:v>42082.404502314843</c:v>
                </c:pt>
                <c:pt idx="23519">
                  <c:v>42082.411446759208</c:v>
                </c:pt>
                <c:pt idx="23520">
                  <c:v>42082.418391203712</c:v>
                </c:pt>
                <c:pt idx="23521">
                  <c:v>42082.425335648149</c:v>
                </c:pt>
                <c:pt idx="23522">
                  <c:v>42082.432280092602</c:v>
                </c:pt>
                <c:pt idx="23523">
                  <c:v>42082.439224537025</c:v>
                </c:pt>
                <c:pt idx="23524">
                  <c:v>42082.446168981478</c:v>
                </c:pt>
                <c:pt idx="23525">
                  <c:v>42082.453113425974</c:v>
                </c:pt>
                <c:pt idx="23526">
                  <c:v>42082.460057870368</c:v>
                </c:pt>
                <c:pt idx="23527">
                  <c:v>42082.467002314814</c:v>
                </c:pt>
                <c:pt idx="23528">
                  <c:v>42082.473946759208</c:v>
                </c:pt>
                <c:pt idx="23529">
                  <c:v>42082.480891203712</c:v>
                </c:pt>
                <c:pt idx="23530">
                  <c:v>42082.487835648222</c:v>
                </c:pt>
                <c:pt idx="23531">
                  <c:v>42082.494780092595</c:v>
                </c:pt>
                <c:pt idx="23532">
                  <c:v>42082.501724536975</c:v>
                </c:pt>
                <c:pt idx="23533">
                  <c:v>42082.508668981478</c:v>
                </c:pt>
                <c:pt idx="23534">
                  <c:v>42082.515613425974</c:v>
                </c:pt>
                <c:pt idx="23535">
                  <c:v>42082.522557870368</c:v>
                </c:pt>
                <c:pt idx="23536">
                  <c:v>42082.529502314814</c:v>
                </c:pt>
                <c:pt idx="23537">
                  <c:v>42082.536446759208</c:v>
                </c:pt>
                <c:pt idx="23538">
                  <c:v>42082.543391203704</c:v>
                </c:pt>
                <c:pt idx="23539">
                  <c:v>42082.550335648222</c:v>
                </c:pt>
                <c:pt idx="23540">
                  <c:v>42082.557280092602</c:v>
                </c:pt>
                <c:pt idx="23541">
                  <c:v>42082.564224537025</c:v>
                </c:pt>
                <c:pt idx="23542">
                  <c:v>42082.571168981412</c:v>
                </c:pt>
                <c:pt idx="23543">
                  <c:v>42082.578113425974</c:v>
                </c:pt>
                <c:pt idx="23544">
                  <c:v>42082.585057870368</c:v>
                </c:pt>
                <c:pt idx="23545">
                  <c:v>42082.592002314814</c:v>
                </c:pt>
                <c:pt idx="23546">
                  <c:v>42082.598946759208</c:v>
                </c:pt>
                <c:pt idx="23547">
                  <c:v>42082.605891203704</c:v>
                </c:pt>
                <c:pt idx="23548">
                  <c:v>42082.612835648222</c:v>
                </c:pt>
                <c:pt idx="23549">
                  <c:v>42082.619780092595</c:v>
                </c:pt>
                <c:pt idx="23550">
                  <c:v>42082.626724536975</c:v>
                </c:pt>
                <c:pt idx="23551">
                  <c:v>42082.633668981412</c:v>
                </c:pt>
                <c:pt idx="23552">
                  <c:v>42082.640613425974</c:v>
                </c:pt>
                <c:pt idx="23553">
                  <c:v>42082.647557870368</c:v>
                </c:pt>
                <c:pt idx="23554">
                  <c:v>42082.654502314843</c:v>
                </c:pt>
                <c:pt idx="23555">
                  <c:v>42082.661446759172</c:v>
                </c:pt>
                <c:pt idx="23556">
                  <c:v>42082.668391203704</c:v>
                </c:pt>
                <c:pt idx="23557">
                  <c:v>42082.675335648149</c:v>
                </c:pt>
                <c:pt idx="23558">
                  <c:v>42082.682280092602</c:v>
                </c:pt>
                <c:pt idx="23559">
                  <c:v>42082.689224537025</c:v>
                </c:pt>
                <c:pt idx="23560">
                  <c:v>42082.696168981412</c:v>
                </c:pt>
                <c:pt idx="23561">
                  <c:v>42082.703113425923</c:v>
                </c:pt>
                <c:pt idx="23562">
                  <c:v>42082.710057870368</c:v>
                </c:pt>
                <c:pt idx="23563">
                  <c:v>42082.717002314814</c:v>
                </c:pt>
                <c:pt idx="23564">
                  <c:v>42082.723946759172</c:v>
                </c:pt>
                <c:pt idx="23565">
                  <c:v>42082.730891203704</c:v>
                </c:pt>
                <c:pt idx="23566">
                  <c:v>42082.737835648149</c:v>
                </c:pt>
                <c:pt idx="23567">
                  <c:v>42082.744780092595</c:v>
                </c:pt>
                <c:pt idx="23568">
                  <c:v>42082.751724536975</c:v>
                </c:pt>
                <c:pt idx="23569">
                  <c:v>42082.758668981478</c:v>
                </c:pt>
                <c:pt idx="23570">
                  <c:v>42082.765613425923</c:v>
                </c:pt>
                <c:pt idx="23571">
                  <c:v>42082.772557870368</c:v>
                </c:pt>
                <c:pt idx="23572">
                  <c:v>42082.779502314814</c:v>
                </c:pt>
                <c:pt idx="23573">
                  <c:v>42082.786446759208</c:v>
                </c:pt>
                <c:pt idx="23574">
                  <c:v>42082.793391203617</c:v>
                </c:pt>
                <c:pt idx="23575">
                  <c:v>42082.800335648222</c:v>
                </c:pt>
                <c:pt idx="23576">
                  <c:v>42082.807280092602</c:v>
                </c:pt>
                <c:pt idx="23577">
                  <c:v>42082.81422453704</c:v>
                </c:pt>
                <c:pt idx="23578">
                  <c:v>42082.821168981412</c:v>
                </c:pt>
                <c:pt idx="23579">
                  <c:v>42082.828113425974</c:v>
                </c:pt>
                <c:pt idx="23580">
                  <c:v>42082.835057870368</c:v>
                </c:pt>
                <c:pt idx="23581">
                  <c:v>42082.842002314843</c:v>
                </c:pt>
                <c:pt idx="23582">
                  <c:v>42082.848946759259</c:v>
                </c:pt>
                <c:pt idx="23583">
                  <c:v>42082.855891203712</c:v>
                </c:pt>
                <c:pt idx="23584">
                  <c:v>42082.862835648222</c:v>
                </c:pt>
                <c:pt idx="23585">
                  <c:v>42082.869780092595</c:v>
                </c:pt>
                <c:pt idx="23586">
                  <c:v>42082.876724537025</c:v>
                </c:pt>
                <c:pt idx="23587">
                  <c:v>42082.883668981478</c:v>
                </c:pt>
                <c:pt idx="23588">
                  <c:v>42082.890613425974</c:v>
                </c:pt>
                <c:pt idx="23589">
                  <c:v>42082.897557870368</c:v>
                </c:pt>
                <c:pt idx="23590">
                  <c:v>42082.904502314843</c:v>
                </c:pt>
                <c:pt idx="23591">
                  <c:v>42082.911446759208</c:v>
                </c:pt>
                <c:pt idx="23592">
                  <c:v>42082.918391203712</c:v>
                </c:pt>
                <c:pt idx="23593">
                  <c:v>42082.925335648149</c:v>
                </c:pt>
                <c:pt idx="23594">
                  <c:v>42082.932280092602</c:v>
                </c:pt>
                <c:pt idx="23595">
                  <c:v>42082.939224537025</c:v>
                </c:pt>
                <c:pt idx="23596">
                  <c:v>42082.946168981478</c:v>
                </c:pt>
                <c:pt idx="23597">
                  <c:v>42082.953113425974</c:v>
                </c:pt>
                <c:pt idx="23598">
                  <c:v>42082.960057870368</c:v>
                </c:pt>
                <c:pt idx="23599">
                  <c:v>42082.967002314814</c:v>
                </c:pt>
                <c:pt idx="23600">
                  <c:v>42082.973946759208</c:v>
                </c:pt>
                <c:pt idx="23601">
                  <c:v>42082.980891203712</c:v>
                </c:pt>
                <c:pt idx="23602">
                  <c:v>42082.987835648222</c:v>
                </c:pt>
                <c:pt idx="23603">
                  <c:v>42082.994780092595</c:v>
                </c:pt>
                <c:pt idx="23604">
                  <c:v>42083.001724536975</c:v>
                </c:pt>
                <c:pt idx="23605">
                  <c:v>42083.008668981478</c:v>
                </c:pt>
                <c:pt idx="23606">
                  <c:v>42083.015613425974</c:v>
                </c:pt>
                <c:pt idx="23607">
                  <c:v>42083.022557870368</c:v>
                </c:pt>
                <c:pt idx="23608">
                  <c:v>42083.029502314814</c:v>
                </c:pt>
                <c:pt idx="23609">
                  <c:v>42083.036446759208</c:v>
                </c:pt>
                <c:pt idx="23610">
                  <c:v>42083.043391203704</c:v>
                </c:pt>
                <c:pt idx="23611">
                  <c:v>42083.050335648222</c:v>
                </c:pt>
                <c:pt idx="23612">
                  <c:v>42083.057280092602</c:v>
                </c:pt>
                <c:pt idx="23613">
                  <c:v>42083.064224537025</c:v>
                </c:pt>
                <c:pt idx="23614">
                  <c:v>42083.071168981412</c:v>
                </c:pt>
                <c:pt idx="23615">
                  <c:v>42083.078113425974</c:v>
                </c:pt>
                <c:pt idx="23616">
                  <c:v>42083.085057870368</c:v>
                </c:pt>
                <c:pt idx="23617">
                  <c:v>42083.092002314814</c:v>
                </c:pt>
                <c:pt idx="23618">
                  <c:v>42083.098946759208</c:v>
                </c:pt>
                <c:pt idx="23619">
                  <c:v>42083.105891203704</c:v>
                </c:pt>
                <c:pt idx="23620">
                  <c:v>42083.112835648222</c:v>
                </c:pt>
                <c:pt idx="23621">
                  <c:v>42083.119780092595</c:v>
                </c:pt>
                <c:pt idx="23622">
                  <c:v>42083.126724536975</c:v>
                </c:pt>
                <c:pt idx="23623">
                  <c:v>42083.133668981412</c:v>
                </c:pt>
                <c:pt idx="23624">
                  <c:v>42083.140613425974</c:v>
                </c:pt>
                <c:pt idx="23625">
                  <c:v>42083.147557870368</c:v>
                </c:pt>
                <c:pt idx="23626">
                  <c:v>42083.154502314843</c:v>
                </c:pt>
                <c:pt idx="23627">
                  <c:v>42083.161446759172</c:v>
                </c:pt>
                <c:pt idx="23628">
                  <c:v>42083.168391203704</c:v>
                </c:pt>
                <c:pt idx="23629">
                  <c:v>42083.175335648149</c:v>
                </c:pt>
                <c:pt idx="23630">
                  <c:v>42083.182280092602</c:v>
                </c:pt>
                <c:pt idx="23631">
                  <c:v>42083.189224537025</c:v>
                </c:pt>
                <c:pt idx="23632">
                  <c:v>42083.196168981412</c:v>
                </c:pt>
                <c:pt idx="23633">
                  <c:v>42083.203113425923</c:v>
                </c:pt>
                <c:pt idx="23634">
                  <c:v>42083.210057870368</c:v>
                </c:pt>
                <c:pt idx="23635">
                  <c:v>42083.217002314814</c:v>
                </c:pt>
                <c:pt idx="23636">
                  <c:v>42083.223946759172</c:v>
                </c:pt>
                <c:pt idx="23637">
                  <c:v>42083.230891203704</c:v>
                </c:pt>
                <c:pt idx="23638">
                  <c:v>42083.237835648149</c:v>
                </c:pt>
                <c:pt idx="23639">
                  <c:v>42083.244780092595</c:v>
                </c:pt>
                <c:pt idx="23640">
                  <c:v>42083.251724536975</c:v>
                </c:pt>
                <c:pt idx="23641">
                  <c:v>42083.258668981478</c:v>
                </c:pt>
                <c:pt idx="23642">
                  <c:v>42083.265613425923</c:v>
                </c:pt>
                <c:pt idx="23643">
                  <c:v>42083.272557870368</c:v>
                </c:pt>
                <c:pt idx="23644">
                  <c:v>42083.279502314814</c:v>
                </c:pt>
                <c:pt idx="23645">
                  <c:v>42083.286446759208</c:v>
                </c:pt>
                <c:pt idx="23646">
                  <c:v>42083.293391203617</c:v>
                </c:pt>
                <c:pt idx="23647">
                  <c:v>42083.300335648222</c:v>
                </c:pt>
                <c:pt idx="23648">
                  <c:v>42083.307280092602</c:v>
                </c:pt>
                <c:pt idx="23649">
                  <c:v>42083.31422453704</c:v>
                </c:pt>
                <c:pt idx="23650">
                  <c:v>42083.321168981412</c:v>
                </c:pt>
                <c:pt idx="23651">
                  <c:v>42083.328113425974</c:v>
                </c:pt>
                <c:pt idx="23652">
                  <c:v>42083.335057870368</c:v>
                </c:pt>
                <c:pt idx="23653">
                  <c:v>42083.342002314843</c:v>
                </c:pt>
                <c:pt idx="23654">
                  <c:v>42083.348946759259</c:v>
                </c:pt>
                <c:pt idx="23655">
                  <c:v>42083.355891203712</c:v>
                </c:pt>
                <c:pt idx="23656">
                  <c:v>42083.362835648222</c:v>
                </c:pt>
                <c:pt idx="23657">
                  <c:v>42083.369780092595</c:v>
                </c:pt>
                <c:pt idx="23658">
                  <c:v>42083.376724537025</c:v>
                </c:pt>
                <c:pt idx="23659">
                  <c:v>42083.383668981478</c:v>
                </c:pt>
                <c:pt idx="23660">
                  <c:v>42083.390613425974</c:v>
                </c:pt>
                <c:pt idx="23661">
                  <c:v>42083.397557870368</c:v>
                </c:pt>
                <c:pt idx="23662">
                  <c:v>42083.404502314843</c:v>
                </c:pt>
                <c:pt idx="23663">
                  <c:v>42083.411446759208</c:v>
                </c:pt>
                <c:pt idx="23664">
                  <c:v>42083.418391203712</c:v>
                </c:pt>
                <c:pt idx="23665">
                  <c:v>42083.425335648149</c:v>
                </c:pt>
                <c:pt idx="23666">
                  <c:v>42083.432280092602</c:v>
                </c:pt>
                <c:pt idx="23667">
                  <c:v>42083.439224537025</c:v>
                </c:pt>
                <c:pt idx="23668">
                  <c:v>42083.446168981478</c:v>
                </c:pt>
                <c:pt idx="23669">
                  <c:v>42083.453113425974</c:v>
                </c:pt>
                <c:pt idx="23670">
                  <c:v>42083.460057870368</c:v>
                </c:pt>
                <c:pt idx="23671">
                  <c:v>42083.467002314814</c:v>
                </c:pt>
                <c:pt idx="23672">
                  <c:v>42083.473946759208</c:v>
                </c:pt>
                <c:pt idx="23673">
                  <c:v>42083.480891203712</c:v>
                </c:pt>
                <c:pt idx="23674">
                  <c:v>42083.487835648222</c:v>
                </c:pt>
                <c:pt idx="23675">
                  <c:v>42083.494780092595</c:v>
                </c:pt>
                <c:pt idx="23676">
                  <c:v>42083.501724536975</c:v>
                </c:pt>
                <c:pt idx="23677">
                  <c:v>42083.508668981478</c:v>
                </c:pt>
                <c:pt idx="23678">
                  <c:v>42083.515613425974</c:v>
                </c:pt>
                <c:pt idx="23679">
                  <c:v>42083.522557870368</c:v>
                </c:pt>
                <c:pt idx="23680">
                  <c:v>42083.529502314814</c:v>
                </c:pt>
                <c:pt idx="23681">
                  <c:v>42083.536446759208</c:v>
                </c:pt>
                <c:pt idx="23682">
                  <c:v>42083.543391203704</c:v>
                </c:pt>
                <c:pt idx="23683">
                  <c:v>42083.552187500005</c:v>
                </c:pt>
                <c:pt idx="23684">
                  <c:v>42083.559108796297</c:v>
                </c:pt>
                <c:pt idx="23685">
                  <c:v>42083.566053240742</c:v>
                </c:pt>
                <c:pt idx="23686">
                  <c:v>42083.572997685187</c:v>
                </c:pt>
                <c:pt idx="23687">
                  <c:v>42083.579942129625</c:v>
                </c:pt>
                <c:pt idx="23688">
                  <c:v>42083.586886574092</c:v>
                </c:pt>
                <c:pt idx="23689">
                  <c:v>42083.593831018516</c:v>
                </c:pt>
                <c:pt idx="23690">
                  <c:v>42083.600775462961</c:v>
                </c:pt>
                <c:pt idx="23691">
                  <c:v>42083.607719907406</c:v>
                </c:pt>
                <c:pt idx="23692">
                  <c:v>42083.614664351851</c:v>
                </c:pt>
                <c:pt idx="23693">
                  <c:v>42083.621608796275</c:v>
                </c:pt>
                <c:pt idx="23694">
                  <c:v>42083.628553240742</c:v>
                </c:pt>
                <c:pt idx="23695">
                  <c:v>42083.635497685129</c:v>
                </c:pt>
                <c:pt idx="23696">
                  <c:v>42083.642442129625</c:v>
                </c:pt>
                <c:pt idx="23697">
                  <c:v>42083.649386574078</c:v>
                </c:pt>
                <c:pt idx="23698">
                  <c:v>42083.656331018567</c:v>
                </c:pt>
                <c:pt idx="23699">
                  <c:v>42083.663275462961</c:v>
                </c:pt>
                <c:pt idx="23700">
                  <c:v>42083.670219907413</c:v>
                </c:pt>
                <c:pt idx="23701">
                  <c:v>42083.6771643518</c:v>
                </c:pt>
                <c:pt idx="23702">
                  <c:v>42083.684108796297</c:v>
                </c:pt>
                <c:pt idx="23703">
                  <c:v>42083.691053240735</c:v>
                </c:pt>
                <c:pt idx="23704">
                  <c:v>42083.697997685129</c:v>
                </c:pt>
                <c:pt idx="23705">
                  <c:v>42083.704942129625</c:v>
                </c:pt>
                <c:pt idx="23706">
                  <c:v>42083.711886574078</c:v>
                </c:pt>
                <c:pt idx="23707">
                  <c:v>42083.718831018567</c:v>
                </c:pt>
                <c:pt idx="23708">
                  <c:v>42083.725775462954</c:v>
                </c:pt>
                <c:pt idx="23709">
                  <c:v>42083.732719907406</c:v>
                </c:pt>
                <c:pt idx="23710">
                  <c:v>42083.7396643518</c:v>
                </c:pt>
                <c:pt idx="23711">
                  <c:v>42083.746608796297</c:v>
                </c:pt>
                <c:pt idx="23712">
                  <c:v>42083.753553240742</c:v>
                </c:pt>
                <c:pt idx="23713">
                  <c:v>42083.760497685129</c:v>
                </c:pt>
                <c:pt idx="23714">
                  <c:v>42083.767442129574</c:v>
                </c:pt>
                <c:pt idx="23715">
                  <c:v>42083.774386574078</c:v>
                </c:pt>
                <c:pt idx="23716">
                  <c:v>42083.781331018516</c:v>
                </c:pt>
                <c:pt idx="23717">
                  <c:v>42083.788275463012</c:v>
                </c:pt>
                <c:pt idx="23718">
                  <c:v>42083.795219907406</c:v>
                </c:pt>
                <c:pt idx="23719">
                  <c:v>42083.802164351851</c:v>
                </c:pt>
                <c:pt idx="23720">
                  <c:v>42083.809108796297</c:v>
                </c:pt>
                <c:pt idx="23721">
                  <c:v>42083.816053240829</c:v>
                </c:pt>
                <c:pt idx="23722">
                  <c:v>42083.822997685187</c:v>
                </c:pt>
                <c:pt idx="23723">
                  <c:v>42083.829942129625</c:v>
                </c:pt>
                <c:pt idx="23724">
                  <c:v>42083.836886574092</c:v>
                </c:pt>
                <c:pt idx="23725">
                  <c:v>42083.843831018567</c:v>
                </c:pt>
                <c:pt idx="23726">
                  <c:v>42083.850775463012</c:v>
                </c:pt>
                <c:pt idx="23727">
                  <c:v>42083.857719907413</c:v>
                </c:pt>
                <c:pt idx="23728">
                  <c:v>42083.864664351851</c:v>
                </c:pt>
                <c:pt idx="23729">
                  <c:v>42083.871608796297</c:v>
                </c:pt>
                <c:pt idx="23730">
                  <c:v>42083.878553240829</c:v>
                </c:pt>
                <c:pt idx="23731">
                  <c:v>42083.885497685187</c:v>
                </c:pt>
                <c:pt idx="23732">
                  <c:v>42083.892442129625</c:v>
                </c:pt>
                <c:pt idx="23733">
                  <c:v>42083.899386574078</c:v>
                </c:pt>
                <c:pt idx="23734">
                  <c:v>42083.906331018567</c:v>
                </c:pt>
                <c:pt idx="23735">
                  <c:v>42083.913275463012</c:v>
                </c:pt>
                <c:pt idx="23736">
                  <c:v>42083.920219907413</c:v>
                </c:pt>
                <c:pt idx="23737">
                  <c:v>42083.9271643518</c:v>
                </c:pt>
                <c:pt idx="23738">
                  <c:v>42083.934108796297</c:v>
                </c:pt>
                <c:pt idx="23739">
                  <c:v>42083.941053240742</c:v>
                </c:pt>
                <c:pt idx="23740">
                  <c:v>42083.947997685187</c:v>
                </c:pt>
                <c:pt idx="23741">
                  <c:v>42083.954942129632</c:v>
                </c:pt>
                <c:pt idx="23742">
                  <c:v>42083.961886574078</c:v>
                </c:pt>
                <c:pt idx="23743">
                  <c:v>42083.968831018567</c:v>
                </c:pt>
                <c:pt idx="23744">
                  <c:v>42083.975775462961</c:v>
                </c:pt>
                <c:pt idx="23745">
                  <c:v>42083.982719907413</c:v>
                </c:pt>
                <c:pt idx="23746">
                  <c:v>42083.989664351851</c:v>
                </c:pt>
                <c:pt idx="23747">
                  <c:v>42083.996608796297</c:v>
                </c:pt>
                <c:pt idx="23748">
                  <c:v>42084.003553240742</c:v>
                </c:pt>
                <c:pt idx="23749">
                  <c:v>42084.010497685187</c:v>
                </c:pt>
                <c:pt idx="23750">
                  <c:v>42084.017442129625</c:v>
                </c:pt>
                <c:pt idx="23751">
                  <c:v>42084.024386574078</c:v>
                </c:pt>
                <c:pt idx="23752">
                  <c:v>42084.031331018516</c:v>
                </c:pt>
                <c:pt idx="23753">
                  <c:v>42084.038275463012</c:v>
                </c:pt>
                <c:pt idx="23754">
                  <c:v>42084.045219907413</c:v>
                </c:pt>
                <c:pt idx="23755">
                  <c:v>42084.052164351851</c:v>
                </c:pt>
                <c:pt idx="23756">
                  <c:v>42084.059108796297</c:v>
                </c:pt>
                <c:pt idx="23757">
                  <c:v>42084.066053240742</c:v>
                </c:pt>
                <c:pt idx="23758">
                  <c:v>42084.072997685187</c:v>
                </c:pt>
                <c:pt idx="23759">
                  <c:v>42084.079942129625</c:v>
                </c:pt>
                <c:pt idx="23760">
                  <c:v>42084.086886574092</c:v>
                </c:pt>
                <c:pt idx="23761">
                  <c:v>42084.093831018516</c:v>
                </c:pt>
                <c:pt idx="23762">
                  <c:v>42084.100775462961</c:v>
                </c:pt>
                <c:pt idx="23763">
                  <c:v>42084.107719907406</c:v>
                </c:pt>
                <c:pt idx="23764">
                  <c:v>42084.114664351851</c:v>
                </c:pt>
                <c:pt idx="23765">
                  <c:v>42084.121608796275</c:v>
                </c:pt>
                <c:pt idx="23766">
                  <c:v>42084.128553240742</c:v>
                </c:pt>
                <c:pt idx="23767">
                  <c:v>42084.135497685129</c:v>
                </c:pt>
                <c:pt idx="23768">
                  <c:v>42084.142442129625</c:v>
                </c:pt>
                <c:pt idx="23769">
                  <c:v>42084.149386574078</c:v>
                </c:pt>
                <c:pt idx="23770">
                  <c:v>42084.156331018567</c:v>
                </c:pt>
                <c:pt idx="23771">
                  <c:v>42084.163275462961</c:v>
                </c:pt>
                <c:pt idx="23772">
                  <c:v>42084.170219907413</c:v>
                </c:pt>
                <c:pt idx="23773">
                  <c:v>42084.1771643518</c:v>
                </c:pt>
                <c:pt idx="23774">
                  <c:v>42084.184108796297</c:v>
                </c:pt>
                <c:pt idx="23775">
                  <c:v>42084.191053240735</c:v>
                </c:pt>
                <c:pt idx="23776">
                  <c:v>42084.197997685129</c:v>
                </c:pt>
                <c:pt idx="23777">
                  <c:v>42084.204942129625</c:v>
                </c:pt>
                <c:pt idx="23778">
                  <c:v>42084.211886574078</c:v>
                </c:pt>
                <c:pt idx="23779">
                  <c:v>42084.218831018567</c:v>
                </c:pt>
                <c:pt idx="23780">
                  <c:v>42084.225775462954</c:v>
                </c:pt>
                <c:pt idx="23781">
                  <c:v>42084.232719907406</c:v>
                </c:pt>
                <c:pt idx="23782">
                  <c:v>42084.2396643518</c:v>
                </c:pt>
                <c:pt idx="23783">
                  <c:v>42084.246608796297</c:v>
                </c:pt>
                <c:pt idx="23784">
                  <c:v>42084.253553240742</c:v>
                </c:pt>
                <c:pt idx="23785">
                  <c:v>42084.260497685129</c:v>
                </c:pt>
                <c:pt idx="23786">
                  <c:v>42084.267442129574</c:v>
                </c:pt>
                <c:pt idx="23787">
                  <c:v>42084.274386574078</c:v>
                </c:pt>
                <c:pt idx="23788">
                  <c:v>42084.281331018516</c:v>
                </c:pt>
                <c:pt idx="23789">
                  <c:v>42084.288275463012</c:v>
                </c:pt>
                <c:pt idx="23790">
                  <c:v>42084.295219907406</c:v>
                </c:pt>
                <c:pt idx="23791">
                  <c:v>42084.302164351851</c:v>
                </c:pt>
                <c:pt idx="23792">
                  <c:v>42084.309108796297</c:v>
                </c:pt>
                <c:pt idx="23793">
                  <c:v>42084.316053240829</c:v>
                </c:pt>
                <c:pt idx="23794">
                  <c:v>42084.322997685187</c:v>
                </c:pt>
                <c:pt idx="23795">
                  <c:v>42084.329942129625</c:v>
                </c:pt>
                <c:pt idx="23796">
                  <c:v>42084.336886574092</c:v>
                </c:pt>
                <c:pt idx="23797">
                  <c:v>42084.343831018567</c:v>
                </c:pt>
                <c:pt idx="23798">
                  <c:v>42084.350775463012</c:v>
                </c:pt>
                <c:pt idx="23799">
                  <c:v>42084.357719907413</c:v>
                </c:pt>
                <c:pt idx="23800">
                  <c:v>42084.364664351851</c:v>
                </c:pt>
                <c:pt idx="23801">
                  <c:v>42084.371608796297</c:v>
                </c:pt>
                <c:pt idx="23802">
                  <c:v>42084.378553240829</c:v>
                </c:pt>
                <c:pt idx="23803">
                  <c:v>42084.385497685187</c:v>
                </c:pt>
                <c:pt idx="23804">
                  <c:v>42084.392442129625</c:v>
                </c:pt>
                <c:pt idx="23805">
                  <c:v>42084.399386574078</c:v>
                </c:pt>
                <c:pt idx="23806">
                  <c:v>42084.406331018567</c:v>
                </c:pt>
                <c:pt idx="23807">
                  <c:v>42084.413275463012</c:v>
                </c:pt>
                <c:pt idx="23808">
                  <c:v>42084.420219907413</c:v>
                </c:pt>
                <c:pt idx="23809">
                  <c:v>42084.460682870355</c:v>
                </c:pt>
                <c:pt idx="23810">
                  <c:v>42084.467615740738</c:v>
                </c:pt>
                <c:pt idx="23811">
                  <c:v>42084.474560185183</c:v>
                </c:pt>
                <c:pt idx="23812">
                  <c:v>42084.481504629628</c:v>
                </c:pt>
                <c:pt idx="23813">
                  <c:v>42084.488449074124</c:v>
                </c:pt>
                <c:pt idx="23814">
                  <c:v>42084.495393518504</c:v>
                </c:pt>
                <c:pt idx="23815">
                  <c:v>42084.502337962993</c:v>
                </c:pt>
                <c:pt idx="23816">
                  <c:v>42084.509282407409</c:v>
                </c:pt>
                <c:pt idx="23817">
                  <c:v>42084.516226851862</c:v>
                </c:pt>
                <c:pt idx="23818">
                  <c:v>42084.5231712963</c:v>
                </c:pt>
                <c:pt idx="23819">
                  <c:v>42084.530115740738</c:v>
                </c:pt>
                <c:pt idx="23820">
                  <c:v>42084.537060185176</c:v>
                </c:pt>
                <c:pt idx="23821">
                  <c:v>42084.544004629628</c:v>
                </c:pt>
                <c:pt idx="23822">
                  <c:v>42084.550949074124</c:v>
                </c:pt>
                <c:pt idx="23823">
                  <c:v>42084.557893518519</c:v>
                </c:pt>
                <c:pt idx="23824">
                  <c:v>42084.564837962993</c:v>
                </c:pt>
                <c:pt idx="23825">
                  <c:v>42084.571782407358</c:v>
                </c:pt>
                <c:pt idx="23826">
                  <c:v>42084.578726851854</c:v>
                </c:pt>
                <c:pt idx="23827">
                  <c:v>42084.585671296343</c:v>
                </c:pt>
                <c:pt idx="23828">
                  <c:v>42084.592615740738</c:v>
                </c:pt>
                <c:pt idx="23829">
                  <c:v>42084.599560185176</c:v>
                </c:pt>
                <c:pt idx="23830">
                  <c:v>42084.606504629628</c:v>
                </c:pt>
                <c:pt idx="23831">
                  <c:v>42084.613449074073</c:v>
                </c:pt>
                <c:pt idx="23832">
                  <c:v>42084.620393518504</c:v>
                </c:pt>
                <c:pt idx="23833">
                  <c:v>42084.627337962964</c:v>
                </c:pt>
                <c:pt idx="23834">
                  <c:v>42084.634282407409</c:v>
                </c:pt>
                <c:pt idx="23835">
                  <c:v>42084.641226851854</c:v>
                </c:pt>
                <c:pt idx="23836">
                  <c:v>42084.648171296343</c:v>
                </c:pt>
                <c:pt idx="23837">
                  <c:v>42084.655115740738</c:v>
                </c:pt>
                <c:pt idx="23838">
                  <c:v>42084.662060185176</c:v>
                </c:pt>
                <c:pt idx="23839">
                  <c:v>42084.669004629584</c:v>
                </c:pt>
                <c:pt idx="23840">
                  <c:v>42084.675949074073</c:v>
                </c:pt>
                <c:pt idx="23841">
                  <c:v>42084.682893518519</c:v>
                </c:pt>
                <c:pt idx="23842">
                  <c:v>42084.689837962993</c:v>
                </c:pt>
                <c:pt idx="23843">
                  <c:v>42084.696782407358</c:v>
                </c:pt>
                <c:pt idx="23844">
                  <c:v>42084.703726851767</c:v>
                </c:pt>
                <c:pt idx="23845">
                  <c:v>42084.710671296343</c:v>
                </c:pt>
                <c:pt idx="23846">
                  <c:v>42084.717615740738</c:v>
                </c:pt>
                <c:pt idx="23847">
                  <c:v>42084.724560185176</c:v>
                </c:pt>
                <c:pt idx="23848">
                  <c:v>42084.731504629584</c:v>
                </c:pt>
                <c:pt idx="23849">
                  <c:v>42084.738449074073</c:v>
                </c:pt>
                <c:pt idx="23850">
                  <c:v>42084.745393518504</c:v>
                </c:pt>
                <c:pt idx="23851">
                  <c:v>42084.752337962993</c:v>
                </c:pt>
                <c:pt idx="23852">
                  <c:v>42084.759282407409</c:v>
                </c:pt>
                <c:pt idx="23853">
                  <c:v>42084.766226851854</c:v>
                </c:pt>
                <c:pt idx="23854">
                  <c:v>42084.7731712963</c:v>
                </c:pt>
                <c:pt idx="23855">
                  <c:v>42084.780115740738</c:v>
                </c:pt>
                <c:pt idx="23856">
                  <c:v>42084.787060185176</c:v>
                </c:pt>
                <c:pt idx="23857">
                  <c:v>42084.794004629584</c:v>
                </c:pt>
                <c:pt idx="23858">
                  <c:v>42084.800949074124</c:v>
                </c:pt>
                <c:pt idx="23859">
                  <c:v>42084.807893518519</c:v>
                </c:pt>
                <c:pt idx="23860">
                  <c:v>42084.814837963029</c:v>
                </c:pt>
                <c:pt idx="23861">
                  <c:v>42084.821782407358</c:v>
                </c:pt>
                <c:pt idx="23862">
                  <c:v>42084.828726851854</c:v>
                </c:pt>
                <c:pt idx="23863">
                  <c:v>42084.835671296343</c:v>
                </c:pt>
                <c:pt idx="23864">
                  <c:v>42084.842615740796</c:v>
                </c:pt>
                <c:pt idx="23865">
                  <c:v>42084.849560185183</c:v>
                </c:pt>
                <c:pt idx="23866">
                  <c:v>42084.856504629643</c:v>
                </c:pt>
                <c:pt idx="23867">
                  <c:v>42084.863449074073</c:v>
                </c:pt>
                <c:pt idx="23868">
                  <c:v>42084.870393518519</c:v>
                </c:pt>
                <c:pt idx="23869">
                  <c:v>42084.877337962993</c:v>
                </c:pt>
                <c:pt idx="23870">
                  <c:v>42084.884282407467</c:v>
                </c:pt>
                <c:pt idx="23871">
                  <c:v>42084.891226851854</c:v>
                </c:pt>
                <c:pt idx="23872">
                  <c:v>42084.898171296343</c:v>
                </c:pt>
                <c:pt idx="23873">
                  <c:v>42084.905115740738</c:v>
                </c:pt>
                <c:pt idx="23874">
                  <c:v>42084.912060185183</c:v>
                </c:pt>
                <c:pt idx="23875">
                  <c:v>42084.919004629628</c:v>
                </c:pt>
                <c:pt idx="23876">
                  <c:v>42084.925949074073</c:v>
                </c:pt>
                <c:pt idx="23877">
                  <c:v>42084.932893518519</c:v>
                </c:pt>
                <c:pt idx="23878">
                  <c:v>42084.939837962993</c:v>
                </c:pt>
                <c:pt idx="23879">
                  <c:v>42084.946782407409</c:v>
                </c:pt>
                <c:pt idx="23880">
                  <c:v>42084.953726851854</c:v>
                </c:pt>
                <c:pt idx="23881">
                  <c:v>42084.960671296343</c:v>
                </c:pt>
                <c:pt idx="23882">
                  <c:v>42084.967615740738</c:v>
                </c:pt>
                <c:pt idx="23883">
                  <c:v>42084.974560185183</c:v>
                </c:pt>
                <c:pt idx="23884">
                  <c:v>42084.981504629628</c:v>
                </c:pt>
                <c:pt idx="23885">
                  <c:v>42084.988449074124</c:v>
                </c:pt>
                <c:pt idx="23886">
                  <c:v>42084.995393518504</c:v>
                </c:pt>
                <c:pt idx="23887">
                  <c:v>42085.002337962993</c:v>
                </c:pt>
                <c:pt idx="23888">
                  <c:v>42085.009282407409</c:v>
                </c:pt>
                <c:pt idx="23889">
                  <c:v>42085.016226851862</c:v>
                </c:pt>
                <c:pt idx="23890">
                  <c:v>42085.0231712963</c:v>
                </c:pt>
                <c:pt idx="23891">
                  <c:v>42085.030115740738</c:v>
                </c:pt>
                <c:pt idx="23892">
                  <c:v>42085.037060185176</c:v>
                </c:pt>
                <c:pt idx="23893">
                  <c:v>42085.044004629628</c:v>
                </c:pt>
                <c:pt idx="23894">
                  <c:v>42085.050949074124</c:v>
                </c:pt>
                <c:pt idx="23895">
                  <c:v>42085.057893518519</c:v>
                </c:pt>
                <c:pt idx="23896">
                  <c:v>42085.064837962993</c:v>
                </c:pt>
                <c:pt idx="23897">
                  <c:v>42085.071782407358</c:v>
                </c:pt>
                <c:pt idx="23898">
                  <c:v>42085.078726851854</c:v>
                </c:pt>
                <c:pt idx="23899">
                  <c:v>42085.085671296343</c:v>
                </c:pt>
                <c:pt idx="23900">
                  <c:v>42085.092615740738</c:v>
                </c:pt>
                <c:pt idx="23901">
                  <c:v>42085.099560185176</c:v>
                </c:pt>
                <c:pt idx="23902">
                  <c:v>42085.106504629628</c:v>
                </c:pt>
                <c:pt idx="23903">
                  <c:v>42085.113449074073</c:v>
                </c:pt>
                <c:pt idx="23904">
                  <c:v>42085.120393518504</c:v>
                </c:pt>
                <c:pt idx="23905">
                  <c:v>42085.127337962964</c:v>
                </c:pt>
                <c:pt idx="23906">
                  <c:v>42085.134282407409</c:v>
                </c:pt>
                <c:pt idx="23907">
                  <c:v>42085.141226851854</c:v>
                </c:pt>
                <c:pt idx="23908">
                  <c:v>42085.148171296343</c:v>
                </c:pt>
                <c:pt idx="23909">
                  <c:v>42085.155115740738</c:v>
                </c:pt>
                <c:pt idx="23910">
                  <c:v>42085.162060185176</c:v>
                </c:pt>
                <c:pt idx="23911">
                  <c:v>42085.169004629584</c:v>
                </c:pt>
                <c:pt idx="23912">
                  <c:v>42085.175949074073</c:v>
                </c:pt>
                <c:pt idx="23913">
                  <c:v>42085.182893518519</c:v>
                </c:pt>
                <c:pt idx="23914">
                  <c:v>42085.189837962993</c:v>
                </c:pt>
                <c:pt idx="23915">
                  <c:v>42085.196782407358</c:v>
                </c:pt>
                <c:pt idx="23916">
                  <c:v>42085.203726851767</c:v>
                </c:pt>
                <c:pt idx="23917">
                  <c:v>42085.210671296343</c:v>
                </c:pt>
                <c:pt idx="23918">
                  <c:v>42085.217615740738</c:v>
                </c:pt>
                <c:pt idx="23919">
                  <c:v>42085.224560185176</c:v>
                </c:pt>
                <c:pt idx="23920">
                  <c:v>42085.231504629584</c:v>
                </c:pt>
                <c:pt idx="23921">
                  <c:v>42085.238449074073</c:v>
                </c:pt>
                <c:pt idx="23922">
                  <c:v>42085.245393518504</c:v>
                </c:pt>
                <c:pt idx="23923">
                  <c:v>42085.252337962993</c:v>
                </c:pt>
                <c:pt idx="23924">
                  <c:v>42085.259282407409</c:v>
                </c:pt>
                <c:pt idx="23925">
                  <c:v>42085.266226851854</c:v>
                </c:pt>
                <c:pt idx="23926">
                  <c:v>42085.2731712963</c:v>
                </c:pt>
                <c:pt idx="23927">
                  <c:v>42085.280115740738</c:v>
                </c:pt>
                <c:pt idx="23928">
                  <c:v>42085.287060185176</c:v>
                </c:pt>
                <c:pt idx="23929">
                  <c:v>42085.294004629584</c:v>
                </c:pt>
                <c:pt idx="23930">
                  <c:v>42085.300949074124</c:v>
                </c:pt>
                <c:pt idx="23931">
                  <c:v>42085.307893518519</c:v>
                </c:pt>
                <c:pt idx="23932">
                  <c:v>42085.314837963029</c:v>
                </c:pt>
                <c:pt idx="23933">
                  <c:v>42085.321782407358</c:v>
                </c:pt>
                <c:pt idx="23934">
                  <c:v>42085.328726851854</c:v>
                </c:pt>
                <c:pt idx="23935">
                  <c:v>42085.335671296343</c:v>
                </c:pt>
                <c:pt idx="23936">
                  <c:v>42085.342615740796</c:v>
                </c:pt>
                <c:pt idx="23937">
                  <c:v>42085.349560185183</c:v>
                </c:pt>
                <c:pt idx="23938">
                  <c:v>42085.356504629643</c:v>
                </c:pt>
                <c:pt idx="23939">
                  <c:v>42085.363449074073</c:v>
                </c:pt>
                <c:pt idx="23940">
                  <c:v>42085.370393518519</c:v>
                </c:pt>
                <c:pt idx="23941">
                  <c:v>42085.377337962993</c:v>
                </c:pt>
                <c:pt idx="23942">
                  <c:v>42085.384282407467</c:v>
                </c:pt>
                <c:pt idx="23943">
                  <c:v>42085.391226851854</c:v>
                </c:pt>
                <c:pt idx="23944">
                  <c:v>42085.398171296343</c:v>
                </c:pt>
                <c:pt idx="23945">
                  <c:v>42085.405115740738</c:v>
                </c:pt>
                <c:pt idx="23946">
                  <c:v>42085.412060185183</c:v>
                </c:pt>
                <c:pt idx="23947">
                  <c:v>42085.419004629628</c:v>
                </c:pt>
                <c:pt idx="23948">
                  <c:v>42085.425949074073</c:v>
                </c:pt>
                <c:pt idx="23949">
                  <c:v>42085.432893518519</c:v>
                </c:pt>
                <c:pt idx="23950">
                  <c:v>42085.439837962993</c:v>
                </c:pt>
                <c:pt idx="23951">
                  <c:v>42085.446782407409</c:v>
                </c:pt>
                <c:pt idx="23952">
                  <c:v>42085.453726851854</c:v>
                </c:pt>
                <c:pt idx="23953">
                  <c:v>42085.460671296343</c:v>
                </c:pt>
                <c:pt idx="23954">
                  <c:v>42085.467615740738</c:v>
                </c:pt>
                <c:pt idx="23955">
                  <c:v>42085.474560185183</c:v>
                </c:pt>
                <c:pt idx="23956">
                  <c:v>42085.481504629628</c:v>
                </c:pt>
                <c:pt idx="23957">
                  <c:v>42085.488449074124</c:v>
                </c:pt>
                <c:pt idx="23958">
                  <c:v>42085.495393518504</c:v>
                </c:pt>
                <c:pt idx="23959">
                  <c:v>42085.502337962993</c:v>
                </c:pt>
                <c:pt idx="23960">
                  <c:v>42085.509282407409</c:v>
                </c:pt>
                <c:pt idx="23961">
                  <c:v>42085.516226851862</c:v>
                </c:pt>
                <c:pt idx="23962">
                  <c:v>42085.5231712963</c:v>
                </c:pt>
                <c:pt idx="23963">
                  <c:v>42085.530115740738</c:v>
                </c:pt>
                <c:pt idx="23964">
                  <c:v>42085.537060185176</c:v>
                </c:pt>
                <c:pt idx="23965">
                  <c:v>42085.544004629628</c:v>
                </c:pt>
                <c:pt idx="23966">
                  <c:v>42085.550949074124</c:v>
                </c:pt>
                <c:pt idx="23967">
                  <c:v>42085.557893518519</c:v>
                </c:pt>
                <c:pt idx="23968">
                  <c:v>42085.564837962993</c:v>
                </c:pt>
                <c:pt idx="23969">
                  <c:v>42085.571782407358</c:v>
                </c:pt>
                <c:pt idx="23970">
                  <c:v>42085.578726851854</c:v>
                </c:pt>
                <c:pt idx="23971">
                  <c:v>42085.585671296343</c:v>
                </c:pt>
                <c:pt idx="23972">
                  <c:v>42085.592615740738</c:v>
                </c:pt>
                <c:pt idx="23973">
                  <c:v>42085.599560185176</c:v>
                </c:pt>
                <c:pt idx="23974">
                  <c:v>42085.606504629628</c:v>
                </c:pt>
                <c:pt idx="23975">
                  <c:v>42085.613449074073</c:v>
                </c:pt>
                <c:pt idx="23976">
                  <c:v>42085.620393518504</c:v>
                </c:pt>
                <c:pt idx="23977">
                  <c:v>42085.627337962964</c:v>
                </c:pt>
                <c:pt idx="23978">
                  <c:v>42085.634282407409</c:v>
                </c:pt>
                <c:pt idx="23979">
                  <c:v>42085.641226851854</c:v>
                </c:pt>
                <c:pt idx="23980">
                  <c:v>42085.648171296343</c:v>
                </c:pt>
                <c:pt idx="23981">
                  <c:v>42085.655115740738</c:v>
                </c:pt>
                <c:pt idx="23982">
                  <c:v>42085.662060185176</c:v>
                </c:pt>
                <c:pt idx="23983">
                  <c:v>42085.669004629584</c:v>
                </c:pt>
                <c:pt idx="23984">
                  <c:v>42085.675949074073</c:v>
                </c:pt>
                <c:pt idx="23985">
                  <c:v>42085.682893518519</c:v>
                </c:pt>
                <c:pt idx="23986">
                  <c:v>42085.689837962993</c:v>
                </c:pt>
                <c:pt idx="23987">
                  <c:v>42085.696782407358</c:v>
                </c:pt>
                <c:pt idx="23988">
                  <c:v>42085.703726851767</c:v>
                </c:pt>
                <c:pt idx="23989">
                  <c:v>42085.710671296343</c:v>
                </c:pt>
                <c:pt idx="23990">
                  <c:v>42085.717615740738</c:v>
                </c:pt>
                <c:pt idx="23991">
                  <c:v>42085.724560185176</c:v>
                </c:pt>
                <c:pt idx="23992">
                  <c:v>42085.731504629584</c:v>
                </c:pt>
                <c:pt idx="23993">
                  <c:v>42085.738449074073</c:v>
                </c:pt>
                <c:pt idx="23994">
                  <c:v>42085.745393518504</c:v>
                </c:pt>
                <c:pt idx="23995">
                  <c:v>42085.752337962993</c:v>
                </c:pt>
                <c:pt idx="23996">
                  <c:v>42085.759282407409</c:v>
                </c:pt>
                <c:pt idx="23997">
                  <c:v>42085.766226851854</c:v>
                </c:pt>
                <c:pt idx="23998">
                  <c:v>42085.7731712963</c:v>
                </c:pt>
                <c:pt idx="23999">
                  <c:v>42085.780115740738</c:v>
                </c:pt>
                <c:pt idx="24000">
                  <c:v>42085.787060185176</c:v>
                </c:pt>
                <c:pt idx="24001">
                  <c:v>42085.794004629584</c:v>
                </c:pt>
                <c:pt idx="24002">
                  <c:v>42085.800949074124</c:v>
                </c:pt>
                <c:pt idx="24003">
                  <c:v>42085.807893518519</c:v>
                </c:pt>
                <c:pt idx="24004">
                  <c:v>42085.814837963029</c:v>
                </c:pt>
                <c:pt idx="24005">
                  <c:v>42085.821782407358</c:v>
                </c:pt>
                <c:pt idx="24006">
                  <c:v>42085.828726851854</c:v>
                </c:pt>
                <c:pt idx="24007">
                  <c:v>42085.835671296343</c:v>
                </c:pt>
                <c:pt idx="24008">
                  <c:v>42085.842615740796</c:v>
                </c:pt>
                <c:pt idx="24009">
                  <c:v>42085.849560185183</c:v>
                </c:pt>
                <c:pt idx="24010">
                  <c:v>42085.856504629643</c:v>
                </c:pt>
                <c:pt idx="24011">
                  <c:v>42085.863449074073</c:v>
                </c:pt>
                <c:pt idx="24012">
                  <c:v>42085.870393518519</c:v>
                </c:pt>
                <c:pt idx="24013">
                  <c:v>42085.877337962993</c:v>
                </c:pt>
                <c:pt idx="24014">
                  <c:v>42085.884282407467</c:v>
                </c:pt>
                <c:pt idx="24015">
                  <c:v>42085.891226851854</c:v>
                </c:pt>
                <c:pt idx="24016">
                  <c:v>42085.898171296343</c:v>
                </c:pt>
                <c:pt idx="24017">
                  <c:v>42085.905115740738</c:v>
                </c:pt>
                <c:pt idx="24018">
                  <c:v>42085.912060185183</c:v>
                </c:pt>
                <c:pt idx="24019">
                  <c:v>42085.919004629628</c:v>
                </c:pt>
                <c:pt idx="24020">
                  <c:v>42085.925949074073</c:v>
                </c:pt>
                <c:pt idx="24021">
                  <c:v>42085.932893518519</c:v>
                </c:pt>
                <c:pt idx="24022">
                  <c:v>42085.939837962993</c:v>
                </c:pt>
                <c:pt idx="24023">
                  <c:v>42085.946782407409</c:v>
                </c:pt>
                <c:pt idx="24024">
                  <c:v>42085.953726851854</c:v>
                </c:pt>
                <c:pt idx="24025">
                  <c:v>42085.960671296343</c:v>
                </c:pt>
                <c:pt idx="24026">
                  <c:v>42085.967615740738</c:v>
                </c:pt>
                <c:pt idx="24027">
                  <c:v>42085.974560185183</c:v>
                </c:pt>
                <c:pt idx="24028">
                  <c:v>42085.981504629628</c:v>
                </c:pt>
                <c:pt idx="24029">
                  <c:v>42085.988449074124</c:v>
                </c:pt>
                <c:pt idx="24030">
                  <c:v>42085.995393518504</c:v>
                </c:pt>
                <c:pt idx="24031">
                  <c:v>42086.002337962993</c:v>
                </c:pt>
                <c:pt idx="24032">
                  <c:v>42086.009282407409</c:v>
                </c:pt>
                <c:pt idx="24033">
                  <c:v>42086.016226851862</c:v>
                </c:pt>
                <c:pt idx="24034">
                  <c:v>42086.0231712963</c:v>
                </c:pt>
                <c:pt idx="24035">
                  <c:v>42086.030115740738</c:v>
                </c:pt>
                <c:pt idx="24036">
                  <c:v>42086.037060185176</c:v>
                </c:pt>
                <c:pt idx="24037">
                  <c:v>42086.044004629628</c:v>
                </c:pt>
                <c:pt idx="24038">
                  <c:v>42086.050949074124</c:v>
                </c:pt>
                <c:pt idx="24039">
                  <c:v>42086.057893518519</c:v>
                </c:pt>
                <c:pt idx="24040">
                  <c:v>42086.064837962993</c:v>
                </c:pt>
                <c:pt idx="24041">
                  <c:v>42086.071782407358</c:v>
                </c:pt>
                <c:pt idx="24042">
                  <c:v>42086.078726851854</c:v>
                </c:pt>
                <c:pt idx="24043">
                  <c:v>42086.085671296343</c:v>
                </c:pt>
                <c:pt idx="24044">
                  <c:v>42086.092615740738</c:v>
                </c:pt>
                <c:pt idx="24045">
                  <c:v>42086.099560185176</c:v>
                </c:pt>
                <c:pt idx="24046">
                  <c:v>42086.106504629628</c:v>
                </c:pt>
                <c:pt idx="24047">
                  <c:v>42086.113449074073</c:v>
                </c:pt>
                <c:pt idx="24048">
                  <c:v>42086.120393518504</c:v>
                </c:pt>
                <c:pt idx="24049">
                  <c:v>42086.127337962964</c:v>
                </c:pt>
                <c:pt idx="24050">
                  <c:v>42086.134282407409</c:v>
                </c:pt>
                <c:pt idx="24051">
                  <c:v>42086.141226851854</c:v>
                </c:pt>
                <c:pt idx="24052">
                  <c:v>42086.148171296343</c:v>
                </c:pt>
                <c:pt idx="24053">
                  <c:v>42086.155115740738</c:v>
                </c:pt>
                <c:pt idx="24054">
                  <c:v>42086.162060185176</c:v>
                </c:pt>
                <c:pt idx="24055">
                  <c:v>42086.169004629584</c:v>
                </c:pt>
                <c:pt idx="24056">
                  <c:v>42086.175949074073</c:v>
                </c:pt>
                <c:pt idx="24057">
                  <c:v>42086.182893518519</c:v>
                </c:pt>
                <c:pt idx="24058">
                  <c:v>42086.189837962993</c:v>
                </c:pt>
                <c:pt idx="24059">
                  <c:v>42086.196782407358</c:v>
                </c:pt>
                <c:pt idx="24060">
                  <c:v>42086.203726851767</c:v>
                </c:pt>
                <c:pt idx="24061">
                  <c:v>42086.210671296343</c:v>
                </c:pt>
                <c:pt idx="24062">
                  <c:v>42086.217615740738</c:v>
                </c:pt>
                <c:pt idx="24063">
                  <c:v>42086.224560185176</c:v>
                </c:pt>
                <c:pt idx="24064">
                  <c:v>42086.231504629584</c:v>
                </c:pt>
                <c:pt idx="24065">
                  <c:v>42086.238449074073</c:v>
                </c:pt>
                <c:pt idx="24066">
                  <c:v>42086.245393518504</c:v>
                </c:pt>
                <c:pt idx="24067">
                  <c:v>42086.252337962993</c:v>
                </c:pt>
                <c:pt idx="24068">
                  <c:v>42086.259282407409</c:v>
                </c:pt>
                <c:pt idx="24069">
                  <c:v>42086.266226851854</c:v>
                </c:pt>
                <c:pt idx="24070">
                  <c:v>42086.2731712963</c:v>
                </c:pt>
                <c:pt idx="24071">
                  <c:v>42086.280115740738</c:v>
                </c:pt>
                <c:pt idx="24072">
                  <c:v>42086.287060185176</c:v>
                </c:pt>
                <c:pt idx="24073">
                  <c:v>42086.294004629584</c:v>
                </c:pt>
                <c:pt idx="24074">
                  <c:v>42086.300949074124</c:v>
                </c:pt>
                <c:pt idx="24075">
                  <c:v>42086.307893518519</c:v>
                </c:pt>
                <c:pt idx="24076">
                  <c:v>42086.314837963029</c:v>
                </c:pt>
                <c:pt idx="24077">
                  <c:v>42086.321782407358</c:v>
                </c:pt>
                <c:pt idx="24078">
                  <c:v>42086.328726851854</c:v>
                </c:pt>
                <c:pt idx="24079">
                  <c:v>42086.335671296343</c:v>
                </c:pt>
                <c:pt idx="24080">
                  <c:v>42086.342615740796</c:v>
                </c:pt>
                <c:pt idx="24081">
                  <c:v>42086.349560185183</c:v>
                </c:pt>
                <c:pt idx="24082">
                  <c:v>42086.356504629643</c:v>
                </c:pt>
                <c:pt idx="24083">
                  <c:v>42086.363449074073</c:v>
                </c:pt>
                <c:pt idx="24084">
                  <c:v>42086.370393518519</c:v>
                </c:pt>
                <c:pt idx="24085">
                  <c:v>42086.377337962993</c:v>
                </c:pt>
                <c:pt idx="24086">
                  <c:v>42086.384282407467</c:v>
                </c:pt>
                <c:pt idx="24087">
                  <c:v>42086.391226851854</c:v>
                </c:pt>
                <c:pt idx="24088">
                  <c:v>42086.398171296343</c:v>
                </c:pt>
                <c:pt idx="24089">
                  <c:v>42086.405115740738</c:v>
                </c:pt>
                <c:pt idx="24090">
                  <c:v>42086.412060185183</c:v>
                </c:pt>
                <c:pt idx="24091">
                  <c:v>42086.419004629628</c:v>
                </c:pt>
                <c:pt idx="24092">
                  <c:v>42086.425949074073</c:v>
                </c:pt>
                <c:pt idx="24093">
                  <c:v>42086.432893518519</c:v>
                </c:pt>
                <c:pt idx="24094">
                  <c:v>42086.439837962993</c:v>
                </c:pt>
                <c:pt idx="24095">
                  <c:v>42086.446782407409</c:v>
                </c:pt>
                <c:pt idx="24096">
                  <c:v>42086.453726851854</c:v>
                </c:pt>
                <c:pt idx="24097">
                  <c:v>42086.460671296343</c:v>
                </c:pt>
                <c:pt idx="24098">
                  <c:v>42086.467615740738</c:v>
                </c:pt>
                <c:pt idx="24099">
                  <c:v>42086.474560185183</c:v>
                </c:pt>
                <c:pt idx="24100">
                  <c:v>42086.481504629628</c:v>
                </c:pt>
                <c:pt idx="24101">
                  <c:v>42086.488449074124</c:v>
                </c:pt>
                <c:pt idx="24102">
                  <c:v>42086.495393518504</c:v>
                </c:pt>
                <c:pt idx="24103">
                  <c:v>42086.502337962993</c:v>
                </c:pt>
                <c:pt idx="24104">
                  <c:v>42086.509282407409</c:v>
                </c:pt>
                <c:pt idx="24105">
                  <c:v>42086.516226851862</c:v>
                </c:pt>
                <c:pt idx="24106">
                  <c:v>42086.5231712963</c:v>
                </c:pt>
                <c:pt idx="24107">
                  <c:v>42086.530115740738</c:v>
                </c:pt>
                <c:pt idx="24108">
                  <c:v>42086.537060185176</c:v>
                </c:pt>
                <c:pt idx="24109">
                  <c:v>42086.544004629628</c:v>
                </c:pt>
                <c:pt idx="24110">
                  <c:v>42086.550949074124</c:v>
                </c:pt>
                <c:pt idx="24111">
                  <c:v>42086.557893518519</c:v>
                </c:pt>
                <c:pt idx="24112">
                  <c:v>42086.564837962993</c:v>
                </c:pt>
                <c:pt idx="24113">
                  <c:v>42086.571782407358</c:v>
                </c:pt>
                <c:pt idx="24114">
                  <c:v>42086.578726851854</c:v>
                </c:pt>
                <c:pt idx="24115">
                  <c:v>42086.585671296343</c:v>
                </c:pt>
                <c:pt idx="24116">
                  <c:v>42086.592615740738</c:v>
                </c:pt>
                <c:pt idx="24117">
                  <c:v>42086.599560185176</c:v>
                </c:pt>
                <c:pt idx="24118">
                  <c:v>42086.606504629628</c:v>
                </c:pt>
                <c:pt idx="24119">
                  <c:v>42086.613449074073</c:v>
                </c:pt>
                <c:pt idx="24120">
                  <c:v>42086.620393518504</c:v>
                </c:pt>
                <c:pt idx="24121">
                  <c:v>42086.627337962964</c:v>
                </c:pt>
                <c:pt idx="24122">
                  <c:v>42086.634282407409</c:v>
                </c:pt>
                <c:pt idx="24123">
                  <c:v>42086.641226851854</c:v>
                </c:pt>
                <c:pt idx="24124">
                  <c:v>42086.648171296343</c:v>
                </c:pt>
                <c:pt idx="24125">
                  <c:v>42086.655115740738</c:v>
                </c:pt>
                <c:pt idx="24126">
                  <c:v>42086.662060185176</c:v>
                </c:pt>
                <c:pt idx="24127">
                  <c:v>42086.669004629584</c:v>
                </c:pt>
                <c:pt idx="24128">
                  <c:v>42086.675949074073</c:v>
                </c:pt>
                <c:pt idx="24129">
                  <c:v>42086.682893518519</c:v>
                </c:pt>
                <c:pt idx="24130">
                  <c:v>42086.689837962993</c:v>
                </c:pt>
                <c:pt idx="24131">
                  <c:v>42086.696782407358</c:v>
                </c:pt>
                <c:pt idx="24132">
                  <c:v>42086.703726851767</c:v>
                </c:pt>
                <c:pt idx="24133">
                  <c:v>42086.710671296343</c:v>
                </c:pt>
                <c:pt idx="24134">
                  <c:v>42086.717615740738</c:v>
                </c:pt>
                <c:pt idx="24135">
                  <c:v>42086.724560185176</c:v>
                </c:pt>
                <c:pt idx="24136">
                  <c:v>42086.731504629584</c:v>
                </c:pt>
                <c:pt idx="24137">
                  <c:v>42086.738449074073</c:v>
                </c:pt>
                <c:pt idx="24138">
                  <c:v>42086.745393518504</c:v>
                </c:pt>
                <c:pt idx="24139">
                  <c:v>42086.752337962993</c:v>
                </c:pt>
                <c:pt idx="24140">
                  <c:v>42086.759282407409</c:v>
                </c:pt>
                <c:pt idx="24141">
                  <c:v>42086.766226851854</c:v>
                </c:pt>
                <c:pt idx="24142">
                  <c:v>42086.7731712963</c:v>
                </c:pt>
                <c:pt idx="24143">
                  <c:v>42086.780115740738</c:v>
                </c:pt>
                <c:pt idx="24144">
                  <c:v>42086.787060185176</c:v>
                </c:pt>
                <c:pt idx="24145">
                  <c:v>42086.794004629584</c:v>
                </c:pt>
                <c:pt idx="24146">
                  <c:v>42086.800949074124</c:v>
                </c:pt>
                <c:pt idx="24147">
                  <c:v>42086.807893518519</c:v>
                </c:pt>
                <c:pt idx="24148">
                  <c:v>42086.814837963029</c:v>
                </c:pt>
                <c:pt idx="24149">
                  <c:v>42086.821782407358</c:v>
                </c:pt>
                <c:pt idx="24150">
                  <c:v>42086.828726851854</c:v>
                </c:pt>
                <c:pt idx="24151">
                  <c:v>42086.835671296343</c:v>
                </c:pt>
                <c:pt idx="24152">
                  <c:v>42086.842615740796</c:v>
                </c:pt>
                <c:pt idx="24153">
                  <c:v>42086.849560185183</c:v>
                </c:pt>
                <c:pt idx="24154">
                  <c:v>42086.856504629643</c:v>
                </c:pt>
                <c:pt idx="24155">
                  <c:v>42086.863449074073</c:v>
                </c:pt>
                <c:pt idx="24156">
                  <c:v>42086.870393518519</c:v>
                </c:pt>
                <c:pt idx="24157">
                  <c:v>42086.877337962993</c:v>
                </c:pt>
                <c:pt idx="24158">
                  <c:v>42086.884282407467</c:v>
                </c:pt>
                <c:pt idx="24159">
                  <c:v>42086.891226851854</c:v>
                </c:pt>
                <c:pt idx="24160">
                  <c:v>42086.898171296343</c:v>
                </c:pt>
                <c:pt idx="24161">
                  <c:v>42086.905115740738</c:v>
                </c:pt>
                <c:pt idx="24162">
                  <c:v>42086.912060185183</c:v>
                </c:pt>
                <c:pt idx="24163">
                  <c:v>42086.919004629628</c:v>
                </c:pt>
                <c:pt idx="24164">
                  <c:v>42086.925949074073</c:v>
                </c:pt>
                <c:pt idx="24165">
                  <c:v>42086.932893518519</c:v>
                </c:pt>
                <c:pt idx="24166">
                  <c:v>42086.939837962993</c:v>
                </c:pt>
                <c:pt idx="24167">
                  <c:v>42086.946782407409</c:v>
                </c:pt>
                <c:pt idx="24168">
                  <c:v>42086.953726851854</c:v>
                </c:pt>
                <c:pt idx="24169">
                  <c:v>42086.960671296343</c:v>
                </c:pt>
                <c:pt idx="24170">
                  <c:v>42086.967615740738</c:v>
                </c:pt>
                <c:pt idx="24171">
                  <c:v>42086.974560185183</c:v>
                </c:pt>
                <c:pt idx="24172">
                  <c:v>42086.981504629628</c:v>
                </c:pt>
                <c:pt idx="24173">
                  <c:v>42086.988449074124</c:v>
                </c:pt>
                <c:pt idx="24174">
                  <c:v>42086.995393518504</c:v>
                </c:pt>
                <c:pt idx="24175">
                  <c:v>42087.002337962993</c:v>
                </c:pt>
                <c:pt idx="24176">
                  <c:v>42087.009282407409</c:v>
                </c:pt>
                <c:pt idx="24177">
                  <c:v>42087.016226851862</c:v>
                </c:pt>
                <c:pt idx="24178">
                  <c:v>42087.0231712963</c:v>
                </c:pt>
                <c:pt idx="24179">
                  <c:v>42087.030115740738</c:v>
                </c:pt>
                <c:pt idx="24180">
                  <c:v>42087.037060185176</c:v>
                </c:pt>
                <c:pt idx="24181">
                  <c:v>42087.044004629628</c:v>
                </c:pt>
                <c:pt idx="24182">
                  <c:v>42087.050949074124</c:v>
                </c:pt>
                <c:pt idx="24183">
                  <c:v>42087.057893518519</c:v>
                </c:pt>
                <c:pt idx="24184">
                  <c:v>42087.064837962993</c:v>
                </c:pt>
                <c:pt idx="24185">
                  <c:v>42087.071782407358</c:v>
                </c:pt>
                <c:pt idx="24186">
                  <c:v>42087.078726851854</c:v>
                </c:pt>
                <c:pt idx="24187">
                  <c:v>42087.085671296343</c:v>
                </c:pt>
                <c:pt idx="24188">
                  <c:v>42087.092615740738</c:v>
                </c:pt>
                <c:pt idx="24189">
                  <c:v>42087.099560185176</c:v>
                </c:pt>
                <c:pt idx="24190">
                  <c:v>42087.106504629628</c:v>
                </c:pt>
                <c:pt idx="24191">
                  <c:v>42087.113449074073</c:v>
                </c:pt>
                <c:pt idx="24192">
                  <c:v>42087.120393518504</c:v>
                </c:pt>
                <c:pt idx="24193">
                  <c:v>42087.127337962964</c:v>
                </c:pt>
                <c:pt idx="24194">
                  <c:v>42087.134282407409</c:v>
                </c:pt>
                <c:pt idx="24195">
                  <c:v>42087.141226851854</c:v>
                </c:pt>
                <c:pt idx="24196">
                  <c:v>42087.148171296343</c:v>
                </c:pt>
                <c:pt idx="24197">
                  <c:v>42087.155115740738</c:v>
                </c:pt>
                <c:pt idx="24198">
                  <c:v>42087.162060185176</c:v>
                </c:pt>
                <c:pt idx="24199">
                  <c:v>42087.169004629584</c:v>
                </c:pt>
                <c:pt idx="24200">
                  <c:v>42087.175949074073</c:v>
                </c:pt>
                <c:pt idx="24201">
                  <c:v>42087.182893518519</c:v>
                </c:pt>
                <c:pt idx="24202">
                  <c:v>42087.189837962993</c:v>
                </c:pt>
                <c:pt idx="24203">
                  <c:v>42087.196782407358</c:v>
                </c:pt>
                <c:pt idx="24204">
                  <c:v>42087.203726851767</c:v>
                </c:pt>
                <c:pt idx="24205">
                  <c:v>42087.210671296343</c:v>
                </c:pt>
                <c:pt idx="24206">
                  <c:v>42087.217615740738</c:v>
                </c:pt>
                <c:pt idx="24207">
                  <c:v>42087.224560185176</c:v>
                </c:pt>
                <c:pt idx="24208">
                  <c:v>42087.231504629584</c:v>
                </c:pt>
                <c:pt idx="24209">
                  <c:v>42087.238449074073</c:v>
                </c:pt>
                <c:pt idx="24210">
                  <c:v>42087.245393518504</c:v>
                </c:pt>
                <c:pt idx="24211">
                  <c:v>42087.252337962993</c:v>
                </c:pt>
                <c:pt idx="24212">
                  <c:v>42087.259282407409</c:v>
                </c:pt>
                <c:pt idx="24213">
                  <c:v>42087.266226851854</c:v>
                </c:pt>
                <c:pt idx="24214">
                  <c:v>42087.2731712963</c:v>
                </c:pt>
                <c:pt idx="24215">
                  <c:v>42087.280115740738</c:v>
                </c:pt>
                <c:pt idx="24216">
                  <c:v>42087.287060185176</c:v>
                </c:pt>
                <c:pt idx="24217">
                  <c:v>42087.294004629584</c:v>
                </c:pt>
                <c:pt idx="24218">
                  <c:v>42087.300949074124</c:v>
                </c:pt>
                <c:pt idx="24219">
                  <c:v>42087.307893518519</c:v>
                </c:pt>
                <c:pt idx="24220">
                  <c:v>42087.314837963029</c:v>
                </c:pt>
                <c:pt idx="24221">
                  <c:v>42087.321782407358</c:v>
                </c:pt>
                <c:pt idx="24222">
                  <c:v>42087.328726851854</c:v>
                </c:pt>
                <c:pt idx="24223">
                  <c:v>42087.335671296343</c:v>
                </c:pt>
                <c:pt idx="24224">
                  <c:v>42087.342615740796</c:v>
                </c:pt>
                <c:pt idx="24225">
                  <c:v>42087.349560185183</c:v>
                </c:pt>
                <c:pt idx="24226">
                  <c:v>42087.356504629643</c:v>
                </c:pt>
                <c:pt idx="24227">
                  <c:v>42087.363449074073</c:v>
                </c:pt>
                <c:pt idx="24228">
                  <c:v>42087.370393518519</c:v>
                </c:pt>
                <c:pt idx="24229">
                  <c:v>42087.377337962993</c:v>
                </c:pt>
                <c:pt idx="24230">
                  <c:v>42087.384282407467</c:v>
                </c:pt>
                <c:pt idx="24231">
                  <c:v>42087.391226851854</c:v>
                </c:pt>
                <c:pt idx="24232">
                  <c:v>42087.398171296343</c:v>
                </c:pt>
                <c:pt idx="24233">
                  <c:v>42087.405115740738</c:v>
                </c:pt>
                <c:pt idx="24234">
                  <c:v>42087.412060185183</c:v>
                </c:pt>
                <c:pt idx="24235">
                  <c:v>42087.419004629628</c:v>
                </c:pt>
                <c:pt idx="24236">
                  <c:v>42087.425949074073</c:v>
                </c:pt>
                <c:pt idx="24237">
                  <c:v>42087.432893518519</c:v>
                </c:pt>
                <c:pt idx="24238">
                  <c:v>42087.439837962993</c:v>
                </c:pt>
                <c:pt idx="24239">
                  <c:v>42087.446782407409</c:v>
                </c:pt>
                <c:pt idx="24240">
                  <c:v>42087.453726851854</c:v>
                </c:pt>
                <c:pt idx="24241">
                  <c:v>42087.460671296343</c:v>
                </c:pt>
                <c:pt idx="24242">
                  <c:v>42087.467615740738</c:v>
                </c:pt>
                <c:pt idx="24243">
                  <c:v>42087.474560185183</c:v>
                </c:pt>
                <c:pt idx="24244">
                  <c:v>42087.481504629628</c:v>
                </c:pt>
                <c:pt idx="24245">
                  <c:v>42087.488449074124</c:v>
                </c:pt>
                <c:pt idx="24246">
                  <c:v>42087.495393518504</c:v>
                </c:pt>
                <c:pt idx="24247">
                  <c:v>42087.502337962993</c:v>
                </c:pt>
                <c:pt idx="24248">
                  <c:v>42087.509282407409</c:v>
                </c:pt>
                <c:pt idx="24249">
                  <c:v>42087.516226851862</c:v>
                </c:pt>
                <c:pt idx="24250">
                  <c:v>42087.5231712963</c:v>
                </c:pt>
                <c:pt idx="24251">
                  <c:v>42087.530115740738</c:v>
                </c:pt>
                <c:pt idx="24252">
                  <c:v>42087.537060185176</c:v>
                </c:pt>
                <c:pt idx="24253">
                  <c:v>42087.544004629628</c:v>
                </c:pt>
                <c:pt idx="24254">
                  <c:v>42087.550949074124</c:v>
                </c:pt>
                <c:pt idx="24255">
                  <c:v>42087.557893518519</c:v>
                </c:pt>
                <c:pt idx="24256">
                  <c:v>42087.564837962993</c:v>
                </c:pt>
                <c:pt idx="24257">
                  <c:v>42087.571782407358</c:v>
                </c:pt>
                <c:pt idx="24258">
                  <c:v>42087.578726851854</c:v>
                </c:pt>
                <c:pt idx="24259">
                  <c:v>42087.585671296343</c:v>
                </c:pt>
                <c:pt idx="24260">
                  <c:v>42087.592615740738</c:v>
                </c:pt>
                <c:pt idx="24261">
                  <c:v>42087.599560185176</c:v>
                </c:pt>
                <c:pt idx="24262">
                  <c:v>42087.606504629628</c:v>
                </c:pt>
                <c:pt idx="24263">
                  <c:v>42087.613449074073</c:v>
                </c:pt>
                <c:pt idx="24264">
                  <c:v>42087.620393518504</c:v>
                </c:pt>
                <c:pt idx="24265">
                  <c:v>42087.627337962964</c:v>
                </c:pt>
                <c:pt idx="24266">
                  <c:v>42087.634282407409</c:v>
                </c:pt>
                <c:pt idx="24267">
                  <c:v>42087.641226851854</c:v>
                </c:pt>
                <c:pt idx="24268">
                  <c:v>42087.648171296343</c:v>
                </c:pt>
                <c:pt idx="24269">
                  <c:v>42087.655115740738</c:v>
                </c:pt>
                <c:pt idx="24270">
                  <c:v>42087.662060185176</c:v>
                </c:pt>
                <c:pt idx="24271">
                  <c:v>42087.669004629584</c:v>
                </c:pt>
                <c:pt idx="24272">
                  <c:v>42087.675949074073</c:v>
                </c:pt>
                <c:pt idx="24273">
                  <c:v>42087.682893518519</c:v>
                </c:pt>
                <c:pt idx="24274">
                  <c:v>42087.689837962993</c:v>
                </c:pt>
                <c:pt idx="24275">
                  <c:v>42087.696782407358</c:v>
                </c:pt>
                <c:pt idx="24276">
                  <c:v>42087.703726851767</c:v>
                </c:pt>
                <c:pt idx="24277">
                  <c:v>42087.710671296343</c:v>
                </c:pt>
                <c:pt idx="24278">
                  <c:v>42087.717615740738</c:v>
                </c:pt>
                <c:pt idx="24279">
                  <c:v>42087.724560185176</c:v>
                </c:pt>
                <c:pt idx="24280">
                  <c:v>42087.731504629584</c:v>
                </c:pt>
                <c:pt idx="24281">
                  <c:v>42087.738449074073</c:v>
                </c:pt>
                <c:pt idx="24282">
                  <c:v>42087.745393518504</c:v>
                </c:pt>
                <c:pt idx="24283">
                  <c:v>42087.752337962993</c:v>
                </c:pt>
                <c:pt idx="24284">
                  <c:v>42087.759282407409</c:v>
                </c:pt>
                <c:pt idx="24285">
                  <c:v>42087.766226851854</c:v>
                </c:pt>
                <c:pt idx="24286">
                  <c:v>42087.7731712963</c:v>
                </c:pt>
                <c:pt idx="24287">
                  <c:v>42087.780115740738</c:v>
                </c:pt>
                <c:pt idx="24288">
                  <c:v>42087.787060185176</c:v>
                </c:pt>
                <c:pt idx="24289">
                  <c:v>42087.794004629584</c:v>
                </c:pt>
                <c:pt idx="24290">
                  <c:v>42087.800949074124</c:v>
                </c:pt>
                <c:pt idx="24291">
                  <c:v>42087.807893518519</c:v>
                </c:pt>
                <c:pt idx="24292">
                  <c:v>42087.814837963029</c:v>
                </c:pt>
                <c:pt idx="24293">
                  <c:v>42087.821782407358</c:v>
                </c:pt>
                <c:pt idx="24294">
                  <c:v>42087.828726851854</c:v>
                </c:pt>
                <c:pt idx="24295">
                  <c:v>42087.835671296343</c:v>
                </c:pt>
                <c:pt idx="24296">
                  <c:v>42087.842615740796</c:v>
                </c:pt>
                <c:pt idx="24297">
                  <c:v>42087.849560185183</c:v>
                </c:pt>
                <c:pt idx="24298">
                  <c:v>42087.856504629643</c:v>
                </c:pt>
                <c:pt idx="24299">
                  <c:v>42087.863449074073</c:v>
                </c:pt>
                <c:pt idx="24300">
                  <c:v>42087.870393518519</c:v>
                </c:pt>
                <c:pt idx="24301">
                  <c:v>42087.877337962993</c:v>
                </c:pt>
                <c:pt idx="24302">
                  <c:v>42087.884282407467</c:v>
                </c:pt>
                <c:pt idx="24303">
                  <c:v>42087.891226851854</c:v>
                </c:pt>
                <c:pt idx="24304">
                  <c:v>42087.898171296343</c:v>
                </c:pt>
                <c:pt idx="24305">
                  <c:v>42087.905115740738</c:v>
                </c:pt>
                <c:pt idx="24306">
                  <c:v>42087.912060185183</c:v>
                </c:pt>
                <c:pt idx="24307">
                  <c:v>42087.919004629628</c:v>
                </c:pt>
                <c:pt idx="24308">
                  <c:v>42087.925949074073</c:v>
                </c:pt>
                <c:pt idx="24309">
                  <c:v>42087.932893518519</c:v>
                </c:pt>
                <c:pt idx="24310">
                  <c:v>42087.939837962993</c:v>
                </c:pt>
                <c:pt idx="24311">
                  <c:v>42087.946782407409</c:v>
                </c:pt>
                <c:pt idx="24312">
                  <c:v>42087.953726851854</c:v>
                </c:pt>
                <c:pt idx="24313">
                  <c:v>42087.960671296343</c:v>
                </c:pt>
                <c:pt idx="24314">
                  <c:v>42087.967615740738</c:v>
                </c:pt>
                <c:pt idx="24315">
                  <c:v>42087.974560185183</c:v>
                </c:pt>
                <c:pt idx="24316">
                  <c:v>42087.981504629628</c:v>
                </c:pt>
                <c:pt idx="24317">
                  <c:v>42087.988449074124</c:v>
                </c:pt>
                <c:pt idx="24318">
                  <c:v>42087.995393518504</c:v>
                </c:pt>
                <c:pt idx="24319">
                  <c:v>42088.002337962993</c:v>
                </c:pt>
                <c:pt idx="24320">
                  <c:v>42088.009282407409</c:v>
                </c:pt>
                <c:pt idx="24321">
                  <c:v>42088.016226851862</c:v>
                </c:pt>
                <c:pt idx="24322">
                  <c:v>42088.0231712963</c:v>
                </c:pt>
                <c:pt idx="24323">
                  <c:v>42088.030115740738</c:v>
                </c:pt>
                <c:pt idx="24324">
                  <c:v>42088.037060185176</c:v>
                </c:pt>
                <c:pt idx="24325">
                  <c:v>42088.044004629628</c:v>
                </c:pt>
                <c:pt idx="24326">
                  <c:v>42088.050949074124</c:v>
                </c:pt>
                <c:pt idx="24327">
                  <c:v>42088.057893518519</c:v>
                </c:pt>
                <c:pt idx="24328">
                  <c:v>42088.064837962993</c:v>
                </c:pt>
                <c:pt idx="24329">
                  <c:v>42088.071782407358</c:v>
                </c:pt>
                <c:pt idx="24330">
                  <c:v>42088.078726851854</c:v>
                </c:pt>
                <c:pt idx="24331">
                  <c:v>42088.085671296343</c:v>
                </c:pt>
                <c:pt idx="24332">
                  <c:v>42088.092615740738</c:v>
                </c:pt>
                <c:pt idx="24333">
                  <c:v>42088.099560185176</c:v>
                </c:pt>
                <c:pt idx="24334">
                  <c:v>42088.106504629628</c:v>
                </c:pt>
                <c:pt idx="24335">
                  <c:v>42088.113449074073</c:v>
                </c:pt>
                <c:pt idx="24336">
                  <c:v>42088.120393518504</c:v>
                </c:pt>
                <c:pt idx="24337">
                  <c:v>42088.127337962964</c:v>
                </c:pt>
                <c:pt idx="24338">
                  <c:v>42088.134282407409</c:v>
                </c:pt>
                <c:pt idx="24339">
                  <c:v>42088.141226851854</c:v>
                </c:pt>
                <c:pt idx="24340">
                  <c:v>42088.148171296343</c:v>
                </c:pt>
                <c:pt idx="24341">
                  <c:v>42088.155115740738</c:v>
                </c:pt>
                <c:pt idx="24342">
                  <c:v>42088.162060185176</c:v>
                </c:pt>
                <c:pt idx="24343">
                  <c:v>42088.169004629584</c:v>
                </c:pt>
                <c:pt idx="24344">
                  <c:v>42088.175949074073</c:v>
                </c:pt>
                <c:pt idx="24345">
                  <c:v>42088.182893518519</c:v>
                </c:pt>
                <c:pt idx="24346">
                  <c:v>42088.189837962993</c:v>
                </c:pt>
                <c:pt idx="24347">
                  <c:v>42088.196782407358</c:v>
                </c:pt>
                <c:pt idx="24348">
                  <c:v>42088.203726851767</c:v>
                </c:pt>
                <c:pt idx="24349">
                  <c:v>42088.210671296343</c:v>
                </c:pt>
                <c:pt idx="24350">
                  <c:v>42088.217615740738</c:v>
                </c:pt>
                <c:pt idx="24351">
                  <c:v>42088.224560185176</c:v>
                </c:pt>
                <c:pt idx="24352">
                  <c:v>42088.231504629584</c:v>
                </c:pt>
                <c:pt idx="24353">
                  <c:v>42088.238449074073</c:v>
                </c:pt>
                <c:pt idx="24354">
                  <c:v>42088.245393518504</c:v>
                </c:pt>
                <c:pt idx="24355">
                  <c:v>42088.252337962993</c:v>
                </c:pt>
                <c:pt idx="24356">
                  <c:v>42088.259282407409</c:v>
                </c:pt>
                <c:pt idx="24357">
                  <c:v>42088.266226851854</c:v>
                </c:pt>
                <c:pt idx="24358">
                  <c:v>42088.2731712963</c:v>
                </c:pt>
                <c:pt idx="24359">
                  <c:v>42088.280115740738</c:v>
                </c:pt>
                <c:pt idx="24360">
                  <c:v>42088.287060185176</c:v>
                </c:pt>
                <c:pt idx="24361">
                  <c:v>42088.294004629584</c:v>
                </c:pt>
                <c:pt idx="24362">
                  <c:v>42088.300949074124</c:v>
                </c:pt>
                <c:pt idx="24363">
                  <c:v>42088.307893518519</c:v>
                </c:pt>
                <c:pt idx="24364">
                  <c:v>42088.314837963029</c:v>
                </c:pt>
                <c:pt idx="24365">
                  <c:v>42088.321782407358</c:v>
                </c:pt>
                <c:pt idx="24366">
                  <c:v>42088.328726851854</c:v>
                </c:pt>
                <c:pt idx="24367">
                  <c:v>42088.335671296343</c:v>
                </c:pt>
                <c:pt idx="24368">
                  <c:v>42088.342615740796</c:v>
                </c:pt>
                <c:pt idx="24369">
                  <c:v>42088.349560185183</c:v>
                </c:pt>
                <c:pt idx="24370">
                  <c:v>42088.356504629643</c:v>
                </c:pt>
                <c:pt idx="24371">
                  <c:v>42088.363449074073</c:v>
                </c:pt>
                <c:pt idx="24372">
                  <c:v>42088.370393518519</c:v>
                </c:pt>
                <c:pt idx="24373">
                  <c:v>42088.377337962993</c:v>
                </c:pt>
                <c:pt idx="24374">
                  <c:v>42088.384282407467</c:v>
                </c:pt>
                <c:pt idx="24375">
                  <c:v>42088.391226851854</c:v>
                </c:pt>
                <c:pt idx="24376">
                  <c:v>42088.398171296343</c:v>
                </c:pt>
                <c:pt idx="24377">
                  <c:v>42088.405115740738</c:v>
                </c:pt>
                <c:pt idx="24378">
                  <c:v>42088.412060185183</c:v>
                </c:pt>
                <c:pt idx="24379">
                  <c:v>42088.419004629628</c:v>
                </c:pt>
                <c:pt idx="24380">
                  <c:v>42088.425949074073</c:v>
                </c:pt>
                <c:pt idx="24381">
                  <c:v>42088.432893518519</c:v>
                </c:pt>
                <c:pt idx="24382">
                  <c:v>42088.439837962993</c:v>
                </c:pt>
                <c:pt idx="24383">
                  <c:v>42088.446782407409</c:v>
                </c:pt>
                <c:pt idx="24384">
                  <c:v>42088.453726851854</c:v>
                </c:pt>
                <c:pt idx="24385">
                  <c:v>42088.460671296343</c:v>
                </c:pt>
                <c:pt idx="24386">
                  <c:v>42088.467615740738</c:v>
                </c:pt>
                <c:pt idx="24387">
                  <c:v>42088.474560185183</c:v>
                </c:pt>
                <c:pt idx="24388">
                  <c:v>42088.481504629628</c:v>
                </c:pt>
                <c:pt idx="24389">
                  <c:v>42088.488449074124</c:v>
                </c:pt>
                <c:pt idx="24390">
                  <c:v>42088.495393518504</c:v>
                </c:pt>
                <c:pt idx="24391">
                  <c:v>42088.502337962993</c:v>
                </c:pt>
                <c:pt idx="24392">
                  <c:v>42088.509282407409</c:v>
                </c:pt>
                <c:pt idx="24393">
                  <c:v>42088.516226851862</c:v>
                </c:pt>
                <c:pt idx="24394">
                  <c:v>42088.5231712963</c:v>
                </c:pt>
                <c:pt idx="24395">
                  <c:v>42088.530115740738</c:v>
                </c:pt>
                <c:pt idx="24396">
                  <c:v>42088.537060185176</c:v>
                </c:pt>
                <c:pt idx="24397">
                  <c:v>42088.544004629628</c:v>
                </c:pt>
                <c:pt idx="24398">
                  <c:v>42088.550949074124</c:v>
                </c:pt>
                <c:pt idx="24399">
                  <c:v>42088.557893518519</c:v>
                </c:pt>
                <c:pt idx="24400">
                  <c:v>42088.564837962993</c:v>
                </c:pt>
                <c:pt idx="24401">
                  <c:v>42088.571782407358</c:v>
                </c:pt>
                <c:pt idx="24402">
                  <c:v>42088.578726851854</c:v>
                </c:pt>
                <c:pt idx="24403">
                  <c:v>42088.585671296343</c:v>
                </c:pt>
                <c:pt idx="24404">
                  <c:v>42088.592615740738</c:v>
                </c:pt>
                <c:pt idx="24405">
                  <c:v>42088.599560185176</c:v>
                </c:pt>
                <c:pt idx="24406">
                  <c:v>42088.606504629628</c:v>
                </c:pt>
                <c:pt idx="24407">
                  <c:v>42088.613449074073</c:v>
                </c:pt>
                <c:pt idx="24408">
                  <c:v>42088.620393518504</c:v>
                </c:pt>
                <c:pt idx="24409">
                  <c:v>42088.627337962964</c:v>
                </c:pt>
                <c:pt idx="24410">
                  <c:v>42088.634282407409</c:v>
                </c:pt>
                <c:pt idx="24411">
                  <c:v>42088.641226851854</c:v>
                </c:pt>
                <c:pt idx="24412">
                  <c:v>42088.648171296343</c:v>
                </c:pt>
                <c:pt idx="24413">
                  <c:v>42088.655115740738</c:v>
                </c:pt>
                <c:pt idx="24414">
                  <c:v>42088.662060185176</c:v>
                </c:pt>
                <c:pt idx="24415">
                  <c:v>42088.669004629584</c:v>
                </c:pt>
                <c:pt idx="24416">
                  <c:v>42088.675949074073</c:v>
                </c:pt>
                <c:pt idx="24417">
                  <c:v>42088.682893518519</c:v>
                </c:pt>
                <c:pt idx="24418">
                  <c:v>42088.689837962993</c:v>
                </c:pt>
                <c:pt idx="24419">
                  <c:v>42088.696782407358</c:v>
                </c:pt>
                <c:pt idx="24420">
                  <c:v>42088.703726851767</c:v>
                </c:pt>
                <c:pt idx="24421">
                  <c:v>42088.710671296343</c:v>
                </c:pt>
                <c:pt idx="24422">
                  <c:v>42088.717615740738</c:v>
                </c:pt>
                <c:pt idx="24423">
                  <c:v>42088.724560185176</c:v>
                </c:pt>
                <c:pt idx="24424">
                  <c:v>42088.731504629584</c:v>
                </c:pt>
                <c:pt idx="24425">
                  <c:v>42088.738449074073</c:v>
                </c:pt>
                <c:pt idx="24426">
                  <c:v>42088.745393518504</c:v>
                </c:pt>
                <c:pt idx="24427">
                  <c:v>42088.752337962993</c:v>
                </c:pt>
                <c:pt idx="24428">
                  <c:v>42088.759282407409</c:v>
                </c:pt>
                <c:pt idx="24429">
                  <c:v>42088.766226851854</c:v>
                </c:pt>
                <c:pt idx="24430">
                  <c:v>42088.7731712963</c:v>
                </c:pt>
                <c:pt idx="24431">
                  <c:v>42088.780115740738</c:v>
                </c:pt>
                <c:pt idx="24432">
                  <c:v>42088.787060185176</c:v>
                </c:pt>
                <c:pt idx="24433">
                  <c:v>42088.794004629584</c:v>
                </c:pt>
                <c:pt idx="24434">
                  <c:v>42088.800949074124</c:v>
                </c:pt>
                <c:pt idx="24435">
                  <c:v>42088.807893518519</c:v>
                </c:pt>
                <c:pt idx="24436">
                  <c:v>42088.814837963029</c:v>
                </c:pt>
                <c:pt idx="24437">
                  <c:v>42088.821782407358</c:v>
                </c:pt>
                <c:pt idx="24438">
                  <c:v>42088.828726851854</c:v>
                </c:pt>
                <c:pt idx="24439">
                  <c:v>42088.835671296343</c:v>
                </c:pt>
                <c:pt idx="24440">
                  <c:v>42088.842615740796</c:v>
                </c:pt>
                <c:pt idx="24441">
                  <c:v>42088.849560185183</c:v>
                </c:pt>
                <c:pt idx="24442">
                  <c:v>42088.856504629643</c:v>
                </c:pt>
                <c:pt idx="24443">
                  <c:v>42088.863449074073</c:v>
                </c:pt>
                <c:pt idx="24444">
                  <c:v>42088.870393518519</c:v>
                </c:pt>
                <c:pt idx="24445">
                  <c:v>42088.877337962993</c:v>
                </c:pt>
                <c:pt idx="24446">
                  <c:v>42088.884282407467</c:v>
                </c:pt>
                <c:pt idx="24447">
                  <c:v>42088.891226851854</c:v>
                </c:pt>
                <c:pt idx="24448">
                  <c:v>42088.898171296343</c:v>
                </c:pt>
                <c:pt idx="24449">
                  <c:v>42088.905115740738</c:v>
                </c:pt>
                <c:pt idx="24450">
                  <c:v>42088.912060185183</c:v>
                </c:pt>
                <c:pt idx="24451">
                  <c:v>42088.919004629628</c:v>
                </c:pt>
                <c:pt idx="24452">
                  <c:v>42088.925949074073</c:v>
                </c:pt>
                <c:pt idx="24453">
                  <c:v>42088.932893518519</c:v>
                </c:pt>
                <c:pt idx="24454">
                  <c:v>42088.939837962993</c:v>
                </c:pt>
                <c:pt idx="24455">
                  <c:v>42088.946782407409</c:v>
                </c:pt>
                <c:pt idx="24456">
                  <c:v>42088.953726851854</c:v>
                </c:pt>
                <c:pt idx="24457">
                  <c:v>42088.960671296343</c:v>
                </c:pt>
                <c:pt idx="24458">
                  <c:v>42088.967615740738</c:v>
                </c:pt>
                <c:pt idx="24459">
                  <c:v>42088.974560185183</c:v>
                </c:pt>
                <c:pt idx="24460">
                  <c:v>42088.981504629628</c:v>
                </c:pt>
                <c:pt idx="24461">
                  <c:v>42088.988449074124</c:v>
                </c:pt>
                <c:pt idx="24462">
                  <c:v>42088.995393518504</c:v>
                </c:pt>
                <c:pt idx="24463">
                  <c:v>42089.002337962993</c:v>
                </c:pt>
                <c:pt idx="24464">
                  <c:v>42089.009282407409</c:v>
                </c:pt>
                <c:pt idx="24465">
                  <c:v>42089.016226851862</c:v>
                </c:pt>
                <c:pt idx="24466">
                  <c:v>42089.0231712963</c:v>
                </c:pt>
                <c:pt idx="24467">
                  <c:v>42089.030115740738</c:v>
                </c:pt>
                <c:pt idx="24468">
                  <c:v>42089.037060185176</c:v>
                </c:pt>
                <c:pt idx="24469">
                  <c:v>42089.044004629628</c:v>
                </c:pt>
                <c:pt idx="24470">
                  <c:v>42089.050949074124</c:v>
                </c:pt>
                <c:pt idx="24471">
                  <c:v>42089.057893518519</c:v>
                </c:pt>
                <c:pt idx="24472">
                  <c:v>42089.064837962993</c:v>
                </c:pt>
                <c:pt idx="24473">
                  <c:v>42089.071782407358</c:v>
                </c:pt>
                <c:pt idx="24474">
                  <c:v>42089.078726851854</c:v>
                </c:pt>
                <c:pt idx="24475">
                  <c:v>42089.085671296343</c:v>
                </c:pt>
                <c:pt idx="24476">
                  <c:v>42089.092615740738</c:v>
                </c:pt>
                <c:pt idx="24477">
                  <c:v>42089.099560185176</c:v>
                </c:pt>
                <c:pt idx="24478">
                  <c:v>42089.106504629628</c:v>
                </c:pt>
                <c:pt idx="24479">
                  <c:v>42089.113449074073</c:v>
                </c:pt>
                <c:pt idx="24480">
                  <c:v>42089.120393518504</c:v>
                </c:pt>
                <c:pt idx="24481">
                  <c:v>42089.127337962964</c:v>
                </c:pt>
                <c:pt idx="24482">
                  <c:v>42089.134282407409</c:v>
                </c:pt>
                <c:pt idx="24483">
                  <c:v>42089.141226851854</c:v>
                </c:pt>
                <c:pt idx="24484">
                  <c:v>42089.148171296343</c:v>
                </c:pt>
                <c:pt idx="24485">
                  <c:v>42089.155115740738</c:v>
                </c:pt>
                <c:pt idx="24486">
                  <c:v>42089.162060185176</c:v>
                </c:pt>
                <c:pt idx="24487">
                  <c:v>42089.169004629584</c:v>
                </c:pt>
                <c:pt idx="24488">
                  <c:v>42089.175949074073</c:v>
                </c:pt>
                <c:pt idx="24489">
                  <c:v>42089.182893518519</c:v>
                </c:pt>
                <c:pt idx="24490">
                  <c:v>42089.189837962993</c:v>
                </c:pt>
                <c:pt idx="24491">
                  <c:v>42089.196782407358</c:v>
                </c:pt>
                <c:pt idx="24492">
                  <c:v>42089.203726851767</c:v>
                </c:pt>
                <c:pt idx="24493">
                  <c:v>42089.210671296343</c:v>
                </c:pt>
                <c:pt idx="24494">
                  <c:v>42089.217615740738</c:v>
                </c:pt>
                <c:pt idx="24495">
                  <c:v>42089.224560185176</c:v>
                </c:pt>
                <c:pt idx="24496">
                  <c:v>42089.231504629584</c:v>
                </c:pt>
                <c:pt idx="24497">
                  <c:v>42089.238449074073</c:v>
                </c:pt>
                <c:pt idx="24498">
                  <c:v>42089.245393518504</c:v>
                </c:pt>
                <c:pt idx="24499">
                  <c:v>42089.252337962993</c:v>
                </c:pt>
                <c:pt idx="24500">
                  <c:v>42089.259282407409</c:v>
                </c:pt>
                <c:pt idx="24501">
                  <c:v>42089.266226851854</c:v>
                </c:pt>
                <c:pt idx="24502">
                  <c:v>42089.2731712963</c:v>
                </c:pt>
                <c:pt idx="24503">
                  <c:v>42089.280115740738</c:v>
                </c:pt>
                <c:pt idx="24504">
                  <c:v>42089.287060185176</c:v>
                </c:pt>
                <c:pt idx="24505">
                  <c:v>42089.294004629584</c:v>
                </c:pt>
                <c:pt idx="24506">
                  <c:v>42089.300949074124</c:v>
                </c:pt>
                <c:pt idx="24507">
                  <c:v>42089.307893518519</c:v>
                </c:pt>
                <c:pt idx="24508">
                  <c:v>42089.314837963029</c:v>
                </c:pt>
                <c:pt idx="24509">
                  <c:v>42089.321782407358</c:v>
                </c:pt>
                <c:pt idx="24510">
                  <c:v>42089.328726851854</c:v>
                </c:pt>
                <c:pt idx="24511">
                  <c:v>42089.335671296343</c:v>
                </c:pt>
                <c:pt idx="24512">
                  <c:v>42089.342615740796</c:v>
                </c:pt>
                <c:pt idx="24513">
                  <c:v>42089.349560185183</c:v>
                </c:pt>
                <c:pt idx="24514">
                  <c:v>42089.356504629643</c:v>
                </c:pt>
                <c:pt idx="24515">
                  <c:v>42089.363449074073</c:v>
                </c:pt>
                <c:pt idx="24516">
                  <c:v>42089.370393518519</c:v>
                </c:pt>
                <c:pt idx="24517">
                  <c:v>42089.377337962993</c:v>
                </c:pt>
                <c:pt idx="24518">
                  <c:v>42089.384282407467</c:v>
                </c:pt>
                <c:pt idx="24519">
                  <c:v>42089.391226851854</c:v>
                </c:pt>
                <c:pt idx="24520">
                  <c:v>42089.398171296343</c:v>
                </c:pt>
                <c:pt idx="24521">
                  <c:v>42089.405115740738</c:v>
                </c:pt>
                <c:pt idx="24522">
                  <c:v>42089.412060185183</c:v>
                </c:pt>
                <c:pt idx="24523">
                  <c:v>42089.419004629628</c:v>
                </c:pt>
                <c:pt idx="24524">
                  <c:v>42089.425949074073</c:v>
                </c:pt>
                <c:pt idx="24525">
                  <c:v>42089.432893518519</c:v>
                </c:pt>
                <c:pt idx="24526">
                  <c:v>42089.439837962993</c:v>
                </c:pt>
                <c:pt idx="24527">
                  <c:v>42089.446782407409</c:v>
                </c:pt>
                <c:pt idx="24528">
                  <c:v>42089.453726851854</c:v>
                </c:pt>
                <c:pt idx="24529">
                  <c:v>42089.460671296343</c:v>
                </c:pt>
                <c:pt idx="24530">
                  <c:v>42089.467615740738</c:v>
                </c:pt>
                <c:pt idx="24531">
                  <c:v>42089.474560185183</c:v>
                </c:pt>
                <c:pt idx="24532">
                  <c:v>42089.481504629628</c:v>
                </c:pt>
                <c:pt idx="24533">
                  <c:v>42089.488449074124</c:v>
                </c:pt>
                <c:pt idx="24534">
                  <c:v>42089.495393518504</c:v>
                </c:pt>
                <c:pt idx="24535">
                  <c:v>42089.502337962993</c:v>
                </c:pt>
                <c:pt idx="24536">
                  <c:v>42089.509282407409</c:v>
                </c:pt>
                <c:pt idx="24537">
                  <c:v>42089.516226851862</c:v>
                </c:pt>
                <c:pt idx="24538">
                  <c:v>42089.5231712963</c:v>
                </c:pt>
                <c:pt idx="24539">
                  <c:v>42089.530115740738</c:v>
                </c:pt>
                <c:pt idx="24540">
                  <c:v>42089.537060185176</c:v>
                </c:pt>
                <c:pt idx="24541">
                  <c:v>42089.544004629628</c:v>
                </c:pt>
                <c:pt idx="24542">
                  <c:v>42089.550949074124</c:v>
                </c:pt>
                <c:pt idx="24543">
                  <c:v>42089.557893518519</c:v>
                </c:pt>
                <c:pt idx="24544">
                  <c:v>42089.564837962993</c:v>
                </c:pt>
                <c:pt idx="24545">
                  <c:v>42089.571782407358</c:v>
                </c:pt>
                <c:pt idx="24546">
                  <c:v>42089.578726851854</c:v>
                </c:pt>
                <c:pt idx="24547">
                  <c:v>42089.585671296343</c:v>
                </c:pt>
                <c:pt idx="24548">
                  <c:v>42089.592615740738</c:v>
                </c:pt>
                <c:pt idx="24549">
                  <c:v>42089.599560185176</c:v>
                </c:pt>
                <c:pt idx="24550">
                  <c:v>42089.606504629628</c:v>
                </c:pt>
                <c:pt idx="24551">
                  <c:v>42089.613449074073</c:v>
                </c:pt>
                <c:pt idx="24552">
                  <c:v>42089.620393518504</c:v>
                </c:pt>
                <c:pt idx="24553">
                  <c:v>42089.627337962964</c:v>
                </c:pt>
                <c:pt idx="24554">
                  <c:v>42089.634282407409</c:v>
                </c:pt>
                <c:pt idx="24555">
                  <c:v>42089.641226851854</c:v>
                </c:pt>
                <c:pt idx="24556">
                  <c:v>42089.648171296343</c:v>
                </c:pt>
                <c:pt idx="24557">
                  <c:v>42089.655115740738</c:v>
                </c:pt>
                <c:pt idx="24558">
                  <c:v>42089.662060185176</c:v>
                </c:pt>
                <c:pt idx="24559">
                  <c:v>42089.669004629584</c:v>
                </c:pt>
                <c:pt idx="24560">
                  <c:v>42089.675949074073</c:v>
                </c:pt>
                <c:pt idx="24561">
                  <c:v>42089.682893518519</c:v>
                </c:pt>
                <c:pt idx="24562">
                  <c:v>42089.689837962993</c:v>
                </c:pt>
                <c:pt idx="24563">
                  <c:v>42089.696782407358</c:v>
                </c:pt>
                <c:pt idx="24564">
                  <c:v>42089.703726851767</c:v>
                </c:pt>
                <c:pt idx="24565">
                  <c:v>42089.710671296343</c:v>
                </c:pt>
                <c:pt idx="24566">
                  <c:v>42089.717615740738</c:v>
                </c:pt>
                <c:pt idx="24567">
                  <c:v>42089.724560185176</c:v>
                </c:pt>
                <c:pt idx="24568">
                  <c:v>42089.731504629584</c:v>
                </c:pt>
                <c:pt idx="24569">
                  <c:v>42089.738449074073</c:v>
                </c:pt>
                <c:pt idx="24570">
                  <c:v>42089.745393518504</c:v>
                </c:pt>
                <c:pt idx="24571">
                  <c:v>42089.752337962993</c:v>
                </c:pt>
                <c:pt idx="24572">
                  <c:v>42089.759282407409</c:v>
                </c:pt>
                <c:pt idx="24573">
                  <c:v>42089.766226851854</c:v>
                </c:pt>
                <c:pt idx="24574">
                  <c:v>42089.7731712963</c:v>
                </c:pt>
                <c:pt idx="24575">
                  <c:v>42089.780115740738</c:v>
                </c:pt>
                <c:pt idx="24576">
                  <c:v>42089.787060185176</c:v>
                </c:pt>
                <c:pt idx="24577">
                  <c:v>42089.794004629584</c:v>
                </c:pt>
                <c:pt idx="24578">
                  <c:v>42089.800949074124</c:v>
                </c:pt>
                <c:pt idx="24579">
                  <c:v>42089.807893518519</c:v>
                </c:pt>
                <c:pt idx="24580">
                  <c:v>42089.814837963029</c:v>
                </c:pt>
                <c:pt idx="24581">
                  <c:v>42089.821782407358</c:v>
                </c:pt>
                <c:pt idx="24582">
                  <c:v>42089.828726851854</c:v>
                </c:pt>
                <c:pt idx="24583">
                  <c:v>42089.835671296343</c:v>
                </c:pt>
                <c:pt idx="24584">
                  <c:v>42089.842615740796</c:v>
                </c:pt>
                <c:pt idx="24585">
                  <c:v>42089.849560185183</c:v>
                </c:pt>
                <c:pt idx="24586">
                  <c:v>42089.856504629643</c:v>
                </c:pt>
                <c:pt idx="24587">
                  <c:v>42089.863449074073</c:v>
                </c:pt>
                <c:pt idx="24588">
                  <c:v>42089.870393518519</c:v>
                </c:pt>
                <c:pt idx="24589">
                  <c:v>42089.877337962993</c:v>
                </c:pt>
                <c:pt idx="24590">
                  <c:v>42089.884282407467</c:v>
                </c:pt>
                <c:pt idx="24591">
                  <c:v>42089.891226851854</c:v>
                </c:pt>
                <c:pt idx="24592">
                  <c:v>42089.898171296343</c:v>
                </c:pt>
                <c:pt idx="24593">
                  <c:v>42089.905115740738</c:v>
                </c:pt>
                <c:pt idx="24594">
                  <c:v>42089.912060185183</c:v>
                </c:pt>
                <c:pt idx="24595">
                  <c:v>42089.919004629628</c:v>
                </c:pt>
                <c:pt idx="24596">
                  <c:v>42089.925949074073</c:v>
                </c:pt>
                <c:pt idx="24597">
                  <c:v>42089.932893518519</c:v>
                </c:pt>
                <c:pt idx="24598">
                  <c:v>42089.939837962993</c:v>
                </c:pt>
                <c:pt idx="24599">
                  <c:v>42089.946782407409</c:v>
                </c:pt>
                <c:pt idx="24600">
                  <c:v>42089.953726851854</c:v>
                </c:pt>
                <c:pt idx="24601">
                  <c:v>42089.960671296343</c:v>
                </c:pt>
                <c:pt idx="24602">
                  <c:v>42089.967615740738</c:v>
                </c:pt>
                <c:pt idx="24603">
                  <c:v>42089.974560185183</c:v>
                </c:pt>
                <c:pt idx="24604">
                  <c:v>42089.981504629628</c:v>
                </c:pt>
                <c:pt idx="24605">
                  <c:v>42089.988449074124</c:v>
                </c:pt>
                <c:pt idx="24606">
                  <c:v>42089.995393518504</c:v>
                </c:pt>
                <c:pt idx="24607">
                  <c:v>42090.002337962993</c:v>
                </c:pt>
                <c:pt idx="24608">
                  <c:v>42090.009282407409</c:v>
                </c:pt>
                <c:pt idx="24609">
                  <c:v>42090.016226851862</c:v>
                </c:pt>
                <c:pt idx="24610">
                  <c:v>42090.0231712963</c:v>
                </c:pt>
                <c:pt idx="24611">
                  <c:v>42090.030115740738</c:v>
                </c:pt>
                <c:pt idx="24612">
                  <c:v>42090.037060185176</c:v>
                </c:pt>
                <c:pt idx="24613">
                  <c:v>42090.044004629628</c:v>
                </c:pt>
                <c:pt idx="24614">
                  <c:v>42090.050949074124</c:v>
                </c:pt>
                <c:pt idx="24615">
                  <c:v>42090.057893518519</c:v>
                </c:pt>
                <c:pt idx="24616">
                  <c:v>42090.064837962993</c:v>
                </c:pt>
                <c:pt idx="24617">
                  <c:v>42090.071782407358</c:v>
                </c:pt>
                <c:pt idx="24618">
                  <c:v>42090.078726851854</c:v>
                </c:pt>
                <c:pt idx="24619">
                  <c:v>42090.085671296343</c:v>
                </c:pt>
                <c:pt idx="24620">
                  <c:v>42090.092615740738</c:v>
                </c:pt>
                <c:pt idx="24621">
                  <c:v>42090.099560185176</c:v>
                </c:pt>
                <c:pt idx="24622">
                  <c:v>42090.106504629628</c:v>
                </c:pt>
                <c:pt idx="24623">
                  <c:v>42090.113449074073</c:v>
                </c:pt>
                <c:pt idx="24624">
                  <c:v>42090.120393518504</c:v>
                </c:pt>
                <c:pt idx="24625">
                  <c:v>42090.127337962964</c:v>
                </c:pt>
                <c:pt idx="24626">
                  <c:v>42090.134282407409</c:v>
                </c:pt>
                <c:pt idx="24627">
                  <c:v>42090.141226851854</c:v>
                </c:pt>
                <c:pt idx="24628">
                  <c:v>42090.148171296343</c:v>
                </c:pt>
                <c:pt idx="24629">
                  <c:v>42090.155115740738</c:v>
                </c:pt>
                <c:pt idx="24630">
                  <c:v>42090.162060185176</c:v>
                </c:pt>
                <c:pt idx="24631">
                  <c:v>42090.169004629584</c:v>
                </c:pt>
                <c:pt idx="24632">
                  <c:v>42090.175949074073</c:v>
                </c:pt>
                <c:pt idx="24633">
                  <c:v>42090.182893518519</c:v>
                </c:pt>
                <c:pt idx="24634">
                  <c:v>42090.189837962993</c:v>
                </c:pt>
                <c:pt idx="24635">
                  <c:v>42090.196782407358</c:v>
                </c:pt>
                <c:pt idx="24636">
                  <c:v>42090.203726851767</c:v>
                </c:pt>
                <c:pt idx="24637">
                  <c:v>42090.210671296343</c:v>
                </c:pt>
                <c:pt idx="24638">
                  <c:v>42090.217615740738</c:v>
                </c:pt>
                <c:pt idx="24639">
                  <c:v>42090.224560185176</c:v>
                </c:pt>
                <c:pt idx="24640">
                  <c:v>42090.231504629584</c:v>
                </c:pt>
                <c:pt idx="24641">
                  <c:v>42090.238449074073</c:v>
                </c:pt>
                <c:pt idx="24642">
                  <c:v>42090.245393518504</c:v>
                </c:pt>
                <c:pt idx="24643">
                  <c:v>42090.252337962993</c:v>
                </c:pt>
                <c:pt idx="24644">
                  <c:v>42090.259282407409</c:v>
                </c:pt>
                <c:pt idx="24645">
                  <c:v>42090.266226851854</c:v>
                </c:pt>
                <c:pt idx="24646">
                  <c:v>42090.2731712963</c:v>
                </c:pt>
                <c:pt idx="24647">
                  <c:v>42090.280115740738</c:v>
                </c:pt>
                <c:pt idx="24648">
                  <c:v>42090.287060185176</c:v>
                </c:pt>
                <c:pt idx="24649">
                  <c:v>42090.294004629584</c:v>
                </c:pt>
                <c:pt idx="24650">
                  <c:v>42090.300949074124</c:v>
                </c:pt>
                <c:pt idx="24651">
                  <c:v>42090.307893518519</c:v>
                </c:pt>
                <c:pt idx="24652">
                  <c:v>42090.314837963029</c:v>
                </c:pt>
                <c:pt idx="24653">
                  <c:v>42090.321782407358</c:v>
                </c:pt>
                <c:pt idx="24654">
                  <c:v>42090.328726851854</c:v>
                </c:pt>
                <c:pt idx="24655">
                  <c:v>42090.335671296343</c:v>
                </c:pt>
                <c:pt idx="24656">
                  <c:v>42090.342615740796</c:v>
                </c:pt>
                <c:pt idx="24657">
                  <c:v>42090.349560185183</c:v>
                </c:pt>
                <c:pt idx="24658">
                  <c:v>42090.356504629643</c:v>
                </c:pt>
                <c:pt idx="24659">
                  <c:v>42090.363449074073</c:v>
                </c:pt>
                <c:pt idx="24660">
                  <c:v>42090.370393518519</c:v>
                </c:pt>
                <c:pt idx="24661">
                  <c:v>42090.377337962993</c:v>
                </c:pt>
                <c:pt idx="24662">
                  <c:v>42090.384282407467</c:v>
                </c:pt>
                <c:pt idx="24663">
                  <c:v>42090.391226851854</c:v>
                </c:pt>
                <c:pt idx="24664">
                  <c:v>42090.398171296343</c:v>
                </c:pt>
                <c:pt idx="24665">
                  <c:v>42090.405115740738</c:v>
                </c:pt>
                <c:pt idx="24666">
                  <c:v>42090.412060185183</c:v>
                </c:pt>
                <c:pt idx="24667">
                  <c:v>42090.419004629628</c:v>
                </c:pt>
                <c:pt idx="24668">
                  <c:v>42090.425949074073</c:v>
                </c:pt>
                <c:pt idx="24669">
                  <c:v>42090.432893518519</c:v>
                </c:pt>
                <c:pt idx="24670">
                  <c:v>42090.439837962993</c:v>
                </c:pt>
                <c:pt idx="24671">
                  <c:v>42090.446782407409</c:v>
                </c:pt>
                <c:pt idx="24672">
                  <c:v>42090.453726851854</c:v>
                </c:pt>
                <c:pt idx="24673">
                  <c:v>42090.460671296343</c:v>
                </c:pt>
                <c:pt idx="24674">
                  <c:v>42090.467615740738</c:v>
                </c:pt>
                <c:pt idx="24675">
                  <c:v>42090.474560185183</c:v>
                </c:pt>
                <c:pt idx="24676">
                  <c:v>42090.481504629628</c:v>
                </c:pt>
                <c:pt idx="24677">
                  <c:v>42090.488449074124</c:v>
                </c:pt>
                <c:pt idx="24678">
                  <c:v>42090.495393518504</c:v>
                </c:pt>
                <c:pt idx="24679">
                  <c:v>42090.502337962993</c:v>
                </c:pt>
                <c:pt idx="24680">
                  <c:v>42090.509282407409</c:v>
                </c:pt>
                <c:pt idx="24681">
                  <c:v>42090.516226851862</c:v>
                </c:pt>
                <c:pt idx="24682">
                  <c:v>42090.5231712963</c:v>
                </c:pt>
                <c:pt idx="24683">
                  <c:v>42090.530115740738</c:v>
                </c:pt>
                <c:pt idx="24684">
                  <c:v>42090.537060185176</c:v>
                </c:pt>
                <c:pt idx="24685">
                  <c:v>42090.544004629628</c:v>
                </c:pt>
                <c:pt idx="24686">
                  <c:v>42090.550949074124</c:v>
                </c:pt>
                <c:pt idx="24687">
                  <c:v>42090.557893518519</c:v>
                </c:pt>
                <c:pt idx="24688">
                  <c:v>42090.564837962993</c:v>
                </c:pt>
                <c:pt idx="24689">
                  <c:v>42090.571782407358</c:v>
                </c:pt>
                <c:pt idx="24690">
                  <c:v>42090.578726851854</c:v>
                </c:pt>
                <c:pt idx="24691">
                  <c:v>42090.585671296343</c:v>
                </c:pt>
                <c:pt idx="24692">
                  <c:v>42090.592615740738</c:v>
                </c:pt>
                <c:pt idx="24693">
                  <c:v>42090.599560185176</c:v>
                </c:pt>
                <c:pt idx="24694">
                  <c:v>42090.606504629628</c:v>
                </c:pt>
                <c:pt idx="24695">
                  <c:v>42090.613449074073</c:v>
                </c:pt>
                <c:pt idx="24696">
                  <c:v>42090.620393518504</c:v>
                </c:pt>
                <c:pt idx="24697">
                  <c:v>42090.627337962964</c:v>
                </c:pt>
                <c:pt idx="24698">
                  <c:v>42090.634282407409</c:v>
                </c:pt>
                <c:pt idx="24699">
                  <c:v>42090.641226851854</c:v>
                </c:pt>
                <c:pt idx="24700">
                  <c:v>42090.648171296343</c:v>
                </c:pt>
                <c:pt idx="24701">
                  <c:v>42090.655115740738</c:v>
                </c:pt>
                <c:pt idx="24702">
                  <c:v>42090.662060185176</c:v>
                </c:pt>
                <c:pt idx="24703">
                  <c:v>42090.669004629584</c:v>
                </c:pt>
                <c:pt idx="24704">
                  <c:v>42090.675949074073</c:v>
                </c:pt>
                <c:pt idx="24705">
                  <c:v>42090.682893518519</c:v>
                </c:pt>
                <c:pt idx="24706">
                  <c:v>42090.689837962993</c:v>
                </c:pt>
                <c:pt idx="24707">
                  <c:v>42090.696782407358</c:v>
                </c:pt>
                <c:pt idx="24708">
                  <c:v>42090.703726851767</c:v>
                </c:pt>
                <c:pt idx="24709">
                  <c:v>42090.710671296343</c:v>
                </c:pt>
                <c:pt idx="24710">
                  <c:v>42090.717615740738</c:v>
                </c:pt>
                <c:pt idx="24711">
                  <c:v>42090.724560185176</c:v>
                </c:pt>
                <c:pt idx="24712">
                  <c:v>42090.731504629584</c:v>
                </c:pt>
                <c:pt idx="24713">
                  <c:v>42090.738449074073</c:v>
                </c:pt>
                <c:pt idx="24714">
                  <c:v>42090.745393518504</c:v>
                </c:pt>
                <c:pt idx="24715">
                  <c:v>42090.752337962993</c:v>
                </c:pt>
                <c:pt idx="24716">
                  <c:v>42090.759282407409</c:v>
                </c:pt>
                <c:pt idx="24717">
                  <c:v>42090.766226851854</c:v>
                </c:pt>
                <c:pt idx="24718">
                  <c:v>42090.7731712963</c:v>
                </c:pt>
                <c:pt idx="24719">
                  <c:v>42090.780115740738</c:v>
                </c:pt>
                <c:pt idx="24720">
                  <c:v>42090.787060185176</c:v>
                </c:pt>
                <c:pt idx="24721">
                  <c:v>42090.794004629584</c:v>
                </c:pt>
                <c:pt idx="24722">
                  <c:v>42090.800949074124</c:v>
                </c:pt>
                <c:pt idx="24723">
                  <c:v>42090.807893518519</c:v>
                </c:pt>
                <c:pt idx="24724">
                  <c:v>42090.814837963029</c:v>
                </c:pt>
                <c:pt idx="24725">
                  <c:v>42090.821782407358</c:v>
                </c:pt>
                <c:pt idx="24726">
                  <c:v>42090.828726851854</c:v>
                </c:pt>
                <c:pt idx="24727">
                  <c:v>42090.835671296343</c:v>
                </c:pt>
                <c:pt idx="24728">
                  <c:v>42090.842615740796</c:v>
                </c:pt>
                <c:pt idx="24729">
                  <c:v>42090.849560185183</c:v>
                </c:pt>
                <c:pt idx="24730">
                  <c:v>42090.856504629643</c:v>
                </c:pt>
                <c:pt idx="24731">
                  <c:v>42090.863449074073</c:v>
                </c:pt>
                <c:pt idx="24732">
                  <c:v>42090.870393518519</c:v>
                </c:pt>
                <c:pt idx="24733">
                  <c:v>42090.877337962993</c:v>
                </c:pt>
                <c:pt idx="24734">
                  <c:v>42090.884282407467</c:v>
                </c:pt>
                <c:pt idx="24735">
                  <c:v>42090.891226851854</c:v>
                </c:pt>
                <c:pt idx="24736">
                  <c:v>42090.898171296343</c:v>
                </c:pt>
                <c:pt idx="24737">
                  <c:v>42090.905115740738</c:v>
                </c:pt>
                <c:pt idx="24738">
                  <c:v>42090.912060185183</c:v>
                </c:pt>
                <c:pt idx="24739">
                  <c:v>42090.919004629628</c:v>
                </c:pt>
                <c:pt idx="24740">
                  <c:v>42090.925949074073</c:v>
                </c:pt>
                <c:pt idx="24741">
                  <c:v>42090.932893518519</c:v>
                </c:pt>
                <c:pt idx="24742">
                  <c:v>42090.939837962993</c:v>
                </c:pt>
                <c:pt idx="24743">
                  <c:v>42090.946782407409</c:v>
                </c:pt>
                <c:pt idx="24744">
                  <c:v>42090.953726851854</c:v>
                </c:pt>
                <c:pt idx="24745">
                  <c:v>42090.960671296343</c:v>
                </c:pt>
                <c:pt idx="24746">
                  <c:v>42090.967615740738</c:v>
                </c:pt>
                <c:pt idx="24747">
                  <c:v>42090.974560185183</c:v>
                </c:pt>
                <c:pt idx="24748">
                  <c:v>42090.981504629628</c:v>
                </c:pt>
                <c:pt idx="24749">
                  <c:v>42090.988449074124</c:v>
                </c:pt>
                <c:pt idx="24750">
                  <c:v>42090.995393518504</c:v>
                </c:pt>
                <c:pt idx="24751">
                  <c:v>42091.002337962993</c:v>
                </c:pt>
                <c:pt idx="24752">
                  <c:v>42091.009282407409</c:v>
                </c:pt>
                <c:pt idx="24753">
                  <c:v>42091.016226851862</c:v>
                </c:pt>
                <c:pt idx="24754">
                  <c:v>42091.0231712963</c:v>
                </c:pt>
                <c:pt idx="24755">
                  <c:v>42091.030115740738</c:v>
                </c:pt>
                <c:pt idx="24756">
                  <c:v>42091.037060185176</c:v>
                </c:pt>
                <c:pt idx="24757">
                  <c:v>42091.044004629628</c:v>
                </c:pt>
                <c:pt idx="24758">
                  <c:v>42091.050949074124</c:v>
                </c:pt>
                <c:pt idx="24759">
                  <c:v>42091.057893518519</c:v>
                </c:pt>
                <c:pt idx="24760">
                  <c:v>42091.064837962993</c:v>
                </c:pt>
                <c:pt idx="24761">
                  <c:v>42091.071782407358</c:v>
                </c:pt>
                <c:pt idx="24762">
                  <c:v>42091.078726851854</c:v>
                </c:pt>
                <c:pt idx="24763">
                  <c:v>42091.085671296343</c:v>
                </c:pt>
                <c:pt idx="24764">
                  <c:v>42091.092615740738</c:v>
                </c:pt>
                <c:pt idx="24765">
                  <c:v>42091.099560185176</c:v>
                </c:pt>
                <c:pt idx="24766">
                  <c:v>42091.106504629628</c:v>
                </c:pt>
                <c:pt idx="24767">
                  <c:v>42091.113449074073</c:v>
                </c:pt>
                <c:pt idx="24768">
                  <c:v>42091.120393518504</c:v>
                </c:pt>
                <c:pt idx="24769">
                  <c:v>42091.127337962964</c:v>
                </c:pt>
                <c:pt idx="24770">
                  <c:v>42091.134282407409</c:v>
                </c:pt>
                <c:pt idx="24771">
                  <c:v>42091.141226851854</c:v>
                </c:pt>
                <c:pt idx="24772">
                  <c:v>42091.148171296343</c:v>
                </c:pt>
                <c:pt idx="24773">
                  <c:v>42091.155115740738</c:v>
                </c:pt>
                <c:pt idx="24774">
                  <c:v>42091.162060185176</c:v>
                </c:pt>
                <c:pt idx="24775">
                  <c:v>42091.169004629584</c:v>
                </c:pt>
                <c:pt idx="24776">
                  <c:v>42091.175949074073</c:v>
                </c:pt>
                <c:pt idx="24777">
                  <c:v>42091.182893518519</c:v>
                </c:pt>
                <c:pt idx="24778">
                  <c:v>42091.189837962993</c:v>
                </c:pt>
                <c:pt idx="24779">
                  <c:v>42091.196782407358</c:v>
                </c:pt>
                <c:pt idx="24780">
                  <c:v>42091.203726851767</c:v>
                </c:pt>
                <c:pt idx="24781">
                  <c:v>42091.210671296343</c:v>
                </c:pt>
                <c:pt idx="24782">
                  <c:v>42091.217615740738</c:v>
                </c:pt>
                <c:pt idx="24783">
                  <c:v>42091.224560185176</c:v>
                </c:pt>
                <c:pt idx="24784">
                  <c:v>42091.231504629584</c:v>
                </c:pt>
                <c:pt idx="24785">
                  <c:v>42091.238449074073</c:v>
                </c:pt>
                <c:pt idx="24786">
                  <c:v>42091.245393518504</c:v>
                </c:pt>
                <c:pt idx="24787">
                  <c:v>42091.252337962993</c:v>
                </c:pt>
                <c:pt idx="24788">
                  <c:v>42091.259282407409</c:v>
                </c:pt>
                <c:pt idx="24789">
                  <c:v>42091.266226851854</c:v>
                </c:pt>
                <c:pt idx="24790">
                  <c:v>42091.2731712963</c:v>
                </c:pt>
                <c:pt idx="24791">
                  <c:v>42091.280115740738</c:v>
                </c:pt>
                <c:pt idx="24792">
                  <c:v>42091.287060185176</c:v>
                </c:pt>
                <c:pt idx="24793">
                  <c:v>42091.294004629584</c:v>
                </c:pt>
                <c:pt idx="24794">
                  <c:v>42091.300949074124</c:v>
                </c:pt>
                <c:pt idx="24795">
                  <c:v>42091.307893518519</c:v>
                </c:pt>
                <c:pt idx="24796">
                  <c:v>42091.314837963029</c:v>
                </c:pt>
                <c:pt idx="24797">
                  <c:v>42091.321782407358</c:v>
                </c:pt>
                <c:pt idx="24798">
                  <c:v>42091.328726851854</c:v>
                </c:pt>
                <c:pt idx="24799">
                  <c:v>42091.335671296343</c:v>
                </c:pt>
                <c:pt idx="24800">
                  <c:v>42091.342615740796</c:v>
                </c:pt>
                <c:pt idx="24801">
                  <c:v>42091.349560185183</c:v>
                </c:pt>
                <c:pt idx="24802">
                  <c:v>42091.356504629643</c:v>
                </c:pt>
                <c:pt idx="24803">
                  <c:v>42091.363449074073</c:v>
                </c:pt>
                <c:pt idx="24804">
                  <c:v>42091.370393518519</c:v>
                </c:pt>
                <c:pt idx="24805">
                  <c:v>42091.377337962993</c:v>
                </c:pt>
                <c:pt idx="24806">
                  <c:v>42091.384282407467</c:v>
                </c:pt>
                <c:pt idx="24807">
                  <c:v>42091.391226851854</c:v>
                </c:pt>
                <c:pt idx="24808">
                  <c:v>42091.398171296343</c:v>
                </c:pt>
                <c:pt idx="24809">
                  <c:v>42091.405115740738</c:v>
                </c:pt>
                <c:pt idx="24810">
                  <c:v>42091.412060185183</c:v>
                </c:pt>
                <c:pt idx="24811">
                  <c:v>42091.419004629628</c:v>
                </c:pt>
                <c:pt idx="24812">
                  <c:v>42091.425949074073</c:v>
                </c:pt>
                <c:pt idx="24813">
                  <c:v>42091.432893518519</c:v>
                </c:pt>
                <c:pt idx="24814">
                  <c:v>42091.439837962993</c:v>
                </c:pt>
                <c:pt idx="24815">
                  <c:v>42091.446782407409</c:v>
                </c:pt>
                <c:pt idx="24816">
                  <c:v>42091.453726851854</c:v>
                </c:pt>
                <c:pt idx="24817">
                  <c:v>42091.460671296343</c:v>
                </c:pt>
                <c:pt idx="24818">
                  <c:v>42091.467615740738</c:v>
                </c:pt>
                <c:pt idx="24819">
                  <c:v>42091.474560185183</c:v>
                </c:pt>
                <c:pt idx="24820">
                  <c:v>42091.481504629628</c:v>
                </c:pt>
                <c:pt idx="24821">
                  <c:v>42091.488449074124</c:v>
                </c:pt>
                <c:pt idx="24822">
                  <c:v>42091.495393518504</c:v>
                </c:pt>
                <c:pt idx="24823">
                  <c:v>42091.502337962993</c:v>
                </c:pt>
                <c:pt idx="24824">
                  <c:v>42091.509282407409</c:v>
                </c:pt>
                <c:pt idx="24825">
                  <c:v>42091.516226851862</c:v>
                </c:pt>
                <c:pt idx="24826">
                  <c:v>42091.5231712963</c:v>
                </c:pt>
                <c:pt idx="24827">
                  <c:v>42091.530115740738</c:v>
                </c:pt>
                <c:pt idx="24828">
                  <c:v>42091.537060185176</c:v>
                </c:pt>
                <c:pt idx="24829">
                  <c:v>42091.544004629628</c:v>
                </c:pt>
                <c:pt idx="24830">
                  <c:v>42091.550949074124</c:v>
                </c:pt>
                <c:pt idx="24831">
                  <c:v>42091.557893518519</c:v>
                </c:pt>
                <c:pt idx="24832">
                  <c:v>42091.564837962993</c:v>
                </c:pt>
                <c:pt idx="24833">
                  <c:v>42091.571782407358</c:v>
                </c:pt>
                <c:pt idx="24834">
                  <c:v>42091.578726851854</c:v>
                </c:pt>
                <c:pt idx="24835">
                  <c:v>42091.585671296343</c:v>
                </c:pt>
                <c:pt idx="24836">
                  <c:v>42091.592615740738</c:v>
                </c:pt>
                <c:pt idx="24837">
                  <c:v>42091.599560185176</c:v>
                </c:pt>
                <c:pt idx="24838">
                  <c:v>42091.606504629628</c:v>
                </c:pt>
                <c:pt idx="24839">
                  <c:v>42091.613449074073</c:v>
                </c:pt>
                <c:pt idx="24840">
                  <c:v>42091.620393518504</c:v>
                </c:pt>
                <c:pt idx="24841">
                  <c:v>42091.627337962964</c:v>
                </c:pt>
                <c:pt idx="24842">
                  <c:v>42091.634282407409</c:v>
                </c:pt>
                <c:pt idx="24843">
                  <c:v>42091.641226851854</c:v>
                </c:pt>
                <c:pt idx="24844">
                  <c:v>42091.648171296343</c:v>
                </c:pt>
                <c:pt idx="24845">
                  <c:v>42091.655115740738</c:v>
                </c:pt>
                <c:pt idx="24846">
                  <c:v>42091.662060185176</c:v>
                </c:pt>
                <c:pt idx="24847">
                  <c:v>42091.669004629584</c:v>
                </c:pt>
                <c:pt idx="24848">
                  <c:v>42091.675949074073</c:v>
                </c:pt>
                <c:pt idx="24849">
                  <c:v>42091.682893518519</c:v>
                </c:pt>
                <c:pt idx="24850">
                  <c:v>42091.689837962993</c:v>
                </c:pt>
                <c:pt idx="24851">
                  <c:v>42091.696782407358</c:v>
                </c:pt>
                <c:pt idx="24852">
                  <c:v>42091.703726851767</c:v>
                </c:pt>
                <c:pt idx="24853">
                  <c:v>42091.710671296343</c:v>
                </c:pt>
                <c:pt idx="24854">
                  <c:v>42091.717615740738</c:v>
                </c:pt>
                <c:pt idx="24855">
                  <c:v>42091.724560185176</c:v>
                </c:pt>
                <c:pt idx="24856">
                  <c:v>42091.731504629584</c:v>
                </c:pt>
                <c:pt idx="24857">
                  <c:v>42091.738449074073</c:v>
                </c:pt>
                <c:pt idx="24858">
                  <c:v>42091.745393518504</c:v>
                </c:pt>
                <c:pt idx="24859">
                  <c:v>42091.752337962993</c:v>
                </c:pt>
                <c:pt idx="24860">
                  <c:v>42091.759282407409</c:v>
                </c:pt>
                <c:pt idx="24861">
                  <c:v>42091.766226851854</c:v>
                </c:pt>
                <c:pt idx="24862">
                  <c:v>42091.7731712963</c:v>
                </c:pt>
                <c:pt idx="24863">
                  <c:v>42091.780115740738</c:v>
                </c:pt>
                <c:pt idx="24864">
                  <c:v>42091.787060185176</c:v>
                </c:pt>
                <c:pt idx="24865">
                  <c:v>42091.794004629584</c:v>
                </c:pt>
                <c:pt idx="24866">
                  <c:v>42091.800949074124</c:v>
                </c:pt>
                <c:pt idx="24867">
                  <c:v>42091.807893518519</c:v>
                </c:pt>
                <c:pt idx="24868">
                  <c:v>42091.814837963029</c:v>
                </c:pt>
                <c:pt idx="24869">
                  <c:v>42091.821782407358</c:v>
                </c:pt>
                <c:pt idx="24870">
                  <c:v>42091.828726851854</c:v>
                </c:pt>
                <c:pt idx="24871">
                  <c:v>42091.835671296343</c:v>
                </c:pt>
                <c:pt idx="24872">
                  <c:v>42091.842615740796</c:v>
                </c:pt>
                <c:pt idx="24873">
                  <c:v>42091.849560185183</c:v>
                </c:pt>
                <c:pt idx="24874">
                  <c:v>42091.856504629643</c:v>
                </c:pt>
                <c:pt idx="24875">
                  <c:v>42091.863449074073</c:v>
                </c:pt>
                <c:pt idx="24876">
                  <c:v>42091.870393518519</c:v>
                </c:pt>
                <c:pt idx="24877">
                  <c:v>42091.877337962993</c:v>
                </c:pt>
                <c:pt idx="24878">
                  <c:v>42091.884282407467</c:v>
                </c:pt>
                <c:pt idx="24879">
                  <c:v>42091.891226851854</c:v>
                </c:pt>
                <c:pt idx="24880">
                  <c:v>42091.898171296343</c:v>
                </c:pt>
                <c:pt idx="24881">
                  <c:v>42091.905115740738</c:v>
                </c:pt>
                <c:pt idx="24882">
                  <c:v>42091.912060185183</c:v>
                </c:pt>
                <c:pt idx="24883">
                  <c:v>42091.919004629628</c:v>
                </c:pt>
                <c:pt idx="24884">
                  <c:v>42091.925949074073</c:v>
                </c:pt>
                <c:pt idx="24885">
                  <c:v>42091.932893518519</c:v>
                </c:pt>
                <c:pt idx="24886">
                  <c:v>42091.939837962993</c:v>
                </c:pt>
                <c:pt idx="24887">
                  <c:v>42091.946782407409</c:v>
                </c:pt>
                <c:pt idx="24888">
                  <c:v>42091.953726851854</c:v>
                </c:pt>
                <c:pt idx="24889">
                  <c:v>42091.960671296343</c:v>
                </c:pt>
                <c:pt idx="24890">
                  <c:v>42091.967615740738</c:v>
                </c:pt>
                <c:pt idx="24891">
                  <c:v>42091.974560185183</c:v>
                </c:pt>
                <c:pt idx="24892">
                  <c:v>42091.981504629628</c:v>
                </c:pt>
                <c:pt idx="24893">
                  <c:v>42091.988449074124</c:v>
                </c:pt>
                <c:pt idx="24894">
                  <c:v>42091.995393518504</c:v>
                </c:pt>
                <c:pt idx="24895">
                  <c:v>42092.002337962993</c:v>
                </c:pt>
                <c:pt idx="24896">
                  <c:v>42092.009282407409</c:v>
                </c:pt>
                <c:pt idx="24897">
                  <c:v>42092.016226851862</c:v>
                </c:pt>
                <c:pt idx="24898">
                  <c:v>42092.0231712963</c:v>
                </c:pt>
                <c:pt idx="24899">
                  <c:v>42092.030115740738</c:v>
                </c:pt>
                <c:pt idx="24900">
                  <c:v>42092.037060185176</c:v>
                </c:pt>
                <c:pt idx="24901">
                  <c:v>42092.044004629628</c:v>
                </c:pt>
                <c:pt idx="24902">
                  <c:v>42092.050949074124</c:v>
                </c:pt>
                <c:pt idx="24903">
                  <c:v>42092.057893518519</c:v>
                </c:pt>
                <c:pt idx="24904">
                  <c:v>42092.064837962993</c:v>
                </c:pt>
                <c:pt idx="24905">
                  <c:v>42092.071782407358</c:v>
                </c:pt>
                <c:pt idx="24906">
                  <c:v>42092.078726851854</c:v>
                </c:pt>
                <c:pt idx="24907">
                  <c:v>42092.127337962964</c:v>
                </c:pt>
                <c:pt idx="24908">
                  <c:v>42092.134282407409</c:v>
                </c:pt>
                <c:pt idx="24909">
                  <c:v>42092.141226851854</c:v>
                </c:pt>
                <c:pt idx="24910">
                  <c:v>42092.148171296343</c:v>
                </c:pt>
                <c:pt idx="24911">
                  <c:v>42092.155115740738</c:v>
                </c:pt>
                <c:pt idx="24912">
                  <c:v>42092.162060185176</c:v>
                </c:pt>
                <c:pt idx="24913">
                  <c:v>42092.169004629584</c:v>
                </c:pt>
                <c:pt idx="24914">
                  <c:v>42092.175949074073</c:v>
                </c:pt>
                <c:pt idx="24915">
                  <c:v>42092.182893518519</c:v>
                </c:pt>
                <c:pt idx="24916">
                  <c:v>42092.189837962993</c:v>
                </c:pt>
                <c:pt idx="24917">
                  <c:v>42092.196782407358</c:v>
                </c:pt>
                <c:pt idx="24918">
                  <c:v>42092.203726851767</c:v>
                </c:pt>
                <c:pt idx="24919">
                  <c:v>42092.210671296343</c:v>
                </c:pt>
                <c:pt idx="24920">
                  <c:v>42092.217615740738</c:v>
                </c:pt>
                <c:pt idx="24921">
                  <c:v>42092.224560185176</c:v>
                </c:pt>
                <c:pt idx="24922">
                  <c:v>42092.231504629584</c:v>
                </c:pt>
                <c:pt idx="24923">
                  <c:v>42092.238449074073</c:v>
                </c:pt>
                <c:pt idx="24924">
                  <c:v>42092.245393518504</c:v>
                </c:pt>
                <c:pt idx="24925">
                  <c:v>42092.252337962993</c:v>
                </c:pt>
                <c:pt idx="24926">
                  <c:v>42092.259282407409</c:v>
                </c:pt>
                <c:pt idx="24927">
                  <c:v>42092.266226851854</c:v>
                </c:pt>
                <c:pt idx="24928">
                  <c:v>42092.2731712963</c:v>
                </c:pt>
                <c:pt idx="24929">
                  <c:v>42092.280115740738</c:v>
                </c:pt>
                <c:pt idx="24930">
                  <c:v>42092.287060185176</c:v>
                </c:pt>
                <c:pt idx="24931">
                  <c:v>42092.294004629584</c:v>
                </c:pt>
                <c:pt idx="24932">
                  <c:v>42092.300949074124</c:v>
                </c:pt>
                <c:pt idx="24933">
                  <c:v>42092.307893518519</c:v>
                </c:pt>
                <c:pt idx="24934">
                  <c:v>42092.314837963029</c:v>
                </c:pt>
                <c:pt idx="24935">
                  <c:v>42092.321782407358</c:v>
                </c:pt>
                <c:pt idx="24936">
                  <c:v>42092.328726851854</c:v>
                </c:pt>
                <c:pt idx="24937">
                  <c:v>42092.335671296343</c:v>
                </c:pt>
                <c:pt idx="24938">
                  <c:v>42092.342615740796</c:v>
                </c:pt>
                <c:pt idx="24939">
                  <c:v>42092.349560185183</c:v>
                </c:pt>
                <c:pt idx="24940">
                  <c:v>42092.356504629643</c:v>
                </c:pt>
                <c:pt idx="24941">
                  <c:v>42092.363449074073</c:v>
                </c:pt>
                <c:pt idx="24942">
                  <c:v>42092.370393518519</c:v>
                </c:pt>
                <c:pt idx="24943">
                  <c:v>42092.377337962993</c:v>
                </c:pt>
                <c:pt idx="24944">
                  <c:v>42092.384282407467</c:v>
                </c:pt>
                <c:pt idx="24945">
                  <c:v>42092.391226851854</c:v>
                </c:pt>
                <c:pt idx="24946">
                  <c:v>42092.398171296343</c:v>
                </c:pt>
                <c:pt idx="24947">
                  <c:v>42092.405115740738</c:v>
                </c:pt>
                <c:pt idx="24948">
                  <c:v>42092.412060185183</c:v>
                </c:pt>
                <c:pt idx="24949">
                  <c:v>42092.419004629628</c:v>
                </c:pt>
                <c:pt idx="24950">
                  <c:v>42092.425949074073</c:v>
                </c:pt>
                <c:pt idx="24951">
                  <c:v>42092.432893518519</c:v>
                </c:pt>
                <c:pt idx="24952">
                  <c:v>42092.439837962993</c:v>
                </c:pt>
                <c:pt idx="24953">
                  <c:v>42092.446782407409</c:v>
                </c:pt>
                <c:pt idx="24954">
                  <c:v>42092.453726851854</c:v>
                </c:pt>
                <c:pt idx="24955">
                  <c:v>42092.460671296343</c:v>
                </c:pt>
                <c:pt idx="24956">
                  <c:v>42092.467615740738</c:v>
                </c:pt>
                <c:pt idx="24957">
                  <c:v>42092.474560185183</c:v>
                </c:pt>
                <c:pt idx="24958">
                  <c:v>42092.481504629628</c:v>
                </c:pt>
                <c:pt idx="24959">
                  <c:v>42092.488449074124</c:v>
                </c:pt>
                <c:pt idx="24960">
                  <c:v>42092.495393518504</c:v>
                </c:pt>
                <c:pt idx="24961">
                  <c:v>42092.502337962993</c:v>
                </c:pt>
                <c:pt idx="24962">
                  <c:v>42092.509282407409</c:v>
                </c:pt>
                <c:pt idx="24963">
                  <c:v>42092.516226851862</c:v>
                </c:pt>
                <c:pt idx="24964">
                  <c:v>42092.5231712963</c:v>
                </c:pt>
                <c:pt idx="24965">
                  <c:v>42092.530115740738</c:v>
                </c:pt>
                <c:pt idx="24966">
                  <c:v>42092.537060185176</c:v>
                </c:pt>
                <c:pt idx="24967">
                  <c:v>42092.544004629628</c:v>
                </c:pt>
                <c:pt idx="24968">
                  <c:v>42092.550949074124</c:v>
                </c:pt>
                <c:pt idx="24969">
                  <c:v>42092.557893518519</c:v>
                </c:pt>
                <c:pt idx="24970">
                  <c:v>42092.564837962993</c:v>
                </c:pt>
                <c:pt idx="24971">
                  <c:v>42092.571782407358</c:v>
                </c:pt>
                <c:pt idx="24972">
                  <c:v>42092.578726851854</c:v>
                </c:pt>
                <c:pt idx="24973">
                  <c:v>42092.585671296343</c:v>
                </c:pt>
                <c:pt idx="24974">
                  <c:v>42092.592615740738</c:v>
                </c:pt>
                <c:pt idx="24975">
                  <c:v>42092.599560185176</c:v>
                </c:pt>
                <c:pt idx="24976">
                  <c:v>42092.606504629628</c:v>
                </c:pt>
                <c:pt idx="24977">
                  <c:v>42092.613449074073</c:v>
                </c:pt>
                <c:pt idx="24978">
                  <c:v>42092.620393518504</c:v>
                </c:pt>
                <c:pt idx="24979">
                  <c:v>42092.627337962964</c:v>
                </c:pt>
                <c:pt idx="24980">
                  <c:v>42092.634282407409</c:v>
                </c:pt>
                <c:pt idx="24981">
                  <c:v>42092.641226851854</c:v>
                </c:pt>
                <c:pt idx="24982">
                  <c:v>42092.648171296343</c:v>
                </c:pt>
                <c:pt idx="24983">
                  <c:v>42092.655115740738</c:v>
                </c:pt>
                <c:pt idx="24984">
                  <c:v>42092.662060185176</c:v>
                </c:pt>
                <c:pt idx="24985">
                  <c:v>42092.669004629584</c:v>
                </c:pt>
                <c:pt idx="24986">
                  <c:v>42092.675949074073</c:v>
                </c:pt>
                <c:pt idx="24987">
                  <c:v>42092.682893518519</c:v>
                </c:pt>
                <c:pt idx="24988">
                  <c:v>42092.689837962993</c:v>
                </c:pt>
                <c:pt idx="24989">
                  <c:v>42092.696782407358</c:v>
                </c:pt>
                <c:pt idx="24990">
                  <c:v>42092.703726851767</c:v>
                </c:pt>
                <c:pt idx="24991">
                  <c:v>42092.710671296343</c:v>
                </c:pt>
                <c:pt idx="24992">
                  <c:v>42092.717615740738</c:v>
                </c:pt>
                <c:pt idx="24993">
                  <c:v>42092.724560185176</c:v>
                </c:pt>
                <c:pt idx="24994">
                  <c:v>42092.731504629584</c:v>
                </c:pt>
                <c:pt idx="24995">
                  <c:v>42092.738449074073</c:v>
                </c:pt>
                <c:pt idx="24996">
                  <c:v>42092.745393518504</c:v>
                </c:pt>
                <c:pt idx="24997">
                  <c:v>42092.752337962993</c:v>
                </c:pt>
                <c:pt idx="24998">
                  <c:v>42092.759282407409</c:v>
                </c:pt>
                <c:pt idx="24999">
                  <c:v>42092.766226851854</c:v>
                </c:pt>
                <c:pt idx="25000">
                  <c:v>42092.7731712963</c:v>
                </c:pt>
                <c:pt idx="25001">
                  <c:v>42092.780115740738</c:v>
                </c:pt>
                <c:pt idx="25002">
                  <c:v>42092.787060185176</c:v>
                </c:pt>
                <c:pt idx="25003">
                  <c:v>42092.794004629584</c:v>
                </c:pt>
                <c:pt idx="25004">
                  <c:v>42092.800949074124</c:v>
                </c:pt>
                <c:pt idx="25005">
                  <c:v>42092.807893518519</c:v>
                </c:pt>
                <c:pt idx="25006">
                  <c:v>42092.814837963029</c:v>
                </c:pt>
                <c:pt idx="25007">
                  <c:v>42092.821782407358</c:v>
                </c:pt>
                <c:pt idx="25008">
                  <c:v>42092.828726851854</c:v>
                </c:pt>
                <c:pt idx="25009">
                  <c:v>42092.835671296343</c:v>
                </c:pt>
                <c:pt idx="25010">
                  <c:v>42092.842615740796</c:v>
                </c:pt>
                <c:pt idx="25011">
                  <c:v>42092.849560185183</c:v>
                </c:pt>
                <c:pt idx="25012">
                  <c:v>42092.856504629643</c:v>
                </c:pt>
                <c:pt idx="25013">
                  <c:v>42092.863449074073</c:v>
                </c:pt>
                <c:pt idx="25014">
                  <c:v>42092.870393518519</c:v>
                </c:pt>
                <c:pt idx="25015">
                  <c:v>42092.877337962993</c:v>
                </c:pt>
                <c:pt idx="25016">
                  <c:v>42092.884282407467</c:v>
                </c:pt>
                <c:pt idx="25017">
                  <c:v>42092.891226851854</c:v>
                </c:pt>
                <c:pt idx="25018">
                  <c:v>42092.898171296343</c:v>
                </c:pt>
                <c:pt idx="25019">
                  <c:v>42092.905115740738</c:v>
                </c:pt>
                <c:pt idx="25020">
                  <c:v>42092.912060185183</c:v>
                </c:pt>
                <c:pt idx="25021">
                  <c:v>42092.919004629628</c:v>
                </c:pt>
                <c:pt idx="25022">
                  <c:v>42092.925949074073</c:v>
                </c:pt>
                <c:pt idx="25023">
                  <c:v>42092.932893518519</c:v>
                </c:pt>
                <c:pt idx="25024">
                  <c:v>42092.939837962993</c:v>
                </c:pt>
                <c:pt idx="25025">
                  <c:v>42092.946782407409</c:v>
                </c:pt>
                <c:pt idx="25026">
                  <c:v>42092.953726851854</c:v>
                </c:pt>
                <c:pt idx="25027">
                  <c:v>42092.960671296343</c:v>
                </c:pt>
                <c:pt idx="25028">
                  <c:v>42092.967615740738</c:v>
                </c:pt>
                <c:pt idx="25029">
                  <c:v>42092.974560185183</c:v>
                </c:pt>
                <c:pt idx="25030">
                  <c:v>42092.981504629628</c:v>
                </c:pt>
                <c:pt idx="25031">
                  <c:v>42092.988449074124</c:v>
                </c:pt>
                <c:pt idx="25032">
                  <c:v>42092.995393518504</c:v>
                </c:pt>
                <c:pt idx="25033">
                  <c:v>42093.002337962993</c:v>
                </c:pt>
                <c:pt idx="25034">
                  <c:v>42093.009282407409</c:v>
                </c:pt>
                <c:pt idx="25035">
                  <c:v>42093.016226851862</c:v>
                </c:pt>
                <c:pt idx="25036">
                  <c:v>42093.0231712963</c:v>
                </c:pt>
                <c:pt idx="25037">
                  <c:v>42093.030115740738</c:v>
                </c:pt>
                <c:pt idx="25038">
                  <c:v>42093.037060185176</c:v>
                </c:pt>
                <c:pt idx="25039">
                  <c:v>42093.044004629628</c:v>
                </c:pt>
                <c:pt idx="25040">
                  <c:v>42093.050949074124</c:v>
                </c:pt>
                <c:pt idx="25041">
                  <c:v>42093.057893518519</c:v>
                </c:pt>
                <c:pt idx="25042">
                  <c:v>42093.064837962993</c:v>
                </c:pt>
                <c:pt idx="25043">
                  <c:v>42093.071782407358</c:v>
                </c:pt>
                <c:pt idx="25044">
                  <c:v>42093.078726851854</c:v>
                </c:pt>
                <c:pt idx="25045">
                  <c:v>42093.085671296343</c:v>
                </c:pt>
                <c:pt idx="25046">
                  <c:v>42093.092615740738</c:v>
                </c:pt>
                <c:pt idx="25047">
                  <c:v>42093.099560185176</c:v>
                </c:pt>
                <c:pt idx="25048">
                  <c:v>42093.106504629628</c:v>
                </c:pt>
                <c:pt idx="25049">
                  <c:v>42093.113449074073</c:v>
                </c:pt>
                <c:pt idx="25050">
                  <c:v>42093.120393518504</c:v>
                </c:pt>
                <c:pt idx="25051">
                  <c:v>42093.127337962964</c:v>
                </c:pt>
                <c:pt idx="25052">
                  <c:v>42093.134282407409</c:v>
                </c:pt>
                <c:pt idx="25053">
                  <c:v>42093.141226851854</c:v>
                </c:pt>
                <c:pt idx="25054">
                  <c:v>42093.148171296343</c:v>
                </c:pt>
                <c:pt idx="25055">
                  <c:v>42093.155115740738</c:v>
                </c:pt>
                <c:pt idx="25056">
                  <c:v>42093.162060185176</c:v>
                </c:pt>
                <c:pt idx="25057">
                  <c:v>42093.169004629584</c:v>
                </c:pt>
                <c:pt idx="25058">
                  <c:v>42093.175949074073</c:v>
                </c:pt>
                <c:pt idx="25059">
                  <c:v>42093.182893518519</c:v>
                </c:pt>
                <c:pt idx="25060">
                  <c:v>42093.189837962993</c:v>
                </c:pt>
                <c:pt idx="25061">
                  <c:v>42093.196782407358</c:v>
                </c:pt>
                <c:pt idx="25062">
                  <c:v>42093.203726851767</c:v>
                </c:pt>
                <c:pt idx="25063">
                  <c:v>42093.210671296343</c:v>
                </c:pt>
                <c:pt idx="25064">
                  <c:v>42093.217615740738</c:v>
                </c:pt>
                <c:pt idx="25065">
                  <c:v>42093.224560185176</c:v>
                </c:pt>
                <c:pt idx="25066">
                  <c:v>42093.231504629584</c:v>
                </c:pt>
                <c:pt idx="25067">
                  <c:v>42093.238449074073</c:v>
                </c:pt>
                <c:pt idx="25068">
                  <c:v>42093.245393518504</c:v>
                </c:pt>
                <c:pt idx="25069">
                  <c:v>42093.252337962993</c:v>
                </c:pt>
                <c:pt idx="25070">
                  <c:v>42093.259282407409</c:v>
                </c:pt>
                <c:pt idx="25071">
                  <c:v>42093.266226851854</c:v>
                </c:pt>
                <c:pt idx="25072">
                  <c:v>42093.2731712963</c:v>
                </c:pt>
                <c:pt idx="25073">
                  <c:v>42093.280115740738</c:v>
                </c:pt>
                <c:pt idx="25074">
                  <c:v>42093.287060185176</c:v>
                </c:pt>
                <c:pt idx="25075">
                  <c:v>42093.294004629584</c:v>
                </c:pt>
                <c:pt idx="25076">
                  <c:v>42093.300949074124</c:v>
                </c:pt>
                <c:pt idx="25077">
                  <c:v>42093.307893518519</c:v>
                </c:pt>
                <c:pt idx="25078">
                  <c:v>42093.314837963029</c:v>
                </c:pt>
                <c:pt idx="25079">
                  <c:v>42093.321782407358</c:v>
                </c:pt>
                <c:pt idx="25080">
                  <c:v>42093.328726851854</c:v>
                </c:pt>
                <c:pt idx="25081">
                  <c:v>42093.335671296343</c:v>
                </c:pt>
                <c:pt idx="25082">
                  <c:v>42093.342615740796</c:v>
                </c:pt>
                <c:pt idx="25083">
                  <c:v>42093.349560185183</c:v>
                </c:pt>
                <c:pt idx="25084">
                  <c:v>42093.356504629643</c:v>
                </c:pt>
                <c:pt idx="25085">
                  <c:v>42093.363449074073</c:v>
                </c:pt>
                <c:pt idx="25086">
                  <c:v>42093.370393518519</c:v>
                </c:pt>
                <c:pt idx="25087">
                  <c:v>42093.377337962993</c:v>
                </c:pt>
                <c:pt idx="25088">
                  <c:v>42093.384282407467</c:v>
                </c:pt>
                <c:pt idx="25089">
                  <c:v>42093.391226851854</c:v>
                </c:pt>
                <c:pt idx="25090">
                  <c:v>42093.398171296343</c:v>
                </c:pt>
                <c:pt idx="25091">
                  <c:v>42093.405115740738</c:v>
                </c:pt>
                <c:pt idx="25092">
                  <c:v>42093.412060185183</c:v>
                </c:pt>
                <c:pt idx="25093">
                  <c:v>42093.419004629628</c:v>
                </c:pt>
                <c:pt idx="25094">
                  <c:v>42093.425949074073</c:v>
                </c:pt>
                <c:pt idx="25095">
                  <c:v>42093.432893518519</c:v>
                </c:pt>
                <c:pt idx="25096">
                  <c:v>42093.439837962993</c:v>
                </c:pt>
                <c:pt idx="25097">
                  <c:v>42093.446782407409</c:v>
                </c:pt>
                <c:pt idx="25098">
                  <c:v>42093.453726851854</c:v>
                </c:pt>
                <c:pt idx="25099">
                  <c:v>42093.460671296343</c:v>
                </c:pt>
                <c:pt idx="25100">
                  <c:v>42093.467615740738</c:v>
                </c:pt>
                <c:pt idx="25101">
                  <c:v>42093.474560185183</c:v>
                </c:pt>
                <c:pt idx="25102">
                  <c:v>42093.481504629628</c:v>
                </c:pt>
                <c:pt idx="25103">
                  <c:v>42093.488449074124</c:v>
                </c:pt>
                <c:pt idx="25104">
                  <c:v>42093.495393518504</c:v>
                </c:pt>
                <c:pt idx="25105">
                  <c:v>42093.502337962993</c:v>
                </c:pt>
                <c:pt idx="25106">
                  <c:v>42093.509282407409</c:v>
                </c:pt>
                <c:pt idx="25107">
                  <c:v>42093.516226851862</c:v>
                </c:pt>
                <c:pt idx="25108">
                  <c:v>42093.5231712963</c:v>
                </c:pt>
                <c:pt idx="25109">
                  <c:v>42093.530115740738</c:v>
                </c:pt>
                <c:pt idx="25110">
                  <c:v>42093.537060185176</c:v>
                </c:pt>
                <c:pt idx="25111">
                  <c:v>42093.544004629628</c:v>
                </c:pt>
                <c:pt idx="25112">
                  <c:v>42093.550949074124</c:v>
                </c:pt>
                <c:pt idx="25113">
                  <c:v>42093.557893518519</c:v>
                </c:pt>
                <c:pt idx="25114">
                  <c:v>42093.564837962993</c:v>
                </c:pt>
                <c:pt idx="25115">
                  <c:v>42093.571782407358</c:v>
                </c:pt>
                <c:pt idx="25116">
                  <c:v>42093.578726851854</c:v>
                </c:pt>
                <c:pt idx="25117">
                  <c:v>42093.585671296343</c:v>
                </c:pt>
                <c:pt idx="25118">
                  <c:v>42093.592615740738</c:v>
                </c:pt>
                <c:pt idx="25119">
                  <c:v>42093.599560185176</c:v>
                </c:pt>
                <c:pt idx="25120">
                  <c:v>42093.606504629628</c:v>
                </c:pt>
                <c:pt idx="25121">
                  <c:v>42093.613449074073</c:v>
                </c:pt>
                <c:pt idx="25122">
                  <c:v>42093.620393518504</c:v>
                </c:pt>
                <c:pt idx="25123">
                  <c:v>42093.627337962964</c:v>
                </c:pt>
                <c:pt idx="25124">
                  <c:v>42093.634282407409</c:v>
                </c:pt>
                <c:pt idx="25125">
                  <c:v>42093.641226851854</c:v>
                </c:pt>
                <c:pt idx="25126">
                  <c:v>42093.648171296343</c:v>
                </c:pt>
                <c:pt idx="25127">
                  <c:v>42093.655115740738</c:v>
                </c:pt>
                <c:pt idx="25128">
                  <c:v>42093.662060185176</c:v>
                </c:pt>
                <c:pt idx="25129">
                  <c:v>42093.669004629584</c:v>
                </c:pt>
                <c:pt idx="25130">
                  <c:v>42093.675949074073</c:v>
                </c:pt>
                <c:pt idx="25131">
                  <c:v>42093.682893518519</c:v>
                </c:pt>
                <c:pt idx="25132">
                  <c:v>42093.689837962993</c:v>
                </c:pt>
                <c:pt idx="25133">
                  <c:v>42093.696782407358</c:v>
                </c:pt>
                <c:pt idx="25134">
                  <c:v>42093.703726851767</c:v>
                </c:pt>
                <c:pt idx="25135">
                  <c:v>42093.710671296343</c:v>
                </c:pt>
                <c:pt idx="25136">
                  <c:v>42093.717615740738</c:v>
                </c:pt>
                <c:pt idx="25137">
                  <c:v>42093.724560185176</c:v>
                </c:pt>
                <c:pt idx="25138">
                  <c:v>42093.731504629584</c:v>
                </c:pt>
                <c:pt idx="25139">
                  <c:v>42093.738449074073</c:v>
                </c:pt>
                <c:pt idx="25140">
                  <c:v>42093.745393518504</c:v>
                </c:pt>
                <c:pt idx="25141">
                  <c:v>42093.752337962993</c:v>
                </c:pt>
                <c:pt idx="25142">
                  <c:v>42093.759282407409</c:v>
                </c:pt>
                <c:pt idx="25143">
                  <c:v>42093.766226851854</c:v>
                </c:pt>
                <c:pt idx="25144">
                  <c:v>42093.7731712963</c:v>
                </c:pt>
                <c:pt idx="25145">
                  <c:v>42093.780115740738</c:v>
                </c:pt>
                <c:pt idx="25146">
                  <c:v>42093.787060185176</c:v>
                </c:pt>
                <c:pt idx="25147">
                  <c:v>42093.794004629584</c:v>
                </c:pt>
                <c:pt idx="25148">
                  <c:v>42093.800949074124</c:v>
                </c:pt>
                <c:pt idx="25149">
                  <c:v>42093.807893518519</c:v>
                </c:pt>
                <c:pt idx="25150">
                  <c:v>42093.814837963029</c:v>
                </c:pt>
                <c:pt idx="25151">
                  <c:v>42093.821782407358</c:v>
                </c:pt>
                <c:pt idx="25152">
                  <c:v>42093.828726851854</c:v>
                </c:pt>
                <c:pt idx="25153">
                  <c:v>42093.835671296343</c:v>
                </c:pt>
                <c:pt idx="25154">
                  <c:v>42093.842615740796</c:v>
                </c:pt>
                <c:pt idx="25155">
                  <c:v>42093.849560185183</c:v>
                </c:pt>
                <c:pt idx="25156">
                  <c:v>42093.856504629643</c:v>
                </c:pt>
                <c:pt idx="25157">
                  <c:v>42093.863449074073</c:v>
                </c:pt>
                <c:pt idx="25158">
                  <c:v>42093.870393518519</c:v>
                </c:pt>
                <c:pt idx="25159">
                  <c:v>42093.877337962993</c:v>
                </c:pt>
                <c:pt idx="25160">
                  <c:v>42093.884282407467</c:v>
                </c:pt>
                <c:pt idx="25161">
                  <c:v>42093.891226851854</c:v>
                </c:pt>
                <c:pt idx="25162">
                  <c:v>42093.898171296343</c:v>
                </c:pt>
                <c:pt idx="25163">
                  <c:v>42093.905115740738</c:v>
                </c:pt>
                <c:pt idx="25164">
                  <c:v>42093.912060185183</c:v>
                </c:pt>
                <c:pt idx="25165">
                  <c:v>42093.919004629628</c:v>
                </c:pt>
                <c:pt idx="25166">
                  <c:v>42093.925949074073</c:v>
                </c:pt>
                <c:pt idx="25167">
                  <c:v>42093.932893518519</c:v>
                </c:pt>
                <c:pt idx="25168">
                  <c:v>42093.939837962993</c:v>
                </c:pt>
                <c:pt idx="25169">
                  <c:v>42093.946782407409</c:v>
                </c:pt>
                <c:pt idx="25170">
                  <c:v>42093.953726851854</c:v>
                </c:pt>
                <c:pt idx="25171">
                  <c:v>42093.960671296343</c:v>
                </c:pt>
                <c:pt idx="25172">
                  <c:v>42093.967615740738</c:v>
                </c:pt>
                <c:pt idx="25173">
                  <c:v>42093.974560185183</c:v>
                </c:pt>
                <c:pt idx="25174">
                  <c:v>42093.981504629628</c:v>
                </c:pt>
                <c:pt idx="25175">
                  <c:v>42093.988449074124</c:v>
                </c:pt>
                <c:pt idx="25176">
                  <c:v>42093.995393518504</c:v>
                </c:pt>
                <c:pt idx="25177">
                  <c:v>42094.002337962993</c:v>
                </c:pt>
                <c:pt idx="25178">
                  <c:v>42094.009282407409</c:v>
                </c:pt>
                <c:pt idx="25179">
                  <c:v>42094.016226851862</c:v>
                </c:pt>
                <c:pt idx="25180">
                  <c:v>42094.0231712963</c:v>
                </c:pt>
                <c:pt idx="25181">
                  <c:v>42094.030115740738</c:v>
                </c:pt>
                <c:pt idx="25182">
                  <c:v>42094.037060185176</c:v>
                </c:pt>
                <c:pt idx="25183">
                  <c:v>42094.044004629628</c:v>
                </c:pt>
                <c:pt idx="25184">
                  <c:v>42094.050949074124</c:v>
                </c:pt>
                <c:pt idx="25185">
                  <c:v>42094.057893518519</c:v>
                </c:pt>
                <c:pt idx="25186">
                  <c:v>42094.064837962993</c:v>
                </c:pt>
                <c:pt idx="25187">
                  <c:v>42094.071782407358</c:v>
                </c:pt>
                <c:pt idx="25188">
                  <c:v>42094.078726851854</c:v>
                </c:pt>
                <c:pt idx="25189">
                  <c:v>42094.085671296343</c:v>
                </c:pt>
                <c:pt idx="25190">
                  <c:v>42094.092615740738</c:v>
                </c:pt>
                <c:pt idx="25191">
                  <c:v>42094.099560185176</c:v>
                </c:pt>
                <c:pt idx="25192">
                  <c:v>42094.106504629628</c:v>
                </c:pt>
                <c:pt idx="25193">
                  <c:v>42094.113449074073</c:v>
                </c:pt>
                <c:pt idx="25194">
                  <c:v>42094.120393518504</c:v>
                </c:pt>
                <c:pt idx="25195">
                  <c:v>42094.127337962964</c:v>
                </c:pt>
                <c:pt idx="25196">
                  <c:v>42094.134282407409</c:v>
                </c:pt>
                <c:pt idx="25197">
                  <c:v>42094.141226851854</c:v>
                </c:pt>
                <c:pt idx="25198">
                  <c:v>42094.148171296343</c:v>
                </c:pt>
                <c:pt idx="25199">
                  <c:v>42094.155115740738</c:v>
                </c:pt>
                <c:pt idx="25200">
                  <c:v>42094.162060185176</c:v>
                </c:pt>
                <c:pt idx="25201">
                  <c:v>42094.169004629584</c:v>
                </c:pt>
                <c:pt idx="25202">
                  <c:v>42094.175949074073</c:v>
                </c:pt>
                <c:pt idx="25203">
                  <c:v>42094.182893518519</c:v>
                </c:pt>
                <c:pt idx="25204">
                  <c:v>42094.189837962993</c:v>
                </c:pt>
                <c:pt idx="25205">
                  <c:v>42094.196782407358</c:v>
                </c:pt>
                <c:pt idx="25206">
                  <c:v>42094.203726851767</c:v>
                </c:pt>
                <c:pt idx="25207">
                  <c:v>42094.210671296343</c:v>
                </c:pt>
                <c:pt idx="25208">
                  <c:v>42094.217615740738</c:v>
                </c:pt>
                <c:pt idx="25209">
                  <c:v>42094.224560185176</c:v>
                </c:pt>
                <c:pt idx="25210">
                  <c:v>42094.231504629584</c:v>
                </c:pt>
                <c:pt idx="25211">
                  <c:v>42094.238449074073</c:v>
                </c:pt>
                <c:pt idx="25212">
                  <c:v>42094.245393518504</c:v>
                </c:pt>
                <c:pt idx="25213">
                  <c:v>42094.252337962993</c:v>
                </c:pt>
                <c:pt idx="25214">
                  <c:v>42094.259282407409</c:v>
                </c:pt>
                <c:pt idx="25215">
                  <c:v>42094.266226851854</c:v>
                </c:pt>
                <c:pt idx="25216">
                  <c:v>42094.2731712963</c:v>
                </c:pt>
                <c:pt idx="25217">
                  <c:v>42094.280115740738</c:v>
                </c:pt>
                <c:pt idx="25218">
                  <c:v>42094.287060185176</c:v>
                </c:pt>
                <c:pt idx="25219">
                  <c:v>42094.294004629584</c:v>
                </c:pt>
                <c:pt idx="25220">
                  <c:v>42094.300949074124</c:v>
                </c:pt>
                <c:pt idx="25221">
                  <c:v>42094.307893518519</c:v>
                </c:pt>
                <c:pt idx="25222">
                  <c:v>42094.314837963029</c:v>
                </c:pt>
                <c:pt idx="25223">
                  <c:v>42094.321782407358</c:v>
                </c:pt>
                <c:pt idx="25224">
                  <c:v>42094.328726851854</c:v>
                </c:pt>
                <c:pt idx="25225">
                  <c:v>42094.335671296343</c:v>
                </c:pt>
                <c:pt idx="25226">
                  <c:v>42094.342615740796</c:v>
                </c:pt>
                <c:pt idx="25227">
                  <c:v>42094.349560185183</c:v>
                </c:pt>
                <c:pt idx="25228">
                  <c:v>42094.356504629643</c:v>
                </c:pt>
                <c:pt idx="25229">
                  <c:v>42094.363449074073</c:v>
                </c:pt>
                <c:pt idx="25230">
                  <c:v>42094.370393518519</c:v>
                </c:pt>
                <c:pt idx="25231">
                  <c:v>42094.377337962993</c:v>
                </c:pt>
                <c:pt idx="25232">
                  <c:v>42094.384282407467</c:v>
                </c:pt>
                <c:pt idx="25233">
                  <c:v>42094.391226851854</c:v>
                </c:pt>
                <c:pt idx="25234">
                  <c:v>42094.398171296343</c:v>
                </c:pt>
                <c:pt idx="25235">
                  <c:v>42094.405115740738</c:v>
                </c:pt>
                <c:pt idx="25236">
                  <c:v>42094.412060185183</c:v>
                </c:pt>
                <c:pt idx="25237">
                  <c:v>42094.419004629628</c:v>
                </c:pt>
                <c:pt idx="25238">
                  <c:v>42094.425949074073</c:v>
                </c:pt>
                <c:pt idx="25239">
                  <c:v>42094.432893518519</c:v>
                </c:pt>
                <c:pt idx="25240">
                  <c:v>42094.439837962993</c:v>
                </c:pt>
                <c:pt idx="25241">
                  <c:v>42094.446782407409</c:v>
                </c:pt>
                <c:pt idx="25242">
                  <c:v>42094.453726851854</c:v>
                </c:pt>
                <c:pt idx="25243">
                  <c:v>42094.460671296343</c:v>
                </c:pt>
                <c:pt idx="25244">
                  <c:v>42094.467615740738</c:v>
                </c:pt>
                <c:pt idx="25245">
                  <c:v>42094.474560185183</c:v>
                </c:pt>
                <c:pt idx="25246">
                  <c:v>42094.481504629628</c:v>
                </c:pt>
                <c:pt idx="25247">
                  <c:v>42094.488449074124</c:v>
                </c:pt>
                <c:pt idx="25248">
                  <c:v>42094.495393518504</c:v>
                </c:pt>
                <c:pt idx="25249">
                  <c:v>42094.502337962993</c:v>
                </c:pt>
                <c:pt idx="25250">
                  <c:v>42094.509282407409</c:v>
                </c:pt>
                <c:pt idx="25251">
                  <c:v>42094.516226851862</c:v>
                </c:pt>
                <c:pt idx="25252">
                  <c:v>42094.5231712963</c:v>
                </c:pt>
                <c:pt idx="25253">
                  <c:v>42094.530115740738</c:v>
                </c:pt>
                <c:pt idx="25254">
                  <c:v>42094.537060185176</c:v>
                </c:pt>
                <c:pt idx="25255">
                  <c:v>42094.544004629628</c:v>
                </c:pt>
                <c:pt idx="25256">
                  <c:v>42094.550949074124</c:v>
                </c:pt>
                <c:pt idx="25257">
                  <c:v>42094.557893518519</c:v>
                </c:pt>
                <c:pt idx="25258">
                  <c:v>42094.564837962993</c:v>
                </c:pt>
                <c:pt idx="25259">
                  <c:v>42094.571782407358</c:v>
                </c:pt>
                <c:pt idx="25260">
                  <c:v>42094.578726851854</c:v>
                </c:pt>
                <c:pt idx="25261">
                  <c:v>42094.585671296343</c:v>
                </c:pt>
                <c:pt idx="25262">
                  <c:v>42094.592615740738</c:v>
                </c:pt>
                <c:pt idx="25263">
                  <c:v>42094.599560185176</c:v>
                </c:pt>
                <c:pt idx="25264">
                  <c:v>42094.606504629628</c:v>
                </c:pt>
                <c:pt idx="25265">
                  <c:v>42094.613449074073</c:v>
                </c:pt>
                <c:pt idx="25266">
                  <c:v>42094.620393518504</c:v>
                </c:pt>
                <c:pt idx="25267">
                  <c:v>42094.627337962964</c:v>
                </c:pt>
                <c:pt idx="25268">
                  <c:v>42094.634282407409</c:v>
                </c:pt>
                <c:pt idx="25269">
                  <c:v>42094.641226851854</c:v>
                </c:pt>
                <c:pt idx="25270">
                  <c:v>42094.648171296343</c:v>
                </c:pt>
                <c:pt idx="25271">
                  <c:v>42094.655115740738</c:v>
                </c:pt>
                <c:pt idx="25272">
                  <c:v>42094.662060185176</c:v>
                </c:pt>
                <c:pt idx="25273">
                  <c:v>42094.669004629584</c:v>
                </c:pt>
                <c:pt idx="25274">
                  <c:v>42094.675949074073</c:v>
                </c:pt>
                <c:pt idx="25275">
                  <c:v>42094.682893518519</c:v>
                </c:pt>
                <c:pt idx="25276">
                  <c:v>42094.689837962993</c:v>
                </c:pt>
                <c:pt idx="25277">
                  <c:v>42094.696782407358</c:v>
                </c:pt>
                <c:pt idx="25278">
                  <c:v>42094.703726851767</c:v>
                </c:pt>
                <c:pt idx="25279">
                  <c:v>42094.710671296343</c:v>
                </c:pt>
                <c:pt idx="25280">
                  <c:v>42094.717615740738</c:v>
                </c:pt>
                <c:pt idx="25281">
                  <c:v>42094.724560185176</c:v>
                </c:pt>
                <c:pt idx="25282">
                  <c:v>42094.731504629584</c:v>
                </c:pt>
                <c:pt idx="25283">
                  <c:v>42094.738449074073</c:v>
                </c:pt>
                <c:pt idx="25284">
                  <c:v>42094.745393518504</c:v>
                </c:pt>
                <c:pt idx="25285">
                  <c:v>42094.752337962993</c:v>
                </c:pt>
                <c:pt idx="25286">
                  <c:v>42094.759282407409</c:v>
                </c:pt>
                <c:pt idx="25287">
                  <c:v>42094.766226851854</c:v>
                </c:pt>
                <c:pt idx="25288">
                  <c:v>42094.7731712963</c:v>
                </c:pt>
                <c:pt idx="25289">
                  <c:v>42094.780115740738</c:v>
                </c:pt>
                <c:pt idx="25290">
                  <c:v>42094.787060185176</c:v>
                </c:pt>
                <c:pt idx="25291">
                  <c:v>42094.794004629584</c:v>
                </c:pt>
                <c:pt idx="25292">
                  <c:v>42094.800949074124</c:v>
                </c:pt>
                <c:pt idx="25293">
                  <c:v>42094.807893518519</c:v>
                </c:pt>
                <c:pt idx="25294">
                  <c:v>42094.814837963029</c:v>
                </c:pt>
                <c:pt idx="25295">
                  <c:v>42094.821782407358</c:v>
                </c:pt>
                <c:pt idx="25296">
                  <c:v>42094.828726851854</c:v>
                </c:pt>
                <c:pt idx="25297">
                  <c:v>42094.835671296343</c:v>
                </c:pt>
                <c:pt idx="25298">
                  <c:v>42094.842615740796</c:v>
                </c:pt>
                <c:pt idx="25299">
                  <c:v>42094.849560185183</c:v>
                </c:pt>
                <c:pt idx="25300">
                  <c:v>42094.856504629643</c:v>
                </c:pt>
                <c:pt idx="25301">
                  <c:v>42094.863449074073</c:v>
                </c:pt>
                <c:pt idx="25302">
                  <c:v>42094.870393518519</c:v>
                </c:pt>
                <c:pt idx="25303">
                  <c:v>42094.877337962993</c:v>
                </c:pt>
                <c:pt idx="25304">
                  <c:v>42094.884282407467</c:v>
                </c:pt>
                <c:pt idx="25305">
                  <c:v>42094.891226851854</c:v>
                </c:pt>
                <c:pt idx="25306">
                  <c:v>42094.898171296343</c:v>
                </c:pt>
                <c:pt idx="25307">
                  <c:v>42094.905115740738</c:v>
                </c:pt>
                <c:pt idx="25308">
                  <c:v>42094.912060185183</c:v>
                </c:pt>
                <c:pt idx="25309">
                  <c:v>42094.919004629628</c:v>
                </c:pt>
                <c:pt idx="25310">
                  <c:v>42094.925949074073</c:v>
                </c:pt>
                <c:pt idx="25311">
                  <c:v>42094.932893518519</c:v>
                </c:pt>
                <c:pt idx="25312">
                  <c:v>42094.939837962993</c:v>
                </c:pt>
                <c:pt idx="25313">
                  <c:v>42094.946782407409</c:v>
                </c:pt>
                <c:pt idx="25314">
                  <c:v>42094.953726851854</c:v>
                </c:pt>
                <c:pt idx="25315">
                  <c:v>42094.960671296343</c:v>
                </c:pt>
                <c:pt idx="25316">
                  <c:v>42094.967615740738</c:v>
                </c:pt>
                <c:pt idx="25317">
                  <c:v>42094.974560185183</c:v>
                </c:pt>
                <c:pt idx="25318">
                  <c:v>42094.981504629628</c:v>
                </c:pt>
                <c:pt idx="25319">
                  <c:v>42094.988449074124</c:v>
                </c:pt>
                <c:pt idx="25320">
                  <c:v>42094.995393518504</c:v>
                </c:pt>
                <c:pt idx="25321">
                  <c:v>42095.002337962993</c:v>
                </c:pt>
                <c:pt idx="25322">
                  <c:v>42095.009282407409</c:v>
                </c:pt>
                <c:pt idx="25323">
                  <c:v>42095.016226851862</c:v>
                </c:pt>
                <c:pt idx="25324">
                  <c:v>42095.0231712963</c:v>
                </c:pt>
                <c:pt idx="25325">
                  <c:v>42095.030115740738</c:v>
                </c:pt>
                <c:pt idx="25326">
                  <c:v>42095.037060185176</c:v>
                </c:pt>
                <c:pt idx="25327">
                  <c:v>42095.044004629628</c:v>
                </c:pt>
                <c:pt idx="25328">
                  <c:v>42095.050949074124</c:v>
                </c:pt>
                <c:pt idx="25329">
                  <c:v>42095.057893518519</c:v>
                </c:pt>
                <c:pt idx="25330">
                  <c:v>42095.064837962993</c:v>
                </c:pt>
                <c:pt idx="25331">
                  <c:v>42095.071782407358</c:v>
                </c:pt>
                <c:pt idx="25332">
                  <c:v>42095.078726851854</c:v>
                </c:pt>
                <c:pt idx="25333">
                  <c:v>42095.085671296343</c:v>
                </c:pt>
                <c:pt idx="25334">
                  <c:v>42095.092615740738</c:v>
                </c:pt>
                <c:pt idx="25335">
                  <c:v>42095.099560185176</c:v>
                </c:pt>
                <c:pt idx="25336">
                  <c:v>42095.106504629628</c:v>
                </c:pt>
                <c:pt idx="25337">
                  <c:v>42095.113449074073</c:v>
                </c:pt>
                <c:pt idx="25338">
                  <c:v>42095.120393518504</c:v>
                </c:pt>
                <c:pt idx="25339">
                  <c:v>42095.127337962964</c:v>
                </c:pt>
                <c:pt idx="25340">
                  <c:v>42095.134282407409</c:v>
                </c:pt>
                <c:pt idx="25341">
                  <c:v>42095.141226851854</c:v>
                </c:pt>
                <c:pt idx="25342">
                  <c:v>42095.148171296343</c:v>
                </c:pt>
                <c:pt idx="25343">
                  <c:v>42095.155115740738</c:v>
                </c:pt>
                <c:pt idx="25344">
                  <c:v>42095.162060185176</c:v>
                </c:pt>
                <c:pt idx="25345">
                  <c:v>42095.169004629584</c:v>
                </c:pt>
                <c:pt idx="25346">
                  <c:v>42095.175949074073</c:v>
                </c:pt>
                <c:pt idx="25347">
                  <c:v>42095.182893518519</c:v>
                </c:pt>
                <c:pt idx="25348">
                  <c:v>42095.189837962993</c:v>
                </c:pt>
                <c:pt idx="25349">
                  <c:v>42095.196782407358</c:v>
                </c:pt>
                <c:pt idx="25350">
                  <c:v>42095.203726851767</c:v>
                </c:pt>
                <c:pt idx="25351">
                  <c:v>42095.210671296343</c:v>
                </c:pt>
                <c:pt idx="25352">
                  <c:v>42095.217615740738</c:v>
                </c:pt>
                <c:pt idx="25353">
                  <c:v>42095.224560185176</c:v>
                </c:pt>
                <c:pt idx="25354">
                  <c:v>42095.231504629584</c:v>
                </c:pt>
                <c:pt idx="25355">
                  <c:v>42095.238449074073</c:v>
                </c:pt>
                <c:pt idx="25356">
                  <c:v>42095.245393518504</c:v>
                </c:pt>
                <c:pt idx="25357">
                  <c:v>42095.252337962993</c:v>
                </c:pt>
                <c:pt idx="25358">
                  <c:v>42095.259282407409</c:v>
                </c:pt>
                <c:pt idx="25359">
                  <c:v>42095.266226851854</c:v>
                </c:pt>
                <c:pt idx="25360">
                  <c:v>42095.2731712963</c:v>
                </c:pt>
                <c:pt idx="25361">
                  <c:v>42095.280115740738</c:v>
                </c:pt>
                <c:pt idx="25362">
                  <c:v>42095.287060185176</c:v>
                </c:pt>
                <c:pt idx="25363">
                  <c:v>42095.294004629584</c:v>
                </c:pt>
                <c:pt idx="25364">
                  <c:v>42095.300949074124</c:v>
                </c:pt>
                <c:pt idx="25365">
                  <c:v>42095.307893518519</c:v>
                </c:pt>
                <c:pt idx="25366">
                  <c:v>42095.314837963029</c:v>
                </c:pt>
                <c:pt idx="25367">
                  <c:v>42095.321782407358</c:v>
                </c:pt>
                <c:pt idx="25368">
                  <c:v>42095.328726851854</c:v>
                </c:pt>
                <c:pt idx="25369">
                  <c:v>42095.335671296343</c:v>
                </c:pt>
                <c:pt idx="25370">
                  <c:v>42095.342615740796</c:v>
                </c:pt>
                <c:pt idx="25371">
                  <c:v>42095.349560185183</c:v>
                </c:pt>
                <c:pt idx="25372">
                  <c:v>42095.356504629643</c:v>
                </c:pt>
                <c:pt idx="25373">
                  <c:v>42095.363449074073</c:v>
                </c:pt>
                <c:pt idx="25374">
                  <c:v>42095.370393518519</c:v>
                </c:pt>
                <c:pt idx="25375">
                  <c:v>42095.377337962993</c:v>
                </c:pt>
                <c:pt idx="25376">
                  <c:v>42095.384282407467</c:v>
                </c:pt>
                <c:pt idx="25377">
                  <c:v>42095.391226851854</c:v>
                </c:pt>
                <c:pt idx="25378">
                  <c:v>42095.398171296343</c:v>
                </c:pt>
                <c:pt idx="25379">
                  <c:v>42095.405115740738</c:v>
                </c:pt>
                <c:pt idx="25380">
                  <c:v>42095.412060185183</c:v>
                </c:pt>
                <c:pt idx="25381">
                  <c:v>42095.419004629628</c:v>
                </c:pt>
                <c:pt idx="25382">
                  <c:v>42095.425949074073</c:v>
                </c:pt>
                <c:pt idx="25383">
                  <c:v>42095.432893518519</c:v>
                </c:pt>
                <c:pt idx="25384">
                  <c:v>42095.439837962993</c:v>
                </c:pt>
                <c:pt idx="25385">
                  <c:v>42095.446782407409</c:v>
                </c:pt>
                <c:pt idx="25386">
                  <c:v>42095.453726851854</c:v>
                </c:pt>
                <c:pt idx="25387">
                  <c:v>42095.460671296343</c:v>
                </c:pt>
                <c:pt idx="25388">
                  <c:v>42095.467615740738</c:v>
                </c:pt>
                <c:pt idx="25389">
                  <c:v>42095.474560185183</c:v>
                </c:pt>
                <c:pt idx="25390">
                  <c:v>42095.481504629628</c:v>
                </c:pt>
                <c:pt idx="25391">
                  <c:v>42095.488449074124</c:v>
                </c:pt>
                <c:pt idx="25392">
                  <c:v>42095.495393518504</c:v>
                </c:pt>
                <c:pt idx="25393">
                  <c:v>42095.502337962993</c:v>
                </c:pt>
                <c:pt idx="25394">
                  <c:v>42095.509282407409</c:v>
                </c:pt>
                <c:pt idx="25395">
                  <c:v>42095.516226851862</c:v>
                </c:pt>
                <c:pt idx="25396">
                  <c:v>42095.5231712963</c:v>
                </c:pt>
                <c:pt idx="25397">
                  <c:v>42095.530115740738</c:v>
                </c:pt>
                <c:pt idx="25398">
                  <c:v>42095.537060185176</c:v>
                </c:pt>
                <c:pt idx="25399">
                  <c:v>42095.544004629628</c:v>
                </c:pt>
                <c:pt idx="25400">
                  <c:v>42095.550949074124</c:v>
                </c:pt>
                <c:pt idx="25401">
                  <c:v>42095.557893518519</c:v>
                </c:pt>
                <c:pt idx="25402">
                  <c:v>42095.564837962993</c:v>
                </c:pt>
                <c:pt idx="25403">
                  <c:v>42095.571782407358</c:v>
                </c:pt>
                <c:pt idx="25404">
                  <c:v>42095.578726851854</c:v>
                </c:pt>
                <c:pt idx="25405">
                  <c:v>42095.585671296343</c:v>
                </c:pt>
                <c:pt idx="25406">
                  <c:v>42095.592615740738</c:v>
                </c:pt>
                <c:pt idx="25407">
                  <c:v>42095.599560185176</c:v>
                </c:pt>
                <c:pt idx="25408">
                  <c:v>42095.606504629628</c:v>
                </c:pt>
                <c:pt idx="25409">
                  <c:v>42095.613449074073</c:v>
                </c:pt>
                <c:pt idx="25410">
                  <c:v>42095.620393518504</c:v>
                </c:pt>
                <c:pt idx="25411">
                  <c:v>42095.627337962964</c:v>
                </c:pt>
                <c:pt idx="25412">
                  <c:v>42095.634282407409</c:v>
                </c:pt>
                <c:pt idx="25413">
                  <c:v>42095.641226851854</c:v>
                </c:pt>
                <c:pt idx="25414">
                  <c:v>42095.648171296343</c:v>
                </c:pt>
                <c:pt idx="25415">
                  <c:v>42095.655115740738</c:v>
                </c:pt>
                <c:pt idx="25416">
                  <c:v>42095.662060185176</c:v>
                </c:pt>
                <c:pt idx="25417">
                  <c:v>42095.669004629584</c:v>
                </c:pt>
                <c:pt idx="25418">
                  <c:v>42095.675949074073</c:v>
                </c:pt>
                <c:pt idx="25419">
                  <c:v>42095.682893518519</c:v>
                </c:pt>
                <c:pt idx="25420">
                  <c:v>42095.689837962993</c:v>
                </c:pt>
                <c:pt idx="25421">
                  <c:v>42095.696782407358</c:v>
                </c:pt>
                <c:pt idx="25422">
                  <c:v>42095.703726851767</c:v>
                </c:pt>
                <c:pt idx="25423">
                  <c:v>42095.710671296343</c:v>
                </c:pt>
                <c:pt idx="25424">
                  <c:v>42095.717615740738</c:v>
                </c:pt>
                <c:pt idx="25425">
                  <c:v>42095.724560185176</c:v>
                </c:pt>
                <c:pt idx="25426">
                  <c:v>42095.731504629584</c:v>
                </c:pt>
                <c:pt idx="25427">
                  <c:v>42095.738449074073</c:v>
                </c:pt>
                <c:pt idx="25428">
                  <c:v>42095.745393518504</c:v>
                </c:pt>
                <c:pt idx="25429">
                  <c:v>42095.752337962993</c:v>
                </c:pt>
                <c:pt idx="25430">
                  <c:v>42095.759282407409</c:v>
                </c:pt>
                <c:pt idx="25431">
                  <c:v>42095.766226851854</c:v>
                </c:pt>
                <c:pt idx="25432">
                  <c:v>42095.7731712963</c:v>
                </c:pt>
                <c:pt idx="25433">
                  <c:v>42095.780115740738</c:v>
                </c:pt>
                <c:pt idx="25434">
                  <c:v>42095.787060185176</c:v>
                </c:pt>
                <c:pt idx="25435">
                  <c:v>42095.794004629584</c:v>
                </c:pt>
                <c:pt idx="25436">
                  <c:v>42095.800949074124</c:v>
                </c:pt>
                <c:pt idx="25437">
                  <c:v>42095.807893518519</c:v>
                </c:pt>
                <c:pt idx="25438">
                  <c:v>42095.814837963029</c:v>
                </c:pt>
                <c:pt idx="25439">
                  <c:v>42095.821782407358</c:v>
                </c:pt>
                <c:pt idx="25440">
                  <c:v>42095.828726851854</c:v>
                </c:pt>
                <c:pt idx="25441">
                  <c:v>42095.835671296343</c:v>
                </c:pt>
                <c:pt idx="25442">
                  <c:v>42095.842615740796</c:v>
                </c:pt>
                <c:pt idx="25443">
                  <c:v>42095.849560185183</c:v>
                </c:pt>
                <c:pt idx="25444">
                  <c:v>42095.856504629643</c:v>
                </c:pt>
                <c:pt idx="25445">
                  <c:v>42095.863449074073</c:v>
                </c:pt>
                <c:pt idx="25446">
                  <c:v>42095.870393518519</c:v>
                </c:pt>
                <c:pt idx="25447">
                  <c:v>42095.877337962993</c:v>
                </c:pt>
                <c:pt idx="25448">
                  <c:v>42095.884282407467</c:v>
                </c:pt>
                <c:pt idx="25449">
                  <c:v>42095.891226851854</c:v>
                </c:pt>
                <c:pt idx="25450">
                  <c:v>42095.898171296343</c:v>
                </c:pt>
                <c:pt idx="25451">
                  <c:v>42095.905115740738</c:v>
                </c:pt>
                <c:pt idx="25452">
                  <c:v>42095.912060185183</c:v>
                </c:pt>
                <c:pt idx="25453">
                  <c:v>42095.919004629628</c:v>
                </c:pt>
                <c:pt idx="25454">
                  <c:v>42095.925949074073</c:v>
                </c:pt>
                <c:pt idx="25455">
                  <c:v>42095.932893518519</c:v>
                </c:pt>
                <c:pt idx="25456">
                  <c:v>42095.939837962993</c:v>
                </c:pt>
                <c:pt idx="25457">
                  <c:v>42095.946782407409</c:v>
                </c:pt>
                <c:pt idx="25458">
                  <c:v>42095.953726851854</c:v>
                </c:pt>
                <c:pt idx="25459">
                  <c:v>42095.960671296343</c:v>
                </c:pt>
                <c:pt idx="25460">
                  <c:v>42095.967615740738</c:v>
                </c:pt>
                <c:pt idx="25461">
                  <c:v>42095.974560185183</c:v>
                </c:pt>
                <c:pt idx="25462">
                  <c:v>42095.981504629628</c:v>
                </c:pt>
                <c:pt idx="25463">
                  <c:v>42095.988449074124</c:v>
                </c:pt>
                <c:pt idx="25464">
                  <c:v>42095.995393518504</c:v>
                </c:pt>
                <c:pt idx="25465">
                  <c:v>42096.002337962993</c:v>
                </c:pt>
                <c:pt idx="25466">
                  <c:v>42096.009282407409</c:v>
                </c:pt>
                <c:pt idx="25467">
                  <c:v>42096.016226851862</c:v>
                </c:pt>
                <c:pt idx="25468">
                  <c:v>42096.0231712963</c:v>
                </c:pt>
                <c:pt idx="25469">
                  <c:v>42096.030115740738</c:v>
                </c:pt>
                <c:pt idx="25470">
                  <c:v>42096.037060185176</c:v>
                </c:pt>
                <c:pt idx="25471">
                  <c:v>42096.044004629628</c:v>
                </c:pt>
                <c:pt idx="25472">
                  <c:v>42096.050949074124</c:v>
                </c:pt>
                <c:pt idx="25473">
                  <c:v>42096.057893518519</c:v>
                </c:pt>
                <c:pt idx="25474">
                  <c:v>42096.064837962993</c:v>
                </c:pt>
                <c:pt idx="25475">
                  <c:v>42096.071782407358</c:v>
                </c:pt>
                <c:pt idx="25476">
                  <c:v>42096.078726851854</c:v>
                </c:pt>
                <c:pt idx="25477">
                  <c:v>42096.085671296343</c:v>
                </c:pt>
                <c:pt idx="25478">
                  <c:v>42096.092615740738</c:v>
                </c:pt>
                <c:pt idx="25479">
                  <c:v>42096.099560185176</c:v>
                </c:pt>
                <c:pt idx="25480">
                  <c:v>42096.106504629628</c:v>
                </c:pt>
                <c:pt idx="25481">
                  <c:v>42096.113449074073</c:v>
                </c:pt>
                <c:pt idx="25482">
                  <c:v>42096.120393518504</c:v>
                </c:pt>
                <c:pt idx="25483">
                  <c:v>42096.127337962964</c:v>
                </c:pt>
                <c:pt idx="25484">
                  <c:v>42096.134282407409</c:v>
                </c:pt>
                <c:pt idx="25485">
                  <c:v>42096.141226851854</c:v>
                </c:pt>
                <c:pt idx="25486">
                  <c:v>42096.148171296343</c:v>
                </c:pt>
                <c:pt idx="25487">
                  <c:v>42096.155115740738</c:v>
                </c:pt>
                <c:pt idx="25488">
                  <c:v>42096.162060185176</c:v>
                </c:pt>
                <c:pt idx="25489">
                  <c:v>42096.169004629584</c:v>
                </c:pt>
                <c:pt idx="25490">
                  <c:v>42096.175949074073</c:v>
                </c:pt>
                <c:pt idx="25491">
                  <c:v>42096.182893518519</c:v>
                </c:pt>
                <c:pt idx="25492">
                  <c:v>42096.189837962993</c:v>
                </c:pt>
                <c:pt idx="25493">
                  <c:v>42096.196782407358</c:v>
                </c:pt>
                <c:pt idx="25494">
                  <c:v>42096.203726851767</c:v>
                </c:pt>
                <c:pt idx="25495">
                  <c:v>42096.210671296343</c:v>
                </c:pt>
                <c:pt idx="25496">
                  <c:v>42096.217615740738</c:v>
                </c:pt>
                <c:pt idx="25497">
                  <c:v>42096.224560185176</c:v>
                </c:pt>
                <c:pt idx="25498">
                  <c:v>42096.231504629584</c:v>
                </c:pt>
                <c:pt idx="25499">
                  <c:v>42096.238449074073</c:v>
                </c:pt>
                <c:pt idx="25500">
                  <c:v>42096.245393518504</c:v>
                </c:pt>
                <c:pt idx="25501">
                  <c:v>42096.252337962993</c:v>
                </c:pt>
                <c:pt idx="25502">
                  <c:v>42096.259282407409</c:v>
                </c:pt>
                <c:pt idx="25503">
                  <c:v>42096.266226851854</c:v>
                </c:pt>
                <c:pt idx="25504">
                  <c:v>42096.2731712963</c:v>
                </c:pt>
                <c:pt idx="25505">
                  <c:v>42096.280115740738</c:v>
                </c:pt>
                <c:pt idx="25506">
                  <c:v>42096.287060185176</c:v>
                </c:pt>
                <c:pt idx="25507">
                  <c:v>42096.294004629584</c:v>
                </c:pt>
                <c:pt idx="25508">
                  <c:v>42096.300949074124</c:v>
                </c:pt>
                <c:pt idx="25509">
                  <c:v>42096.307893518519</c:v>
                </c:pt>
                <c:pt idx="25510">
                  <c:v>42096.314837963029</c:v>
                </c:pt>
                <c:pt idx="25511">
                  <c:v>42096.321782407358</c:v>
                </c:pt>
                <c:pt idx="25512">
                  <c:v>42096.328726851854</c:v>
                </c:pt>
                <c:pt idx="25513">
                  <c:v>42096.335671296343</c:v>
                </c:pt>
                <c:pt idx="25514">
                  <c:v>42096.342615740796</c:v>
                </c:pt>
                <c:pt idx="25515">
                  <c:v>42096.349560185183</c:v>
                </c:pt>
                <c:pt idx="25516">
                  <c:v>42096.356504629643</c:v>
                </c:pt>
                <c:pt idx="25517">
                  <c:v>42096.363449074073</c:v>
                </c:pt>
                <c:pt idx="25518">
                  <c:v>42096.370393518519</c:v>
                </c:pt>
                <c:pt idx="25519">
                  <c:v>42096.377337962993</c:v>
                </c:pt>
                <c:pt idx="25520">
                  <c:v>42096.384282407467</c:v>
                </c:pt>
                <c:pt idx="25521">
                  <c:v>42096.391226851854</c:v>
                </c:pt>
                <c:pt idx="25522">
                  <c:v>42096.398171296343</c:v>
                </c:pt>
                <c:pt idx="25523">
                  <c:v>42096.405115740738</c:v>
                </c:pt>
                <c:pt idx="25524">
                  <c:v>42096.412060185183</c:v>
                </c:pt>
                <c:pt idx="25525">
                  <c:v>42096.419004629628</c:v>
                </c:pt>
                <c:pt idx="25526">
                  <c:v>42096.425949074073</c:v>
                </c:pt>
                <c:pt idx="25527">
                  <c:v>42096.432893518519</c:v>
                </c:pt>
                <c:pt idx="25528">
                  <c:v>42096.439837962993</c:v>
                </c:pt>
                <c:pt idx="25529">
                  <c:v>42096.446782407409</c:v>
                </c:pt>
                <c:pt idx="25530">
                  <c:v>42096.453726851854</c:v>
                </c:pt>
                <c:pt idx="25531">
                  <c:v>42096.460671296343</c:v>
                </c:pt>
                <c:pt idx="25532">
                  <c:v>42096.467615740738</c:v>
                </c:pt>
                <c:pt idx="25533">
                  <c:v>42096.474560185183</c:v>
                </c:pt>
                <c:pt idx="25534">
                  <c:v>42096.481504629628</c:v>
                </c:pt>
                <c:pt idx="25535">
                  <c:v>42096.488449074124</c:v>
                </c:pt>
                <c:pt idx="25536">
                  <c:v>42096.495393518504</c:v>
                </c:pt>
                <c:pt idx="25537">
                  <c:v>42096.502337962993</c:v>
                </c:pt>
                <c:pt idx="25538">
                  <c:v>42096.509282407409</c:v>
                </c:pt>
                <c:pt idx="25539">
                  <c:v>42096.516226851862</c:v>
                </c:pt>
                <c:pt idx="25540">
                  <c:v>42096.5231712963</c:v>
                </c:pt>
                <c:pt idx="25541">
                  <c:v>42096.530115740738</c:v>
                </c:pt>
                <c:pt idx="25542">
                  <c:v>42096.537060185176</c:v>
                </c:pt>
                <c:pt idx="25543">
                  <c:v>42096.544004629628</c:v>
                </c:pt>
                <c:pt idx="25544">
                  <c:v>42096.550949074124</c:v>
                </c:pt>
                <c:pt idx="25545">
                  <c:v>42096.557893518519</c:v>
                </c:pt>
                <c:pt idx="25546">
                  <c:v>42096.564837962993</c:v>
                </c:pt>
                <c:pt idx="25547">
                  <c:v>42096.571782407358</c:v>
                </c:pt>
                <c:pt idx="25548">
                  <c:v>42096.578726851854</c:v>
                </c:pt>
                <c:pt idx="25549">
                  <c:v>42096.585671296343</c:v>
                </c:pt>
                <c:pt idx="25550">
                  <c:v>42096.592615740738</c:v>
                </c:pt>
                <c:pt idx="25551">
                  <c:v>42096.599560185176</c:v>
                </c:pt>
                <c:pt idx="25552">
                  <c:v>42096.606504629628</c:v>
                </c:pt>
                <c:pt idx="25553">
                  <c:v>42096.613449074073</c:v>
                </c:pt>
                <c:pt idx="25554">
                  <c:v>42096.620393518504</c:v>
                </c:pt>
                <c:pt idx="25555">
                  <c:v>42096.627337962964</c:v>
                </c:pt>
                <c:pt idx="25556">
                  <c:v>42096.634282407409</c:v>
                </c:pt>
                <c:pt idx="25557">
                  <c:v>42096.641226851854</c:v>
                </c:pt>
                <c:pt idx="25558">
                  <c:v>42096.648171296343</c:v>
                </c:pt>
                <c:pt idx="25559">
                  <c:v>42096.655115740738</c:v>
                </c:pt>
                <c:pt idx="25560">
                  <c:v>42096.662060185176</c:v>
                </c:pt>
                <c:pt idx="25561">
                  <c:v>42096.669004629584</c:v>
                </c:pt>
                <c:pt idx="25562">
                  <c:v>42096.675949074073</c:v>
                </c:pt>
                <c:pt idx="25563">
                  <c:v>42096.682893518519</c:v>
                </c:pt>
                <c:pt idx="25564">
                  <c:v>42096.689837962993</c:v>
                </c:pt>
                <c:pt idx="25565">
                  <c:v>42096.696782407358</c:v>
                </c:pt>
                <c:pt idx="25566">
                  <c:v>42096.703726851767</c:v>
                </c:pt>
                <c:pt idx="25567">
                  <c:v>42096.710671296343</c:v>
                </c:pt>
                <c:pt idx="25568">
                  <c:v>42096.717615740738</c:v>
                </c:pt>
                <c:pt idx="25569">
                  <c:v>42096.724560185176</c:v>
                </c:pt>
                <c:pt idx="25570">
                  <c:v>42096.731504629584</c:v>
                </c:pt>
                <c:pt idx="25571">
                  <c:v>42096.738449074073</c:v>
                </c:pt>
                <c:pt idx="25572">
                  <c:v>42096.745393518504</c:v>
                </c:pt>
                <c:pt idx="25573">
                  <c:v>42096.752337962993</c:v>
                </c:pt>
                <c:pt idx="25574">
                  <c:v>42096.759282407409</c:v>
                </c:pt>
                <c:pt idx="25575">
                  <c:v>42096.766226851854</c:v>
                </c:pt>
                <c:pt idx="25576">
                  <c:v>42096.7731712963</c:v>
                </c:pt>
                <c:pt idx="25577">
                  <c:v>42096.780115740738</c:v>
                </c:pt>
                <c:pt idx="25578">
                  <c:v>42096.787060185176</c:v>
                </c:pt>
                <c:pt idx="25579">
                  <c:v>42096.794004629584</c:v>
                </c:pt>
                <c:pt idx="25580">
                  <c:v>42096.800949074124</c:v>
                </c:pt>
                <c:pt idx="25581">
                  <c:v>42096.807893518519</c:v>
                </c:pt>
                <c:pt idx="25582">
                  <c:v>42096.814837963029</c:v>
                </c:pt>
                <c:pt idx="25583">
                  <c:v>42096.821782407358</c:v>
                </c:pt>
                <c:pt idx="25584">
                  <c:v>42096.828726851854</c:v>
                </c:pt>
                <c:pt idx="25585">
                  <c:v>42096.835671296343</c:v>
                </c:pt>
                <c:pt idx="25586">
                  <c:v>42096.842615740796</c:v>
                </c:pt>
                <c:pt idx="25587">
                  <c:v>42096.849560185183</c:v>
                </c:pt>
                <c:pt idx="25588">
                  <c:v>42096.856504629643</c:v>
                </c:pt>
                <c:pt idx="25589">
                  <c:v>42096.863449074073</c:v>
                </c:pt>
                <c:pt idx="25590">
                  <c:v>42096.870393518519</c:v>
                </c:pt>
                <c:pt idx="25591">
                  <c:v>42096.877337962993</c:v>
                </c:pt>
                <c:pt idx="25592">
                  <c:v>42096.884282407467</c:v>
                </c:pt>
                <c:pt idx="25593">
                  <c:v>42096.891226851854</c:v>
                </c:pt>
                <c:pt idx="25594">
                  <c:v>42096.898171296343</c:v>
                </c:pt>
                <c:pt idx="25595">
                  <c:v>42096.905115740738</c:v>
                </c:pt>
                <c:pt idx="25596">
                  <c:v>42096.912060185183</c:v>
                </c:pt>
                <c:pt idx="25597">
                  <c:v>42096.919004629628</c:v>
                </c:pt>
                <c:pt idx="25598">
                  <c:v>42096.925949074073</c:v>
                </c:pt>
                <c:pt idx="25599">
                  <c:v>42096.932893518519</c:v>
                </c:pt>
                <c:pt idx="25600">
                  <c:v>42096.939837962993</c:v>
                </c:pt>
                <c:pt idx="25601">
                  <c:v>42096.946782407409</c:v>
                </c:pt>
                <c:pt idx="25602">
                  <c:v>42096.953726851854</c:v>
                </c:pt>
                <c:pt idx="25603">
                  <c:v>42096.960671296343</c:v>
                </c:pt>
                <c:pt idx="25604">
                  <c:v>42096.967615740738</c:v>
                </c:pt>
                <c:pt idx="25605">
                  <c:v>42096.974560185183</c:v>
                </c:pt>
                <c:pt idx="25606">
                  <c:v>42096.981504629628</c:v>
                </c:pt>
                <c:pt idx="25607">
                  <c:v>42096.988449074124</c:v>
                </c:pt>
                <c:pt idx="25608">
                  <c:v>42096.995393518504</c:v>
                </c:pt>
                <c:pt idx="25609">
                  <c:v>42097.002337962993</c:v>
                </c:pt>
                <c:pt idx="25610">
                  <c:v>42097.009282407409</c:v>
                </c:pt>
                <c:pt idx="25611">
                  <c:v>42097.016226851862</c:v>
                </c:pt>
                <c:pt idx="25612">
                  <c:v>42097.0231712963</c:v>
                </c:pt>
                <c:pt idx="25613">
                  <c:v>42097.030115740738</c:v>
                </c:pt>
                <c:pt idx="25614">
                  <c:v>42097.037060185176</c:v>
                </c:pt>
                <c:pt idx="25615">
                  <c:v>42097.044004629628</c:v>
                </c:pt>
                <c:pt idx="25616">
                  <c:v>42097.050949074124</c:v>
                </c:pt>
                <c:pt idx="25617">
                  <c:v>42097.057893518519</c:v>
                </c:pt>
                <c:pt idx="25618">
                  <c:v>42097.064837962993</c:v>
                </c:pt>
                <c:pt idx="25619">
                  <c:v>42097.071782407358</c:v>
                </c:pt>
                <c:pt idx="25620">
                  <c:v>42097.078726851854</c:v>
                </c:pt>
                <c:pt idx="25621">
                  <c:v>42097.085671296343</c:v>
                </c:pt>
                <c:pt idx="25622">
                  <c:v>42097.092615740738</c:v>
                </c:pt>
                <c:pt idx="25623">
                  <c:v>42097.099560185176</c:v>
                </c:pt>
                <c:pt idx="25624">
                  <c:v>42097.106504629628</c:v>
                </c:pt>
                <c:pt idx="25625">
                  <c:v>42097.113449074073</c:v>
                </c:pt>
                <c:pt idx="25626">
                  <c:v>42097.120393518504</c:v>
                </c:pt>
                <c:pt idx="25627">
                  <c:v>42097.127337962964</c:v>
                </c:pt>
                <c:pt idx="25628">
                  <c:v>42097.134282407409</c:v>
                </c:pt>
                <c:pt idx="25629">
                  <c:v>42097.141226851854</c:v>
                </c:pt>
                <c:pt idx="25630">
                  <c:v>42097.148171296343</c:v>
                </c:pt>
                <c:pt idx="25631">
                  <c:v>42097.155115740738</c:v>
                </c:pt>
                <c:pt idx="25632">
                  <c:v>42097.162060185176</c:v>
                </c:pt>
                <c:pt idx="25633">
                  <c:v>42097.169004629584</c:v>
                </c:pt>
                <c:pt idx="25634">
                  <c:v>42097.175949074073</c:v>
                </c:pt>
                <c:pt idx="25635">
                  <c:v>42097.182893518519</c:v>
                </c:pt>
                <c:pt idx="25636">
                  <c:v>42097.189837962993</c:v>
                </c:pt>
                <c:pt idx="25637">
                  <c:v>42097.196782407358</c:v>
                </c:pt>
                <c:pt idx="25638">
                  <c:v>42097.203726851767</c:v>
                </c:pt>
                <c:pt idx="25639">
                  <c:v>42097.210671296343</c:v>
                </c:pt>
                <c:pt idx="25640">
                  <c:v>42097.217615740738</c:v>
                </c:pt>
                <c:pt idx="25641">
                  <c:v>42097.224560185176</c:v>
                </c:pt>
                <c:pt idx="25642">
                  <c:v>42097.231504629584</c:v>
                </c:pt>
                <c:pt idx="25643">
                  <c:v>42097.238449074073</c:v>
                </c:pt>
                <c:pt idx="25644">
                  <c:v>42097.245393518504</c:v>
                </c:pt>
                <c:pt idx="25645">
                  <c:v>42097.252337962993</c:v>
                </c:pt>
                <c:pt idx="25646">
                  <c:v>42097.259282407409</c:v>
                </c:pt>
                <c:pt idx="25647">
                  <c:v>42097.266226851854</c:v>
                </c:pt>
                <c:pt idx="25648">
                  <c:v>42097.2731712963</c:v>
                </c:pt>
                <c:pt idx="25649">
                  <c:v>42097.280115740738</c:v>
                </c:pt>
                <c:pt idx="25650">
                  <c:v>42097.287060185176</c:v>
                </c:pt>
                <c:pt idx="25651">
                  <c:v>42097.294004629584</c:v>
                </c:pt>
                <c:pt idx="25652">
                  <c:v>42097.300949074124</c:v>
                </c:pt>
                <c:pt idx="25653">
                  <c:v>42097.307893518519</c:v>
                </c:pt>
                <c:pt idx="25654">
                  <c:v>42097.314837963029</c:v>
                </c:pt>
                <c:pt idx="25655">
                  <c:v>42097.321782407358</c:v>
                </c:pt>
                <c:pt idx="25656">
                  <c:v>42097.328726851854</c:v>
                </c:pt>
                <c:pt idx="25657">
                  <c:v>42097.335671296343</c:v>
                </c:pt>
                <c:pt idx="25658">
                  <c:v>42097.342615740796</c:v>
                </c:pt>
                <c:pt idx="25659">
                  <c:v>42097.349560185183</c:v>
                </c:pt>
                <c:pt idx="25660">
                  <c:v>42097.356504629643</c:v>
                </c:pt>
                <c:pt idx="25661">
                  <c:v>42097.363449074073</c:v>
                </c:pt>
                <c:pt idx="25662">
                  <c:v>42097.370393518519</c:v>
                </c:pt>
                <c:pt idx="25663">
                  <c:v>42097.377337962993</c:v>
                </c:pt>
                <c:pt idx="25664">
                  <c:v>42097.384282407467</c:v>
                </c:pt>
                <c:pt idx="25665">
                  <c:v>42097.391226851854</c:v>
                </c:pt>
                <c:pt idx="25666">
                  <c:v>42097.398171296343</c:v>
                </c:pt>
                <c:pt idx="25667">
                  <c:v>42097.405115740738</c:v>
                </c:pt>
                <c:pt idx="25668">
                  <c:v>42097.412060185183</c:v>
                </c:pt>
                <c:pt idx="25669">
                  <c:v>42097.448472222219</c:v>
                </c:pt>
                <c:pt idx="25670">
                  <c:v>42097.455393518518</c:v>
                </c:pt>
                <c:pt idx="25671">
                  <c:v>42097.462337962963</c:v>
                </c:pt>
                <c:pt idx="25672">
                  <c:v>42097.469282407408</c:v>
                </c:pt>
                <c:pt idx="25673">
                  <c:v>42097.476226851853</c:v>
                </c:pt>
                <c:pt idx="25674">
                  <c:v>42097.483171296299</c:v>
                </c:pt>
                <c:pt idx="25675">
                  <c:v>42097.490115740744</c:v>
                </c:pt>
                <c:pt idx="25676">
                  <c:v>42097.497060185175</c:v>
                </c:pt>
                <c:pt idx="25677">
                  <c:v>42097.504004629627</c:v>
                </c:pt>
                <c:pt idx="25678">
                  <c:v>42097.510949074123</c:v>
                </c:pt>
                <c:pt idx="25679">
                  <c:v>42097.517893518518</c:v>
                </c:pt>
                <c:pt idx="25680">
                  <c:v>42097.524837962963</c:v>
                </c:pt>
                <c:pt idx="25681">
                  <c:v>42097.531782407357</c:v>
                </c:pt>
                <c:pt idx="25682">
                  <c:v>42097.538726851824</c:v>
                </c:pt>
                <c:pt idx="25683">
                  <c:v>42097.545671296299</c:v>
                </c:pt>
                <c:pt idx="25684">
                  <c:v>42097.552615740795</c:v>
                </c:pt>
                <c:pt idx="25685">
                  <c:v>42097.559560185182</c:v>
                </c:pt>
                <c:pt idx="25686">
                  <c:v>42097.566504629627</c:v>
                </c:pt>
                <c:pt idx="25687">
                  <c:v>42097.573449074072</c:v>
                </c:pt>
                <c:pt idx="25688">
                  <c:v>42097.580393518518</c:v>
                </c:pt>
                <c:pt idx="25689">
                  <c:v>42097.587337962963</c:v>
                </c:pt>
                <c:pt idx="25690">
                  <c:v>42097.594282407408</c:v>
                </c:pt>
                <c:pt idx="25691">
                  <c:v>42097.601226851824</c:v>
                </c:pt>
                <c:pt idx="25692">
                  <c:v>42097.608171296299</c:v>
                </c:pt>
                <c:pt idx="25693">
                  <c:v>42097.615115740744</c:v>
                </c:pt>
                <c:pt idx="25694">
                  <c:v>42097.622060185175</c:v>
                </c:pt>
                <c:pt idx="25695">
                  <c:v>42097.629004629584</c:v>
                </c:pt>
                <c:pt idx="25696">
                  <c:v>42097.635949074072</c:v>
                </c:pt>
                <c:pt idx="25697">
                  <c:v>42097.642893518518</c:v>
                </c:pt>
                <c:pt idx="25698">
                  <c:v>42097.649837962963</c:v>
                </c:pt>
                <c:pt idx="25699">
                  <c:v>42097.656782407408</c:v>
                </c:pt>
                <c:pt idx="25700">
                  <c:v>42097.663726851759</c:v>
                </c:pt>
                <c:pt idx="25701">
                  <c:v>42097.670671296299</c:v>
                </c:pt>
                <c:pt idx="25702">
                  <c:v>42097.677615740744</c:v>
                </c:pt>
                <c:pt idx="25703">
                  <c:v>42097.684560185182</c:v>
                </c:pt>
                <c:pt idx="25704">
                  <c:v>42097.691504629584</c:v>
                </c:pt>
                <c:pt idx="25705">
                  <c:v>42097.698449074072</c:v>
                </c:pt>
                <c:pt idx="25706">
                  <c:v>42097.705393518474</c:v>
                </c:pt>
                <c:pt idx="25707">
                  <c:v>42097.712337962963</c:v>
                </c:pt>
                <c:pt idx="25708">
                  <c:v>42097.719282407408</c:v>
                </c:pt>
                <c:pt idx="25709">
                  <c:v>42097.726226851824</c:v>
                </c:pt>
                <c:pt idx="25710">
                  <c:v>42097.733171296284</c:v>
                </c:pt>
                <c:pt idx="25711">
                  <c:v>42097.740115740744</c:v>
                </c:pt>
                <c:pt idx="25712">
                  <c:v>42097.747060185175</c:v>
                </c:pt>
                <c:pt idx="25713">
                  <c:v>42097.754004629627</c:v>
                </c:pt>
                <c:pt idx="25714">
                  <c:v>42097.760949074072</c:v>
                </c:pt>
                <c:pt idx="25715">
                  <c:v>42097.767893518474</c:v>
                </c:pt>
                <c:pt idx="25716">
                  <c:v>42097.774837962963</c:v>
                </c:pt>
                <c:pt idx="25717">
                  <c:v>42097.781782407357</c:v>
                </c:pt>
                <c:pt idx="25718">
                  <c:v>42097.788726851824</c:v>
                </c:pt>
                <c:pt idx="25719">
                  <c:v>42097.795671296284</c:v>
                </c:pt>
                <c:pt idx="25720">
                  <c:v>42097.802615740795</c:v>
                </c:pt>
                <c:pt idx="25721">
                  <c:v>42097.809560185182</c:v>
                </c:pt>
                <c:pt idx="25722">
                  <c:v>42097.816504629642</c:v>
                </c:pt>
                <c:pt idx="25723">
                  <c:v>42097.823449074072</c:v>
                </c:pt>
                <c:pt idx="25724">
                  <c:v>42097.830393518518</c:v>
                </c:pt>
                <c:pt idx="25725">
                  <c:v>42097.837337962963</c:v>
                </c:pt>
                <c:pt idx="25726">
                  <c:v>42097.844282407459</c:v>
                </c:pt>
                <c:pt idx="25727">
                  <c:v>42097.851226851853</c:v>
                </c:pt>
                <c:pt idx="25728">
                  <c:v>42097.858171296393</c:v>
                </c:pt>
                <c:pt idx="25729">
                  <c:v>42097.865115740744</c:v>
                </c:pt>
                <c:pt idx="25730">
                  <c:v>42097.872060185182</c:v>
                </c:pt>
                <c:pt idx="25731">
                  <c:v>42097.879004629627</c:v>
                </c:pt>
                <c:pt idx="25732">
                  <c:v>42097.885949074123</c:v>
                </c:pt>
                <c:pt idx="25733">
                  <c:v>42097.892893518518</c:v>
                </c:pt>
                <c:pt idx="25734">
                  <c:v>42097.899837962963</c:v>
                </c:pt>
                <c:pt idx="25735">
                  <c:v>42097.906782407408</c:v>
                </c:pt>
                <c:pt idx="25736">
                  <c:v>42097.913726851824</c:v>
                </c:pt>
                <c:pt idx="25737">
                  <c:v>42097.920671296299</c:v>
                </c:pt>
                <c:pt idx="25738">
                  <c:v>42097.927615740744</c:v>
                </c:pt>
                <c:pt idx="25739">
                  <c:v>42097.934560185182</c:v>
                </c:pt>
                <c:pt idx="25740">
                  <c:v>42097.941504629627</c:v>
                </c:pt>
                <c:pt idx="25741">
                  <c:v>42097.948449074123</c:v>
                </c:pt>
                <c:pt idx="25742">
                  <c:v>42097.955393518518</c:v>
                </c:pt>
                <c:pt idx="25743">
                  <c:v>42097.962337962963</c:v>
                </c:pt>
                <c:pt idx="25744">
                  <c:v>42097.969282407408</c:v>
                </c:pt>
                <c:pt idx="25745">
                  <c:v>42097.976226851853</c:v>
                </c:pt>
                <c:pt idx="25746">
                  <c:v>42097.983171296299</c:v>
                </c:pt>
                <c:pt idx="25747">
                  <c:v>42097.990115740744</c:v>
                </c:pt>
                <c:pt idx="25748">
                  <c:v>42097.997060185175</c:v>
                </c:pt>
                <c:pt idx="25749">
                  <c:v>42098.004004629627</c:v>
                </c:pt>
                <c:pt idx="25750">
                  <c:v>42098.010949074123</c:v>
                </c:pt>
                <c:pt idx="25751">
                  <c:v>42098.017893518518</c:v>
                </c:pt>
                <c:pt idx="25752">
                  <c:v>42098.024837962963</c:v>
                </c:pt>
                <c:pt idx="25753">
                  <c:v>42098.031782407357</c:v>
                </c:pt>
                <c:pt idx="25754">
                  <c:v>42098.038726851824</c:v>
                </c:pt>
                <c:pt idx="25755">
                  <c:v>42098.045671296299</c:v>
                </c:pt>
                <c:pt idx="25756">
                  <c:v>42098.052615740795</c:v>
                </c:pt>
                <c:pt idx="25757">
                  <c:v>42098.059560185182</c:v>
                </c:pt>
                <c:pt idx="25758">
                  <c:v>42098.066504629627</c:v>
                </c:pt>
                <c:pt idx="25759">
                  <c:v>42098.073449074072</c:v>
                </c:pt>
                <c:pt idx="25760">
                  <c:v>42098.080393518518</c:v>
                </c:pt>
                <c:pt idx="25761">
                  <c:v>42098.087337962963</c:v>
                </c:pt>
                <c:pt idx="25762">
                  <c:v>42098.094282407408</c:v>
                </c:pt>
                <c:pt idx="25763">
                  <c:v>42098.101226851824</c:v>
                </c:pt>
                <c:pt idx="25764">
                  <c:v>42098.108171296299</c:v>
                </c:pt>
                <c:pt idx="25765">
                  <c:v>42098.115115740744</c:v>
                </c:pt>
                <c:pt idx="25766">
                  <c:v>42098.122060185175</c:v>
                </c:pt>
                <c:pt idx="25767">
                  <c:v>42098.129004629584</c:v>
                </c:pt>
                <c:pt idx="25768">
                  <c:v>42098.135949074072</c:v>
                </c:pt>
                <c:pt idx="25769">
                  <c:v>42098.142893518518</c:v>
                </c:pt>
                <c:pt idx="25770">
                  <c:v>42098.149837962963</c:v>
                </c:pt>
                <c:pt idx="25771">
                  <c:v>42098.156782407408</c:v>
                </c:pt>
                <c:pt idx="25772">
                  <c:v>42098.163726851759</c:v>
                </c:pt>
                <c:pt idx="25773">
                  <c:v>42098.170671296299</c:v>
                </c:pt>
                <c:pt idx="25774">
                  <c:v>42098.177615740744</c:v>
                </c:pt>
                <c:pt idx="25775">
                  <c:v>42098.184560185182</c:v>
                </c:pt>
                <c:pt idx="25776">
                  <c:v>42098.191504629584</c:v>
                </c:pt>
                <c:pt idx="25777">
                  <c:v>42098.198449074072</c:v>
                </c:pt>
                <c:pt idx="25778">
                  <c:v>42098.205393518474</c:v>
                </c:pt>
                <c:pt idx="25779">
                  <c:v>42098.212337962963</c:v>
                </c:pt>
                <c:pt idx="25780">
                  <c:v>42098.219282407408</c:v>
                </c:pt>
                <c:pt idx="25781">
                  <c:v>42098.226226851824</c:v>
                </c:pt>
                <c:pt idx="25782">
                  <c:v>42098.233171296284</c:v>
                </c:pt>
                <c:pt idx="25783">
                  <c:v>42098.240115740744</c:v>
                </c:pt>
                <c:pt idx="25784">
                  <c:v>42098.247060185175</c:v>
                </c:pt>
                <c:pt idx="25785">
                  <c:v>42098.254004629627</c:v>
                </c:pt>
                <c:pt idx="25786">
                  <c:v>42098.260949074072</c:v>
                </c:pt>
                <c:pt idx="25787">
                  <c:v>42098.267893518474</c:v>
                </c:pt>
                <c:pt idx="25788">
                  <c:v>42098.274837962963</c:v>
                </c:pt>
                <c:pt idx="25789">
                  <c:v>42098.281782407357</c:v>
                </c:pt>
                <c:pt idx="25790">
                  <c:v>42098.288726851824</c:v>
                </c:pt>
                <c:pt idx="25791">
                  <c:v>42098.295671296284</c:v>
                </c:pt>
                <c:pt idx="25792">
                  <c:v>42098.302615740795</c:v>
                </c:pt>
                <c:pt idx="25793">
                  <c:v>42098.309560185182</c:v>
                </c:pt>
                <c:pt idx="25794">
                  <c:v>42098.316504629642</c:v>
                </c:pt>
                <c:pt idx="25795">
                  <c:v>42098.323449074072</c:v>
                </c:pt>
                <c:pt idx="25796">
                  <c:v>42098.330393518518</c:v>
                </c:pt>
                <c:pt idx="25797">
                  <c:v>42098.337337962963</c:v>
                </c:pt>
                <c:pt idx="25798">
                  <c:v>42098.344282407459</c:v>
                </c:pt>
                <c:pt idx="25799">
                  <c:v>42098.351226851853</c:v>
                </c:pt>
                <c:pt idx="25800">
                  <c:v>42098.358171296393</c:v>
                </c:pt>
                <c:pt idx="25801">
                  <c:v>42098.365115740744</c:v>
                </c:pt>
                <c:pt idx="25802">
                  <c:v>42098.372060185182</c:v>
                </c:pt>
                <c:pt idx="25803">
                  <c:v>42098.379004629627</c:v>
                </c:pt>
                <c:pt idx="25804">
                  <c:v>42098.385949074123</c:v>
                </c:pt>
                <c:pt idx="25805">
                  <c:v>42098.392893518518</c:v>
                </c:pt>
                <c:pt idx="25806">
                  <c:v>42098.399837962963</c:v>
                </c:pt>
                <c:pt idx="25807">
                  <c:v>42098.406782407408</c:v>
                </c:pt>
                <c:pt idx="25808">
                  <c:v>42098.413726851824</c:v>
                </c:pt>
                <c:pt idx="25809">
                  <c:v>42098.420671296299</c:v>
                </c:pt>
                <c:pt idx="25810">
                  <c:v>42098.427615740744</c:v>
                </c:pt>
                <c:pt idx="25811">
                  <c:v>42098.434560185182</c:v>
                </c:pt>
                <c:pt idx="25812">
                  <c:v>42098.441504629627</c:v>
                </c:pt>
                <c:pt idx="25813">
                  <c:v>42098.448449074123</c:v>
                </c:pt>
                <c:pt idx="25814">
                  <c:v>42098.455393518518</c:v>
                </c:pt>
                <c:pt idx="25815">
                  <c:v>42098.462337962963</c:v>
                </c:pt>
                <c:pt idx="25816">
                  <c:v>42098.469282407408</c:v>
                </c:pt>
                <c:pt idx="25817">
                  <c:v>42098.476226851853</c:v>
                </c:pt>
                <c:pt idx="25818">
                  <c:v>42098.483171296299</c:v>
                </c:pt>
                <c:pt idx="25819">
                  <c:v>42098.490115740744</c:v>
                </c:pt>
                <c:pt idx="25820">
                  <c:v>42098.497060185175</c:v>
                </c:pt>
                <c:pt idx="25821">
                  <c:v>42098.504004629627</c:v>
                </c:pt>
                <c:pt idx="25822">
                  <c:v>42098.510949074123</c:v>
                </c:pt>
                <c:pt idx="25823">
                  <c:v>42098.517893518518</c:v>
                </c:pt>
                <c:pt idx="25824">
                  <c:v>42098.524837962963</c:v>
                </c:pt>
                <c:pt idx="25825">
                  <c:v>42098.531782407357</c:v>
                </c:pt>
                <c:pt idx="25826">
                  <c:v>42098.538726851824</c:v>
                </c:pt>
                <c:pt idx="25827">
                  <c:v>42098.545671296299</c:v>
                </c:pt>
                <c:pt idx="25828">
                  <c:v>42098.552615740795</c:v>
                </c:pt>
                <c:pt idx="25829">
                  <c:v>42098.559560185182</c:v>
                </c:pt>
                <c:pt idx="25830">
                  <c:v>42098.566504629627</c:v>
                </c:pt>
                <c:pt idx="25831">
                  <c:v>42098.573449074072</c:v>
                </c:pt>
                <c:pt idx="25832">
                  <c:v>42098.580393518518</c:v>
                </c:pt>
                <c:pt idx="25833">
                  <c:v>42098.587337962963</c:v>
                </c:pt>
                <c:pt idx="25834">
                  <c:v>42098.594282407408</c:v>
                </c:pt>
                <c:pt idx="25835">
                  <c:v>42098.601226851824</c:v>
                </c:pt>
                <c:pt idx="25836">
                  <c:v>42098.608171296299</c:v>
                </c:pt>
                <c:pt idx="25837">
                  <c:v>42098.615115740744</c:v>
                </c:pt>
                <c:pt idx="25838">
                  <c:v>42098.622060185175</c:v>
                </c:pt>
                <c:pt idx="25839">
                  <c:v>42098.629004629584</c:v>
                </c:pt>
                <c:pt idx="25840">
                  <c:v>42098.635949074072</c:v>
                </c:pt>
                <c:pt idx="25841">
                  <c:v>42098.642893518518</c:v>
                </c:pt>
                <c:pt idx="25842">
                  <c:v>42098.649837962963</c:v>
                </c:pt>
                <c:pt idx="25843">
                  <c:v>42098.656782407408</c:v>
                </c:pt>
                <c:pt idx="25844">
                  <c:v>42098.663726851759</c:v>
                </c:pt>
                <c:pt idx="25845">
                  <c:v>42098.670671296299</c:v>
                </c:pt>
                <c:pt idx="25846">
                  <c:v>42098.677615740744</c:v>
                </c:pt>
                <c:pt idx="25847">
                  <c:v>42098.684560185182</c:v>
                </c:pt>
                <c:pt idx="25848">
                  <c:v>42098.691504629584</c:v>
                </c:pt>
                <c:pt idx="25849">
                  <c:v>42098.698449074072</c:v>
                </c:pt>
                <c:pt idx="25850">
                  <c:v>42098.705393518474</c:v>
                </c:pt>
                <c:pt idx="25851">
                  <c:v>42098.712337962963</c:v>
                </c:pt>
                <c:pt idx="25852">
                  <c:v>42098.719282407408</c:v>
                </c:pt>
                <c:pt idx="25853">
                  <c:v>42098.726226851824</c:v>
                </c:pt>
                <c:pt idx="25854">
                  <c:v>42098.733171296284</c:v>
                </c:pt>
                <c:pt idx="25855">
                  <c:v>42098.740115740744</c:v>
                </c:pt>
                <c:pt idx="25856">
                  <c:v>42098.747060185175</c:v>
                </c:pt>
                <c:pt idx="25857">
                  <c:v>42098.754004629627</c:v>
                </c:pt>
                <c:pt idx="25858">
                  <c:v>42098.760949074072</c:v>
                </c:pt>
                <c:pt idx="25859">
                  <c:v>42098.767893518474</c:v>
                </c:pt>
                <c:pt idx="25860">
                  <c:v>42098.774837962963</c:v>
                </c:pt>
                <c:pt idx="25861">
                  <c:v>42098.781782407357</c:v>
                </c:pt>
                <c:pt idx="25862">
                  <c:v>42098.788726851824</c:v>
                </c:pt>
                <c:pt idx="25863">
                  <c:v>42098.795671296284</c:v>
                </c:pt>
                <c:pt idx="25864">
                  <c:v>42098.802615740795</c:v>
                </c:pt>
                <c:pt idx="25865">
                  <c:v>42098.809560185182</c:v>
                </c:pt>
                <c:pt idx="25866">
                  <c:v>42098.816504629642</c:v>
                </c:pt>
                <c:pt idx="25867">
                  <c:v>42098.823449074072</c:v>
                </c:pt>
                <c:pt idx="25868">
                  <c:v>42098.830393518518</c:v>
                </c:pt>
                <c:pt idx="25869">
                  <c:v>42098.837337962963</c:v>
                </c:pt>
                <c:pt idx="25870">
                  <c:v>42098.844282407459</c:v>
                </c:pt>
                <c:pt idx="25871">
                  <c:v>42098.851226851853</c:v>
                </c:pt>
                <c:pt idx="25872">
                  <c:v>42098.858171296393</c:v>
                </c:pt>
                <c:pt idx="25873">
                  <c:v>42098.865115740744</c:v>
                </c:pt>
                <c:pt idx="25874">
                  <c:v>42098.872060185182</c:v>
                </c:pt>
                <c:pt idx="25875">
                  <c:v>42098.879004629627</c:v>
                </c:pt>
                <c:pt idx="25876">
                  <c:v>42098.885949074123</c:v>
                </c:pt>
                <c:pt idx="25877">
                  <c:v>42098.892893518518</c:v>
                </c:pt>
                <c:pt idx="25878">
                  <c:v>42098.899837962963</c:v>
                </c:pt>
                <c:pt idx="25879">
                  <c:v>42098.906782407408</c:v>
                </c:pt>
                <c:pt idx="25880">
                  <c:v>42098.913726851824</c:v>
                </c:pt>
                <c:pt idx="25881">
                  <c:v>42098.920671296299</c:v>
                </c:pt>
                <c:pt idx="25882">
                  <c:v>42098.927615740744</c:v>
                </c:pt>
                <c:pt idx="25883">
                  <c:v>42098.934560185182</c:v>
                </c:pt>
                <c:pt idx="25884">
                  <c:v>42098.941504629627</c:v>
                </c:pt>
                <c:pt idx="25885">
                  <c:v>42098.948449074123</c:v>
                </c:pt>
                <c:pt idx="25886">
                  <c:v>42098.955393518518</c:v>
                </c:pt>
                <c:pt idx="25887">
                  <c:v>42098.962337962963</c:v>
                </c:pt>
                <c:pt idx="25888">
                  <c:v>42098.969282407408</c:v>
                </c:pt>
                <c:pt idx="25889">
                  <c:v>42098.976226851853</c:v>
                </c:pt>
                <c:pt idx="25890">
                  <c:v>42098.983171296299</c:v>
                </c:pt>
                <c:pt idx="25891">
                  <c:v>42098.990115740744</c:v>
                </c:pt>
                <c:pt idx="25892">
                  <c:v>42098.997060185175</c:v>
                </c:pt>
                <c:pt idx="25893">
                  <c:v>42099.004004629627</c:v>
                </c:pt>
                <c:pt idx="25894">
                  <c:v>42099.010949074123</c:v>
                </c:pt>
                <c:pt idx="25895">
                  <c:v>42099.017893518518</c:v>
                </c:pt>
                <c:pt idx="25896">
                  <c:v>42099.024837962963</c:v>
                </c:pt>
                <c:pt idx="25897">
                  <c:v>42099.031782407357</c:v>
                </c:pt>
                <c:pt idx="25898">
                  <c:v>42099.038726851824</c:v>
                </c:pt>
                <c:pt idx="25899">
                  <c:v>42099.045671296299</c:v>
                </c:pt>
                <c:pt idx="25900">
                  <c:v>42099.052615740795</c:v>
                </c:pt>
                <c:pt idx="25901">
                  <c:v>42099.059560185182</c:v>
                </c:pt>
                <c:pt idx="25902">
                  <c:v>42099.066504629627</c:v>
                </c:pt>
                <c:pt idx="25903">
                  <c:v>42099.073449074072</c:v>
                </c:pt>
                <c:pt idx="25904">
                  <c:v>42099.080393518518</c:v>
                </c:pt>
                <c:pt idx="25905">
                  <c:v>42099.087337962963</c:v>
                </c:pt>
                <c:pt idx="25906">
                  <c:v>42099.094282407408</c:v>
                </c:pt>
                <c:pt idx="25907">
                  <c:v>42099.101226851824</c:v>
                </c:pt>
                <c:pt idx="25908">
                  <c:v>42099.108171296299</c:v>
                </c:pt>
                <c:pt idx="25909">
                  <c:v>42099.115115740744</c:v>
                </c:pt>
                <c:pt idx="25910">
                  <c:v>42099.122060185175</c:v>
                </c:pt>
                <c:pt idx="25911">
                  <c:v>42099.129004629584</c:v>
                </c:pt>
                <c:pt idx="25912">
                  <c:v>42099.135949074072</c:v>
                </c:pt>
                <c:pt idx="25913">
                  <c:v>42099.142893518518</c:v>
                </c:pt>
                <c:pt idx="25914">
                  <c:v>42099.149837962963</c:v>
                </c:pt>
                <c:pt idx="25915">
                  <c:v>42099.156782407408</c:v>
                </c:pt>
                <c:pt idx="25916">
                  <c:v>42099.163726851759</c:v>
                </c:pt>
                <c:pt idx="25917">
                  <c:v>42099.170671296299</c:v>
                </c:pt>
                <c:pt idx="25918">
                  <c:v>42099.177615740744</c:v>
                </c:pt>
                <c:pt idx="25919">
                  <c:v>42099.184560185182</c:v>
                </c:pt>
                <c:pt idx="25920">
                  <c:v>42099.191504629584</c:v>
                </c:pt>
                <c:pt idx="25921">
                  <c:v>42099.198449074072</c:v>
                </c:pt>
                <c:pt idx="25922">
                  <c:v>42099.205393518474</c:v>
                </c:pt>
                <c:pt idx="25923">
                  <c:v>42099.212337962963</c:v>
                </c:pt>
                <c:pt idx="25924">
                  <c:v>42099.219282407408</c:v>
                </c:pt>
                <c:pt idx="25925">
                  <c:v>42099.226226851824</c:v>
                </c:pt>
                <c:pt idx="25926">
                  <c:v>42099.233171296284</c:v>
                </c:pt>
                <c:pt idx="25927">
                  <c:v>42099.240115740744</c:v>
                </c:pt>
                <c:pt idx="25928">
                  <c:v>42099.247060185175</c:v>
                </c:pt>
                <c:pt idx="25929">
                  <c:v>42099.254004629627</c:v>
                </c:pt>
                <c:pt idx="25930">
                  <c:v>42099.260949074072</c:v>
                </c:pt>
                <c:pt idx="25931">
                  <c:v>42099.267893518474</c:v>
                </c:pt>
                <c:pt idx="25932">
                  <c:v>42099.274837962963</c:v>
                </c:pt>
                <c:pt idx="25933">
                  <c:v>42099.281782407357</c:v>
                </c:pt>
                <c:pt idx="25934">
                  <c:v>42099.288726851824</c:v>
                </c:pt>
                <c:pt idx="25935">
                  <c:v>42099.295671296284</c:v>
                </c:pt>
                <c:pt idx="25936">
                  <c:v>42099.302615740795</c:v>
                </c:pt>
                <c:pt idx="25937">
                  <c:v>42099.309560185182</c:v>
                </c:pt>
                <c:pt idx="25938">
                  <c:v>42099.316504629642</c:v>
                </c:pt>
                <c:pt idx="25939">
                  <c:v>42099.323449074072</c:v>
                </c:pt>
                <c:pt idx="25940">
                  <c:v>42099.330393518518</c:v>
                </c:pt>
                <c:pt idx="25941">
                  <c:v>42099.337337962963</c:v>
                </c:pt>
                <c:pt idx="25942">
                  <c:v>42099.344282407459</c:v>
                </c:pt>
                <c:pt idx="25943">
                  <c:v>42099.351226851853</c:v>
                </c:pt>
                <c:pt idx="25944">
                  <c:v>42099.358171296393</c:v>
                </c:pt>
                <c:pt idx="25945">
                  <c:v>42099.365115740744</c:v>
                </c:pt>
                <c:pt idx="25946">
                  <c:v>42099.372060185182</c:v>
                </c:pt>
                <c:pt idx="25947">
                  <c:v>42099.379004629627</c:v>
                </c:pt>
                <c:pt idx="25948">
                  <c:v>42099.385949074123</c:v>
                </c:pt>
                <c:pt idx="25949">
                  <c:v>42099.392893518518</c:v>
                </c:pt>
                <c:pt idx="25950">
                  <c:v>42099.399837962963</c:v>
                </c:pt>
                <c:pt idx="25951">
                  <c:v>42099.406782407408</c:v>
                </c:pt>
                <c:pt idx="25952">
                  <c:v>42099.413726851824</c:v>
                </c:pt>
                <c:pt idx="25953">
                  <c:v>42099.420671296299</c:v>
                </c:pt>
                <c:pt idx="25954">
                  <c:v>42099.427615740744</c:v>
                </c:pt>
                <c:pt idx="25955">
                  <c:v>42099.434560185182</c:v>
                </c:pt>
                <c:pt idx="25956">
                  <c:v>42099.441504629627</c:v>
                </c:pt>
                <c:pt idx="25957">
                  <c:v>42099.448449074123</c:v>
                </c:pt>
                <c:pt idx="25958">
                  <c:v>42099.455393518518</c:v>
                </c:pt>
                <c:pt idx="25959">
                  <c:v>42099.462337962963</c:v>
                </c:pt>
                <c:pt idx="25960">
                  <c:v>42099.469282407408</c:v>
                </c:pt>
                <c:pt idx="25961">
                  <c:v>42099.476226851853</c:v>
                </c:pt>
                <c:pt idx="25962">
                  <c:v>42099.483171296299</c:v>
                </c:pt>
                <c:pt idx="25963">
                  <c:v>42099.490115740744</c:v>
                </c:pt>
                <c:pt idx="25964">
                  <c:v>42099.497060185175</c:v>
                </c:pt>
                <c:pt idx="25965">
                  <c:v>42099.504004629627</c:v>
                </c:pt>
                <c:pt idx="25966">
                  <c:v>42099.510949074123</c:v>
                </c:pt>
                <c:pt idx="25967">
                  <c:v>42099.517893518518</c:v>
                </c:pt>
                <c:pt idx="25968">
                  <c:v>42099.524837962963</c:v>
                </c:pt>
                <c:pt idx="25969">
                  <c:v>42099.531782407357</c:v>
                </c:pt>
                <c:pt idx="25970">
                  <c:v>42099.538726851824</c:v>
                </c:pt>
                <c:pt idx="25971">
                  <c:v>42099.545671296299</c:v>
                </c:pt>
                <c:pt idx="25972">
                  <c:v>42099.552615740795</c:v>
                </c:pt>
                <c:pt idx="25973">
                  <c:v>42099.559560185182</c:v>
                </c:pt>
                <c:pt idx="25974">
                  <c:v>42099.566504629627</c:v>
                </c:pt>
                <c:pt idx="25975">
                  <c:v>42099.573449074072</c:v>
                </c:pt>
                <c:pt idx="25976">
                  <c:v>42099.580393518518</c:v>
                </c:pt>
                <c:pt idx="25977">
                  <c:v>42099.587337962963</c:v>
                </c:pt>
                <c:pt idx="25978">
                  <c:v>42099.594282407408</c:v>
                </c:pt>
                <c:pt idx="25979">
                  <c:v>42099.601226851824</c:v>
                </c:pt>
                <c:pt idx="25980">
                  <c:v>42099.608171296299</c:v>
                </c:pt>
                <c:pt idx="25981">
                  <c:v>42099.615115740744</c:v>
                </c:pt>
                <c:pt idx="25982">
                  <c:v>42099.622060185175</c:v>
                </c:pt>
                <c:pt idx="25983">
                  <c:v>42099.629004629584</c:v>
                </c:pt>
                <c:pt idx="25984">
                  <c:v>42099.635949074072</c:v>
                </c:pt>
                <c:pt idx="25985">
                  <c:v>42099.642893518518</c:v>
                </c:pt>
                <c:pt idx="25986">
                  <c:v>42099.649837962963</c:v>
                </c:pt>
                <c:pt idx="25987">
                  <c:v>42099.656782407408</c:v>
                </c:pt>
                <c:pt idx="25988">
                  <c:v>42099.663726851759</c:v>
                </c:pt>
                <c:pt idx="25989">
                  <c:v>42099.670671296299</c:v>
                </c:pt>
                <c:pt idx="25990">
                  <c:v>42099.677615740744</c:v>
                </c:pt>
                <c:pt idx="25991">
                  <c:v>42099.684560185182</c:v>
                </c:pt>
                <c:pt idx="25992">
                  <c:v>42099.691504629584</c:v>
                </c:pt>
                <c:pt idx="25993">
                  <c:v>42099.698449074072</c:v>
                </c:pt>
                <c:pt idx="25994">
                  <c:v>42099.705393518474</c:v>
                </c:pt>
                <c:pt idx="25995">
                  <c:v>42099.712337962963</c:v>
                </c:pt>
                <c:pt idx="25996">
                  <c:v>42099.719282407408</c:v>
                </c:pt>
                <c:pt idx="25997">
                  <c:v>42099.726226851824</c:v>
                </c:pt>
                <c:pt idx="25998">
                  <c:v>42099.733171296284</c:v>
                </c:pt>
                <c:pt idx="25999">
                  <c:v>42099.740115740744</c:v>
                </c:pt>
                <c:pt idx="26000">
                  <c:v>42099.747060185175</c:v>
                </c:pt>
                <c:pt idx="26001">
                  <c:v>42099.754004629627</c:v>
                </c:pt>
                <c:pt idx="26002">
                  <c:v>42099.760949074072</c:v>
                </c:pt>
                <c:pt idx="26003">
                  <c:v>42099.767893518474</c:v>
                </c:pt>
                <c:pt idx="26004">
                  <c:v>42099.774837962963</c:v>
                </c:pt>
                <c:pt idx="26005">
                  <c:v>42099.781782407357</c:v>
                </c:pt>
                <c:pt idx="26006">
                  <c:v>42099.788726851824</c:v>
                </c:pt>
                <c:pt idx="26007">
                  <c:v>42099.795671296284</c:v>
                </c:pt>
                <c:pt idx="26008">
                  <c:v>42099.802615740795</c:v>
                </c:pt>
                <c:pt idx="26009">
                  <c:v>42099.809560185182</c:v>
                </c:pt>
                <c:pt idx="26010">
                  <c:v>42099.816504629642</c:v>
                </c:pt>
                <c:pt idx="26011">
                  <c:v>42099.823449074072</c:v>
                </c:pt>
                <c:pt idx="26012">
                  <c:v>42099.830393518518</c:v>
                </c:pt>
                <c:pt idx="26013">
                  <c:v>42099.837337962963</c:v>
                </c:pt>
                <c:pt idx="26014">
                  <c:v>42099.844282407459</c:v>
                </c:pt>
                <c:pt idx="26015">
                  <c:v>42099.851226851853</c:v>
                </c:pt>
                <c:pt idx="26016">
                  <c:v>42099.858171296393</c:v>
                </c:pt>
                <c:pt idx="26017">
                  <c:v>42099.865115740744</c:v>
                </c:pt>
                <c:pt idx="26018">
                  <c:v>42099.872060185182</c:v>
                </c:pt>
                <c:pt idx="26019">
                  <c:v>42099.879004629627</c:v>
                </c:pt>
                <c:pt idx="26020">
                  <c:v>42099.885949074123</c:v>
                </c:pt>
                <c:pt idx="26021">
                  <c:v>42099.892893518518</c:v>
                </c:pt>
                <c:pt idx="26022">
                  <c:v>42099.899837962963</c:v>
                </c:pt>
                <c:pt idx="26023">
                  <c:v>42099.906782407408</c:v>
                </c:pt>
                <c:pt idx="26024">
                  <c:v>42099.913726851824</c:v>
                </c:pt>
                <c:pt idx="26025">
                  <c:v>42099.920671296299</c:v>
                </c:pt>
                <c:pt idx="26026">
                  <c:v>42099.927615740744</c:v>
                </c:pt>
                <c:pt idx="26027">
                  <c:v>42099.934560185182</c:v>
                </c:pt>
                <c:pt idx="26028">
                  <c:v>42099.941504629627</c:v>
                </c:pt>
                <c:pt idx="26029">
                  <c:v>42099.948449074123</c:v>
                </c:pt>
                <c:pt idx="26030">
                  <c:v>42099.955393518518</c:v>
                </c:pt>
                <c:pt idx="26031">
                  <c:v>42099.962337962963</c:v>
                </c:pt>
                <c:pt idx="26032">
                  <c:v>42099.969282407408</c:v>
                </c:pt>
                <c:pt idx="26033">
                  <c:v>42099.976226851853</c:v>
                </c:pt>
                <c:pt idx="26034">
                  <c:v>42099.983171296299</c:v>
                </c:pt>
                <c:pt idx="26035">
                  <c:v>42099.990115740744</c:v>
                </c:pt>
                <c:pt idx="26036">
                  <c:v>42099.997060185175</c:v>
                </c:pt>
                <c:pt idx="26037">
                  <c:v>42100.004004629627</c:v>
                </c:pt>
                <c:pt idx="26038">
                  <c:v>42100.010949074123</c:v>
                </c:pt>
                <c:pt idx="26039">
                  <c:v>42100.017893518518</c:v>
                </c:pt>
                <c:pt idx="26040">
                  <c:v>42100.024837962963</c:v>
                </c:pt>
                <c:pt idx="26041">
                  <c:v>42100.031782407357</c:v>
                </c:pt>
                <c:pt idx="26042">
                  <c:v>42100.038726851824</c:v>
                </c:pt>
                <c:pt idx="26043">
                  <c:v>42100.045671296299</c:v>
                </c:pt>
                <c:pt idx="26044">
                  <c:v>42100.052615740795</c:v>
                </c:pt>
                <c:pt idx="26045">
                  <c:v>42100.059560185182</c:v>
                </c:pt>
                <c:pt idx="26046">
                  <c:v>42100.066504629627</c:v>
                </c:pt>
                <c:pt idx="26047">
                  <c:v>42100.073449074072</c:v>
                </c:pt>
                <c:pt idx="26048">
                  <c:v>42100.080393518518</c:v>
                </c:pt>
                <c:pt idx="26049">
                  <c:v>42100.087337962963</c:v>
                </c:pt>
                <c:pt idx="26050">
                  <c:v>42100.094282407408</c:v>
                </c:pt>
                <c:pt idx="26051">
                  <c:v>42100.101226851824</c:v>
                </c:pt>
                <c:pt idx="26052">
                  <c:v>42100.108171296299</c:v>
                </c:pt>
                <c:pt idx="26053">
                  <c:v>42100.115115740744</c:v>
                </c:pt>
                <c:pt idx="26054">
                  <c:v>42100.122060185175</c:v>
                </c:pt>
                <c:pt idx="26055">
                  <c:v>42100.129004629584</c:v>
                </c:pt>
                <c:pt idx="26056">
                  <c:v>42100.135949074072</c:v>
                </c:pt>
                <c:pt idx="26057">
                  <c:v>42100.142893518518</c:v>
                </c:pt>
                <c:pt idx="26058">
                  <c:v>42100.149837962963</c:v>
                </c:pt>
                <c:pt idx="26059">
                  <c:v>42100.156782407408</c:v>
                </c:pt>
                <c:pt idx="26060">
                  <c:v>42100.163726851759</c:v>
                </c:pt>
                <c:pt idx="26061">
                  <c:v>42100.170671296299</c:v>
                </c:pt>
                <c:pt idx="26062">
                  <c:v>42100.177615740744</c:v>
                </c:pt>
                <c:pt idx="26063">
                  <c:v>42100.184560185182</c:v>
                </c:pt>
                <c:pt idx="26064">
                  <c:v>42100.191504629584</c:v>
                </c:pt>
                <c:pt idx="26065">
                  <c:v>42100.198449074072</c:v>
                </c:pt>
                <c:pt idx="26066">
                  <c:v>42100.205393518474</c:v>
                </c:pt>
                <c:pt idx="26067">
                  <c:v>42100.212337962963</c:v>
                </c:pt>
                <c:pt idx="26068">
                  <c:v>42100.219282407408</c:v>
                </c:pt>
                <c:pt idx="26069">
                  <c:v>42100.226226851824</c:v>
                </c:pt>
                <c:pt idx="26070">
                  <c:v>42100.233171296284</c:v>
                </c:pt>
                <c:pt idx="26071">
                  <c:v>42100.240115740744</c:v>
                </c:pt>
                <c:pt idx="26072">
                  <c:v>42100.247060185175</c:v>
                </c:pt>
                <c:pt idx="26073">
                  <c:v>42100.254004629627</c:v>
                </c:pt>
                <c:pt idx="26074">
                  <c:v>42100.260949074072</c:v>
                </c:pt>
                <c:pt idx="26075">
                  <c:v>42100.267893518474</c:v>
                </c:pt>
                <c:pt idx="26076">
                  <c:v>42100.274837962963</c:v>
                </c:pt>
                <c:pt idx="26077">
                  <c:v>42100.281782407357</c:v>
                </c:pt>
                <c:pt idx="26078">
                  <c:v>42100.288726851824</c:v>
                </c:pt>
                <c:pt idx="26079">
                  <c:v>42100.295671296284</c:v>
                </c:pt>
                <c:pt idx="26080">
                  <c:v>42100.302615740795</c:v>
                </c:pt>
                <c:pt idx="26081">
                  <c:v>42100.309560185182</c:v>
                </c:pt>
                <c:pt idx="26082">
                  <c:v>42100.316504629642</c:v>
                </c:pt>
                <c:pt idx="26083">
                  <c:v>42100.323449074072</c:v>
                </c:pt>
                <c:pt idx="26084">
                  <c:v>42100.330393518518</c:v>
                </c:pt>
                <c:pt idx="26085">
                  <c:v>42100.337337962963</c:v>
                </c:pt>
                <c:pt idx="26086">
                  <c:v>42100.344282407459</c:v>
                </c:pt>
                <c:pt idx="26087">
                  <c:v>42100.351226851853</c:v>
                </c:pt>
                <c:pt idx="26088">
                  <c:v>42100.358171296393</c:v>
                </c:pt>
                <c:pt idx="26089">
                  <c:v>42100.365115740744</c:v>
                </c:pt>
                <c:pt idx="26090">
                  <c:v>42100.372060185182</c:v>
                </c:pt>
                <c:pt idx="26091">
                  <c:v>42100.379004629627</c:v>
                </c:pt>
                <c:pt idx="26092">
                  <c:v>42100.385949074123</c:v>
                </c:pt>
                <c:pt idx="26093">
                  <c:v>42100.392893518518</c:v>
                </c:pt>
                <c:pt idx="26094">
                  <c:v>42100.399837962963</c:v>
                </c:pt>
                <c:pt idx="26095">
                  <c:v>42100.406782407408</c:v>
                </c:pt>
                <c:pt idx="26096">
                  <c:v>42100.413726851824</c:v>
                </c:pt>
                <c:pt idx="26097">
                  <c:v>42100.420671296299</c:v>
                </c:pt>
                <c:pt idx="26098">
                  <c:v>42100.427615740744</c:v>
                </c:pt>
                <c:pt idx="26099">
                  <c:v>42100.434560185182</c:v>
                </c:pt>
                <c:pt idx="26100">
                  <c:v>42100.441504629627</c:v>
                </c:pt>
                <c:pt idx="26101">
                  <c:v>42100.448449074123</c:v>
                </c:pt>
                <c:pt idx="26102">
                  <c:v>42100.455393518518</c:v>
                </c:pt>
                <c:pt idx="26103">
                  <c:v>42100.462337962963</c:v>
                </c:pt>
                <c:pt idx="26104">
                  <c:v>42100.469282407408</c:v>
                </c:pt>
                <c:pt idx="26105">
                  <c:v>42100.476226851853</c:v>
                </c:pt>
                <c:pt idx="26106">
                  <c:v>42100.483171296299</c:v>
                </c:pt>
                <c:pt idx="26107">
                  <c:v>42100.490115740744</c:v>
                </c:pt>
                <c:pt idx="26108">
                  <c:v>42100.497060185175</c:v>
                </c:pt>
                <c:pt idx="26109">
                  <c:v>42100.504004629627</c:v>
                </c:pt>
                <c:pt idx="26110">
                  <c:v>42100.510949074123</c:v>
                </c:pt>
                <c:pt idx="26111">
                  <c:v>42100.517893518518</c:v>
                </c:pt>
                <c:pt idx="26112">
                  <c:v>42100.524837962963</c:v>
                </c:pt>
                <c:pt idx="26113">
                  <c:v>42100.531782407357</c:v>
                </c:pt>
                <c:pt idx="26114">
                  <c:v>42100.538726851824</c:v>
                </c:pt>
                <c:pt idx="26115">
                  <c:v>42100.545671296299</c:v>
                </c:pt>
                <c:pt idx="26116">
                  <c:v>42100.552615740795</c:v>
                </c:pt>
                <c:pt idx="26117">
                  <c:v>42100.559560185182</c:v>
                </c:pt>
                <c:pt idx="26118">
                  <c:v>42100.566504629627</c:v>
                </c:pt>
                <c:pt idx="26119">
                  <c:v>42100.573449074072</c:v>
                </c:pt>
                <c:pt idx="26120">
                  <c:v>42100.580393518518</c:v>
                </c:pt>
                <c:pt idx="26121">
                  <c:v>42100.587337962963</c:v>
                </c:pt>
                <c:pt idx="26122">
                  <c:v>42100.594282407408</c:v>
                </c:pt>
                <c:pt idx="26123">
                  <c:v>42100.601226851824</c:v>
                </c:pt>
                <c:pt idx="26124">
                  <c:v>42100.608171296299</c:v>
                </c:pt>
                <c:pt idx="26125">
                  <c:v>42100.615115740744</c:v>
                </c:pt>
                <c:pt idx="26126">
                  <c:v>42100.622060185175</c:v>
                </c:pt>
                <c:pt idx="26127">
                  <c:v>42100.629004629584</c:v>
                </c:pt>
                <c:pt idx="26128">
                  <c:v>42100.635949074072</c:v>
                </c:pt>
                <c:pt idx="26129">
                  <c:v>42100.642893518518</c:v>
                </c:pt>
                <c:pt idx="26130">
                  <c:v>42100.649837962963</c:v>
                </c:pt>
                <c:pt idx="26131">
                  <c:v>42100.656782407408</c:v>
                </c:pt>
                <c:pt idx="26132">
                  <c:v>42100.663726851759</c:v>
                </c:pt>
                <c:pt idx="26133">
                  <c:v>42100.670671296299</c:v>
                </c:pt>
                <c:pt idx="26134">
                  <c:v>42100.677615740744</c:v>
                </c:pt>
                <c:pt idx="26135">
                  <c:v>42100.684560185182</c:v>
                </c:pt>
                <c:pt idx="26136">
                  <c:v>42100.691504629584</c:v>
                </c:pt>
                <c:pt idx="26137">
                  <c:v>42100.698449074072</c:v>
                </c:pt>
                <c:pt idx="26138">
                  <c:v>42100.705393518474</c:v>
                </c:pt>
                <c:pt idx="26139">
                  <c:v>42100.712337962963</c:v>
                </c:pt>
                <c:pt idx="26140">
                  <c:v>42100.719282407408</c:v>
                </c:pt>
                <c:pt idx="26141">
                  <c:v>42100.726226851824</c:v>
                </c:pt>
                <c:pt idx="26142">
                  <c:v>42100.733171296284</c:v>
                </c:pt>
                <c:pt idx="26143">
                  <c:v>42100.740115740744</c:v>
                </c:pt>
                <c:pt idx="26144">
                  <c:v>42100.747060185175</c:v>
                </c:pt>
                <c:pt idx="26145">
                  <c:v>42100.754004629627</c:v>
                </c:pt>
                <c:pt idx="26146">
                  <c:v>42100.760949074072</c:v>
                </c:pt>
                <c:pt idx="26147">
                  <c:v>42100.767893518474</c:v>
                </c:pt>
                <c:pt idx="26148">
                  <c:v>42100.774837962963</c:v>
                </c:pt>
                <c:pt idx="26149">
                  <c:v>42100.781782407357</c:v>
                </c:pt>
                <c:pt idx="26150">
                  <c:v>42100.788726851824</c:v>
                </c:pt>
                <c:pt idx="26151">
                  <c:v>42100.795671296284</c:v>
                </c:pt>
                <c:pt idx="26152">
                  <c:v>42100.802615740795</c:v>
                </c:pt>
                <c:pt idx="26153">
                  <c:v>42100.809560185182</c:v>
                </c:pt>
                <c:pt idx="26154">
                  <c:v>42100.816504629642</c:v>
                </c:pt>
                <c:pt idx="26155">
                  <c:v>42100.823449074072</c:v>
                </c:pt>
                <c:pt idx="26156">
                  <c:v>42100.830393518518</c:v>
                </c:pt>
                <c:pt idx="26157">
                  <c:v>42100.837337962963</c:v>
                </c:pt>
                <c:pt idx="26158">
                  <c:v>42100.844282407459</c:v>
                </c:pt>
                <c:pt idx="26159">
                  <c:v>42100.851226851853</c:v>
                </c:pt>
                <c:pt idx="26160">
                  <c:v>42100.858171296393</c:v>
                </c:pt>
                <c:pt idx="26161">
                  <c:v>42100.865115740744</c:v>
                </c:pt>
                <c:pt idx="26162">
                  <c:v>42100.872060185182</c:v>
                </c:pt>
                <c:pt idx="26163">
                  <c:v>42100.879004629627</c:v>
                </c:pt>
                <c:pt idx="26164">
                  <c:v>42100.885949074123</c:v>
                </c:pt>
                <c:pt idx="26165">
                  <c:v>42100.892893518518</c:v>
                </c:pt>
                <c:pt idx="26166">
                  <c:v>42100.899837962963</c:v>
                </c:pt>
                <c:pt idx="26167">
                  <c:v>42100.906782407408</c:v>
                </c:pt>
                <c:pt idx="26168">
                  <c:v>42100.913726851824</c:v>
                </c:pt>
                <c:pt idx="26169">
                  <c:v>42100.920671296299</c:v>
                </c:pt>
                <c:pt idx="26170">
                  <c:v>42100.927615740744</c:v>
                </c:pt>
                <c:pt idx="26171">
                  <c:v>42100.934560185182</c:v>
                </c:pt>
                <c:pt idx="26172">
                  <c:v>42100.941504629627</c:v>
                </c:pt>
                <c:pt idx="26173">
                  <c:v>42100.948449074123</c:v>
                </c:pt>
                <c:pt idx="26174">
                  <c:v>42100.955393518518</c:v>
                </c:pt>
                <c:pt idx="26175">
                  <c:v>42100.962337962963</c:v>
                </c:pt>
                <c:pt idx="26176">
                  <c:v>42100.969282407408</c:v>
                </c:pt>
                <c:pt idx="26177">
                  <c:v>42100.976226851853</c:v>
                </c:pt>
                <c:pt idx="26178">
                  <c:v>42100.983171296299</c:v>
                </c:pt>
                <c:pt idx="26179">
                  <c:v>42100.990115740744</c:v>
                </c:pt>
                <c:pt idx="26180">
                  <c:v>42100.997060185175</c:v>
                </c:pt>
                <c:pt idx="26181">
                  <c:v>42101.004004629627</c:v>
                </c:pt>
                <c:pt idx="26182">
                  <c:v>42101.010949074123</c:v>
                </c:pt>
                <c:pt idx="26183">
                  <c:v>42101.017893518518</c:v>
                </c:pt>
                <c:pt idx="26184">
                  <c:v>42101.024837962963</c:v>
                </c:pt>
                <c:pt idx="26185">
                  <c:v>42101.031782407357</c:v>
                </c:pt>
                <c:pt idx="26186">
                  <c:v>42101.038726851824</c:v>
                </c:pt>
                <c:pt idx="26187">
                  <c:v>42101.045671296299</c:v>
                </c:pt>
                <c:pt idx="26188">
                  <c:v>42101.052615740795</c:v>
                </c:pt>
                <c:pt idx="26189">
                  <c:v>42101.059560185182</c:v>
                </c:pt>
                <c:pt idx="26190">
                  <c:v>42101.066504629627</c:v>
                </c:pt>
                <c:pt idx="26191">
                  <c:v>42101.073449074072</c:v>
                </c:pt>
                <c:pt idx="26192">
                  <c:v>42101.080393518518</c:v>
                </c:pt>
                <c:pt idx="26193">
                  <c:v>42101.087337962963</c:v>
                </c:pt>
                <c:pt idx="26194">
                  <c:v>42101.094282407408</c:v>
                </c:pt>
                <c:pt idx="26195">
                  <c:v>42101.101226851824</c:v>
                </c:pt>
                <c:pt idx="26196">
                  <c:v>42101.108171296299</c:v>
                </c:pt>
                <c:pt idx="26197">
                  <c:v>42101.115115740744</c:v>
                </c:pt>
                <c:pt idx="26198">
                  <c:v>42101.122060185175</c:v>
                </c:pt>
                <c:pt idx="26199">
                  <c:v>42101.129004629584</c:v>
                </c:pt>
                <c:pt idx="26200">
                  <c:v>42101.135949074072</c:v>
                </c:pt>
                <c:pt idx="26201">
                  <c:v>42101.142893518518</c:v>
                </c:pt>
                <c:pt idx="26202">
                  <c:v>42101.149837962963</c:v>
                </c:pt>
                <c:pt idx="26203">
                  <c:v>42101.156782407408</c:v>
                </c:pt>
                <c:pt idx="26204">
                  <c:v>42101.163726851759</c:v>
                </c:pt>
                <c:pt idx="26205">
                  <c:v>42101.170671296299</c:v>
                </c:pt>
                <c:pt idx="26206">
                  <c:v>42101.177615740744</c:v>
                </c:pt>
                <c:pt idx="26207">
                  <c:v>42101.184560185182</c:v>
                </c:pt>
                <c:pt idx="26208">
                  <c:v>42101.191504629584</c:v>
                </c:pt>
                <c:pt idx="26209">
                  <c:v>42101.198449074072</c:v>
                </c:pt>
                <c:pt idx="26210">
                  <c:v>42101.205393518474</c:v>
                </c:pt>
                <c:pt idx="26211">
                  <c:v>42101.212337962963</c:v>
                </c:pt>
                <c:pt idx="26212">
                  <c:v>42101.219282407408</c:v>
                </c:pt>
                <c:pt idx="26213">
                  <c:v>42101.226226851824</c:v>
                </c:pt>
                <c:pt idx="26214">
                  <c:v>42101.233171296284</c:v>
                </c:pt>
                <c:pt idx="26215">
                  <c:v>42101.240115740744</c:v>
                </c:pt>
                <c:pt idx="26216">
                  <c:v>42101.247060185175</c:v>
                </c:pt>
                <c:pt idx="26217">
                  <c:v>42101.254004629627</c:v>
                </c:pt>
                <c:pt idx="26218">
                  <c:v>42101.260949074072</c:v>
                </c:pt>
                <c:pt idx="26219">
                  <c:v>42101.267893518474</c:v>
                </c:pt>
                <c:pt idx="26220">
                  <c:v>42101.274837962963</c:v>
                </c:pt>
                <c:pt idx="26221">
                  <c:v>42101.281782407357</c:v>
                </c:pt>
                <c:pt idx="26222">
                  <c:v>42101.288726851824</c:v>
                </c:pt>
                <c:pt idx="26223">
                  <c:v>42101.295671296284</c:v>
                </c:pt>
                <c:pt idx="26224">
                  <c:v>42101.302615740795</c:v>
                </c:pt>
                <c:pt idx="26225">
                  <c:v>42101.309560185182</c:v>
                </c:pt>
                <c:pt idx="26226">
                  <c:v>42101.316504629642</c:v>
                </c:pt>
                <c:pt idx="26227">
                  <c:v>42101.323449074072</c:v>
                </c:pt>
                <c:pt idx="26228">
                  <c:v>42101.330393518518</c:v>
                </c:pt>
                <c:pt idx="26229">
                  <c:v>42101.337337962963</c:v>
                </c:pt>
                <c:pt idx="26230">
                  <c:v>42101.344282407459</c:v>
                </c:pt>
                <c:pt idx="26231">
                  <c:v>42101.351226851853</c:v>
                </c:pt>
                <c:pt idx="26232">
                  <c:v>42101.358171296393</c:v>
                </c:pt>
                <c:pt idx="26233">
                  <c:v>42101.365115740744</c:v>
                </c:pt>
                <c:pt idx="26234">
                  <c:v>42101.372060185182</c:v>
                </c:pt>
                <c:pt idx="26235">
                  <c:v>42101.379004629627</c:v>
                </c:pt>
                <c:pt idx="26236">
                  <c:v>42101.385949074123</c:v>
                </c:pt>
                <c:pt idx="26237">
                  <c:v>42101.392893518518</c:v>
                </c:pt>
                <c:pt idx="26238">
                  <c:v>42101.399837962963</c:v>
                </c:pt>
                <c:pt idx="26239">
                  <c:v>42101.406782407408</c:v>
                </c:pt>
                <c:pt idx="26240">
                  <c:v>42101.413726851824</c:v>
                </c:pt>
                <c:pt idx="26241">
                  <c:v>42101.420671296299</c:v>
                </c:pt>
                <c:pt idx="26242">
                  <c:v>42101.427615740744</c:v>
                </c:pt>
                <c:pt idx="26243">
                  <c:v>42101.434560185182</c:v>
                </c:pt>
                <c:pt idx="26244">
                  <c:v>42101.441504629627</c:v>
                </c:pt>
                <c:pt idx="26245">
                  <c:v>42101.448449074123</c:v>
                </c:pt>
                <c:pt idx="26246">
                  <c:v>42101.455393518518</c:v>
                </c:pt>
                <c:pt idx="26247">
                  <c:v>42101.462337962963</c:v>
                </c:pt>
                <c:pt idx="26248">
                  <c:v>42101.469282407408</c:v>
                </c:pt>
                <c:pt idx="26249">
                  <c:v>42101.476226851853</c:v>
                </c:pt>
                <c:pt idx="26250">
                  <c:v>42101.483171296299</c:v>
                </c:pt>
                <c:pt idx="26251">
                  <c:v>42101.490115740744</c:v>
                </c:pt>
                <c:pt idx="26252">
                  <c:v>42101.497060185175</c:v>
                </c:pt>
                <c:pt idx="26253">
                  <c:v>42101.504004629627</c:v>
                </c:pt>
                <c:pt idx="26254">
                  <c:v>42101.510949074123</c:v>
                </c:pt>
                <c:pt idx="26255">
                  <c:v>42101.517893518518</c:v>
                </c:pt>
                <c:pt idx="26256">
                  <c:v>42101.524837962963</c:v>
                </c:pt>
                <c:pt idx="26257">
                  <c:v>42101.531782407357</c:v>
                </c:pt>
                <c:pt idx="26258">
                  <c:v>42101.538726851824</c:v>
                </c:pt>
                <c:pt idx="26259">
                  <c:v>42101.545671296299</c:v>
                </c:pt>
                <c:pt idx="26260">
                  <c:v>42101.552615740795</c:v>
                </c:pt>
                <c:pt idx="26261">
                  <c:v>42101.559560185182</c:v>
                </c:pt>
                <c:pt idx="26262">
                  <c:v>42101.566504629627</c:v>
                </c:pt>
                <c:pt idx="26263">
                  <c:v>42101.573449074072</c:v>
                </c:pt>
                <c:pt idx="26264">
                  <c:v>42101.580393518518</c:v>
                </c:pt>
                <c:pt idx="26265">
                  <c:v>42101.587337962963</c:v>
                </c:pt>
                <c:pt idx="26266">
                  <c:v>42101.594282407408</c:v>
                </c:pt>
                <c:pt idx="26267">
                  <c:v>42101.601226851824</c:v>
                </c:pt>
                <c:pt idx="26268">
                  <c:v>42101.608171296299</c:v>
                </c:pt>
                <c:pt idx="26269">
                  <c:v>42101.615115740744</c:v>
                </c:pt>
                <c:pt idx="26270">
                  <c:v>42101.622060185175</c:v>
                </c:pt>
                <c:pt idx="26271">
                  <c:v>42101.629004629584</c:v>
                </c:pt>
                <c:pt idx="26272">
                  <c:v>42101.635949074072</c:v>
                </c:pt>
                <c:pt idx="26273">
                  <c:v>42101.642893518518</c:v>
                </c:pt>
                <c:pt idx="26274">
                  <c:v>42101.649837962963</c:v>
                </c:pt>
                <c:pt idx="26275">
                  <c:v>42101.656782407408</c:v>
                </c:pt>
                <c:pt idx="26276">
                  <c:v>42101.663726851759</c:v>
                </c:pt>
                <c:pt idx="26277">
                  <c:v>42101.670671296299</c:v>
                </c:pt>
                <c:pt idx="26278">
                  <c:v>42101.677615740744</c:v>
                </c:pt>
                <c:pt idx="26279">
                  <c:v>42101.684560185182</c:v>
                </c:pt>
                <c:pt idx="26280">
                  <c:v>42101.691504629584</c:v>
                </c:pt>
                <c:pt idx="26281">
                  <c:v>42101.698449074072</c:v>
                </c:pt>
                <c:pt idx="26282">
                  <c:v>42101.705393518474</c:v>
                </c:pt>
                <c:pt idx="26283">
                  <c:v>42101.712337962963</c:v>
                </c:pt>
                <c:pt idx="26284">
                  <c:v>42101.719282407408</c:v>
                </c:pt>
                <c:pt idx="26285">
                  <c:v>42101.726226851824</c:v>
                </c:pt>
                <c:pt idx="26286">
                  <c:v>42101.733171296284</c:v>
                </c:pt>
                <c:pt idx="26287">
                  <c:v>42101.740115740744</c:v>
                </c:pt>
                <c:pt idx="26288">
                  <c:v>42101.747060185175</c:v>
                </c:pt>
                <c:pt idx="26289">
                  <c:v>42101.754004629627</c:v>
                </c:pt>
                <c:pt idx="26290">
                  <c:v>42101.760949074072</c:v>
                </c:pt>
                <c:pt idx="26291">
                  <c:v>42101.767893518474</c:v>
                </c:pt>
                <c:pt idx="26292">
                  <c:v>42101.774837962963</c:v>
                </c:pt>
                <c:pt idx="26293">
                  <c:v>42101.781782407357</c:v>
                </c:pt>
                <c:pt idx="26294">
                  <c:v>42101.788726851824</c:v>
                </c:pt>
                <c:pt idx="26295">
                  <c:v>42101.795671296284</c:v>
                </c:pt>
                <c:pt idx="26296">
                  <c:v>42101.802615740795</c:v>
                </c:pt>
                <c:pt idx="26297">
                  <c:v>42101.809560185182</c:v>
                </c:pt>
                <c:pt idx="26298">
                  <c:v>42101.816504629642</c:v>
                </c:pt>
                <c:pt idx="26299">
                  <c:v>42101.823449074072</c:v>
                </c:pt>
                <c:pt idx="26300">
                  <c:v>42101.830393518518</c:v>
                </c:pt>
                <c:pt idx="26301">
                  <c:v>42101.837337962963</c:v>
                </c:pt>
                <c:pt idx="26302">
                  <c:v>42101.844282407459</c:v>
                </c:pt>
                <c:pt idx="26303">
                  <c:v>42101.851226851853</c:v>
                </c:pt>
                <c:pt idx="26304">
                  <c:v>42101.858171296393</c:v>
                </c:pt>
                <c:pt idx="26305">
                  <c:v>42101.865115740744</c:v>
                </c:pt>
                <c:pt idx="26306">
                  <c:v>42101.872060185182</c:v>
                </c:pt>
                <c:pt idx="26307">
                  <c:v>42101.879004629627</c:v>
                </c:pt>
                <c:pt idx="26308">
                  <c:v>42101.885949074123</c:v>
                </c:pt>
                <c:pt idx="26309">
                  <c:v>42101.892893518518</c:v>
                </c:pt>
                <c:pt idx="26310">
                  <c:v>42101.899837962963</c:v>
                </c:pt>
                <c:pt idx="26311">
                  <c:v>42101.906782407408</c:v>
                </c:pt>
                <c:pt idx="26312">
                  <c:v>42101.913726851824</c:v>
                </c:pt>
                <c:pt idx="26313">
                  <c:v>42101.920671296299</c:v>
                </c:pt>
                <c:pt idx="26314">
                  <c:v>42101.927615740744</c:v>
                </c:pt>
                <c:pt idx="26315">
                  <c:v>42101.934560185182</c:v>
                </c:pt>
                <c:pt idx="26316">
                  <c:v>42101.941504629627</c:v>
                </c:pt>
                <c:pt idx="26317">
                  <c:v>42101.948449074123</c:v>
                </c:pt>
                <c:pt idx="26318">
                  <c:v>42101.955393518518</c:v>
                </c:pt>
                <c:pt idx="26319">
                  <c:v>42101.962337962963</c:v>
                </c:pt>
                <c:pt idx="26320">
                  <c:v>42101.969282407408</c:v>
                </c:pt>
                <c:pt idx="26321">
                  <c:v>42101.976226851853</c:v>
                </c:pt>
                <c:pt idx="26322">
                  <c:v>42101.983171296299</c:v>
                </c:pt>
                <c:pt idx="26323">
                  <c:v>42101.990115740744</c:v>
                </c:pt>
                <c:pt idx="26324">
                  <c:v>42101.997060185175</c:v>
                </c:pt>
                <c:pt idx="26325">
                  <c:v>42102.004004629627</c:v>
                </c:pt>
                <c:pt idx="26326">
                  <c:v>42102.010949074123</c:v>
                </c:pt>
                <c:pt idx="26327">
                  <c:v>42102.017893518518</c:v>
                </c:pt>
                <c:pt idx="26328">
                  <c:v>42102.024837962963</c:v>
                </c:pt>
                <c:pt idx="26329">
                  <c:v>42102.031782407357</c:v>
                </c:pt>
                <c:pt idx="26330">
                  <c:v>42102.038726851824</c:v>
                </c:pt>
                <c:pt idx="26331">
                  <c:v>42102.045671296299</c:v>
                </c:pt>
                <c:pt idx="26332">
                  <c:v>42102.052615740795</c:v>
                </c:pt>
                <c:pt idx="26333">
                  <c:v>42102.059560185182</c:v>
                </c:pt>
                <c:pt idx="26334">
                  <c:v>42102.066504629627</c:v>
                </c:pt>
                <c:pt idx="26335">
                  <c:v>42102.073449074072</c:v>
                </c:pt>
                <c:pt idx="26336">
                  <c:v>42102.080393518518</c:v>
                </c:pt>
                <c:pt idx="26337">
                  <c:v>42102.087337962963</c:v>
                </c:pt>
                <c:pt idx="26338">
                  <c:v>42102.094282407408</c:v>
                </c:pt>
                <c:pt idx="26339">
                  <c:v>42102.101226851824</c:v>
                </c:pt>
                <c:pt idx="26340">
                  <c:v>42102.108171296299</c:v>
                </c:pt>
                <c:pt idx="26341">
                  <c:v>42102.115115740744</c:v>
                </c:pt>
                <c:pt idx="26342">
                  <c:v>42102.122060185175</c:v>
                </c:pt>
                <c:pt idx="26343">
                  <c:v>42102.129004629584</c:v>
                </c:pt>
                <c:pt idx="26344">
                  <c:v>42102.135949074072</c:v>
                </c:pt>
                <c:pt idx="26345">
                  <c:v>42102.142893518518</c:v>
                </c:pt>
                <c:pt idx="26346">
                  <c:v>42102.149837962963</c:v>
                </c:pt>
                <c:pt idx="26347">
                  <c:v>42102.156782407408</c:v>
                </c:pt>
                <c:pt idx="26348">
                  <c:v>42102.163726851759</c:v>
                </c:pt>
                <c:pt idx="26349">
                  <c:v>42102.170671296299</c:v>
                </c:pt>
                <c:pt idx="26350">
                  <c:v>42102.177615740744</c:v>
                </c:pt>
                <c:pt idx="26351">
                  <c:v>42102.184560185182</c:v>
                </c:pt>
                <c:pt idx="26352">
                  <c:v>42102.191504629584</c:v>
                </c:pt>
                <c:pt idx="26353">
                  <c:v>42102.198449074072</c:v>
                </c:pt>
                <c:pt idx="26354">
                  <c:v>42102.205393518474</c:v>
                </c:pt>
                <c:pt idx="26355">
                  <c:v>42102.212337962963</c:v>
                </c:pt>
                <c:pt idx="26356">
                  <c:v>42102.219282407408</c:v>
                </c:pt>
                <c:pt idx="26357">
                  <c:v>42102.226226851824</c:v>
                </c:pt>
                <c:pt idx="26358">
                  <c:v>42102.233171296284</c:v>
                </c:pt>
                <c:pt idx="26359">
                  <c:v>42102.240115740744</c:v>
                </c:pt>
                <c:pt idx="26360">
                  <c:v>42102.247060185175</c:v>
                </c:pt>
                <c:pt idx="26361">
                  <c:v>42102.254004629627</c:v>
                </c:pt>
                <c:pt idx="26362">
                  <c:v>42102.260949074072</c:v>
                </c:pt>
                <c:pt idx="26363">
                  <c:v>42102.267893518474</c:v>
                </c:pt>
                <c:pt idx="26364">
                  <c:v>42102.274837962963</c:v>
                </c:pt>
                <c:pt idx="26365">
                  <c:v>42102.281782407357</c:v>
                </c:pt>
                <c:pt idx="26366">
                  <c:v>42102.288726851824</c:v>
                </c:pt>
                <c:pt idx="26367">
                  <c:v>42102.295671296284</c:v>
                </c:pt>
                <c:pt idx="26368">
                  <c:v>42102.302615740795</c:v>
                </c:pt>
                <c:pt idx="26369">
                  <c:v>42102.309560185182</c:v>
                </c:pt>
                <c:pt idx="26370">
                  <c:v>42102.316504629642</c:v>
                </c:pt>
                <c:pt idx="26371">
                  <c:v>42102.323449074072</c:v>
                </c:pt>
                <c:pt idx="26372">
                  <c:v>42102.330393518518</c:v>
                </c:pt>
                <c:pt idx="26373">
                  <c:v>42102.337337962963</c:v>
                </c:pt>
                <c:pt idx="26374">
                  <c:v>42102.344282407459</c:v>
                </c:pt>
                <c:pt idx="26375">
                  <c:v>42102.351226851853</c:v>
                </c:pt>
                <c:pt idx="26376">
                  <c:v>42102.358171296393</c:v>
                </c:pt>
                <c:pt idx="26377">
                  <c:v>42102.365115740744</c:v>
                </c:pt>
                <c:pt idx="26378">
                  <c:v>42102.372060185182</c:v>
                </c:pt>
                <c:pt idx="26379">
                  <c:v>42102.379004629627</c:v>
                </c:pt>
                <c:pt idx="26380">
                  <c:v>42102.385949074123</c:v>
                </c:pt>
                <c:pt idx="26381">
                  <c:v>42102.392893518518</c:v>
                </c:pt>
                <c:pt idx="26382">
                  <c:v>42102.399837962963</c:v>
                </c:pt>
                <c:pt idx="26383">
                  <c:v>42102.406782407408</c:v>
                </c:pt>
                <c:pt idx="26384">
                  <c:v>42102.413726851824</c:v>
                </c:pt>
                <c:pt idx="26385">
                  <c:v>42102.420671296299</c:v>
                </c:pt>
                <c:pt idx="26386">
                  <c:v>42102.427615740744</c:v>
                </c:pt>
                <c:pt idx="26387">
                  <c:v>42102.434560185182</c:v>
                </c:pt>
                <c:pt idx="26388">
                  <c:v>42102.441504629627</c:v>
                </c:pt>
                <c:pt idx="26389">
                  <c:v>42102.448449074123</c:v>
                </c:pt>
                <c:pt idx="26390">
                  <c:v>42102.455393518518</c:v>
                </c:pt>
                <c:pt idx="26391">
                  <c:v>42102.462337962963</c:v>
                </c:pt>
                <c:pt idx="26392">
                  <c:v>42102.469282407408</c:v>
                </c:pt>
                <c:pt idx="26393">
                  <c:v>42102.476226851853</c:v>
                </c:pt>
                <c:pt idx="26394">
                  <c:v>42102.483171296299</c:v>
                </c:pt>
                <c:pt idx="26395">
                  <c:v>42102.490115740744</c:v>
                </c:pt>
                <c:pt idx="26396">
                  <c:v>42102.497060185175</c:v>
                </c:pt>
                <c:pt idx="26397">
                  <c:v>42102.504004629627</c:v>
                </c:pt>
                <c:pt idx="26398">
                  <c:v>42102.510949074123</c:v>
                </c:pt>
                <c:pt idx="26399">
                  <c:v>42102.517893518518</c:v>
                </c:pt>
                <c:pt idx="26400">
                  <c:v>42102.524837962963</c:v>
                </c:pt>
                <c:pt idx="26401">
                  <c:v>42102.531782407357</c:v>
                </c:pt>
                <c:pt idx="26402">
                  <c:v>42102.538726851824</c:v>
                </c:pt>
                <c:pt idx="26403">
                  <c:v>42102.545671296299</c:v>
                </c:pt>
                <c:pt idx="26404">
                  <c:v>42102.552615740795</c:v>
                </c:pt>
                <c:pt idx="26405">
                  <c:v>42102.559560185182</c:v>
                </c:pt>
                <c:pt idx="26406">
                  <c:v>42102.566504629627</c:v>
                </c:pt>
                <c:pt idx="26407">
                  <c:v>42102.573449074072</c:v>
                </c:pt>
                <c:pt idx="26408">
                  <c:v>42102.580393518518</c:v>
                </c:pt>
                <c:pt idx="26409">
                  <c:v>42102.587337962963</c:v>
                </c:pt>
                <c:pt idx="26410">
                  <c:v>42102.594282407408</c:v>
                </c:pt>
                <c:pt idx="26411">
                  <c:v>42102.601226851824</c:v>
                </c:pt>
                <c:pt idx="26412">
                  <c:v>42102.608171296299</c:v>
                </c:pt>
                <c:pt idx="26413">
                  <c:v>42102.615115740744</c:v>
                </c:pt>
                <c:pt idx="26414">
                  <c:v>42102.622060185175</c:v>
                </c:pt>
                <c:pt idx="26415">
                  <c:v>42102.629004629584</c:v>
                </c:pt>
                <c:pt idx="26416">
                  <c:v>42102.635949074072</c:v>
                </c:pt>
                <c:pt idx="26417">
                  <c:v>42102.642893518518</c:v>
                </c:pt>
                <c:pt idx="26418">
                  <c:v>42102.649837962963</c:v>
                </c:pt>
                <c:pt idx="26419">
                  <c:v>42102.656782407408</c:v>
                </c:pt>
                <c:pt idx="26420">
                  <c:v>42102.663726851759</c:v>
                </c:pt>
                <c:pt idx="26421">
                  <c:v>42102.670671296299</c:v>
                </c:pt>
                <c:pt idx="26422">
                  <c:v>42102.677615740744</c:v>
                </c:pt>
                <c:pt idx="26423">
                  <c:v>42102.684560185182</c:v>
                </c:pt>
                <c:pt idx="26424">
                  <c:v>42102.691504629584</c:v>
                </c:pt>
                <c:pt idx="26425">
                  <c:v>42102.698449074072</c:v>
                </c:pt>
                <c:pt idx="26426">
                  <c:v>42102.705393518474</c:v>
                </c:pt>
                <c:pt idx="26427">
                  <c:v>42102.712337962963</c:v>
                </c:pt>
                <c:pt idx="26428">
                  <c:v>42102.719282407408</c:v>
                </c:pt>
                <c:pt idx="26429">
                  <c:v>42102.726226851824</c:v>
                </c:pt>
                <c:pt idx="26430">
                  <c:v>42102.733171296284</c:v>
                </c:pt>
                <c:pt idx="26431">
                  <c:v>42102.740115740744</c:v>
                </c:pt>
                <c:pt idx="26432">
                  <c:v>42102.747060185175</c:v>
                </c:pt>
                <c:pt idx="26433">
                  <c:v>42102.754004629627</c:v>
                </c:pt>
                <c:pt idx="26434">
                  <c:v>42102.760949074072</c:v>
                </c:pt>
                <c:pt idx="26435">
                  <c:v>42102.767893518474</c:v>
                </c:pt>
                <c:pt idx="26436">
                  <c:v>42102.774837962963</c:v>
                </c:pt>
                <c:pt idx="26437">
                  <c:v>42102.781782407357</c:v>
                </c:pt>
                <c:pt idx="26438">
                  <c:v>42102.788726851824</c:v>
                </c:pt>
                <c:pt idx="26439">
                  <c:v>42102.795671296284</c:v>
                </c:pt>
                <c:pt idx="26440">
                  <c:v>42102.802615740795</c:v>
                </c:pt>
                <c:pt idx="26441">
                  <c:v>42102.809560185182</c:v>
                </c:pt>
                <c:pt idx="26442">
                  <c:v>42102.816504629642</c:v>
                </c:pt>
                <c:pt idx="26443">
                  <c:v>42102.823449074072</c:v>
                </c:pt>
                <c:pt idx="26444">
                  <c:v>42102.830393518518</c:v>
                </c:pt>
                <c:pt idx="26445">
                  <c:v>42102.837337962963</c:v>
                </c:pt>
                <c:pt idx="26446">
                  <c:v>42102.844282407459</c:v>
                </c:pt>
                <c:pt idx="26447">
                  <c:v>42102.851226851853</c:v>
                </c:pt>
                <c:pt idx="26448">
                  <c:v>42102.858171296393</c:v>
                </c:pt>
                <c:pt idx="26449">
                  <c:v>42102.865115740744</c:v>
                </c:pt>
                <c:pt idx="26450">
                  <c:v>42102.872060185182</c:v>
                </c:pt>
                <c:pt idx="26451">
                  <c:v>42102.879004629627</c:v>
                </c:pt>
                <c:pt idx="26452">
                  <c:v>42102.885949074123</c:v>
                </c:pt>
                <c:pt idx="26453">
                  <c:v>42102.892893518518</c:v>
                </c:pt>
                <c:pt idx="26454">
                  <c:v>42102.899837962963</c:v>
                </c:pt>
                <c:pt idx="26455">
                  <c:v>42102.906782407408</c:v>
                </c:pt>
                <c:pt idx="26456">
                  <c:v>42102.913726851824</c:v>
                </c:pt>
                <c:pt idx="26457">
                  <c:v>42102.920671296299</c:v>
                </c:pt>
                <c:pt idx="26458">
                  <c:v>42102.927615740744</c:v>
                </c:pt>
                <c:pt idx="26459">
                  <c:v>42102.934560185182</c:v>
                </c:pt>
                <c:pt idx="26460">
                  <c:v>42102.941504629627</c:v>
                </c:pt>
                <c:pt idx="26461">
                  <c:v>42102.948449074123</c:v>
                </c:pt>
                <c:pt idx="26462">
                  <c:v>42102.955393518518</c:v>
                </c:pt>
                <c:pt idx="26463">
                  <c:v>42102.962337962963</c:v>
                </c:pt>
                <c:pt idx="26464">
                  <c:v>42102.969282407408</c:v>
                </c:pt>
                <c:pt idx="26465">
                  <c:v>42102.976226851853</c:v>
                </c:pt>
                <c:pt idx="26466">
                  <c:v>42102.983171296299</c:v>
                </c:pt>
                <c:pt idx="26467">
                  <c:v>42102.990115740744</c:v>
                </c:pt>
                <c:pt idx="26468">
                  <c:v>42102.997060185175</c:v>
                </c:pt>
                <c:pt idx="26469">
                  <c:v>42103.004004629627</c:v>
                </c:pt>
                <c:pt idx="26470">
                  <c:v>42103.010949074123</c:v>
                </c:pt>
                <c:pt idx="26471">
                  <c:v>42103.017893518518</c:v>
                </c:pt>
                <c:pt idx="26472">
                  <c:v>42103.024837962963</c:v>
                </c:pt>
                <c:pt idx="26473">
                  <c:v>42103.031782407357</c:v>
                </c:pt>
                <c:pt idx="26474">
                  <c:v>42103.038726851824</c:v>
                </c:pt>
                <c:pt idx="26475">
                  <c:v>42103.045671296299</c:v>
                </c:pt>
                <c:pt idx="26476">
                  <c:v>42103.052615740795</c:v>
                </c:pt>
                <c:pt idx="26477">
                  <c:v>42103.059560185182</c:v>
                </c:pt>
                <c:pt idx="26478">
                  <c:v>42103.066504629627</c:v>
                </c:pt>
                <c:pt idx="26479">
                  <c:v>42103.073449074072</c:v>
                </c:pt>
                <c:pt idx="26480">
                  <c:v>42103.080393518518</c:v>
                </c:pt>
                <c:pt idx="26481">
                  <c:v>42103.087337962963</c:v>
                </c:pt>
                <c:pt idx="26482">
                  <c:v>42103.094282407408</c:v>
                </c:pt>
                <c:pt idx="26483">
                  <c:v>42103.101226851824</c:v>
                </c:pt>
                <c:pt idx="26484">
                  <c:v>42103.108171296299</c:v>
                </c:pt>
                <c:pt idx="26485">
                  <c:v>42103.115115740744</c:v>
                </c:pt>
                <c:pt idx="26486">
                  <c:v>42103.122060185175</c:v>
                </c:pt>
                <c:pt idx="26487">
                  <c:v>42103.129004629584</c:v>
                </c:pt>
                <c:pt idx="26488">
                  <c:v>42103.135949074072</c:v>
                </c:pt>
                <c:pt idx="26489">
                  <c:v>42103.142893518518</c:v>
                </c:pt>
                <c:pt idx="26490">
                  <c:v>42103.149837962963</c:v>
                </c:pt>
                <c:pt idx="26491">
                  <c:v>42103.156782407408</c:v>
                </c:pt>
                <c:pt idx="26492">
                  <c:v>42103.163726851759</c:v>
                </c:pt>
                <c:pt idx="26493">
                  <c:v>42103.170671296299</c:v>
                </c:pt>
                <c:pt idx="26494">
                  <c:v>42103.177615740744</c:v>
                </c:pt>
                <c:pt idx="26495">
                  <c:v>42103.184560185182</c:v>
                </c:pt>
                <c:pt idx="26496">
                  <c:v>42103.191504629584</c:v>
                </c:pt>
                <c:pt idx="26497">
                  <c:v>42103.198449074072</c:v>
                </c:pt>
                <c:pt idx="26498">
                  <c:v>42103.205393518474</c:v>
                </c:pt>
                <c:pt idx="26499">
                  <c:v>42103.212337962963</c:v>
                </c:pt>
                <c:pt idx="26500">
                  <c:v>42103.219282407408</c:v>
                </c:pt>
                <c:pt idx="26501">
                  <c:v>42103.226226851824</c:v>
                </c:pt>
                <c:pt idx="26502">
                  <c:v>42103.233171296284</c:v>
                </c:pt>
                <c:pt idx="26503">
                  <c:v>42103.240115740744</c:v>
                </c:pt>
                <c:pt idx="26504">
                  <c:v>42103.247060185175</c:v>
                </c:pt>
                <c:pt idx="26505">
                  <c:v>42103.254004629627</c:v>
                </c:pt>
                <c:pt idx="26506">
                  <c:v>42103.260949074072</c:v>
                </c:pt>
                <c:pt idx="26507">
                  <c:v>42103.267893518474</c:v>
                </c:pt>
                <c:pt idx="26508">
                  <c:v>42103.274837962963</c:v>
                </c:pt>
                <c:pt idx="26509">
                  <c:v>42103.281782407357</c:v>
                </c:pt>
                <c:pt idx="26510">
                  <c:v>42103.288726851824</c:v>
                </c:pt>
                <c:pt idx="26511">
                  <c:v>42103.295671296284</c:v>
                </c:pt>
                <c:pt idx="26512">
                  <c:v>42103.302615740795</c:v>
                </c:pt>
                <c:pt idx="26513">
                  <c:v>42103.309560185182</c:v>
                </c:pt>
                <c:pt idx="26514">
                  <c:v>42103.316504629642</c:v>
                </c:pt>
                <c:pt idx="26515">
                  <c:v>42103.323449074072</c:v>
                </c:pt>
                <c:pt idx="26516">
                  <c:v>42103.330393518518</c:v>
                </c:pt>
                <c:pt idx="26517">
                  <c:v>42103.337337962963</c:v>
                </c:pt>
                <c:pt idx="26518">
                  <c:v>42103.344282407459</c:v>
                </c:pt>
                <c:pt idx="26519">
                  <c:v>42103.351226851853</c:v>
                </c:pt>
                <c:pt idx="26520">
                  <c:v>42103.358171296393</c:v>
                </c:pt>
                <c:pt idx="26521">
                  <c:v>42103.365115740744</c:v>
                </c:pt>
                <c:pt idx="26522">
                  <c:v>42103.372060185182</c:v>
                </c:pt>
                <c:pt idx="26523">
                  <c:v>42103.379004629627</c:v>
                </c:pt>
                <c:pt idx="26524">
                  <c:v>42103.385949074123</c:v>
                </c:pt>
                <c:pt idx="26525">
                  <c:v>42103.392893518518</c:v>
                </c:pt>
                <c:pt idx="26526">
                  <c:v>42103.399837962963</c:v>
                </c:pt>
                <c:pt idx="26527">
                  <c:v>42103.406782407408</c:v>
                </c:pt>
                <c:pt idx="26528">
                  <c:v>42103.413726851824</c:v>
                </c:pt>
                <c:pt idx="26529">
                  <c:v>42103.420671296299</c:v>
                </c:pt>
                <c:pt idx="26530">
                  <c:v>42103.427615740744</c:v>
                </c:pt>
                <c:pt idx="26531">
                  <c:v>42103.434560185182</c:v>
                </c:pt>
                <c:pt idx="26532">
                  <c:v>42103.441504629627</c:v>
                </c:pt>
                <c:pt idx="26533">
                  <c:v>42103.448449074123</c:v>
                </c:pt>
                <c:pt idx="26534">
                  <c:v>42103.455393518518</c:v>
                </c:pt>
                <c:pt idx="26535">
                  <c:v>42103.462337962963</c:v>
                </c:pt>
                <c:pt idx="26536">
                  <c:v>42103.469282407408</c:v>
                </c:pt>
                <c:pt idx="26537">
                  <c:v>42103.476226851853</c:v>
                </c:pt>
                <c:pt idx="26538">
                  <c:v>42103.483171296299</c:v>
                </c:pt>
                <c:pt idx="26539">
                  <c:v>42103.490115740744</c:v>
                </c:pt>
                <c:pt idx="26540">
                  <c:v>42103.497060185175</c:v>
                </c:pt>
                <c:pt idx="26541">
                  <c:v>42103.504004629627</c:v>
                </c:pt>
                <c:pt idx="26542">
                  <c:v>42103.510949074123</c:v>
                </c:pt>
                <c:pt idx="26543">
                  <c:v>42103.517893518518</c:v>
                </c:pt>
                <c:pt idx="26544">
                  <c:v>42103.524837962963</c:v>
                </c:pt>
                <c:pt idx="26545">
                  <c:v>42103.531782407357</c:v>
                </c:pt>
                <c:pt idx="26546">
                  <c:v>42103.538726851824</c:v>
                </c:pt>
                <c:pt idx="26547">
                  <c:v>42103.545671296299</c:v>
                </c:pt>
                <c:pt idx="26548">
                  <c:v>42103.552615740795</c:v>
                </c:pt>
                <c:pt idx="26549">
                  <c:v>42103.559560185182</c:v>
                </c:pt>
                <c:pt idx="26550">
                  <c:v>42103.566504629627</c:v>
                </c:pt>
                <c:pt idx="26551">
                  <c:v>42103.573449074072</c:v>
                </c:pt>
                <c:pt idx="26552">
                  <c:v>42103.580393518518</c:v>
                </c:pt>
                <c:pt idx="26553">
                  <c:v>42103.587337962963</c:v>
                </c:pt>
                <c:pt idx="26554">
                  <c:v>42103.594282407408</c:v>
                </c:pt>
                <c:pt idx="26555">
                  <c:v>42103.601226851824</c:v>
                </c:pt>
                <c:pt idx="26556">
                  <c:v>42103.608171296299</c:v>
                </c:pt>
                <c:pt idx="26557">
                  <c:v>42103.615115740744</c:v>
                </c:pt>
                <c:pt idx="26558">
                  <c:v>42103.622060185175</c:v>
                </c:pt>
                <c:pt idx="26559">
                  <c:v>42103.629004629584</c:v>
                </c:pt>
                <c:pt idx="26560">
                  <c:v>42103.635949074072</c:v>
                </c:pt>
                <c:pt idx="26561">
                  <c:v>42103.642893518518</c:v>
                </c:pt>
                <c:pt idx="26562">
                  <c:v>42103.649837962963</c:v>
                </c:pt>
                <c:pt idx="26563">
                  <c:v>42103.656782407408</c:v>
                </c:pt>
                <c:pt idx="26564">
                  <c:v>42103.663726851759</c:v>
                </c:pt>
                <c:pt idx="26565">
                  <c:v>42103.670671296299</c:v>
                </c:pt>
                <c:pt idx="26566">
                  <c:v>42103.677615740744</c:v>
                </c:pt>
                <c:pt idx="26567">
                  <c:v>42103.684560185182</c:v>
                </c:pt>
                <c:pt idx="26568">
                  <c:v>42103.691504629584</c:v>
                </c:pt>
                <c:pt idx="26569">
                  <c:v>42103.698449074072</c:v>
                </c:pt>
                <c:pt idx="26570">
                  <c:v>42103.705393518474</c:v>
                </c:pt>
                <c:pt idx="26571">
                  <c:v>42103.712337962963</c:v>
                </c:pt>
                <c:pt idx="26572">
                  <c:v>42103.719282407408</c:v>
                </c:pt>
                <c:pt idx="26573">
                  <c:v>42103.726226851824</c:v>
                </c:pt>
                <c:pt idx="26574">
                  <c:v>42103.733171296284</c:v>
                </c:pt>
                <c:pt idx="26575">
                  <c:v>42103.740115740744</c:v>
                </c:pt>
                <c:pt idx="26576">
                  <c:v>42103.747060185175</c:v>
                </c:pt>
                <c:pt idx="26577">
                  <c:v>42103.754004629627</c:v>
                </c:pt>
                <c:pt idx="26578">
                  <c:v>42103.760949074072</c:v>
                </c:pt>
                <c:pt idx="26579">
                  <c:v>42103.767893518474</c:v>
                </c:pt>
                <c:pt idx="26580">
                  <c:v>42103.774837962963</c:v>
                </c:pt>
                <c:pt idx="26581">
                  <c:v>42103.781782407357</c:v>
                </c:pt>
                <c:pt idx="26582">
                  <c:v>42103.788726851824</c:v>
                </c:pt>
                <c:pt idx="26583">
                  <c:v>42103.795671296284</c:v>
                </c:pt>
                <c:pt idx="26584">
                  <c:v>42103.802615740795</c:v>
                </c:pt>
                <c:pt idx="26585">
                  <c:v>42103.809560185182</c:v>
                </c:pt>
                <c:pt idx="26586">
                  <c:v>42103.816504629642</c:v>
                </c:pt>
                <c:pt idx="26587">
                  <c:v>42103.823449074072</c:v>
                </c:pt>
                <c:pt idx="26588">
                  <c:v>42103.830393518518</c:v>
                </c:pt>
                <c:pt idx="26589">
                  <c:v>42103.837337962963</c:v>
                </c:pt>
                <c:pt idx="26590">
                  <c:v>42103.844282407459</c:v>
                </c:pt>
                <c:pt idx="26591">
                  <c:v>42103.851226851853</c:v>
                </c:pt>
                <c:pt idx="26592">
                  <c:v>42103.858171296393</c:v>
                </c:pt>
                <c:pt idx="26593">
                  <c:v>42103.865115740744</c:v>
                </c:pt>
                <c:pt idx="26594">
                  <c:v>42103.872060185182</c:v>
                </c:pt>
                <c:pt idx="26595">
                  <c:v>42103.879004629627</c:v>
                </c:pt>
                <c:pt idx="26596">
                  <c:v>42103.885949074123</c:v>
                </c:pt>
                <c:pt idx="26597">
                  <c:v>42103.892893518518</c:v>
                </c:pt>
                <c:pt idx="26598">
                  <c:v>42103.899837962963</c:v>
                </c:pt>
                <c:pt idx="26599">
                  <c:v>42103.906782407408</c:v>
                </c:pt>
                <c:pt idx="26600">
                  <c:v>42103.913726851824</c:v>
                </c:pt>
                <c:pt idx="26601">
                  <c:v>42103.920671296299</c:v>
                </c:pt>
                <c:pt idx="26602">
                  <c:v>42103.927615740744</c:v>
                </c:pt>
                <c:pt idx="26603">
                  <c:v>42103.934560185182</c:v>
                </c:pt>
                <c:pt idx="26604">
                  <c:v>42103.941504629627</c:v>
                </c:pt>
                <c:pt idx="26605">
                  <c:v>42103.948449074123</c:v>
                </c:pt>
                <c:pt idx="26606">
                  <c:v>42103.955393518518</c:v>
                </c:pt>
                <c:pt idx="26607">
                  <c:v>42103.962337962963</c:v>
                </c:pt>
                <c:pt idx="26608">
                  <c:v>42103.969282407408</c:v>
                </c:pt>
                <c:pt idx="26609">
                  <c:v>42103.976226851853</c:v>
                </c:pt>
                <c:pt idx="26610">
                  <c:v>42103.983171296299</c:v>
                </c:pt>
                <c:pt idx="26611">
                  <c:v>42103.990115740744</c:v>
                </c:pt>
                <c:pt idx="26612">
                  <c:v>42103.997060185175</c:v>
                </c:pt>
                <c:pt idx="26613">
                  <c:v>42104.004004629627</c:v>
                </c:pt>
                <c:pt idx="26614">
                  <c:v>42104.010949074123</c:v>
                </c:pt>
                <c:pt idx="26615">
                  <c:v>42104.017893518518</c:v>
                </c:pt>
                <c:pt idx="26616">
                  <c:v>42104.024837962963</c:v>
                </c:pt>
                <c:pt idx="26617">
                  <c:v>42104.031782407357</c:v>
                </c:pt>
                <c:pt idx="26618">
                  <c:v>42104.038726851824</c:v>
                </c:pt>
                <c:pt idx="26619">
                  <c:v>42104.045671296299</c:v>
                </c:pt>
                <c:pt idx="26620">
                  <c:v>42104.052615740795</c:v>
                </c:pt>
                <c:pt idx="26621">
                  <c:v>42104.059560185182</c:v>
                </c:pt>
                <c:pt idx="26622">
                  <c:v>42104.066504629627</c:v>
                </c:pt>
                <c:pt idx="26623">
                  <c:v>42104.073449074072</c:v>
                </c:pt>
                <c:pt idx="26624">
                  <c:v>42104.080393518518</c:v>
                </c:pt>
                <c:pt idx="26625">
                  <c:v>42104.087337962963</c:v>
                </c:pt>
                <c:pt idx="26626">
                  <c:v>42104.094282407408</c:v>
                </c:pt>
                <c:pt idx="26627">
                  <c:v>42104.101226851824</c:v>
                </c:pt>
                <c:pt idx="26628">
                  <c:v>42104.108171296299</c:v>
                </c:pt>
                <c:pt idx="26629">
                  <c:v>42104.115115740744</c:v>
                </c:pt>
                <c:pt idx="26630">
                  <c:v>42104.122060185175</c:v>
                </c:pt>
                <c:pt idx="26631">
                  <c:v>42104.129004629584</c:v>
                </c:pt>
                <c:pt idx="26632">
                  <c:v>42104.135949074072</c:v>
                </c:pt>
                <c:pt idx="26633">
                  <c:v>42104.142893518518</c:v>
                </c:pt>
                <c:pt idx="26634">
                  <c:v>42104.149837962963</c:v>
                </c:pt>
                <c:pt idx="26635">
                  <c:v>42104.156782407408</c:v>
                </c:pt>
                <c:pt idx="26636">
                  <c:v>42104.163726851759</c:v>
                </c:pt>
                <c:pt idx="26637">
                  <c:v>42104.170671296299</c:v>
                </c:pt>
                <c:pt idx="26638">
                  <c:v>42104.177615740744</c:v>
                </c:pt>
                <c:pt idx="26639">
                  <c:v>42104.184560185182</c:v>
                </c:pt>
                <c:pt idx="26640">
                  <c:v>42104.191504629584</c:v>
                </c:pt>
                <c:pt idx="26641">
                  <c:v>42104.198449074072</c:v>
                </c:pt>
                <c:pt idx="26642">
                  <c:v>42104.205393518474</c:v>
                </c:pt>
                <c:pt idx="26643">
                  <c:v>42104.212337962963</c:v>
                </c:pt>
                <c:pt idx="26644">
                  <c:v>42104.219282407408</c:v>
                </c:pt>
                <c:pt idx="26645">
                  <c:v>42104.226226851824</c:v>
                </c:pt>
                <c:pt idx="26646">
                  <c:v>42104.233171296284</c:v>
                </c:pt>
                <c:pt idx="26647">
                  <c:v>42104.240115740744</c:v>
                </c:pt>
                <c:pt idx="26648">
                  <c:v>42104.247060185175</c:v>
                </c:pt>
                <c:pt idx="26649">
                  <c:v>42104.254004629627</c:v>
                </c:pt>
                <c:pt idx="26650">
                  <c:v>42104.260949074072</c:v>
                </c:pt>
                <c:pt idx="26651">
                  <c:v>42104.267893518474</c:v>
                </c:pt>
                <c:pt idx="26652">
                  <c:v>42104.274837962963</c:v>
                </c:pt>
                <c:pt idx="26653">
                  <c:v>42104.281782407357</c:v>
                </c:pt>
                <c:pt idx="26654">
                  <c:v>42104.288726851824</c:v>
                </c:pt>
                <c:pt idx="26655">
                  <c:v>42104.295671296284</c:v>
                </c:pt>
                <c:pt idx="26656">
                  <c:v>42104.302615740795</c:v>
                </c:pt>
                <c:pt idx="26657">
                  <c:v>42104.309560185182</c:v>
                </c:pt>
                <c:pt idx="26658">
                  <c:v>42104.316504629642</c:v>
                </c:pt>
                <c:pt idx="26659">
                  <c:v>42104.323449074072</c:v>
                </c:pt>
                <c:pt idx="26660">
                  <c:v>42104.330393518518</c:v>
                </c:pt>
                <c:pt idx="26661">
                  <c:v>42104.337337962963</c:v>
                </c:pt>
                <c:pt idx="26662">
                  <c:v>42104.344282407459</c:v>
                </c:pt>
                <c:pt idx="26663">
                  <c:v>42104.351226851853</c:v>
                </c:pt>
                <c:pt idx="26664">
                  <c:v>42104.358171296393</c:v>
                </c:pt>
                <c:pt idx="26665">
                  <c:v>42104.365115740744</c:v>
                </c:pt>
                <c:pt idx="26666">
                  <c:v>42104.372060185182</c:v>
                </c:pt>
                <c:pt idx="26667">
                  <c:v>42104.379004629627</c:v>
                </c:pt>
                <c:pt idx="26668">
                  <c:v>42104.385949074123</c:v>
                </c:pt>
                <c:pt idx="26669">
                  <c:v>42104.392893518518</c:v>
                </c:pt>
                <c:pt idx="26670">
                  <c:v>42104.399837962963</c:v>
                </c:pt>
                <c:pt idx="26671">
                  <c:v>42104.406782407408</c:v>
                </c:pt>
                <c:pt idx="26672">
                  <c:v>42104.413726851824</c:v>
                </c:pt>
                <c:pt idx="26673">
                  <c:v>42104.420671296299</c:v>
                </c:pt>
                <c:pt idx="26674">
                  <c:v>42104.427615740744</c:v>
                </c:pt>
                <c:pt idx="26675">
                  <c:v>42104.434560185182</c:v>
                </c:pt>
                <c:pt idx="26676">
                  <c:v>42104.441504629627</c:v>
                </c:pt>
                <c:pt idx="26677">
                  <c:v>42104.448449074123</c:v>
                </c:pt>
                <c:pt idx="26678">
                  <c:v>42104.455393518518</c:v>
                </c:pt>
                <c:pt idx="26679">
                  <c:v>42104.462337962963</c:v>
                </c:pt>
                <c:pt idx="26680">
                  <c:v>42104.469282407408</c:v>
                </c:pt>
                <c:pt idx="26681">
                  <c:v>42104.476226851853</c:v>
                </c:pt>
                <c:pt idx="26682">
                  <c:v>42104.483171296299</c:v>
                </c:pt>
                <c:pt idx="26683">
                  <c:v>42104.490115740744</c:v>
                </c:pt>
                <c:pt idx="26684">
                  <c:v>42104.497060185175</c:v>
                </c:pt>
                <c:pt idx="26685">
                  <c:v>42104.504004629627</c:v>
                </c:pt>
                <c:pt idx="26686">
                  <c:v>42104.510949074123</c:v>
                </c:pt>
                <c:pt idx="26687">
                  <c:v>42104.517893518518</c:v>
                </c:pt>
                <c:pt idx="26688">
                  <c:v>42104.524837962963</c:v>
                </c:pt>
                <c:pt idx="26689">
                  <c:v>42104.531782407357</c:v>
                </c:pt>
                <c:pt idx="26690">
                  <c:v>42104.538726851824</c:v>
                </c:pt>
                <c:pt idx="26691">
                  <c:v>42104.545671296299</c:v>
                </c:pt>
                <c:pt idx="26692">
                  <c:v>42104.552615740795</c:v>
                </c:pt>
                <c:pt idx="26693">
                  <c:v>42104.559560185182</c:v>
                </c:pt>
                <c:pt idx="26694">
                  <c:v>42104.566504629627</c:v>
                </c:pt>
                <c:pt idx="26695">
                  <c:v>42104.573449074072</c:v>
                </c:pt>
                <c:pt idx="26696">
                  <c:v>42104.580393518518</c:v>
                </c:pt>
                <c:pt idx="26697">
                  <c:v>42104.587337962963</c:v>
                </c:pt>
                <c:pt idx="26698">
                  <c:v>42104.594282407408</c:v>
                </c:pt>
                <c:pt idx="26699">
                  <c:v>42104.601226851824</c:v>
                </c:pt>
                <c:pt idx="26700">
                  <c:v>42104.608171296299</c:v>
                </c:pt>
                <c:pt idx="26701">
                  <c:v>42104.615115740744</c:v>
                </c:pt>
                <c:pt idx="26702">
                  <c:v>42104.622060185175</c:v>
                </c:pt>
                <c:pt idx="26703">
                  <c:v>42104.629004629584</c:v>
                </c:pt>
                <c:pt idx="26704">
                  <c:v>42104.635949074072</c:v>
                </c:pt>
                <c:pt idx="26705">
                  <c:v>42104.642893518518</c:v>
                </c:pt>
                <c:pt idx="26706">
                  <c:v>42104.649837962963</c:v>
                </c:pt>
                <c:pt idx="26707">
                  <c:v>42104.656782407408</c:v>
                </c:pt>
                <c:pt idx="26708">
                  <c:v>42104.663726851759</c:v>
                </c:pt>
                <c:pt idx="26709">
                  <c:v>42104.670671296299</c:v>
                </c:pt>
                <c:pt idx="26710">
                  <c:v>42104.677615740744</c:v>
                </c:pt>
                <c:pt idx="26711">
                  <c:v>42104.684560185182</c:v>
                </c:pt>
                <c:pt idx="26712">
                  <c:v>42104.691504629584</c:v>
                </c:pt>
                <c:pt idx="26713">
                  <c:v>42104.698449074072</c:v>
                </c:pt>
                <c:pt idx="26714">
                  <c:v>42104.705393518474</c:v>
                </c:pt>
                <c:pt idx="26715">
                  <c:v>42104.712337962963</c:v>
                </c:pt>
                <c:pt idx="26716">
                  <c:v>42104.719282407408</c:v>
                </c:pt>
                <c:pt idx="26717">
                  <c:v>42104.726226851824</c:v>
                </c:pt>
                <c:pt idx="26718">
                  <c:v>42104.733171296284</c:v>
                </c:pt>
                <c:pt idx="26719">
                  <c:v>42104.740115740744</c:v>
                </c:pt>
                <c:pt idx="26720">
                  <c:v>42104.747060185175</c:v>
                </c:pt>
                <c:pt idx="26721">
                  <c:v>42104.754004629627</c:v>
                </c:pt>
                <c:pt idx="26722">
                  <c:v>42104.760949074072</c:v>
                </c:pt>
                <c:pt idx="26723">
                  <c:v>42104.767893518474</c:v>
                </c:pt>
                <c:pt idx="26724">
                  <c:v>42104.774837962963</c:v>
                </c:pt>
                <c:pt idx="26725">
                  <c:v>42104.781782407357</c:v>
                </c:pt>
                <c:pt idx="26726">
                  <c:v>42104.788726851824</c:v>
                </c:pt>
                <c:pt idx="26727">
                  <c:v>42104.795671296284</c:v>
                </c:pt>
                <c:pt idx="26728">
                  <c:v>42104.802615740795</c:v>
                </c:pt>
                <c:pt idx="26729">
                  <c:v>42104.809560185182</c:v>
                </c:pt>
                <c:pt idx="26730">
                  <c:v>42104.816504629642</c:v>
                </c:pt>
                <c:pt idx="26731">
                  <c:v>42104.823449074072</c:v>
                </c:pt>
                <c:pt idx="26732">
                  <c:v>42104.830393518518</c:v>
                </c:pt>
                <c:pt idx="26733">
                  <c:v>42104.837337962963</c:v>
                </c:pt>
                <c:pt idx="26734">
                  <c:v>42104.844282407459</c:v>
                </c:pt>
                <c:pt idx="26735">
                  <c:v>42104.851226851853</c:v>
                </c:pt>
                <c:pt idx="26736">
                  <c:v>42104.858171296393</c:v>
                </c:pt>
                <c:pt idx="26737">
                  <c:v>42104.865115740744</c:v>
                </c:pt>
                <c:pt idx="26738">
                  <c:v>42104.872060185182</c:v>
                </c:pt>
                <c:pt idx="26739">
                  <c:v>42104.879004629627</c:v>
                </c:pt>
                <c:pt idx="26740">
                  <c:v>42104.885949074123</c:v>
                </c:pt>
                <c:pt idx="26741">
                  <c:v>42104.892893518518</c:v>
                </c:pt>
                <c:pt idx="26742">
                  <c:v>42104.899837962963</c:v>
                </c:pt>
                <c:pt idx="26743">
                  <c:v>42104.906782407408</c:v>
                </c:pt>
                <c:pt idx="26744">
                  <c:v>42104.913726851824</c:v>
                </c:pt>
                <c:pt idx="26745">
                  <c:v>42104.920671296299</c:v>
                </c:pt>
                <c:pt idx="26746">
                  <c:v>42104.927615740744</c:v>
                </c:pt>
                <c:pt idx="26747">
                  <c:v>42104.934560185182</c:v>
                </c:pt>
                <c:pt idx="26748">
                  <c:v>42104.941504629627</c:v>
                </c:pt>
                <c:pt idx="26749">
                  <c:v>42104.948449074123</c:v>
                </c:pt>
                <c:pt idx="26750">
                  <c:v>42104.955393518518</c:v>
                </c:pt>
                <c:pt idx="26751">
                  <c:v>42104.962337962963</c:v>
                </c:pt>
                <c:pt idx="26752">
                  <c:v>42104.969282407408</c:v>
                </c:pt>
                <c:pt idx="26753">
                  <c:v>42104.976226851853</c:v>
                </c:pt>
                <c:pt idx="26754">
                  <c:v>42104.983171296299</c:v>
                </c:pt>
                <c:pt idx="26755">
                  <c:v>42104.990115740744</c:v>
                </c:pt>
                <c:pt idx="26756">
                  <c:v>42104.997060185175</c:v>
                </c:pt>
                <c:pt idx="26757">
                  <c:v>42105.004004629627</c:v>
                </c:pt>
                <c:pt idx="26758">
                  <c:v>42105.010949074123</c:v>
                </c:pt>
                <c:pt idx="26759">
                  <c:v>42105.017893518518</c:v>
                </c:pt>
                <c:pt idx="26760">
                  <c:v>42105.024837962963</c:v>
                </c:pt>
                <c:pt idx="26761">
                  <c:v>42105.031782407357</c:v>
                </c:pt>
                <c:pt idx="26762">
                  <c:v>42105.038726851824</c:v>
                </c:pt>
                <c:pt idx="26763">
                  <c:v>42105.045671296299</c:v>
                </c:pt>
                <c:pt idx="26764">
                  <c:v>42105.052615740795</c:v>
                </c:pt>
                <c:pt idx="26765">
                  <c:v>42105.059560185182</c:v>
                </c:pt>
                <c:pt idx="26766">
                  <c:v>42105.066504629627</c:v>
                </c:pt>
                <c:pt idx="26767">
                  <c:v>42105.073449074072</c:v>
                </c:pt>
                <c:pt idx="26768">
                  <c:v>42105.080393518518</c:v>
                </c:pt>
                <c:pt idx="26769">
                  <c:v>42105.087337962963</c:v>
                </c:pt>
                <c:pt idx="26770">
                  <c:v>42105.094282407408</c:v>
                </c:pt>
                <c:pt idx="26771">
                  <c:v>42105.101226851824</c:v>
                </c:pt>
                <c:pt idx="26772">
                  <c:v>42105.108171296299</c:v>
                </c:pt>
                <c:pt idx="26773">
                  <c:v>42105.115115740744</c:v>
                </c:pt>
                <c:pt idx="26774">
                  <c:v>42105.122060185175</c:v>
                </c:pt>
                <c:pt idx="26775">
                  <c:v>42105.129004629584</c:v>
                </c:pt>
                <c:pt idx="26776">
                  <c:v>42105.135949074072</c:v>
                </c:pt>
                <c:pt idx="26777">
                  <c:v>42105.142893518518</c:v>
                </c:pt>
                <c:pt idx="26778">
                  <c:v>42105.149837962963</c:v>
                </c:pt>
                <c:pt idx="26779">
                  <c:v>42105.156782407408</c:v>
                </c:pt>
                <c:pt idx="26780">
                  <c:v>42105.163726851759</c:v>
                </c:pt>
                <c:pt idx="26781">
                  <c:v>42105.170671296299</c:v>
                </c:pt>
                <c:pt idx="26782">
                  <c:v>42105.177615740744</c:v>
                </c:pt>
                <c:pt idx="26783">
                  <c:v>42105.184560185182</c:v>
                </c:pt>
                <c:pt idx="26784">
                  <c:v>42105.191504629584</c:v>
                </c:pt>
                <c:pt idx="26785">
                  <c:v>42105.198449074072</c:v>
                </c:pt>
                <c:pt idx="26786">
                  <c:v>42105.205393518474</c:v>
                </c:pt>
                <c:pt idx="26787">
                  <c:v>42105.212337962963</c:v>
                </c:pt>
                <c:pt idx="26788">
                  <c:v>42105.219282407408</c:v>
                </c:pt>
                <c:pt idx="26789">
                  <c:v>42105.226226851824</c:v>
                </c:pt>
                <c:pt idx="26790">
                  <c:v>42105.233171296284</c:v>
                </c:pt>
                <c:pt idx="26791">
                  <c:v>42105.240115740744</c:v>
                </c:pt>
                <c:pt idx="26792">
                  <c:v>42105.247060185175</c:v>
                </c:pt>
                <c:pt idx="26793">
                  <c:v>42105.254004629627</c:v>
                </c:pt>
                <c:pt idx="26794">
                  <c:v>42105.260949074072</c:v>
                </c:pt>
                <c:pt idx="26795">
                  <c:v>42105.267893518474</c:v>
                </c:pt>
                <c:pt idx="26796">
                  <c:v>42105.274837962963</c:v>
                </c:pt>
                <c:pt idx="26797">
                  <c:v>42105.281782407357</c:v>
                </c:pt>
                <c:pt idx="26798">
                  <c:v>42105.288726851824</c:v>
                </c:pt>
                <c:pt idx="26799">
                  <c:v>42105.295671296284</c:v>
                </c:pt>
                <c:pt idx="26800">
                  <c:v>42105.302615740795</c:v>
                </c:pt>
                <c:pt idx="26801">
                  <c:v>42105.309560185182</c:v>
                </c:pt>
                <c:pt idx="26802">
                  <c:v>42105.316504629642</c:v>
                </c:pt>
                <c:pt idx="26803">
                  <c:v>42105.323449074072</c:v>
                </c:pt>
                <c:pt idx="26804">
                  <c:v>42105.330393518518</c:v>
                </c:pt>
                <c:pt idx="26805">
                  <c:v>42105.337337962963</c:v>
                </c:pt>
                <c:pt idx="26806">
                  <c:v>42105.344282407459</c:v>
                </c:pt>
                <c:pt idx="26807">
                  <c:v>42105.351226851853</c:v>
                </c:pt>
                <c:pt idx="26808">
                  <c:v>42105.358171296393</c:v>
                </c:pt>
                <c:pt idx="26809">
                  <c:v>42105.365115740744</c:v>
                </c:pt>
                <c:pt idx="26810">
                  <c:v>42105.372060185182</c:v>
                </c:pt>
                <c:pt idx="26811">
                  <c:v>42105.379004629627</c:v>
                </c:pt>
                <c:pt idx="26812">
                  <c:v>42105.385949074123</c:v>
                </c:pt>
                <c:pt idx="26813">
                  <c:v>42105.392893518518</c:v>
                </c:pt>
                <c:pt idx="26814">
                  <c:v>42105.399837962963</c:v>
                </c:pt>
                <c:pt idx="26815">
                  <c:v>42105.406782407408</c:v>
                </c:pt>
                <c:pt idx="26816">
                  <c:v>42105.413726851824</c:v>
                </c:pt>
                <c:pt idx="26817">
                  <c:v>42105.420671296299</c:v>
                </c:pt>
                <c:pt idx="26818">
                  <c:v>42105.427615740744</c:v>
                </c:pt>
                <c:pt idx="26819">
                  <c:v>42105.434560185182</c:v>
                </c:pt>
                <c:pt idx="26820">
                  <c:v>42105.441504629627</c:v>
                </c:pt>
                <c:pt idx="26821">
                  <c:v>42105.448449074123</c:v>
                </c:pt>
                <c:pt idx="26822">
                  <c:v>42105.455393518518</c:v>
                </c:pt>
                <c:pt idx="26823">
                  <c:v>42105.462337962963</c:v>
                </c:pt>
                <c:pt idx="26824">
                  <c:v>42105.469282407408</c:v>
                </c:pt>
                <c:pt idx="26825">
                  <c:v>42105.476226851853</c:v>
                </c:pt>
                <c:pt idx="26826">
                  <c:v>42105.483171296299</c:v>
                </c:pt>
                <c:pt idx="26827">
                  <c:v>42105.490115740744</c:v>
                </c:pt>
                <c:pt idx="26828">
                  <c:v>42105.497060185175</c:v>
                </c:pt>
                <c:pt idx="26829">
                  <c:v>42105.504004629627</c:v>
                </c:pt>
                <c:pt idx="26830">
                  <c:v>42105.510949074123</c:v>
                </c:pt>
                <c:pt idx="26831">
                  <c:v>42105.517893518518</c:v>
                </c:pt>
                <c:pt idx="26832">
                  <c:v>42105.524837962963</c:v>
                </c:pt>
                <c:pt idx="26833">
                  <c:v>42105.531782407357</c:v>
                </c:pt>
                <c:pt idx="26834">
                  <c:v>42105.538726851824</c:v>
                </c:pt>
                <c:pt idx="26835">
                  <c:v>42105.545671296299</c:v>
                </c:pt>
                <c:pt idx="26836">
                  <c:v>42105.552615740795</c:v>
                </c:pt>
                <c:pt idx="26837">
                  <c:v>42105.559560185182</c:v>
                </c:pt>
                <c:pt idx="26838">
                  <c:v>42105.566504629627</c:v>
                </c:pt>
                <c:pt idx="26839">
                  <c:v>42105.573449074072</c:v>
                </c:pt>
                <c:pt idx="26840">
                  <c:v>42105.580393518518</c:v>
                </c:pt>
                <c:pt idx="26841">
                  <c:v>42105.587337962963</c:v>
                </c:pt>
                <c:pt idx="26842">
                  <c:v>42105.594282407408</c:v>
                </c:pt>
                <c:pt idx="26843">
                  <c:v>42105.601226851824</c:v>
                </c:pt>
                <c:pt idx="26844">
                  <c:v>42105.608171296299</c:v>
                </c:pt>
                <c:pt idx="26845">
                  <c:v>42105.615115740744</c:v>
                </c:pt>
                <c:pt idx="26846">
                  <c:v>42105.622060185175</c:v>
                </c:pt>
                <c:pt idx="26847">
                  <c:v>42105.629004629584</c:v>
                </c:pt>
                <c:pt idx="26848">
                  <c:v>42105.635949074072</c:v>
                </c:pt>
                <c:pt idx="26849">
                  <c:v>42105.642893518518</c:v>
                </c:pt>
                <c:pt idx="26850">
                  <c:v>42105.649837962963</c:v>
                </c:pt>
                <c:pt idx="26851">
                  <c:v>42105.656782407408</c:v>
                </c:pt>
                <c:pt idx="26852">
                  <c:v>42105.663726851759</c:v>
                </c:pt>
                <c:pt idx="26853">
                  <c:v>42105.670671296299</c:v>
                </c:pt>
                <c:pt idx="26854">
                  <c:v>42105.677615740744</c:v>
                </c:pt>
                <c:pt idx="26855">
                  <c:v>42105.684560185182</c:v>
                </c:pt>
                <c:pt idx="26856">
                  <c:v>42105.691504629584</c:v>
                </c:pt>
                <c:pt idx="26857">
                  <c:v>42105.698449074072</c:v>
                </c:pt>
                <c:pt idx="26858">
                  <c:v>42105.705393518474</c:v>
                </c:pt>
                <c:pt idx="26859">
                  <c:v>42105.712337962963</c:v>
                </c:pt>
                <c:pt idx="26860">
                  <c:v>42105.719282407408</c:v>
                </c:pt>
                <c:pt idx="26861">
                  <c:v>42105.726226851824</c:v>
                </c:pt>
                <c:pt idx="26862">
                  <c:v>42105.733171296284</c:v>
                </c:pt>
                <c:pt idx="26863">
                  <c:v>42105.740115740744</c:v>
                </c:pt>
                <c:pt idx="26864">
                  <c:v>42105.747060185175</c:v>
                </c:pt>
                <c:pt idx="26865">
                  <c:v>42105.754004629627</c:v>
                </c:pt>
                <c:pt idx="26866">
                  <c:v>42105.760949074072</c:v>
                </c:pt>
                <c:pt idx="26867">
                  <c:v>42105.767893518474</c:v>
                </c:pt>
                <c:pt idx="26868">
                  <c:v>42105.774837962963</c:v>
                </c:pt>
                <c:pt idx="26869">
                  <c:v>42105.781782407357</c:v>
                </c:pt>
                <c:pt idx="26870">
                  <c:v>42105.788726851824</c:v>
                </c:pt>
                <c:pt idx="26871">
                  <c:v>42105.795671296284</c:v>
                </c:pt>
                <c:pt idx="26872">
                  <c:v>42105.802615740795</c:v>
                </c:pt>
                <c:pt idx="26873">
                  <c:v>42105.809560185182</c:v>
                </c:pt>
                <c:pt idx="26874">
                  <c:v>42105.816504629642</c:v>
                </c:pt>
                <c:pt idx="26875">
                  <c:v>42105.823449074072</c:v>
                </c:pt>
                <c:pt idx="26876">
                  <c:v>42105.830393518518</c:v>
                </c:pt>
                <c:pt idx="26877">
                  <c:v>42105.837337962963</c:v>
                </c:pt>
                <c:pt idx="26878">
                  <c:v>42105.844282407459</c:v>
                </c:pt>
                <c:pt idx="26879">
                  <c:v>42105.851226851853</c:v>
                </c:pt>
                <c:pt idx="26880">
                  <c:v>42105.858171296393</c:v>
                </c:pt>
                <c:pt idx="26881">
                  <c:v>42105.865115740744</c:v>
                </c:pt>
                <c:pt idx="26882">
                  <c:v>42105.872060185182</c:v>
                </c:pt>
                <c:pt idx="26883">
                  <c:v>42105.879004629627</c:v>
                </c:pt>
                <c:pt idx="26884">
                  <c:v>42105.885949074123</c:v>
                </c:pt>
                <c:pt idx="26885">
                  <c:v>42105.892893518518</c:v>
                </c:pt>
                <c:pt idx="26886">
                  <c:v>42105.899837962963</c:v>
                </c:pt>
                <c:pt idx="26887">
                  <c:v>42105.906782407408</c:v>
                </c:pt>
                <c:pt idx="26888">
                  <c:v>42105.913726851824</c:v>
                </c:pt>
                <c:pt idx="26889">
                  <c:v>42105.920671296299</c:v>
                </c:pt>
                <c:pt idx="26890">
                  <c:v>42105.927615740744</c:v>
                </c:pt>
                <c:pt idx="26891">
                  <c:v>42105.934560185182</c:v>
                </c:pt>
                <c:pt idx="26892">
                  <c:v>42105.941504629627</c:v>
                </c:pt>
                <c:pt idx="26893">
                  <c:v>42105.948449074123</c:v>
                </c:pt>
                <c:pt idx="26894">
                  <c:v>42105.955393518518</c:v>
                </c:pt>
                <c:pt idx="26895">
                  <c:v>42105.962337962963</c:v>
                </c:pt>
                <c:pt idx="26896">
                  <c:v>42105.969282407408</c:v>
                </c:pt>
                <c:pt idx="26897">
                  <c:v>42105.976226851853</c:v>
                </c:pt>
                <c:pt idx="26898">
                  <c:v>42105.983171296299</c:v>
                </c:pt>
                <c:pt idx="26899">
                  <c:v>42105.990115740744</c:v>
                </c:pt>
                <c:pt idx="26900">
                  <c:v>42105.997060185175</c:v>
                </c:pt>
                <c:pt idx="26901">
                  <c:v>42106.004004629627</c:v>
                </c:pt>
                <c:pt idx="26902">
                  <c:v>42106.010949074123</c:v>
                </c:pt>
                <c:pt idx="26903">
                  <c:v>42106.017893518518</c:v>
                </c:pt>
                <c:pt idx="26904">
                  <c:v>42106.024837962963</c:v>
                </c:pt>
                <c:pt idx="26905">
                  <c:v>42106.031782407357</c:v>
                </c:pt>
                <c:pt idx="26906">
                  <c:v>42106.038726851824</c:v>
                </c:pt>
                <c:pt idx="26907">
                  <c:v>42106.045671296299</c:v>
                </c:pt>
                <c:pt idx="26908">
                  <c:v>42106.052615740795</c:v>
                </c:pt>
                <c:pt idx="26909">
                  <c:v>42106.059560185182</c:v>
                </c:pt>
                <c:pt idx="26910">
                  <c:v>42106.066504629627</c:v>
                </c:pt>
                <c:pt idx="26911">
                  <c:v>42106.073449074072</c:v>
                </c:pt>
                <c:pt idx="26912">
                  <c:v>42106.080393518518</c:v>
                </c:pt>
                <c:pt idx="26913">
                  <c:v>42106.087337962963</c:v>
                </c:pt>
                <c:pt idx="26914">
                  <c:v>42106.094282407408</c:v>
                </c:pt>
                <c:pt idx="26915">
                  <c:v>42106.101226851824</c:v>
                </c:pt>
                <c:pt idx="26916">
                  <c:v>42106.108171296299</c:v>
                </c:pt>
                <c:pt idx="26917">
                  <c:v>42106.115115740744</c:v>
                </c:pt>
                <c:pt idx="26918">
                  <c:v>42106.122060185175</c:v>
                </c:pt>
                <c:pt idx="26919">
                  <c:v>42106.129004629584</c:v>
                </c:pt>
                <c:pt idx="26920">
                  <c:v>42106.135949074072</c:v>
                </c:pt>
                <c:pt idx="26921">
                  <c:v>42106.142893518518</c:v>
                </c:pt>
                <c:pt idx="26922">
                  <c:v>42106.149837962963</c:v>
                </c:pt>
                <c:pt idx="26923">
                  <c:v>42106.156782407408</c:v>
                </c:pt>
                <c:pt idx="26924">
                  <c:v>42106.163726851759</c:v>
                </c:pt>
                <c:pt idx="26925">
                  <c:v>42106.170671296299</c:v>
                </c:pt>
                <c:pt idx="26926">
                  <c:v>42106.177615740744</c:v>
                </c:pt>
                <c:pt idx="26927">
                  <c:v>42106.184560185182</c:v>
                </c:pt>
                <c:pt idx="26928">
                  <c:v>42106.191504629584</c:v>
                </c:pt>
                <c:pt idx="26929">
                  <c:v>42106.198449074072</c:v>
                </c:pt>
                <c:pt idx="26930">
                  <c:v>42106.205393518474</c:v>
                </c:pt>
                <c:pt idx="26931">
                  <c:v>42106.212337962963</c:v>
                </c:pt>
                <c:pt idx="26932">
                  <c:v>42106.219282407408</c:v>
                </c:pt>
                <c:pt idx="26933">
                  <c:v>42106.226226851824</c:v>
                </c:pt>
                <c:pt idx="26934">
                  <c:v>42106.233171296284</c:v>
                </c:pt>
                <c:pt idx="26935">
                  <c:v>42106.240115740744</c:v>
                </c:pt>
                <c:pt idx="26936">
                  <c:v>42106.247060185175</c:v>
                </c:pt>
                <c:pt idx="26937">
                  <c:v>42106.254004629627</c:v>
                </c:pt>
                <c:pt idx="26938">
                  <c:v>42106.260949074072</c:v>
                </c:pt>
                <c:pt idx="26939">
                  <c:v>42106.267893518474</c:v>
                </c:pt>
                <c:pt idx="26940">
                  <c:v>42106.274837962963</c:v>
                </c:pt>
                <c:pt idx="26941">
                  <c:v>42106.281782407357</c:v>
                </c:pt>
                <c:pt idx="26942">
                  <c:v>42106.288726851824</c:v>
                </c:pt>
                <c:pt idx="26943">
                  <c:v>42106.295671296284</c:v>
                </c:pt>
                <c:pt idx="26944">
                  <c:v>42106.302615740795</c:v>
                </c:pt>
                <c:pt idx="26945">
                  <c:v>42106.309560185182</c:v>
                </c:pt>
                <c:pt idx="26946">
                  <c:v>42106.316504629642</c:v>
                </c:pt>
                <c:pt idx="26947">
                  <c:v>42106.323449074072</c:v>
                </c:pt>
                <c:pt idx="26948">
                  <c:v>42106.330393518518</c:v>
                </c:pt>
                <c:pt idx="26949">
                  <c:v>42106.337337962963</c:v>
                </c:pt>
                <c:pt idx="26950">
                  <c:v>42106.344282407459</c:v>
                </c:pt>
                <c:pt idx="26951">
                  <c:v>42106.351226851853</c:v>
                </c:pt>
                <c:pt idx="26952">
                  <c:v>42106.358171296393</c:v>
                </c:pt>
                <c:pt idx="26953">
                  <c:v>42106.365115740744</c:v>
                </c:pt>
                <c:pt idx="26954">
                  <c:v>42106.372060185182</c:v>
                </c:pt>
                <c:pt idx="26955">
                  <c:v>42106.379004629627</c:v>
                </c:pt>
                <c:pt idx="26956">
                  <c:v>42106.385949074123</c:v>
                </c:pt>
                <c:pt idx="26957">
                  <c:v>42106.392893518518</c:v>
                </c:pt>
                <c:pt idx="26958">
                  <c:v>42106.399837962963</c:v>
                </c:pt>
                <c:pt idx="26959">
                  <c:v>42106.406782407408</c:v>
                </c:pt>
                <c:pt idx="26960">
                  <c:v>42106.413726851824</c:v>
                </c:pt>
                <c:pt idx="26961">
                  <c:v>42106.420671296299</c:v>
                </c:pt>
                <c:pt idx="26962">
                  <c:v>42106.427615740744</c:v>
                </c:pt>
                <c:pt idx="26963">
                  <c:v>42106.434560185182</c:v>
                </c:pt>
                <c:pt idx="26964">
                  <c:v>42106.441504629627</c:v>
                </c:pt>
                <c:pt idx="26965">
                  <c:v>42106.448449074123</c:v>
                </c:pt>
                <c:pt idx="26966">
                  <c:v>42106.455393518518</c:v>
                </c:pt>
                <c:pt idx="26967">
                  <c:v>42106.462337962963</c:v>
                </c:pt>
                <c:pt idx="26968">
                  <c:v>42106.469282407408</c:v>
                </c:pt>
                <c:pt idx="26969">
                  <c:v>42106.476226851853</c:v>
                </c:pt>
                <c:pt idx="26970">
                  <c:v>42106.483171296299</c:v>
                </c:pt>
                <c:pt idx="26971">
                  <c:v>42106.490115740744</c:v>
                </c:pt>
                <c:pt idx="26972">
                  <c:v>42106.497060185175</c:v>
                </c:pt>
                <c:pt idx="26973">
                  <c:v>42106.504004629627</c:v>
                </c:pt>
                <c:pt idx="26974">
                  <c:v>42106.510949074123</c:v>
                </c:pt>
                <c:pt idx="26975">
                  <c:v>42106.517893518518</c:v>
                </c:pt>
                <c:pt idx="26976">
                  <c:v>42106.524837962963</c:v>
                </c:pt>
                <c:pt idx="26977">
                  <c:v>42106.531782407357</c:v>
                </c:pt>
                <c:pt idx="26978">
                  <c:v>42106.538726851824</c:v>
                </c:pt>
                <c:pt idx="26979">
                  <c:v>42106.545671296299</c:v>
                </c:pt>
                <c:pt idx="26980">
                  <c:v>42106.552615740795</c:v>
                </c:pt>
                <c:pt idx="26981">
                  <c:v>42106.559560185182</c:v>
                </c:pt>
                <c:pt idx="26982">
                  <c:v>42106.566504629627</c:v>
                </c:pt>
                <c:pt idx="26983">
                  <c:v>42106.573449074072</c:v>
                </c:pt>
                <c:pt idx="26984">
                  <c:v>42106.580393518518</c:v>
                </c:pt>
                <c:pt idx="26985">
                  <c:v>42106.587337962963</c:v>
                </c:pt>
                <c:pt idx="26986">
                  <c:v>42106.594282407408</c:v>
                </c:pt>
                <c:pt idx="26987">
                  <c:v>42106.601226851824</c:v>
                </c:pt>
                <c:pt idx="26988">
                  <c:v>42106.608171296299</c:v>
                </c:pt>
                <c:pt idx="26989">
                  <c:v>42106.615115740744</c:v>
                </c:pt>
                <c:pt idx="26990">
                  <c:v>42106.622060185175</c:v>
                </c:pt>
                <c:pt idx="26991">
                  <c:v>42106.629004629584</c:v>
                </c:pt>
                <c:pt idx="26992">
                  <c:v>42106.635949074072</c:v>
                </c:pt>
                <c:pt idx="26993">
                  <c:v>42106.642893518518</c:v>
                </c:pt>
                <c:pt idx="26994">
                  <c:v>42106.649837962963</c:v>
                </c:pt>
                <c:pt idx="26995">
                  <c:v>42106.656782407408</c:v>
                </c:pt>
                <c:pt idx="26996">
                  <c:v>42106.663726851759</c:v>
                </c:pt>
                <c:pt idx="26997">
                  <c:v>42106.670671296299</c:v>
                </c:pt>
                <c:pt idx="26998">
                  <c:v>42106.677615740744</c:v>
                </c:pt>
                <c:pt idx="26999">
                  <c:v>42106.684560185182</c:v>
                </c:pt>
                <c:pt idx="27000">
                  <c:v>42106.691504629584</c:v>
                </c:pt>
                <c:pt idx="27001">
                  <c:v>42106.698449074072</c:v>
                </c:pt>
                <c:pt idx="27002">
                  <c:v>42106.705393518474</c:v>
                </c:pt>
                <c:pt idx="27003">
                  <c:v>42106.712337962963</c:v>
                </c:pt>
                <c:pt idx="27004">
                  <c:v>42106.719282407408</c:v>
                </c:pt>
                <c:pt idx="27005">
                  <c:v>42106.726226851824</c:v>
                </c:pt>
                <c:pt idx="27006">
                  <c:v>42106.733171296284</c:v>
                </c:pt>
                <c:pt idx="27007">
                  <c:v>42106.740115740744</c:v>
                </c:pt>
                <c:pt idx="27008">
                  <c:v>42106.747060185175</c:v>
                </c:pt>
                <c:pt idx="27009">
                  <c:v>42106.754004629627</c:v>
                </c:pt>
                <c:pt idx="27010">
                  <c:v>42106.760949074072</c:v>
                </c:pt>
                <c:pt idx="27011">
                  <c:v>42106.767893518474</c:v>
                </c:pt>
                <c:pt idx="27012">
                  <c:v>42106.774837962963</c:v>
                </c:pt>
                <c:pt idx="27013">
                  <c:v>42106.781782407357</c:v>
                </c:pt>
                <c:pt idx="27014">
                  <c:v>42106.788726851824</c:v>
                </c:pt>
                <c:pt idx="27015">
                  <c:v>42106.795671296284</c:v>
                </c:pt>
                <c:pt idx="27016">
                  <c:v>42106.802615740795</c:v>
                </c:pt>
                <c:pt idx="27017">
                  <c:v>42106.809560185182</c:v>
                </c:pt>
                <c:pt idx="27018">
                  <c:v>42106.816504629642</c:v>
                </c:pt>
                <c:pt idx="27019">
                  <c:v>42106.823449074072</c:v>
                </c:pt>
                <c:pt idx="27020">
                  <c:v>42106.830393518518</c:v>
                </c:pt>
                <c:pt idx="27021">
                  <c:v>42106.837337962963</c:v>
                </c:pt>
                <c:pt idx="27022">
                  <c:v>42106.844282407459</c:v>
                </c:pt>
                <c:pt idx="27023">
                  <c:v>42106.851226851853</c:v>
                </c:pt>
                <c:pt idx="27024">
                  <c:v>42106.858171296393</c:v>
                </c:pt>
                <c:pt idx="27025">
                  <c:v>42106.865115740744</c:v>
                </c:pt>
                <c:pt idx="27026">
                  <c:v>42106.872060185182</c:v>
                </c:pt>
                <c:pt idx="27027">
                  <c:v>42106.879004629627</c:v>
                </c:pt>
                <c:pt idx="27028">
                  <c:v>42106.885949074123</c:v>
                </c:pt>
                <c:pt idx="27029">
                  <c:v>42106.892893518518</c:v>
                </c:pt>
                <c:pt idx="27030">
                  <c:v>42106.899837962963</c:v>
                </c:pt>
                <c:pt idx="27031">
                  <c:v>42106.906782407408</c:v>
                </c:pt>
                <c:pt idx="27032">
                  <c:v>42106.913726851824</c:v>
                </c:pt>
                <c:pt idx="27033">
                  <c:v>42106.920671296299</c:v>
                </c:pt>
                <c:pt idx="27034">
                  <c:v>42106.927615740744</c:v>
                </c:pt>
                <c:pt idx="27035">
                  <c:v>42106.934560185182</c:v>
                </c:pt>
                <c:pt idx="27036">
                  <c:v>42106.941504629627</c:v>
                </c:pt>
                <c:pt idx="27037">
                  <c:v>42106.948449074123</c:v>
                </c:pt>
                <c:pt idx="27038">
                  <c:v>42106.955393518518</c:v>
                </c:pt>
                <c:pt idx="27039">
                  <c:v>42106.962337962963</c:v>
                </c:pt>
                <c:pt idx="27040">
                  <c:v>42106.969282407408</c:v>
                </c:pt>
                <c:pt idx="27041">
                  <c:v>42106.976226851853</c:v>
                </c:pt>
                <c:pt idx="27042">
                  <c:v>42106.983171296299</c:v>
                </c:pt>
                <c:pt idx="27043">
                  <c:v>42106.990115740744</c:v>
                </c:pt>
                <c:pt idx="27044">
                  <c:v>42106.997060185175</c:v>
                </c:pt>
                <c:pt idx="27045">
                  <c:v>42107.004004629627</c:v>
                </c:pt>
                <c:pt idx="27046">
                  <c:v>42107.010949074123</c:v>
                </c:pt>
                <c:pt idx="27047">
                  <c:v>42107.017893518518</c:v>
                </c:pt>
                <c:pt idx="27048">
                  <c:v>42107.024837962963</c:v>
                </c:pt>
                <c:pt idx="27049">
                  <c:v>42107.031782407357</c:v>
                </c:pt>
                <c:pt idx="27050">
                  <c:v>42107.038726851824</c:v>
                </c:pt>
                <c:pt idx="27051">
                  <c:v>42107.045671296299</c:v>
                </c:pt>
                <c:pt idx="27052">
                  <c:v>42107.052615740795</c:v>
                </c:pt>
                <c:pt idx="27053">
                  <c:v>42107.059560185182</c:v>
                </c:pt>
                <c:pt idx="27054">
                  <c:v>42107.066504629627</c:v>
                </c:pt>
                <c:pt idx="27055">
                  <c:v>42107.073449074072</c:v>
                </c:pt>
                <c:pt idx="27056">
                  <c:v>42107.080393518518</c:v>
                </c:pt>
                <c:pt idx="27057">
                  <c:v>42107.087337962963</c:v>
                </c:pt>
                <c:pt idx="27058">
                  <c:v>42107.094282407408</c:v>
                </c:pt>
                <c:pt idx="27059">
                  <c:v>42107.101226851824</c:v>
                </c:pt>
                <c:pt idx="27060">
                  <c:v>42107.108171296299</c:v>
                </c:pt>
                <c:pt idx="27061">
                  <c:v>42107.115115740744</c:v>
                </c:pt>
                <c:pt idx="27062">
                  <c:v>42107.122060185175</c:v>
                </c:pt>
                <c:pt idx="27063">
                  <c:v>42107.129004629584</c:v>
                </c:pt>
                <c:pt idx="27064">
                  <c:v>42107.135949074072</c:v>
                </c:pt>
                <c:pt idx="27065">
                  <c:v>42107.142893518518</c:v>
                </c:pt>
                <c:pt idx="27066">
                  <c:v>42107.149837962963</c:v>
                </c:pt>
                <c:pt idx="27067">
                  <c:v>42107.156782407408</c:v>
                </c:pt>
                <c:pt idx="27068">
                  <c:v>42107.163726851759</c:v>
                </c:pt>
                <c:pt idx="27069">
                  <c:v>42107.170671296299</c:v>
                </c:pt>
                <c:pt idx="27070">
                  <c:v>42107.177615740744</c:v>
                </c:pt>
                <c:pt idx="27071">
                  <c:v>42107.184560185182</c:v>
                </c:pt>
                <c:pt idx="27072">
                  <c:v>42107.191504629584</c:v>
                </c:pt>
                <c:pt idx="27073">
                  <c:v>42107.198449074072</c:v>
                </c:pt>
                <c:pt idx="27074">
                  <c:v>42107.205393518474</c:v>
                </c:pt>
                <c:pt idx="27075">
                  <c:v>42107.212337962963</c:v>
                </c:pt>
                <c:pt idx="27076">
                  <c:v>42107.219282407408</c:v>
                </c:pt>
                <c:pt idx="27077">
                  <c:v>42107.226226851824</c:v>
                </c:pt>
                <c:pt idx="27078">
                  <c:v>42107.233171296284</c:v>
                </c:pt>
                <c:pt idx="27079">
                  <c:v>42107.240115740744</c:v>
                </c:pt>
                <c:pt idx="27080">
                  <c:v>42107.247060185175</c:v>
                </c:pt>
                <c:pt idx="27081">
                  <c:v>42107.254004629627</c:v>
                </c:pt>
                <c:pt idx="27082">
                  <c:v>42107.260949074072</c:v>
                </c:pt>
                <c:pt idx="27083">
                  <c:v>42107.267893518474</c:v>
                </c:pt>
                <c:pt idx="27084">
                  <c:v>42107.274837962963</c:v>
                </c:pt>
                <c:pt idx="27085">
                  <c:v>42107.281782407357</c:v>
                </c:pt>
                <c:pt idx="27086">
                  <c:v>42107.288726851824</c:v>
                </c:pt>
                <c:pt idx="27087">
                  <c:v>42107.295671296284</c:v>
                </c:pt>
                <c:pt idx="27088">
                  <c:v>42107.302615740795</c:v>
                </c:pt>
                <c:pt idx="27089">
                  <c:v>42107.309560185182</c:v>
                </c:pt>
                <c:pt idx="27090">
                  <c:v>42107.316504629642</c:v>
                </c:pt>
                <c:pt idx="27091">
                  <c:v>42107.323449074072</c:v>
                </c:pt>
                <c:pt idx="27092">
                  <c:v>42107.330393518518</c:v>
                </c:pt>
                <c:pt idx="27093">
                  <c:v>42107.337337962963</c:v>
                </c:pt>
                <c:pt idx="27094">
                  <c:v>42107.344282407459</c:v>
                </c:pt>
                <c:pt idx="27095">
                  <c:v>42107.351226851853</c:v>
                </c:pt>
                <c:pt idx="27096">
                  <c:v>42107.358171296393</c:v>
                </c:pt>
                <c:pt idx="27097">
                  <c:v>42107.365115740744</c:v>
                </c:pt>
                <c:pt idx="27098">
                  <c:v>42107.372060185182</c:v>
                </c:pt>
                <c:pt idx="27099">
                  <c:v>42107.379004629627</c:v>
                </c:pt>
                <c:pt idx="27100">
                  <c:v>42107.385949074123</c:v>
                </c:pt>
                <c:pt idx="27101">
                  <c:v>42107.392893518518</c:v>
                </c:pt>
                <c:pt idx="27102">
                  <c:v>42107.399837962963</c:v>
                </c:pt>
                <c:pt idx="27103">
                  <c:v>42107.406782407408</c:v>
                </c:pt>
                <c:pt idx="27104">
                  <c:v>42107.413726851824</c:v>
                </c:pt>
                <c:pt idx="27105">
                  <c:v>42107.420671296299</c:v>
                </c:pt>
                <c:pt idx="27106">
                  <c:v>42107.427615740744</c:v>
                </c:pt>
                <c:pt idx="27107">
                  <c:v>42107.434560185182</c:v>
                </c:pt>
                <c:pt idx="27108">
                  <c:v>42107.441504629627</c:v>
                </c:pt>
                <c:pt idx="27109">
                  <c:v>42107.448449074123</c:v>
                </c:pt>
                <c:pt idx="27110">
                  <c:v>42107.455393518518</c:v>
                </c:pt>
                <c:pt idx="27111">
                  <c:v>42107.462337962963</c:v>
                </c:pt>
                <c:pt idx="27112">
                  <c:v>42107.469282407408</c:v>
                </c:pt>
                <c:pt idx="27113">
                  <c:v>42107.476226851853</c:v>
                </c:pt>
                <c:pt idx="27114">
                  <c:v>42107.483171296299</c:v>
                </c:pt>
                <c:pt idx="27115">
                  <c:v>42107.490115740744</c:v>
                </c:pt>
                <c:pt idx="27116">
                  <c:v>42107.497060185175</c:v>
                </c:pt>
                <c:pt idx="27117">
                  <c:v>42107.504004629627</c:v>
                </c:pt>
                <c:pt idx="27118">
                  <c:v>42107.510949074123</c:v>
                </c:pt>
                <c:pt idx="27119">
                  <c:v>42107.517893518518</c:v>
                </c:pt>
                <c:pt idx="27120">
                  <c:v>42107.524837962963</c:v>
                </c:pt>
                <c:pt idx="27121">
                  <c:v>42107.531782407357</c:v>
                </c:pt>
                <c:pt idx="27122">
                  <c:v>42107.538726851824</c:v>
                </c:pt>
                <c:pt idx="27123">
                  <c:v>42107.545671296299</c:v>
                </c:pt>
                <c:pt idx="27124">
                  <c:v>42107.552615740795</c:v>
                </c:pt>
                <c:pt idx="27125">
                  <c:v>42107.559560185182</c:v>
                </c:pt>
                <c:pt idx="27126">
                  <c:v>42107.566504629627</c:v>
                </c:pt>
                <c:pt idx="27127">
                  <c:v>42107.573449074072</c:v>
                </c:pt>
                <c:pt idx="27128">
                  <c:v>42107.580393518518</c:v>
                </c:pt>
                <c:pt idx="27129">
                  <c:v>42107.587337962963</c:v>
                </c:pt>
                <c:pt idx="27130">
                  <c:v>42107.594282407408</c:v>
                </c:pt>
                <c:pt idx="27131">
                  <c:v>42107.601226851824</c:v>
                </c:pt>
                <c:pt idx="27132">
                  <c:v>42107.608171296299</c:v>
                </c:pt>
                <c:pt idx="27133">
                  <c:v>42107.615115740744</c:v>
                </c:pt>
                <c:pt idx="27134">
                  <c:v>42107.622060185175</c:v>
                </c:pt>
                <c:pt idx="27135">
                  <c:v>42107.629004629584</c:v>
                </c:pt>
                <c:pt idx="27136">
                  <c:v>42107.635949074072</c:v>
                </c:pt>
                <c:pt idx="27137">
                  <c:v>42107.642893518518</c:v>
                </c:pt>
                <c:pt idx="27138">
                  <c:v>42107.649837962963</c:v>
                </c:pt>
                <c:pt idx="27139">
                  <c:v>42107.656782407408</c:v>
                </c:pt>
                <c:pt idx="27140">
                  <c:v>42107.663726851759</c:v>
                </c:pt>
                <c:pt idx="27141">
                  <c:v>42107.670671296299</c:v>
                </c:pt>
                <c:pt idx="27142">
                  <c:v>42107.677615740744</c:v>
                </c:pt>
                <c:pt idx="27143">
                  <c:v>42107.684560185182</c:v>
                </c:pt>
                <c:pt idx="27144">
                  <c:v>42107.691504629584</c:v>
                </c:pt>
                <c:pt idx="27145">
                  <c:v>42107.698449074072</c:v>
                </c:pt>
                <c:pt idx="27146">
                  <c:v>42107.705393518474</c:v>
                </c:pt>
                <c:pt idx="27147">
                  <c:v>42107.712337962963</c:v>
                </c:pt>
                <c:pt idx="27148">
                  <c:v>42107.719282407408</c:v>
                </c:pt>
                <c:pt idx="27149">
                  <c:v>42107.726226851824</c:v>
                </c:pt>
                <c:pt idx="27150">
                  <c:v>42107.733171296284</c:v>
                </c:pt>
                <c:pt idx="27151">
                  <c:v>42107.740115740744</c:v>
                </c:pt>
                <c:pt idx="27152">
                  <c:v>42107.747060185175</c:v>
                </c:pt>
                <c:pt idx="27153">
                  <c:v>42107.754004629627</c:v>
                </c:pt>
                <c:pt idx="27154">
                  <c:v>42107.760949074072</c:v>
                </c:pt>
                <c:pt idx="27155">
                  <c:v>42107.767893518474</c:v>
                </c:pt>
                <c:pt idx="27156">
                  <c:v>42107.774837962963</c:v>
                </c:pt>
                <c:pt idx="27157">
                  <c:v>42107.781782407357</c:v>
                </c:pt>
                <c:pt idx="27158">
                  <c:v>42107.788726851824</c:v>
                </c:pt>
                <c:pt idx="27159">
                  <c:v>42107.795671296284</c:v>
                </c:pt>
                <c:pt idx="27160">
                  <c:v>42107.802615740795</c:v>
                </c:pt>
                <c:pt idx="27161">
                  <c:v>42107.809560185182</c:v>
                </c:pt>
                <c:pt idx="27162">
                  <c:v>42107.816504629642</c:v>
                </c:pt>
                <c:pt idx="27163">
                  <c:v>42107.823449074072</c:v>
                </c:pt>
                <c:pt idx="27164">
                  <c:v>42107.830393518518</c:v>
                </c:pt>
                <c:pt idx="27165">
                  <c:v>42107.837337962963</c:v>
                </c:pt>
                <c:pt idx="27166">
                  <c:v>42107.844282407459</c:v>
                </c:pt>
                <c:pt idx="27167">
                  <c:v>42107.851226851853</c:v>
                </c:pt>
                <c:pt idx="27168">
                  <c:v>42107.858171296393</c:v>
                </c:pt>
                <c:pt idx="27169">
                  <c:v>42107.865115740744</c:v>
                </c:pt>
                <c:pt idx="27170">
                  <c:v>42107.872060185182</c:v>
                </c:pt>
                <c:pt idx="27171">
                  <c:v>42107.879004629627</c:v>
                </c:pt>
                <c:pt idx="27172">
                  <c:v>42107.885949074123</c:v>
                </c:pt>
                <c:pt idx="27173">
                  <c:v>42107.892893518518</c:v>
                </c:pt>
                <c:pt idx="27174">
                  <c:v>42107.899837962963</c:v>
                </c:pt>
                <c:pt idx="27175">
                  <c:v>42107.906782407408</c:v>
                </c:pt>
                <c:pt idx="27176">
                  <c:v>42107.913726851824</c:v>
                </c:pt>
                <c:pt idx="27177">
                  <c:v>42107.920671296299</c:v>
                </c:pt>
                <c:pt idx="27178">
                  <c:v>42107.927615740744</c:v>
                </c:pt>
                <c:pt idx="27179">
                  <c:v>42107.934560185182</c:v>
                </c:pt>
                <c:pt idx="27180">
                  <c:v>42107.941504629627</c:v>
                </c:pt>
                <c:pt idx="27181">
                  <c:v>42107.948449074123</c:v>
                </c:pt>
                <c:pt idx="27182">
                  <c:v>42107.955393518518</c:v>
                </c:pt>
                <c:pt idx="27183">
                  <c:v>42107.962337962963</c:v>
                </c:pt>
                <c:pt idx="27184">
                  <c:v>42107.969282407408</c:v>
                </c:pt>
                <c:pt idx="27185">
                  <c:v>42107.976226851853</c:v>
                </c:pt>
                <c:pt idx="27186">
                  <c:v>42107.983171296299</c:v>
                </c:pt>
                <c:pt idx="27187">
                  <c:v>42107.990115740744</c:v>
                </c:pt>
                <c:pt idx="27188">
                  <c:v>42107.997060185175</c:v>
                </c:pt>
                <c:pt idx="27189">
                  <c:v>42108.004004629627</c:v>
                </c:pt>
                <c:pt idx="27190">
                  <c:v>42108.010949074123</c:v>
                </c:pt>
                <c:pt idx="27191">
                  <c:v>42108.017893518518</c:v>
                </c:pt>
                <c:pt idx="27192">
                  <c:v>42108.024837962963</c:v>
                </c:pt>
                <c:pt idx="27193">
                  <c:v>42108.031782407357</c:v>
                </c:pt>
                <c:pt idx="27194">
                  <c:v>42108.038726851824</c:v>
                </c:pt>
                <c:pt idx="27195">
                  <c:v>42108.045671296299</c:v>
                </c:pt>
                <c:pt idx="27196">
                  <c:v>42108.052615740795</c:v>
                </c:pt>
                <c:pt idx="27197">
                  <c:v>42108.059560185182</c:v>
                </c:pt>
                <c:pt idx="27198">
                  <c:v>42108.066504629627</c:v>
                </c:pt>
                <c:pt idx="27199">
                  <c:v>42108.073449074072</c:v>
                </c:pt>
                <c:pt idx="27200">
                  <c:v>42108.080393518518</c:v>
                </c:pt>
                <c:pt idx="27201">
                  <c:v>42108.087337962963</c:v>
                </c:pt>
                <c:pt idx="27202">
                  <c:v>42108.094282407408</c:v>
                </c:pt>
                <c:pt idx="27203">
                  <c:v>42108.101226851824</c:v>
                </c:pt>
                <c:pt idx="27204">
                  <c:v>42108.108171296299</c:v>
                </c:pt>
                <c:pt idx="27205">
                  <c:v>42108.115115740744</c:v>
                </c:pt>
                <c:pt idx="27206">
                  <c:v>42108.122060185175</c:v>
                </c:pt>
                <c:pt idx="27207">
                  <c:v>42108.129004629584</c:v>
                </c:pt>
                <c:pt idx="27208">
                  <c:v>42108.135949074072</c:v>
                </c:pt>
                <c:pt idx="27209">
                  <c:v>42108.142893518518</c:v>
                </c:pt>
                <c:pt idx="27210">
                  <c:v>42108.149837962963</c:v>
                </c:pt>
                <c:pt idx="27211">
                  <c:v>42108.156782407408</c:v>
                </c:pt>
                <c:pt idx="27212">
                  <c:v>42108.163726851759</c:v>
                </c:pt>
                <c:pt idx="27213">
                  <c:v>42108.170671296299</c:v>
                </c:pt>
                <c:pt idx="27214">
                  <c:v>42108.177615740744</c:v>
                </c:pt>
                <c:pt idx="27215">
                  <c:v>42108.184560185182</c:v>
                </c:pt>
                <c:pt idx="27216">
                  <c:v>42108.191504629584</c:v>
                </c:pt>
                <c:pt idx="27217">
                  <c:v>42108.198449074072</c:v>
                </c:pt>
                <c:pt idx="27218">
                  <c:v>42108.205393518474</c:v>
                </c:pt>
                <c:pt idx="27219">
                  <c:v>42108.212337962963</c:v>
                </c:pt>
                <c:pt idx="27220">
                  <c:v>42108.219282407408</c:v>
                </c:pt>
                <c:pt idx="27221">
                  <c:v>42108.226226851824</c:v>
                </c:pt>
                <c:pt idx="27222">
                  <c:v>42108.233171296284</c:v>
                </c:pt>
                <c:pt idx="27223">
                  <c:v>42108.240115740744</c:v>
                </c:pt>
                <c:pt idx="27224">
                  <c:v>42108.247060185175</c:v>
                </c:pt>
                <c:pt idx="27225">
                  <c:v>42108.254004629627</c:v>
                </c:pt>
                <c:pt idx="27226">
                  <c:v>42108.260949074072</c:v>
                </c:pt>
                <c:pt idx="27227">
                  <c:v>42108.267893518474</c:v>
                </c:pt>
                <c:pt idx="27228">
                  <c:v>42108.274837962963</c:v>
                </c:pt>
                <c:pt idx="27229">
                  <c:v>42108.281782407357</c:v>
                </c:pt>
                <c:pt idx="27230">
                  <c:v>42108.288726851824</c:v>
                </c:pt>
                <c:pt idx="27231">
                  <c:v>42108.295671296284</c:v>
                </c:pt>
                <c:pt idx="27232">
                  <c:v>42108.302615740795</c:v>
                </c:pt>
                <c:pt idx="27233">
                  <c:v>42108.309560185182</c:v>
                </c:pt>
                <c:pt idx="27234">
                  <c:v>42108.316504629642</c:v>
                </c:pt>
                <c:pt idx="27235">
                  <c:v>42108.323449074072</c:v>
                </c:pt>
                <c:pt idx="27236">
                  <c:v>42108.330393518518</c:v>
                </c:pt>
                <c:pt idx="27237">
                  <c:v>42108.337337962963</c:v>
                </c:pt>
                <c:pt idx="27238">
                  <c:v>42108.344282407459</c:v>
                </c:pt>
                <c:pt idx="27239">
                  <c:v>42108.351226851853</c:v>
                </c:pt>
                <c:pt idx="27240">
                  <c:v>42108.358171296393</c:v>
                </c:pt>
                <c:pt idx="27241">
                  <c:v>42108.365115740744</c:v>
                </c:pt>
                <c:pt idx="27242">
                  <c:v>42108.372060185182</c:v>
                </c:pt>
                <c:pt idx="27243">
                  <c:v>42108.379004629627</c:v>
                </c:pt>
                <c:pt idx="27244">
                  <c:v>42108.385949074123</c:v>
                </c:pt>
                <c:pt idx="27245">
                  <c:v>42108.392893518518</c:v>
                </c:pt>
                <c:pt idx="27246">
                  <c:v>42108.399837962963</c:v>
                </c:pt>
                <c:pt idx="27247">
                  <c:v>42108.406782407408</c:v>
                </c:pt>
                <c:pt idx="27248">
                  <c:v>42108.413726851824</c:v>
                </c:pt>
                <c:pt idx="27249">
                  <c:v>42108.420671296299</c:v>
                </c:pt>
                <c:pt idx="27250">
                  <c:v>42108.427615740744</c:v>
                </c:pt>
                <c:pt idx="27251">
                  <c:v>42108.434560185182</c:v>
                </c:pt>
                <c:pt idx="27252">
                  <c:v>42108.441504629627</c:v>
                </c:pt>
                <c:pt idx="27253">
                  <c:v>42108.448449074123</c:v>
                </c:pt>
                <c:pt idx="27254">
                  <c:v>42108.455393518518</c:v>
                </c:pt>
                <c:pt idx="27255">
                  <c:v>42108.462337962963</c:v>
                </c:pt>
                <c:pt idx="27256">
                  <c:v>42108.469282407408</c:v>
                </c:pt>
                <c:pt idx="27257">
                  <c:v>42108.476226851853</c:v>
                </c:pt>
                <c:pt idx="27258">
                  <c:v>42108.483171296299</c:v>
                </c:pt>
                <c:pt idx="27259">
                  <c:v>42108.490115740744</c:v>
                </c:pt>
                <c:pt idx="27260">
                  <c:v>42108.497060185175</c:v>
                </c:pt>
                <c:pt idx="27261">
                  <c:v>42108.504004629627</c:v>
                </c:pt>
                <c:pt idx="27262">
                  <c:v>42108.510949074123</c:v>
                </c:pt>
                <c:pt idx="27263">
                  <c:v>42108.517893518518</c:v>
                </c:pt>
                <c:pt idx="27264">
                  <c:v>42108.524837962963</c:v>
                </c:pt>
                <c:pt idx="27265">
                  <c:v>42108.531782407357</c:v>
                </c:pt>
                <c:pt idx="27266">
                  <c:v>42108.538726851824</c:v>
                </c:pt>
                <c:pt idx="27267">
                  <c:v>42108.545671296299</c:v>
                </c:pt>
                <c:pt idx="27268">
                  <c:v>42108.552615740795</c:v>
                </c:pt>
                <c:pt idx="27269">
                  <c:v>42108.559560185182</c:v>
                </c:pt>
                <c:pt idx="27270">
                  <c:v>42108.566504629627</c:v>
                </c:pt>
                <c:pt idx="27271">
                  <c:v>42108.573449074072</c:v>
                </c:pt>
                <c:pt idx="27272">
                  <c:v>42108.580393518518</c:v>
                </c:pt>
                <c:pt idx="27273">
                  <c:v>42108.587337962963</c:v>
                </c:pt>
                <c:pt idx="27274">
                  <c:v>42108.594282407408</c:v>
                </c:pt>
                <c:pt idx="27275">
                  <c:v>42108.601226851824</c:v>
                </c:pt>
                <c:pt idx="27276">
                  <c:v>42108.608171296299</c:v>
                </c:pt>
                <c:pt idx="27277">
                  <c:v>42108.615115740744</c:v>
                </c:pt>
                <c:pt idx="27278">
                  <c:v>42108.622060185175</c:v>
                </c:pt>
                <c:pt idx="27279">
                  <c:v>42108.629004629584</c:v>
                </c:pt>
                <c:pt idx="27280">
                  <c:v>42108.635949074072</c:v>
                </c:pt>
                <c:pt idx="27281">
                  <c:v>42108.642893518518</c:v>
                </c:pt>
                <c:pt idx="27282">
                  <c:v>42108.649837962963</c:v>
                </c:pt>
                <c:pt idx="27283">
                  <c:v>42108.656782407408</c:v>
                </c:pt>
                <c:pt idx="27284">
                  <c:v>42108.663726851759</c:v>
                </c:pt>
                <c:pt idx="27285">
                  <c:v>42108.670671296299</c:v>
                </c:pt>
                <c:pt idx="27286">
                  <c:v>42108.677615740744</c:v>
                </c:pt>
                <c:pt idx="27287">
                  <c:v>42108.684560185182</c:v>
                </c:pt>
                <c:pt idx="27288">
                  <c:v>42108.691504629584</c:v>
                </c:pt>
                <c:pt idx="27289">
                  <c:v>42108.698449074072</c:v>
                </c:pt>
                <c:pt idx="27290">
                  <c:v>42108.705393518474</c:v>
                </c:pt>
                <c:pt idx="27291">
                  <c:v>42108.712337962963</c:v>
                </c:pt>
                <c:pt idx="27292">
                  <c:v>42108.719282407408</c:v>
                </c:pt>
                <c:pt idx="27293">
                  <c:v>42108.726226851824</c:v>
                </c:pt>
                <c:pt idx="27294">
                  <c:v>42108.733171296284</c:v>
                </c:pt>
                <c:pt idx="27295">
                  <c:v>42108.740115740744</c:v>
                </c:pt>
                <c:pt idx="27296">
                  <c:v>42108.747060185175</c:v>
                </c:pt>
                <c:pt idx="27297">
                  <c:v>42108.754004629627</c:v>
                </c:pt>
                <c:pt idx="27298">
                  <c:v>42108.760949074072</c:v>
                </c:pt>
                <c:pt idx="27299">
                  <c:v>42108.767893518474</c:v>
                </c:pt>
                <c:pt idx="27300">
                  <c:v>42108.774837962963</c:v>
                </c:pt>
                <c:pt idx="27301">
                  <c:v>42108.781782407357</c:v>
                </c:pt>
                <c:pt idx="27302">
                  <c:v>42108.788726851824</c:v>
                </c:pt>
                <c:pt idx="27303">
                  <c:v>42108.795671296284</c:v>
                </c:pt>
                <c:pt idx="27304">
                  <c:v>42108.802615740795</c:v>
                </c:pt>
                <c:pt idx="27305">
                  <c:v>42108.809560185182</c:v>
                </c:pt>
                <c:pt idx="27306">
                  <c:v>42108.816504629642</c:v>
                </c:pt>
                <c:pt idx="27307">
                  <c:v>42108.823449074072</c:v>
                </c:pt>
                <c:pt idx="27308">
                  <c:v>42108.830393518518</c:v>
                </c:pt>
                <c:pt idx="27309">
                  <c:v>42108.837337962963</c:v>
                </c:pt>
                <c:pt idx="27310">
                  <c:v>42108.844282407459</c:v>
                </c:pt>
                <c:pt idx="27311">
                  <c:v>42108.851226851853</c:v>
                </c:pt>
                <c:pt idx="27312">
                  <c:v>42108.858171296393</c:v>
                </c:pt>
                <c:pt idx="27313">
                  <c:v>42108.865115740744</c:v>
                </c:pt>
                <c:pt idx="27314">
                  <c:v>42108.872060185182</c:v>
                </c:pt>
                <c:pt idx="27315">
                  <c:v>42108.879004629627</c:v>
                </c:pt>
                <c:pt idx="27316">
                  <c:v>42108.885949074123</c:v>
                </c:pt>
                <c:pt idx="27317">
                  <c:v>42108.892893518518</c:v>
                </c:pt>
                <c:pt idx="27318">
                  <c:v>42108.899837962963</c:v>
                </c:pt>
                <c:pt idx="27319">
                  <c:v>42108.906782407408</c:v>
                </c:pt>
                <c:pt idx="27320">
                  <c:v>42108.913726851824</c:v>
                </c:pt>
                <c:pt idx="27321">
                  <c:v>42108.920671296299</c:v>
                </c:pt>
                <c:pt idx="27322">
                  <c:v>42108.927615740744</c:v>
                </c:pt>
                <c:pt idx="27323">
                  <c:v>42108.934560185182</c:v>
                </c:pt>
                <c:pt idx="27324">
                  <c:v>42108.941504629627</c:v>
                </c:pt>
                <c:pt idx="27325">
                  <c:v>42108.948449074123</c:v>
                </c:pt>
                <c:pt idx="27326">
                  <c:v>42108.955393518518</c:v>
                </c:pt>
                <c:pt idx="27327">
                  <c:v>42108.962337962963</c:v>
                </c:pt>
                <c:pt idx="27328">
                  <c:v>42108.969282407408</c:v>
                </c:pt>
                <c:pt idx="27329">
                  <c:v>42108.976226851853</c:v>
                </c:pt>
                <c:pt idx="27330">
                  <c:v>42108.983171296299</c:v>
                </c:pt>
                <c:pt idx="27331">
                  <c:v>42108.990115740744</c:v>
                </c:pt>
                <c:pt idx="27332">
                  <c:v>42108.997060185175</c:v>
                </c:pt>
                <c:pt idx="27333">
                  <c:v>42109.004004629627</c:v>
                </c:pt>
                <c:pt idx="27334">
                  <c:v>42109.010949074123</c:v>
                </c:pt>
                <c:pt idx="27335">
                  <c:v>42109.017893518518</c:v>
                </c:pt>
                <c:pt idx="27336">
                  <c:v>42109.024837962963</c:v>
                </c:pt>
                <c:pt idx="27337">
                  <c:v>42109.031782407357</c:v>
                </c:pt>
                <c:pt idx="27338">
                  <c:v>42109.038726851824</c:v>
                </c:pt>
                <c:pt idx="27339">
                  <c:v>42109.045671296299</c:v>
                </c:pt>
                <c:pt idx="27340">
                  <c:v>42109.052615740795</c:v>
                </c:pt>
                <c:pt idx="27341">
                  <c:v>42109.059560185182</c:v>
                </c:pt>
                <c:pt idx="27342">
                  <c:v>42109.066504629627</c:v>
                </c:pt>
                <c:pt idx="27343">
                  <c:v>42109.073449074072</c:v>
                </c:pt>
                <c:pt idx="27344">
                  <c:v>42109.080393518518</c:v>
                </c:pt>
                <c:pt idx="27345">
                  <c:v>42109.087337962963</c:v>
                </c:pt>
                <c:pt idx="27346">
                  <c:v>42109.094282407408</c:v>
                </c:pt>
                <c:pt idx="27347">
                  <c:v>42109.101226851824</c:v>
                </c:pt>
                <c:pt idx="27348">
                  <c:v>42109.108171296299</c:v>
                </c:pt>
                <c:pt idx="27349">
                  <c:v>42109.115115740744</c:v>
                </c:pt>
                <c:pt idx="27350">
                  <c:v>42109.122060185175</c:v>
                </c:pt>
                <c:pt idx="27351">
                  <c:v>42109.129004629584</c:v>
                </c:pt>
                <c:pt idx="27352">
                  <c:v>42109.135949074072</c:v>
                </c:pt>
                <c:pt idx="27353">
                  <c:v>42109.142893518518</c:v>
                </c:pt>
                <c:pt idx="27354">
                  <c:v>42109.149837962963</c:v>
                </c:pt>
                <c:pt idx="27355">
                  <c:v>42109.156782407408</c:v>
                </c:pt>
                <c:pt idx="27356">
                  <c:v>42109.163726851759</c:v>
                </c:pt>
                <c:pt idx="27357">
                  <c:v>42109.170671296299</c:v>
                </c:pt>
                <c:pt idx="27358">
                  <c:v>42109.177615740744</c:v>
                </c:pt>
                <c:pt idx="27359">
                  <c:v>42109.184560185182</c:v>
                </c:pt>
                <c:pt idx="27360">
                  <c:v>42109.191504629584</c:v>
                </c:pt>
                <c:pt idx="27361">
                  <c:v>42109.198449074072</c:v>
                </c:pt>
                <c:pt idx="27362">
                  <c:v>42109.205393518474</c:v>
                </c:pt>
                <c:pt idx="27363">
                  <c:v>42109.212337962963</c:v>
                </c:pt>
                <c:pt idx="27364">
                  <c:v>42109.219282407408</c:v>
                </c:pt>
                <c:pt idx="27365">
                  <c:v>42109.226226851824</c:v>
                </c:pt>
                <c:pt idx="27366">
                  <c:v>42109.233171296284</c:v>
                </c:pt>
                <c:pt idx="27367">
                  <c:v>42109.240115740744</c:v>
                </c:pt>
                <c:pt idx="27368">
                  <c:v>42109.247060185175</c:v>
                </c:pt>
                <c:pt idx="27369">
                  <c:v>42109.254004629627</c:v>
                </c:pt>
                <c:pt idx="27370">
                  <c:v>42109.260949074072</c:v>
                </c:pt>
                <c:pt idx="27371">
                  <c:v>42109.267893518474</c:v>
                </c:pt>
                <c:pt idx="27372">
                  <c:v>42109.274837962963</c:v>
                </c:pt>
                <c:pt idx="27373">
                  <c:v>42109.281782407357</c:v>
                </c:pt>
                <c:pt idx="27374">
                  <c:v>42109.288726851824</c:v>
                </c:pt>
                <c:pt idx="27375">
                  <c:v>42109.295671296284</c:v>
                </c:pt>
                <c:pt idx="27376">
                  <c:v>42109.302615740795</c:v>
                </c:pt>
                <c:pt idx="27377">
                  <c:v>42109.309560185182</c:v>
                </c:pt>
                <c:pt idx="27378">
                  <c:v>42109.316504629642</c:v>
                </c:pt>
                <c:pt idx="27379">
                  <c:v>42109.323449074072</c:v>
                </c:pt>
                <c:pt idx="27380">
                  <c:v>42109.330393518518</c:v>
                </c:pt>
                <c:pt idx="27381">
                  <c:v>42109.337337962963</c:v>
                </c:pt>
                <c:pt idx="27382">
                  <c:v>42109.344282407459</c:v>
                </c:pt>
                <c:pt idx="27383">
                  <c:v>42109.351226851853</c:v>
                </c:pt>
                <c:pt idx="27384">
                  <c:v>42109.358171296393</c:v>
                </c:pt>
                <c:pt idx="27385">
                  <c:v>42109.365115740744</c:v>
                </c:pt>
                <c:pt idx="27386">
                  <c:v>42109.372060185182</c:v>
                </c:pt>
                <c:pt idx="27387">
                  <c:v>42109.379004629627</c:v>
                </c:pt>
                <c:pt idx="27388">
                  <c:v>42109.385949074123</c:v>
                </c:pt>
                <c:pt idx="27389">
                  <c:v>42109.392893518518</c:v>
                </c:pt>
                <c:pt idx="27390">
                  <c:v>42109.399837962963</c:v>
                </c:pt>
                <c:pt idx="27391">
                  <c:v>42109.406782407408</c:v>
                </c:pt>
                <c:pt idx="27392">
                  <c:v>42109.413726851824</c:v>
                </c:pt>
                <c:pt idx="27393">
                  <c:v>42109.420671296299</c:v>
                </c:pt>
                <c:pt idx="27394">
                  <c:v>42109.427615740744</c:v>
                </c:pt>
                <c:pt idx="27395">
                  <c:v>42109.434560185182</c:v>
                </c:pt>
                <c:pt idx="27396">
                  <c:v>42109.441504629627</c:v>
                </c:pt>
                <c:pt idx="27397">
                  <c:v>42109.448449074123</c:v>
                </c:pt>
                <c:pt idx="27398">
                  <c:v>42109.455393518518</c:v>
                </c:pt>
                <c:pt idx="27399">
                  <c:v>42109.462337962963</c:v>
                </c:pt>
                <c:pt idx="27400">
                  <c:v>42109.469282407408</c:v>
                </c:pt>
                <c:pt idx="27401">
                  <c:v>42109.476226851853</c:v>
                </c:pt>
                <c:pt idx="27402">
                  <c:v>42109.483171296299</c:v>
                </c:pt>
                <c:pt idx="27403">
                  <c:v>42109.490115740744</c:v>
                </c:pt>
                <c:pt idx="27404">
                  <c:v>42109.497060185175</c:v>
                </c:pt>
                <c:pt idx="27405">
                  <c:v>42109.504004629627</c:v>
                </c:pt>
                <c:pt idx="27406">
                  <c:v>42109.510949074123</c:v>
                </c:pt>
                <c:pt idx="27407">
                  <c:v>42109.517893518518</c:v>
                </c:pt>
                <c:pt idx="27408">
                  <c:v>42109.524837962963</c:v>
                </c:pt>
                <c:pt idx="27409">
                  <c:v>42109.531782407357</c:v>
                </c:pt>
                <c:pt idx="27410">
                  <c:v>42109.538726851824</c:v>
                </c:pt>
                <c:pt idx="27411">
                  <c:v>42109.545671296299</c:v>
                </c:pt>
                <c:pt idx="27412">
                  <c:v>42109.552615740795</c:v>
                </c:pt>
                <c:pt idx="27413">
                  <c:v>42109.559560185182</c:v>
                </c:pt>
                <c:pt idx="27414">
                  <c:v>42109.566504629627</c:v>
                </c:pt>
                <c:pt idx="27415">
                  <c:v>42109.573449074072</c:v>
                </c:pt>
                <c:pt idx="27416">
                  <c:v>42109.580393518518</c:v>
                </c:pt>
                <c:pt idx="27417">
                  <c:v>42109.587337962963</c:v>
                </c:pt>
                <c:pt idx="27418">
                  <c:v>42109.594282407408</c:v>
                </c:pt>
                <c:pt idx="27419">
                  <c:v>42109.601226851824</c:v>
                </c:pt>
                <c:pt idx="27420">
                  <c:v>42109.608171296299</c:v>
                </c:pt>
                <c:pt idx="27421">
                  <c:v>42109.615115740744</c:v>
                </c:pt>
                <c:pt idx="27422">
                  <c:v>42109.622060185175</c:v>
                </c:pt>
                <c:pt idx="27423">
                  <c:v>42109.629004629584</c:v>
                </c:pt>
                <c:pt idx="27424">
                  <c:v>42109.635949074072</c:v>
                </c:pt>
                <c:pt idx="27425">
                  <c:v>42109.642893518518</c:v>
                </c:pt>
                <c:pt idx="27426">
                  <c:v>42109.649837962963</c:v>
                </c:pt>
                <c:pt idx="27427">
                  <c:v>42109.656782407408</c:v>
                </c:pt>
                <c:pt idx="27428">
                  <c:v>42109.663726851759</c:v>
                </c:pt>
                <c:pt idx="27429">
                  <c:v>42109.670671296299</c:v>
                </c:pt>
                <c:pt idx="27430">
                  <c:v>42109.677615740744</c:v>
                </c:pt>
                <c:pt idx="27431">
                  <c:v>42109.684560185182</c:v>
                </c:pt>
                <c:pt idx="27432">
                  <c:v>42109.691504629584</c:v>
                </c:pt>
                <c:pt idx="27433">
                  <c:v>42109.698449074072</c:v>
                </c:pt>
                <c:pt idx="27434">
                  <c:v>42109.705393518474</c:v>
                </c:pt>
                <c:pt idx="27435">
                  <c:v>42109.712337962963</c:v>
                </c:pt>
                <c:pt idx="27436">
                  <c:v>42109.719282407408</c:v>
                </c:pt>
                <c:pt idx="27437">
                  <c:v>42109.726226851824</c:v>
                </c:pt>
                <c:pt idx="27438">
                  <c:v>42109.733171296284</c:v>
                </c:pt>
                <c:pt idx="27439">
                  <c:v>42109.740115740744</c:v>
                </c:pt>
                <c:pt idx="27440">
                  <c:v>42109.747060185175</c:v>
                </c:pt>
                <c:pt idx="27441">
                  <c:v>42109.754004629627</c:v>
                </c:pt>
                <c:pt idx="27442">
                  <c:v>42109.760949074072</c:v>
                </c:pt>
                <c:pt idx="27443">
                  <c:v>42109.767893518474</c:v>
                </c:pt>
                <c:pt idx="27444">
                  <c:v>42109.774837962963</c:v>
                </c:pt>
                <c:pt idx="27445">
                  <c:v>42109.781782407357</c:v>
                </c:pt>
                <c:pt idx="27446">
                  <c:v>42109.788726851824</c:v>
                </c:pt>
                <c:pt idx="27447">
                  <c:v>42109.795671296284</c:v>
                </c:pt>
                <c:pt idx="27448">
                  <c:v>42109.802615740795</c:v>
                </c:pt>
                <c:pt idx="27449">
                  <c:v>42109.809560185182</c:v>
                </c:pt>
                <c:pt idx="27450">
                  <c:v>42109.816504629642</c:v>
                </c:pt>
                <c:pt idx="27451">
                  <c:v>42109.823449074072</c:v>
                </c:pt>
                <c:pt idx="27452">
                  <c:v>42109.830393518518</c:v>
                </c:pt>
                <c:pt idx="27453">
                  <c:v>42109.837337962963</c:v>
                </c:pt>
                <c:pt idx="27454">
                  <c:v>42109.844282407459</c:v>
                </c:pt>
                <c:pt idx="27455">
                  <c:v>42109.851226851853</c:v>
                </c:pt>
                <c:pt idx="27456">
                  <c:v>42109.858171296393</c:v>
                </c:pt>
                <c:pt idx="27457">
                  <c:v>42109.865115740744</c:v>
                </c:pt>
                <c:pt idx="27458">
                  <c:v>42109.872060185182</c:v>
                </c:pt>
                <c:pt idx="27459">
                  <c:v>42109.879004629627</c:v>
                </c:pt>
                <c:pt idx="27460">
                  <c:v>42109.885949074123</c:v>
                </c:pt>
                <c:pt idx="27461">
                  <c:v>42109.892893518518</c:v>
                </c:pt>
                <c:pt idx="27462">
                  <c:v>42109.899837962963</c:v>
                </c:pt>
                <c:pt idx="27463">
                  <c:v>42109.906782407408</c:v>
                </c:pt>
                <c:pt idx="27464">
                  <c:v>42109.913726851824</c:v>
                </c:pt>
                <c:pt idx="27465">
                  <c:v>42109.920671296299</c:v>
                </c:pt>
                <c:pt idx="27466">
                  <c:v>42109.927615740744</c:v>
                </c:pt>
                <c:pt idx="27467">
                  <c:v>42109.934560185182</c:v>
                </c:pt>
                <c:pt idx="27468">
                  <c:v>42109.941504629627</c:v>
                </c:pt>
                <c:pt idx="27469">
                  <c:v>42109.948449074123</c:v>
                </c:pt>
                <c:pt idx="27470">
                  <c:v>42109.955393518518</c:v>
                </c:pt>
                <c:pt idx="27471">
                  <c:v>42109.962337962963</c:v>
                </c:pt>
                <c:pt idx="27472">
                  <c:v>42109.969282407408</c:v>
                </c:pt>
                <c:pt idx="27473">
                  <c:v>42109.976226851853</c:v>
                </c:pt>
                <c:pt idx="27474">
                  <c:v>42109.983171296299</c:v>
                </c:pt>
                <c:pt idx="27475">
                  <c:v>42109.990115740744</c:v>
                </c:pt>
                <c:pt idx="27476">
                  <c:v>42109.997060185175</c:v>
                </c:pt>
                <c:pt idx="27477">
                  <c:v>42110.004004629627</c:v>
                </c:pt>
                <c:pt idx="27478">
                  <c:v>42110.010949074123</c:v>
                </c:pt>
                <c:pt idx="27479">
                  <c:v>42110.017893518518</c:v>
                </c:pt>
                <c:pt idx="27480">
                  <c:v>42110.024837962963</c:v>
                </c:pt>
                <c:pt idx="27481">
                  <c:v>42110.031782407357</c:v>
                </c:pt>
                <c:pt idx="27482">
                  <c:v>42110.038726851824</c:v>
                </c:pt>
                <c:pt idx="27483">
                  <c:v>42110.045671296299</c:v>
                </c:pt>
                <c:pt idx="27484">
                  <c:v>42110.052615740795</c:v>
                </c:pt>
                <c:pt idx="27485">
                  <c:v>42110.059560185182</c:v>
                </c:pt>
                <c:pt idx="27486">
                  <c:v>42110.066504629627</c:v>
                </c:pt>
                <c:pt idx="27487">
                  <c:v>42110.073449074072</c:v>
                </c:pt>
                <c:pt idx="27488">
                  <c:v>42110.080393518518</c:v>
                </c:pt>
                <c:pt idx="27489">
                  <c:v>42110.087337962963</c:v>
                </c:pt>
                <c:pt idx="27490">
                  <c:v>42110.094282407408</c:v>
                </c:pt>
                <c:pt idx="27491">
                  <c:v>42110.101226851824</c:v>
                </c:pt>
                <c:pt idx="27492">
                  <c:v>42110.108171296299</c:v>
                </c:pt>
                <c:pt idx="27493">
                  <c:v>42110.115115740744</c:v>
                </c:pt>
                <c:pt idx="27494">
                  <c:v>42110.122060185175</c:v>
                </c:pt>
                <c:pt idx="27495">
                  <c:v>42110.129004629584</c:v>
                </c:pt>
                <c:pt idx="27496">
                  <c:v>42110.135949074072</c:v>
                </c:pt>
                <c:pt idx="27497">
                  <c:v>42110.142893518518</c:v>
                </c:pt>
                <c:pt idx="27498">
                  <c:v>42110.149837962963</c:v>
                </c:pt>
                <c:pt idx="27499">
                  <c:v>42110.156782407408</c:v>
                </c:pt>
                <c:pt idx="27500">
                  <c:v>42110.163726851759</c:v>
                </c:pt>
                <c:pt idx="27501">
                  <c:v>42110.170671296299</c:v>
                </c:pt>
                <c:pt idx="27502">
                  <c:v>42110.177615740744</c:v>
                </c:pt>
                <c:pt idx="27503">
                  <c:v>42110.184560185182</c:v>
                </c:pt>
                <c:pt idx="27504">
                  <c:v>42110.191504629584</c:v>
                </c:pt>
                <c:pt idx="27505">
                  <c:v>42110.198449074072</c:v>
                </c:pt>
                <c:pt idx="27506">
                  <c:v>42110.205393518474</c:v>
                </c:pt>
                <c:pt idx="27507">
                  <c:v>42110.212337962963</c:v>
                </c:pt>
                <c:pt idx="27508">
                  <c:v>42110.219282407408</c:v>
                </c:pt>
                <c:pt idx="27509">
                  <c:v>42110.226226851824</c:v>
                </c:pt>
                <c:pt idx="27510">
                  <c:v>42110.233171296284</c:v>
                </c:pt>
                <c:pt idx="27511">
                  <c:v>42110.240115740744</c:v>
                </c:pt>
                <c:pt idx="27512">
                  <c:v>42110.247060185175</c:v>
                </c:pt>
                <c:pt idx="27513">
                  <c:v>42110.254004629627</c:v>
                </c:pt>
                <c:pt idx="27514">
                  <c:v>42110.260949074072</c:v>
                </c:pt>
                <c:pt idx="27515">
                  <c:v>42110.267893518474</c:v>
                </c:pt>
                <c:pt idx="27516">
                  <c:v>42110.274837962963</c:v>
                </c:pt>
                <c:pt idx="27517">
                  <c:v>42110.281782407357</c:v>
                </c:pt>
                <c:pt idx="27518">
                  <c:v>42110.288726851824</c:v>
                </c:pt>
                <c:pt idx="27519">
                  <c:v>42110.295671296284</c:v>
                </c:pt>
                <c:pt idx="27520">
                  <c:v>42110.302615740795</c:v>
                </c:pt>
                <c:pt idx="27521">
                  <c:v>42110.309560185182</c:v>
                </c:pt>
                <c:pt idx="27522">
                  <c:v>42110.316504629642</c:v>
                </c:pt>
                <c:pt idx="27523">
                  <c:v>42110.323449074072</c:v>
                </c:pt>
                <c:pt idx="27524">
                  <c:v>42110.330393518518</c:v>
                </c:pt>
                <c:pt idx="27525">
                  <c:v>42110.337337962963</c:v>
                </c:pt>
                <c:pt idx="27526">
                  <c:v>42110.344282407459</c:v>
                </c:pt>
                <c:pt idx="27527">
                  <c:v>42110.351226851853</c:v>
                </c:pt>
                <c:pt idx="27528">
                  <c:v>42110.358171296393</c:v>
                </c:pt>
                <c:pt idx="27529">
                  <c:v>42110.365115740744</c:v>
                </c:pt>
                <c:pt idx="27530">
                  <c:v>42110.372060185182</c:v>
                </c:pt>
                <c:pt idx="27531">
                  <c:v>42110.379004629627</c:v>
                </c:pt>
                <c:pt idx="27532">
                  <c:v>42110.385949074123</c:v>
                </c:pt>
                <c:pt idx="27533">
                  <c:v>42110.392893518518</c:v>
                </c:pt>
                <c:pt idx="27534">
                  <c:v>42110.399837962963</c:v>
                </c:pt>
                <c:pt idx="27535">
                  <c:v>42110.406782407408</c:v>
                </c:pt>
                <c:pt idx="27536">
                  <c:v>42110.413726851824</c:v>
                </c:pt>
                <c:pt idx="27537">
                  <c:v>42110.420671296299</c:v>
                </c:pt>
                <c:pt idx="27538">
                  <c:v>42110.427615740744</c:v>
                </c:pt>
                <c:pt idx="27539">
                  <c:v>42110.434560185182</c:v>
                </c:pt>
                <c:pt idx="27540">
                  <c:v>42110.441504629627</c:v>
                </c:pt>
                <c:pt idx="27541">
                  <c:v>42110.448449074123</c:v>
                </c:pt>
                <c:pt idx="27542">
                  <c:v>42110.455393518518</c:v>
                </c:pt>
                <c:pt idx="27543">
                  <c:v>42110.462337962963</c:v>
                </c:pt>
                <c:pt idx="27544">
                  <c:v>42110.469282407408</c:v>
                </c:pt>
                <c:pt idx="27545">
                  <c:v>42110.476226851853</c:v>
                </c:pt>
                <c:pt idx="27546">
                  <c:v>42110.483171296299</c:v>
                </c:pt>
                <c:pt idx="27547">
                  <c:v>42110.490115740744</c:v>
                </c:pt>
                <c:pt idx="27548">
                  <c:v>42110.497060185175</c:v>
                </c:pt>
                <c:pt idx="27549">
                  <c:v>42110.504004629627</c:v>
                </c:pt>
                <c:pt idx="27550">
                  <c:v>42110.510949074123</c:v>
                </c:pt>
                <c:pt idx="27551">
                  <c:v>42110.517893518518</c:v>
                </c:pt>
                <c:pt idx="27552">
                  <c:v>42110.524837962963</c:v>
                </c:pt>
                <c:pt idx="27553">
                  <c:v>42110.531782407357</c:v>
                </c:pt>
                <c:pt idx="27554">
                  <c:v>42110.538726851824</c:v>
                </c:pt>
                <c:pt idx="27555">
                  <c:v>42110.545671296299</c:v>
                </c:pt>
                <c:pt idx="27556">
                  <c:v>42110.552615740795</c:v>
                </c:pt>
                <c:pt idx="27557">
                  <c:v>42110.559560185182</c:v>
                </c:pt>
                <c:pt idx="27558">
                  <c:v>42110.566504629627</c:v>
                </c:pt>
                <c:pt idx="27559">
                  <c:v>42110.573449074072</c:v>
                </c:pt>
                <c:pt idx="27560">
                  <c:v>42110.580393518518</c:v>
                </c:pt>
                <c:pt idx="27561">
                  <c:v>42110.587337962963</c:v>
                </c:pt>
                <c:pt idx="27562">
                  <c:v>42110.594282407408</c:v>
                </c:pt>
                <c:pt idx="27563">
                  <c:v>42110.601226851824</c:v>
                </c:pt>
                <c:pt idx="27564">
                  <c:v>42110.608171296299</c:v>
                </c:pt>
                <c:pt idx="27565">
                  <c:v>42110.615115740744</c:v>
                </c:pt>
                <c:pt idx="27566">
                  <c:v>42110.622060185175</c:v>
                </c:pt>
                <c:pt idx="27567">
                  <c:v>42110.629004629584</c:v>
                </c:pt>
                <c:pt idx="27568">
                  <c:v>42110.635949074072</c:v>
                </c:pt>
                <c:pt idx="27569">
                  <c:v>42110.642893518518</c:v>
                </c:pt>
                <c:pt idx="27570">
                  <c:v>42110.649837962963</c:v>
                </c:pt>
                <c:pt idx="27571">
                  <c:v>42110.656782407408</c:v>
                </c:pt>
                <c:pt idx="27572">
                  <c:v>42110.663726851759</c:v>
                </c:pt>
                <c:pt idx="27573">
                  <c:v>42110.670671296299</c:v>
                </c:pt>
                <c:pt idx="27574">
                  <c:v>42110.677615740744</c:v>
                </c:pt>
                <c:pt idx="27575">
                  <c:v>42110.684560185182</c:v>
                </c:pt>
                <c:pt idx="27576">
                  <c:v>42110.691504629584</c:v>
                </c:pt>
                <c:pt idx="27577">
                  <c:v>42110.698449074072</c:v>
                </c:pt>
                <c:pt idx="27578">
                  <c:v>42110.705393518474</c:v>
                </c:pt>
                <c:pt idx="27579">
                  <c:v>42110.712337962963</c:v>
                </c:pt>
                <c:pt idx="27580">
                  <c:v>42110.719282407408</c:v>
                </c:pt>
                <c:pt idx="27581">
                  <c:v>42110.726226851824</c:v>
                </c:pt>
                <c:pt idx="27582">
                  <c:v>42110.733171296284</c:v>
                </c:pt>
                <c:pt idx="27583">
                  <c:v>42110.740115740744</c:v>
                </c:pt>
                <c:pt idx="27584">
                  <c:v>42110.747060185175</c:v>
                </c:pt>
                <c:pt idx="27585">
                  <c:v>42110.754004629627</c:v>
                </c:pt>
                <c:pt idx="27586">
                  <c:v>42110.760949074072</c:v>
                </c:pt>
                <c:pt idx="27587">
                  <c:v>42110.767893518474</c:v>
                </c:pt>
                <c:pt idx="27588">
                  <c:v>42110.774837962963</c:v>
                </c:pt>
                <c:pt idx="27589">
                  <c:v>42110.781782407357</c:v>
                </c:pt>
                <c:pt idx="27590">
                  <c:v>42110.788726851824</c:v>
                </c:pt>
                <c:pt idx="27591">
                  <c:v>42110.795671296284</c:v>
                </c:pt>
                <c:pt idx="27592">
                  <c:v>42110.802615740795</c:v>
                </c:pt>
                <c:pt idx="27593">
                  <c:v>42110.809560185182</c:v>
                </c:pt>
                <c:pt idx="27594">
                  <c:v>42110.816504629642</c:v>
                </c:pt>
                <c:pt idx="27595">
                  <c:v>42110.823449074072</c:v>
                </c:pt>
                <c:pt idx="27596">
                  <c:v>42110.830393518518</c:v>
                </c:pt>
                <c:pt idx="27597">
                  <c:v>42110.837337962963</c:v>
                </c:pt>
                <c:pt idx="27598">
                  <c:v>42110.844282407459</c:v>
                </c:pt>
                <c:pt idx="27599">
                  <c:v>42110.851226851853</c:v>
                </c:pt>
                <c:pt idx="27600">
                  <c:v>42110.858171296393</c:v>
                </c:pt>
                <c:pt idx="27601">
                  <c:v>42110.865115740744</c:v>
                </c:pt>
                <c:pt idx="27602">
                  <c:v>42110.872060185182</c:v>
                </c:pt>
                <c:pt idx="27603">
                  <c:v>42110.879004629627</c:v>
                </c:pt>
                <c:pt idx="27604">
                  <c:v>42110.885949074123</c:v>
                </c:pt>
                <c:pt idx="27605">
                  <c:v>42110.892893518518</c:v>
                </c:pt>
                <c:pt idx="27606">
                  <c:v>42110.899837962963</c:v>
                </c:pt>
                <c:pt idx="27607">
                  <c:v>42110.906782407408</c:v>
                </c:pt>
                <c:pt idx="27608">
                  <c:v>42110.913726851824</c:v>
                </c:pt>
                <c:pt idx="27609">
                  <c:v>42110.920671296299</c:v>
                </c:pt>
                <c:pt idx="27610">
                  <c:v>42110.927615740744</c:v>
                </c:pt>
                <c:pt idx="27611">
                  <c:v>42110.934560185182</c:v>
                </c:pt>
                <c:pt idx="27612">
                  <c:v>42110.941504629627</c:v>
                </c:pt>
                <c:pt idx="27613">
                  <c:v>42110.948449074123</c:v>
                </c:pt>
                <c:pt idx="27614">
                  <c:v>42110.955393518518</c:v>
                </c:pt>
                <c:pt idx="27615">
                  <c:v>42110.962337962963</c:v>
                </c:pt>
                <c:pt idx="27616">
                  <c:v>42110.969282407408</c:v>
                </c:pt>
                <c:pt idx="27617">
                  <c:v>42110.976226851853</c:v>
                </c:pt>
                <c:pt idx="27618">
                  <c:v>42110.983171296299</c:v>
                </c:pt>
                <c:pt idx="27619">
                  <c:v>42110.990115740744</c:v>
                </c:pt>
                <c:pt idx="27620">
                  <c:v>42110.997060185175</c:v>
                </c:pt>
                <c:pt idx="27621">
                  <c:v>42111.004004629627</c:v>
                </c:pt>
                <c:pt idx="27622">
                  <c:v>42111.010949074123</c:v>
                </c:pt>
                <c:pt idx="27623">
                  <c:v>42111.017893518518</c:v>
                </c:pt>
                <c:pt idx="27624">
                  <c:v>42111.024837962963</c:v>
                </c:pt>
                <c:pt idx="27625">
                  <c:v>42111.031782407357</c:v>
                </c:pt>
                <c:pt idx="27626">
                  <c:v>42111.038726851824</c:v>
                </c:pt>
                <c:pt idx="27627">
                  <c:v>42111.045671296299</c:v>
                </c:pt>
                <c:pt idx="27628">
                  <c:v>42111.052615740795</c:v>
                </c:pt>
                <c:pt idx="27629">
                  <c:v>42111.059560185182</c:v>
                </c:pt>
                <c:pt idx="27630">
                  <c:v>42111.066504629627</c:v>
                </c:pt>
                <c:pt idx="27631">
                  <c:v>42111.073449074072</c:v>
                </c:pt>
                <c:pt idx="27632">
                  <c:v>42111.080393518518</c:v>
                </c:pt>
                <c:pt idx="27633">
                  <c:v>42111.087337962963</c:v>
                </c:pt>
                <c:pt idx="27634">
                  <c:v>42111.094282407408</c:v>
                </c:pt>
                <c:pt idx="27635">
                  <c:v>42111.101226851824</c:v>
                </c:pt>
                <c:pt idx="27636">
                  <c:v>42111.108171296299</c:v>
                </c:pt>
                <c:pt idx="27637">
                  <c:v>42111.115115740744</c:v>
                </c:pt>
                <c:pt idx="27638">
                  <c:v>42111.122060185175</c:v>
                </c:pt>
                <c:pt idx="27639">
                  <c:v>42111.129004629584</c:v>
                </c:pt>
                <c:pt idx="27640">
                  <c:v>42111.135949074072</c:v>
                </c:pt>
                <c:pt idx="27641">
                  <c:v>42111.142893518518</c:v>
                </c:pt>
                <c:pt idx="27642">
                  <c:v>42111.149837962963</c:v>
                </c:pt>
                <c:pt idx="27643">
                  <c:v>42111.156782407408</c:v>
                </c:pt>
                <c:pt idx="27644">
                  <c:v>42111.163726851759</c:v>
                </c:pt>
                <c:pt idx="27645">
                  <c:v>42111.170671296299</c:v>
                </c:pt>
                <c:pt idx="27646">
                  <c:v>42111.177615740744</c:v>
                </c:pt>
                <c:pt idx="27647">
                  <c:v>42111.184560185182</c:v>
                </c:pt>
                <c:pt idx="27648">
                  <c:v>42111.191504629584</c:v>
                </c:pt>
                <c:pt idx="27649">
                  <c:v>42111.198449074072</c:v>
                </c:pt>
                <c:pt idx="27650">
                  <c:v>42111.205393518474</c:v>
                </c:pt>
                <c:pt idx="27651">
                  <c:v>42111.212337962963</c:v>
                </c:pt>
                <c:pt idx="27652">
                  <c:v>42111.219282407408</c:v>
                </c:pt>
                <c:pt idx="27653">
                  <c:v>42111.226226851824</c:v>
                </c:pt>
                <c:pt idx="27654">
                  <c:v>42111.233171296284</c:v>
                </c:pt>
                <c:pt idx="27655">
                  <c:v>42111.240115740744</c:v>
                </c:pt>
                <c:pt idx="27656">
                  <c:v>42111.247060185175</c:v>
                </c:pt>
                <c:pt idx="27657">
                  <c:v>42111.254004629627</c:v>
                </c:pt>
                <c:pt idx="27658">
                  <c:v>42111.260949074072</c:v>
                </c:pt>
                <c:pt idx="27659">
                  <c:v>42111.267893518474</c:v>
                </c:pt>
                <c:pt idx="27660">
                  <c:v>42111.274837962963</c:v>
                </c:pt>
                <c:pt idx="27661">
                  <c:v>42111.281782407357</c:v>
                </c:pt>
                <c:pt idx="27662">
                  <c:v>42111.288726851824</c:v>
                </c:pt>
                <c:pt idx="27663">
                  <c:v>42111.295671296284</c:v>
                </c:pt>
                <c:pt idx="27664">
                  <c:v>42111.302615740795</c:v>
                </c:pt>
                <c:pt idx="27665">
                  <c:v>42111.309560185182</c:v>
                </c:pt>
                <c:pt idx="27666">
                  <c:v>42111.316504629642</c:v>
                </c:pt>
                <c:pt idx="27667">
                  <c:v>42111.323449074072</c:v>
                </c:pt>
                <c:pt idx="27668">
                  <c:v>42111.330393518518</c:v>
                </c:pt>
                <c:pt idx="27669">
                  <c:v>42111.337337962963</c:v>
                </c:pt>
                <c:pt idx="27670">
                  <c:v>42111.344282407459</c:v>
                </c:pt>
                <c:pt idx="27671">
                  <c:v>42111.351226851853</c:v>
                </c:pt>
                <c:pt idx="27672">
                  <c:v>42111.358171296393</c:v>
                </c:pt>
                <c:pt idx="27673">
                  <c:v>42111.365115740744</c:v>
                </c:pt>
                <c:pt idx="27674">
                  <c:v>42111.372060185182</c:v>
                </c:pt>
                <c:pt idx="27675">
                  <c:v>42111.379004629627</c:v>
                </c:pt>
                <c:pt idx="27676">
                  <c:v>42111.385949074123</c:v>
                </c:pt>
                <c:pt idx="27677">
                  <c:v>42111.392893518518</c:v>
                </c:pt>
                <c:pt idx="27678">
                  <c:v>42111.399837962963</c:v>
                </c:pt>
                <c:pt idx="27679">
                  <c:v>42111.406782407408</c:v>
                </c:pt>
                <c:pt idx="27680">
                  <c:v>42111.413726851824</c:v>
                </c:pt>
                <c:pt idx="27681">
                  <c:v>42111.420671296299</c:v>
                </c:pt>
                <c:pt idx="27682">
                  <c:v>42111.427615740744</c:v>
                </c:pt>
                <c:pt idx="27683">
                  <c:v>42111.434560185182</c:v>
                </c:pt>
                <c:pt idx="27684">
                  <c:v>42111.441504629627</c:v>
                </c:pt>
                <c:pt idx="27685">
                  <c:v>42111.448449074123</c:v>
                </c:pt>
                <c:pt idx="27686">
                  <c:v>42111.455393518518</c:v>
                </c:pt>
                <c:pt idx="27687">
                  <c:v>42111.462337962963</c:v>
                </c:pt>
                <c:pt idx="27688">
                  <c:v>42111.469282407408</c:v>
                </c:pt>
                <c:pt idx="27689">
                  <c:v>42111.476226851853</c:v>
                </c:pt>
                <c:pt idx="27690">
                  <c:v>42111.483171296299</c:v>
                </c:pt>
                <c:pt idx="27691">
                  <c:v>42111.490115740744</c:v>
                </c:pt>
                <c:pt idx="27692">
                  <c:v>42111.497060185175</c:v>
                </c:pt>
                <c:pt idx="27693">
                  <c:v>42111.504004629627</c:v>
                </c:pt>
                <c:pt idx="27694">
                  <c:v>42111.510949074123</c:v>
                </c:pt>
                <c:pt idx="27695">
                  <c:v>42111.517893518518</c:v>
                </c:pt>
                <c:pt idx="27696">
                  <c:v>42111.524837962963</c:v>
                </c:pt>
                <c:pt idx="27697">
                  <c:v>42111.531782407357</c:v>
                </c:pt>
                <c:pt idx="27698">
                  <c:v>42111.538726851824</c:v>
                </c:pt>
                <c:pt idx="27699">
                  <c:v>42111.545671296299</c:v>
                </c:pt>
                <c:pt idx="27700">
                  <c:v>42111.552615740795</c:v>
                </c:pt>
                <c:pt idx="27701">
                  <c:v>42111.559560185182</c:v>
                </c:pt>
                <c:pt idx="27702">
                  <c:v>42111.566504629627</c:v>
                </c:pt>
                <c:pt idx="27703">
                  <c:v>42111.573449074072</c:v>
                </c:pt>
                <c:pt idx="27704">
                  <c:v>42111.580393518518</c:v>
                </c:pt>
                <c:pt idx="27705">
                  <c:v>42111.587337962963</c:v>
                </c:pt>
                <c:pt idx="27706">
                  <c:v>42111.594282407408</c:v>
                </c:pt>
                <c:pt idx="27707">
                  <c:v>42111.601226851824</c:v>
                </c:pt>
                <c:pt idx="27708">
                  <c:v>42111.608171296299</c:v>
                </c:pt>
                <c:pt idx="27709">
                  <c:v>42111.615115740744</c:v>
                </c:pt>
                <c:pt idx="27710">
                  <c:v>42111.622060185175</c:v>
                </c:pt>
                <c:pt idx="27711">
                  <c:v>42111.629004629584</c:v>
                </c:pt>
                <c:pt idx="27712">
                  <c:v>42111.635949074072</c:v>
                </c:pt>
                <c:pt idx="27713">
                  <c:v>42111.642893518518</c:v>
                </c:pt>
                <c:pt idx="27714">
                  <c:v>42111.649837962963</c:v>
                </c:pt>
                <c:pt idx="27715">
                  <c:v>42111.656782407408</c:v>
                </c:pt>
                <c:pt idx="27716">
                  <c:v>42111.663726851759</c:v>
                </c:pt>
                <c:pt idx="27717">
                  <c:v>42111.670671296299</c:v>
                </c:pt>
                <c:pt idx="27718">
                  <c:v>42111.677615740744</c:v>
                </c:pt>
                <c:pt idx="27719">
                  <c:v>42111.684560185182</c:v>
                </c:pt>
                <c:pt idx="27720">
                  <c:v>42111.691504629584</c:v>
                </c:pt>
                <c:pt idx="27721">
                  <c:v>42111.698449074072</c:v>
                </c:pt>
                <c:pt idx="27722">
                  <c:v>42111.705393518474</c:v>
                </c:pt>
                <c:pt idx="27723">
                  <c:v>42111.712337962963</c:v>
                </c:pt>
                <c:pt idx="27724">
                  <c:v>42111.719282407408</c:v>
                </c:pt>
                <c:pt idx="27725">
                  <c:v>42111.726226851824</c:v>
                </c:pt>
                <c:pt idx="27726">
                  <c:v>42111.733171296284</c:v>
                </c:pt>
                <c:pt idx="27727">
                  <c:v>42111.740115740744</c:v>
                </c:pt>
                <c:pt idx="27728">
                  <c:v>42111.747060185175</c:v>
                </c:pt>
                <c:pt idx="27729">
                  <c:v>42111.754004629627</c:v>
                </c:pt>
                <c:pt idx="27730">
                  <c:v>42111.760949074072</c:v>
                </c:pt>
                <c:pt idx="27731">
                  <c:v>42111.767893518474</c:v>
                </c:pt>
                <c:pt idx="27732">
                  <c:v>42111.774837962963</c:v>
                </c:pt>
                <c:pt idx="27733">
                  <c:v>42111.781782407357</c:v>
                </c:pt>
                <c:pt idx="27734">
                  <c:v>42111.788726851824</c:v>
                </c:pt>
                <c:pt idx="27735">
                  <c:v>42111.795671296284</c:v>
                </c:pt>
                <c:pt idx="27736">
                  <c:v>42111.802615740795</c:v>
                </c:pt>
                <c:pt idx="27737">
                  <c:v>42111.809560185182</c:v>
                </c:pt>
                <c:pt idx="27738">
                  <c:v>42111.816504629642</c:v>
                </c:pt>
                <c:pt idx="27739">
                  <c:v>42111.823449074072</c:v>
                </c:pt>
                <c:pt idx="27740">
                  <c:v>42111.830393518518</c:v>
                </c:pt>
                <c:pt idx="27741">
                  <c:v>42111.837337962963</c:v>
                </c:pt>
                <c:pt idx="27742">
                  <c:v>42111.844282407459</c:v>
                </c:pt>
                <c:pt idx="27743">
                  <c:v>42111.851226851853</c:v>
                </c:pt>
                <c:pt idx="27744">
                  <c:v>42111.858171296393</c:v>
                </c:pt>
                <c:pt idx="27745">
                  <c:v>42111.865115740744</c:v>
                </c:pt>
                <c:pt idx="27746">
                  <c:v>42111.872060185182</c:v>
                </c:pt>
                <c:pt idx="27747">
                  <c:v>42111.879004629627</c:v>
                </c:pt>
                <c:pt idx="27748">
                  <c:v>42111.885949074123</c:v>
                </c:pt>
                <c:pt idx="27749">
                  <c:v>42111.892893518518</c:v>
                </c:pt>
                <c:pt idx="27750">
                  <c:v>42111.899837962963</c:v>
                </c:pt>
                <c:pt idx="27751">
                  <c:v>42111.906782407408</c:v>
                </c:pt>
                <c:pt idx="27752">
                  <c:v>42111.913726851824</c:v>
                </c:pt>
                <c:pt idx="27753">
                  <c:v>42111.920671296299</c:v>
                </c:pt>
                <c:pt idx="27754">
                  <c:v>42111.927615740744</c:v>
                </c:pt>
                <c:pt idx="27755">
                  <c:v>42111.934560185182</c:v>
                </c:pt>
                <c:pt idx="27756">
                  <c:v>42111.941504629627</c:v>
                </c:pt>
                <c:pt idx="27757">
                  <c:v>42111.948449074123</c:v>
                </c:pt>
                <c:pt idx="27758">
                  <c:v>42111.955393518518</c:v>
                </c:pt>
                <c:pt idx="27759">
                  <c:v>42111.962337962963</c:v>
                </c:pt>
                <c:pt idx="27760">
                  <c:v>42111.969282407408</c:v>
                </c:pt>
                <c:pt idx="27761">
                  <c:v>42111.976226851853</c:v>
                </c:pt>
                <c:pt idx="27762">
                  <c:v>42111.983171296299</c:v>
                </c:pt>
                <c:pt idx="27763">
                  <c:v>42111.990115740744</c:v>
                </c:pt>
                <c:pt idx="27764">
                  <c:v>42111.997060185175</c:v>
                </c:pt>
                <c:pt idx="27765">
                  <c:v>42112.004004629627</c:v>
                </c:pt>
                <c:pt idx="27766">
                  <c:v>42112.010949074123</c:v>
                </c:pt>
                <c:pt idx="27767">
                  <c:v>42112.017893518518</c:v>
                </c:pt>
                <c:pt idx="27768">
                  <c:v>42112.024837962963</c:v>
                </c:pt>
                <c:pt idx="27769">
                  <c:v>42112.031782407357</c:v>
                </c:pt>
                <c:pt idx="27770">
                  <c:v>42112.038726851824</c:v>
                </c:pt>
                <c:pt idx="27771">
                  <c:v>42112.045671296299</c:v>
                </c:pt>
                <c:pt idx="27772">
                  <c:v>42112.052615740795</c:v>
                </c:pt>
                <c:pt idx="27773">
                  <c:v>42112.059560185182</c:v>
                </c:pt>
                <c:pt idx="27774">
                  <c:v>42112.066504629627</c:v>
                </c:pt>
                <c:pt idx="27775">
                  <c:v>42112.073449074072</c:v>
                </c:pt>
                <c:pt idx="27776">
                  <c:v>42112.080393518518</c:v>
                </c:pt>
                <c:pt idx="27777">
                  <c:v>42112.087337962963</c:v>
                </c:pt>
                <c:pt idx="27778">
                  <c:v>42112.094282407408</c:v>
                </c:pt>
                <c:pt idx="27779">
                  <c:v>42112.101226851824</c:v>
                </c:pt>
                <c:pt idx="27780">
                  <c:v>42112.108171296299</c:v>
                </c:pt>
                <c:pt idx="27781">
                  <c:v>42112.115115740744</c:v>
                </c:pt>
                <c:pt idx="27782">
                  <c:v>42112.122060185175</c:v>
                </c:pt>
                <c:pt idx="27783">
                  <c:v>42112.129004629584</c:v>
                </c:pt>
                <c:pt idx="27784">
                  <c:v>42112.135949074072</c:v>
                </c:pt>
                <c:pt idx="27785">
                  <c:v>42112.142893518518</c:v>
                </c:pt>
                <c:pt idx="27786">
                  <c:v>42112.149837962963</c:v>
                </c:pt>
                <c:pt idx="27787">
                  <c:v>42112.156782407408</c:v>
                </c:pt>
                <c:pt idx="27788">
                  <c:v>42112.163726851759</c:v>
                </c:pt>
                <c:pt idx="27789">
                  <c:v>42112.170671296299</c:v>
                </c:pt>
                <c:pt idx="27790">
                  <c:v>42112.177615740744</c:v>
                </c:pt>
                <c:pt idx="27791">
                  <c:v>42112.184560185182</c:v>
                </c:pt>
                <c:pt idx="27792">
                  <c:v>42112.191504629584</c:v>
                </c:pt>
                <c:pt idx="27793">
                  <c:v>42112.198449074072</c:v>
                </c:pt>
                <c:pt idx="27794">
                  <c:v>42112.205393518474</c:v>
                </c:pt>
                <c:pt idx="27795">
                  <c:v>42112.212337962963</c:v>
                </c:pt>
                <c:pt idx="27796">
                  <c:v>42112.219282407408</c:v>
                </c:pt>
                <c:pt idx="27797">
                  <c:v>42112.226226851824</c:v>
                </c:pt>
                <c:pt idx="27798">
                  <c:v>42112.233171296284</c:v>
                </c:pt>
                <c:pt idx="27799">
                  <c:v>42112.240115740744</c:v>
                </c:pt>
                <c:pt idx="27800">
                  <c:v>42112.247060185175</c:v>
                </c:pt>
                <c:pt idx="27801">
                  <c:v>42112.254004629627</c:v>
                </c:pt>
                <c:pt idx="27802">
                  <c:v>42112.260949074072</c:v>
                </c:pt>
                <c:pt idx="27803">
                  <c:v>42112.267893518474</c:v>
                </c:pt>
                <c:pt idx="27804">
                  <c:v>42112.274837962963</c:v>
                </c:pt>
                <c:pt idx="27805">
                  <c:v>42112.281782407357</c:v>
                </c:pt>
                <c:pt idx="27806">
                  <c:v>42112.288726851824</c:v>
                </c:pt>
                <c:pt idx="27807">
                  <c:v>42112.295671296284</c:v>
                </c:pt>
                <c:pt idx="27808">
                  <c:v>42112.302615740795</c:v>
                </c:pt>
                <c:pt idx="27809">
                  <c:v>42112.309560185182</c:v>
                </c:pt>
                <c:pt idx="27810">
                  <c:v>42112.316504629642</c:v>
                </c:pt>
                <c:pt idx="27811">
                  <c:v>42112.323449074072</c:v>
                </c:pt>
                <c:pt idx="27812">
                  <c:v>42112.330393518518</c:v>
                </c:pt>
                <c:pt idx="27813">
                  <c:v>42112.337337962963</c:v>
                </c:pt>
                <c:pt idx="27814">
                  <c:v>42112.344282407459</c:v>
                </c:pt>
                <c:pt idx="27815">
                  <c:v>42112.351226851853</c:v>
                </c:pt>
                <c:pt idx="27816">
                  <c:v>42112.358171296393</c:v>
                </c:pt>
                <c:pt idx="27817">
                  <c:v>42112.365115740744</c:v>
                </c:pt>
                <c:pt idx="27818">
                  <c:v>42112.372060185182</c:v>
                </c:pt>
                <c:pt idx="27819">
                  <c:v>42112.379004629627</c:v>
                </c:pt>
                <c:pt idx="27820">
                  <c:v>42112.385949074123</c:v>
                </c:pt>
                <c:pt idx="27821">
                  <c:v>42112.392893518518</c:v>
                </c:pt>
                <c:pt idx="27822">
                  <c:v>42112.399837962963</c:v>
                </c:pt>
                <c:pt idx="27823">
                  <c:v>42112.406782407408</c:v>
                </c:pt>
                <c:pt idx="27824">
                  <c:v>42112.413726851824</c:v>
                </c:pt>
                <c:pt idx="27825">
                  <c:v>42112.420671296299</c:v>
                </c:pt>
                <c:pt idx="27826">
                  <c:v>42112.427615740744</c:v>
                </c:pt>
                <c:pt idx="27827">
                  <c:v>42112.434560185182</c:v>
                </c:pt>
                <c:pt idx="27828">
                  <c:v>42112.441504629627</c:v>
                </c:pt>
                <c:pt idx="27829">
                  <c:v>42112.448449074123</c:v>
                </c:pt>
                <c:pt idx="27830">
                  <c:v>42112.455393518518</c:v>
                </c:pt>
                <c:pt idx="27831">
                  <c:v>42112.462337962963</c:v>
                </c:pt>
                <c:pt idx="27832">
                  <c:v>42112.469282407408</c:v>
                </c:pt>
                <c:pt idx="27833">
                  <c:v>42112.476226851853</c:v>
                </c:pt>
                <c:pt idx="27834">
                  <c:v>42112.483171296299</c:v>
                </c:pt>
                <c:pt idx="27835">
                  <c:v>42112.490115740744</c:v>
                </c:pt>
                <c:pt idx="27836">
                  <c:v>42112.497060185175</c:v>
                </c:pt>
                <c:pt idx="27837">
                  <c:v>42112.504004629627</c:v>
                </c:pt>
                <c:pt idx="27838">
                  <c:v>42112.510949074123</c:v>
                </c:pt>
                <c:pt idx="27839">
                  <c:v>42112.517893518518</c:v>
                </c:pt>
                <c:pt idx="27840">
                  <c:v>42112.524837962963</c:v>
                </c:pt>
                <c:pt idx="27841">
                  <c:v>42112.531782407357</c:v>
                </c:pt>
                <c:pt idx="27842">
                  <c:v>42112.538726851824</c:v>
                </c:pt>
                <c:pt idx="27843">
                  <c:v>42112.545671296299</c:v>
                </c:pt>
                <c:pt idx="27844">
                  <c:v>42112.552615740795</c:v>
                </c:pt>
                <c:pt idx="27845">
                  <c:v>42112.559560185182</c:v>
                </c:pt>
                <c:pt idx="27846">
                  <c:v>42112.566504629627</c:v>
                </c:pt>
                <c:pt idx="27847">
                  <c:v>42112.573449074072</c:v>
                </c:pt>
                <c:pt idx="27848">
                  <c:v>42112.580393518518</c:v>
                </c:pt>
                <c:pt idx="27849">
                  <c:v>42112.587337962963</c:v>
                </c:pt>
                <c:pt idx="27850">
                  <c:v>42112.594282407408</c:v>
                </c:pt>
                <c:pt idx="27851">
                  <c:v>42112.601226851824</c:v>
                </c:pt>
                <c:pt idx="27852">
                  <c:v>42112.608171296299</c:v>
                </c:pt>
                <c:pt idx="27853">
                  <c:v>42112.615115740744</c:v>
                </c:pt>
                <c:pt idx="27854">
                  <c:v>42112.622060185175</c:v>
                </c:pt>
                <c:pt idx="27855">
                  <c:v>42112.629004629584</c:v>
                </c:pt>
                <c:pt idx="27856">
                  <c:v>42112.635949074072</c:v>
                </c:pt>
                <c:pt idx="27857">
                  <c:v>42112.642893518518</c:v>
                </c:pt>
                <c:pt idx="27858">
                  <c:v>42112.649837962963</c:v>
                </c:pt>
                <c:pt idx="27859">
                  <c:v>42112.656782407408</c:v>
                </c:pt>
                <c:pt idx="27860">
                  <c:v>42112.663726851759</c:v>
                </c:pt>
                <c:pt idx="27861">
                  <c:v>42112.670671296299</c:v>
                </c:pt>
                <c:pt idx="27862">
                  <c:v>42112.677615740744</c:v>
                </c:pt>
                <c:pt idx="27863">
                  <c:v>42112.684560185182</c:v>
                </c:pt>
                <c:pt idx="27864">
                  <c:v>42112.691504629584</c:v>
                </c:pt>
                <c:pt idx="27865">
                  <c:v>42112.698449074072</c:v>
                </c:pt>
                <c:pt idx="27866">
                  <c:v>42112.705393518474</c:v>
                </c:pt>
                <c:pt idx="27867">
                  <c:v>42112.712337962963</c:v>
                </c:pt>
                <c:pt idx="27868">
                  <c:v>42112.719282407408</c:v>
                </c:pt>
                <c:pt idx="27869">
                  <c:v>42112.726226851824</c:v>
                </c:pt>
                <c:pt idx="27870">
                  <c:v>42112.733171296284</c:v>
                </c:pt>
                <c:pt idx="27871">
                  <c:v>42112.740115740744</c:v>
                </c:pt>
                <c:pt idx="27872">
                  <c:v>42112.747060185175</c:v>
                </c:pt>
                <c:pt idx="27873">
                  <c:v>42112.754004629627</c:v>
                </c:pt>
                <c:pt idx="27874">
                  <c:v>42112.760949074072</c:v>
                </c:pt>
                <c:pt idx="27875">
                  <c:v>42112.767893518474</c:v>
                </c:pt>
                <c:pt idx="27876">
                  <c:v>42112.774837962963</c:v>
                </c:pt>
                <c:pt idx="27877">
                  <c:v>42112.781782407357</c:v>
                </c:pt>
                <c:pt idx="27878">
                  <c:v>42112.788726851824</c:v>
                </c:pt>
                <c:pt idx="27879">
                  <c:v>42112.795671296284</c:v>
                </c:pt>
                <c:pt idx="27880">
                  <c:v>42112.802615740795</c:v>
                </c:pt>
                <c:pt idx="27881">
                  <c:v>42112.809560185182</c:v>
                </c:pt>
                <c:pt idx="27882">
                  <c:v>42112.816504629642</c:v>
                </c:pt>
                <c:pt idx="27883">
                  <c:v>42112.823449074072</c:v>
                </c:pt>
                <c:pt idx="27884">
                  <c:v>42112.830393518518</c:v>
                </c:pt>
                <c:pt idx="27885">
                  <c:v>42112.837337962963</c:v>
                </c:pt>
                <c:pt idx="27886">
                  <c:v>42112.844282407459</c:v>
                </c:pt>
                <c:pt idx="27887">
                  <c:v>42112.851226851853</c:v>
                </c:pt>
                <c:pt idx="27888">
                  <c:v>42112.858171296393</c:v>
                </c:pt>
                <c:pt idx="27889">
                  <c:v>42112.865115740744</c:v>
                </c:pt>
                <c:pt idx="27890">
                  <c:v>42112.872060185182</c:v>
                </c:pt>
                <c:pt idx="27891">
                  <c:v>42112.879004629627</c:v>
                </c:pt>
                <c:pt idx="27892">
                  <c:v>42112.885949074123</c:v>
                </c:pt>
                <c:pt idx="27893">
                  <c:v>42112.892893518518</c:v>
                </c:pt>
                <c:pt idx="27894">
                  <c:v>42112.899837962963</c:v>
                </c:pt>
                <c:pt idx="27895">
                  <c:v>42112.906782407408</c:v>
                </c:pt>
                <c:pt idx="27896">
                  <c:v>42112.913726851824</c:v>
                </c:pt>
                <c:pt idx="27897">
                  <c:v>42112.920671296299</c:v>
                </c:pt>
                <c:pt idx="27898">
                  <c:v>42112.927615740744</c:v>
                </c:pt>
                <c:pt idx="27899">
                  <c:v>42112.934560185182</c:v>
                </c:pt>
                <c:pt idx="27900">
                  <c:v>42112.941504629627</c:v>
                </c:pt>
                <c:pt idx="27901">
                  <c:v>42112.948449074123</c:v>
                </c:pt>
                <c:pt idx="27902">
                  <c:v>42112.955393518518</c:v>
                </c:pt>
                <c:pt idx="27903">
                  <c:v>42112.962337962963</c:v>
                </c:pt>
                <c:pt idx="27904">
                  <c:v>42112.969282407408</c:v>
                </c:pt>
                <c:pt idx="27905">
                  <c:v>42112.976226851853</c:v>
                </c:pt>
                <c:pt idx="27906">
                  <c:v>42112.983171296299</c:v>
                </c:pt>
                <c:pt idx="27907">
                  <c:v>42112.990115740744</c:v>
                </c:pt>
                <c:pt idx="27908">
                  <c:v>42112.997060185175</c:v>
                </c:pt>
                <c:pt idx="27909">
                  <c:v>42113.004004629627</c:v>
                </c:pt>
                <c:pt idx="27910">
                  <c:v>42113.010949074123</c:v>
                </c:pt>
                <c:pt idx="27911">
                  <c:v>42113.017893518518</c:v>
                </c:pt>
                <c:pt idx="27912">
                  <c:v>42113.024837962963</c:v>
                </c:pt>
                <c:pt idx="27913">
                  <c:v>42113.031782407357</c:v>
                </c:pt>
                <c:pt idx="27914">
                  <c:v>42113.038726851824</c:v>
                </c:pt>
                <c:pt idx="27915">
                  <c:v>42113.045671296299</c:v>
                </c:pt>
                <c:pt idx="27916">
                  <c:v>42113.052615740795</c:v>
                </c:pt>
                <c:pt idx="27917">
                  <c:v>42113.059560185182</c:v>
                </c:pt>
                <c:pt idx="27918">
                  <c:v>42113.066504629627</c:v>
                </c:pt>
                <c:pt idx="27919">
                  <c:v>42113.073449074072</c:v>
                </c:pt>
                <c:pt idx="27920">
                  <c:v>42113.080393518518</c:v>
                </c:pt>
                <c:pt idx="27921">
                  <c:v>42113.087337962963</c:v>
                </c:pt>
                <c:pt idx="27922">
                  <c:v>42113.094282407408</c:v>
                </c:pt>
                <c:pt idx="27923">
                  <c:v>42113.101226851824</c:v>
                </c:pt>
                <c:pt idx="27924">
                  <c:v>42113.108171296299</c:v>
                </c:pt>
                <c:pt idx="27925">
                  <c:v>42113.115115740744</c:v>
                </c:pt>
                <c:pt idx="27926">
                  <c:v>42113.122060185175</c:v>
                </c:pt>
                <c:pt idx="27927">
                  <c:v>42113.129004629584</c:v>
                </c:pt>
                <c:pt idx="27928">
                  <c:v>42113.135949074072</c:v>
                </c:pt>
                <c:pt idx="27929">
                  <c:v>42113.142893518518</c:v>
                </c:pt>
                <c:pt idx="27930">
                  <c:v>42113.149837962963</c:v>
                </c:pt>
                <c:pt idx="27931">
                  <c:v>42113.156782407408</c:v>
                </c:pt>
                <c:pt idx="27932">
                  <c:v>42113.163726851759</c:v>
                </c:pt>
                <c:pt idx="27933">
                  <c:v>42113.170671296299</c:v>
                </c:pt>
                <c:pt idx="27934">
                  <c:v>42113.177615740744</c:v>
                </c:pt>
                <c:pt idx="27935">
                  <c:v>42113.184560185182</c:v>
                </c:pt>
                <c:pt idx="27936">
                  <c:v>42113.191504629584</c:v>
                </c:pt>
                <c:pt idx="27937">
                  <c:v>42113.198449074072</c:v>
                </c:pt>
                <c:pt idx="27938">
                  <c:v>42113.205393518474</c:v>
                </c:pt>
                <c:pt idx="27939">
                  <c:v>42113.212337962963</c:v>
                </c:pt>
                <c:pt idx="27940">
                  <c:v>42113.219282407408</c:v>
                </c:pt>
                <c:pt idx="27941">
                  <c:v>42113.226226851824</c:v>
                </c:pt>
                <c:pt idx="27942">
                  <c:v>42113.233171296284</c:v>
                </c:pt>
                <c:pt idx="27943">
                  <c:v>42113.240115740744</c:v>
                </c:pt>
                <c:pt idx="27944">
                  <c:v>42113.247060185175</c:v>
                </c:pt>
                <c:pt idx="27945">
                  <c:v>42113.254004629627</c:v>
                </c:pt>
                <c:pt idx="27946">
                  <c:v>42113.260949074072</c:v>
                </c:pt>
                <c:pt idx="27947">
                  <c:v>42113.267893518474</c:v>
                </c:pt>
                <c:pt idx="27948">
                  <c:v>42113.274837962963</c:v>
                </c:pt>
                <c:pt idx="27949">
                  <c:v>42113.281782407357</c:v>
                </c:pt>
                <c:pt idx="27950">
                  <c:v>42113.288726851824</c:v>
                </c:pt>
                <c:pt idx="27951">
                  <c:v>42113.295671296284</c:v>
                </c:pt>
                <c:pt idx="27952">
                  <c:v>42113.302615740795</c:v>
                </c:pt>
                <c:pt idx="27953">
                  <c:v>42113.309560185182</c:v>
                </c:pt>
                <c:pt idx="27954">
                  <c:v>42113.316504629642</c:v>
                </c:pt>
                <c:pt idx="27955">
                  <c:v>42113.323449074072</c:v>
                </c:pt>
                <c:pt idx="27956">
                  <c:v>42113.330393518518</c:v>
                </c:pt>
                <c:pt idx="27957">
                  <c:v>42113.337337962963</c:v>
                </c:pt>
                <c:pt idx="27958">
                  <c:v>42113.344282407459</c:v>
                </c:pt>
                <c:pt idx="27959">
                  <c:v>42113.351226851853</c:v>
                </c:pt>
                <c:pt idx="27960">
                  <c:v>42113.358171296393</c:v>
                </c:pt>
                <c:pt idx="27961">
                  <c:v>42113.365115740744</c:v>
                </c:pt>
                <c:pt idx="27962">
                  <c:v>42113.372060185182</c:v>
                </c:pt>
                <c:pt idx="27963">
                  <c:v>42113.379004629627</c:v>
                </c:pt>
                <c:pt idx="27964">
                  <c:v>42113.385949074123</c:v>
                </c:pt>
                <c:pt idx="27965">
                  <c:v>42113.392893518518</c:v>
                </c:pt>
                <c:pt idx="27966">
                  <c:v>42113.399837962963</c:v>
                </c:pt>
                <c:pt idx="27967">
                  <c:v>42113.406782407408</c:v>
                </c:pt>
                <c:pt idx="27968">
                  <c:v>42113.413726851824</c:v>
                </c:pt>
                <c:pt idx="27969">
                  <c:v>42113.420671296299</c:v>
                </c:pt>
                <c:pt idx="27970">
                  <c:v>42113.427615740744</c:v>
                </c:pt>
                <c:pt idx="27971">
                  <c:v>42113.434560185182</c:v>
                </c:pt>
                <c:pt idx="27972">
                  <c:v>42113.441504629627</c:v>
                </c:pt>
                <c:pt idx="27973">
                  <c:v>42113.448449074123</c:v>
                </c:pt>
                <c:pt idx="27974">
                  <c:v>42113.455393518518</c:v>
                </c:pt>
                <c:pt idx="27975">
                  <c:v>42113.462337962963</c:v>
                </c:pt>
                <c:pt idx="27976">
                  <c:v>42113.469282407408</c:v>
                </c:pt>
                <c:pt idx="27977">
                  <c:v>42113.476226851853</c:v>
                </c:pt>
                <c:pt idx="27978">
                  <c:v>42113.483171296299</c:v>
                </c:pt>
                <c:pt idx="27979">
                  <c:v>42113.490115740744</c:v>
                </c:pt>
                <c:pt idx="27980">
                  <c:v>42113.497060185175</c:v>
                </c:pt>
                <c:pt idx="27981">
                  <c:v>42113.504004629627</c:v>
                </c:pt>
                <c:pt idx="27982">
                  <c:v>42113.510949074123</c:v>
                </c:pt>
                <c:pt idx="27983">
                  <c:v>42113.517893518518</c:v>
                </c:pt>
                <c:pt idx="27984">
                  <c:v>42113.524837962963</c:v>
                </c:pt>
                <c:pt idx="27985">
                  <c:v>42113.531782407357</c:v>
                </c:pt>
                <c:pt idx="27986">
                  <c:v>42113.538726851824</c:v>
                </c:pt>
                <c:pt idx="27987">
                  <c:v>42113.545671296299</c:v>
                </c:pt>
                <c:pt idx="27988">
                  <c:v>42113.552615740795</c:v>
                </c:pt>
                <c:pt idx="27989">
                  <c:v>42113.559560185182</c:v>
                </c:pt>
                <c:pt idx="27990">
                  <c:v>42113.566504629627</c:v>
                </c:pt>
                <c:pt idx="27991">
                  <c:v>42113.573449074072</c:v>
                </c:pt>
                <c:pt idx="27992">
                  <c:v>42113.580393518518</c:v>
                </c:pt>
                <c:pt idx="27993">
                  <c:v>42113.587337962963</c:v>
                </c:pt>
                <c:pt idx="27994">
                  <c:v>42113.594282407408</c:v>
                </c:pt>
                <c:pt idx="27995">
                  <c:v>42113.601226851824</c:v>
                </c:pt>
                <c:pt idx="27996">
                  <c:v>42113.608171296299</c:v>
                </c:pt>
                <c:pt idx="27997">
                  <c:v>42113.615115740744</c:v>
                </c:pt>
                <c:pt idx="27998">
                  <c:v>42113.622060185175</c:v>
                </c:pt>
                <c:pt idx="27999">
                  <c:v>42113.629004629584</c:v>
                </c:pt>
                <c:pt idx="28000">
                  <c:v>42113.635949074072</c:v>
                </c:pt>
                <c:pt idx="28001">
                  <c:v>42113.642893518518</c:v>
                </c:pt>
                <c:pt idx="28002">
                  <c:v>42113.649837962963</c:v>
                </c:pt>
                <c:pt idx="28003">
                  <c:v>42113.656782407408</c:v>
                </c:pt>
                <c:pt idx="28004">
                  <c:v>42113.663726851759</c:v>
                </c:pt>
                <c:pt idx="28005">
                  <c:v>42113.670671296299</c:v>
                </c:pt>
                <c:pt idx="28006">
                  <c:v>42113.677615740744</c:v>
                </c:pt>
                <c:pt idx="28007">
                  <c:v>42113.684560185182</c:v>
                </c:pt>
                <c:pt idx="28008">
                  <c:v>42113.691504629584</c:v>
                </c:pt>
                <c:pt idx="28009">
                  <c:v>42113.698449074072</c:v>
                </c:pt>
                <c:pt idx="28010">
                  <c:v>42113.705393518474</c:v>
                </c:pt>
                <c:pt idx="28011">
                  <c:v>42113.712337962963</c:v>
                </c:pt>
                <c:pt idx="28012">
                  <c:v>42113.719282407408</c:v>
                </c:pt>
                <c:pt idx="28013">
                  <c:v>42113.726226851824</c:v>
                </c:pt>
                <c:pt idx="28014">
                  <c:v>42113.733171296284</c:v>
                </c:pt>
                <c:pt idx="28015">
                  <c:v>42113.740115740744</c:v>
                </c:pt>
                <c:pt idx="28016">
                  <c:v>42113.747060185175</c:v>
                </c:pt>
                <c:pt idx="28017">
                  <c:v>42113.754004629627</c:v>
                </c:pt>
                <c:pt idx="28018">
                  <c:v>42113.760949074072</c:v>
                </c:pt>
                <c:pt idx="28019">
                  <c:v>42113.767893518474</c:v>
                </c:pt>
                <c:pt idx="28020">
                  <c:v>42113.774837962963</c:v>
                </c:pt>
                <c:pt idx="28021">
                  <c:v>42113.781782407357</c:v>
                </c:pt>
                <c:pt idx="28022">
                  <c:v>42113.788726851824</c:v>
                </c:pt>
                <c:pt idx="28023">
                  <c:v>42113.795671296284</c:v>
                </c:pt>
                <c:pt idx="28024">
                  <c:v>42113.802615740795</c:v>
                </c:pt>
                <c:pt idx="28025">
                  <c:v>42113.809560185182</c:v>
                </c:pt>
                <c:pt idx="28026">
                  <c:v>42113.816504629642</c:v>
                </c:pt>
                <c:pt idx="28027">
                  <c:v>42113.823449074072</c:v>
                </c:pt>
                <c:pt idx="28028">
                  <c:v>42113.830393518518</c:v>
                </c:pt>
                <c:pt idx="28029">
                  <c:v>42113.837337962963</c:v>
                </c:pt>
                <c:pt idx="28030">
                  <c:v>42113.844282407459</c:v>
                </c:pt>
                <c:pt idx="28031">
                  <c:v>42113.851226851853</c:v>
                </c:pt>
                <c:pt idx="28032">
                  <c:v>42113.858171296393</c:v>
                </c:pt>
                <c:pt idx="28033">
                  <c:v>42113.865115740744</c:v>
                </c:pt>
                <c:pt idx="28034">
                  <c:v>42113.872060185182</c:v>
                </c:pt>
                <c:pt idx="28035">
                  <c:v>42113.879004629627</c:v>
                </c:pt>
                <c:pt idx="28036">
                  <c:v>42113.885949074123</c:v>
                </c:pt>
                <c:pt idx="28037">
                  <c:v>42113.892893518518</c:v>
                </c:pt>
                <c:pt idx="28038">
                  <c:v>42113.899837962963</c:v>
                </c:pt>
                <c:pt idx="28039">
                  <c:v>42113.906782407408</c:v>
                </c:pt>
                <c:pt idx="28040">
                  <c:v>42113.913726851824</c:v>
                </c:pt>
                <c:pt idx="28041">
                  <c:v>42113.920671296299</c:v>
                </c:pt>
                <c:pt idx="28042">
                  <c:v>42113.927615740744</c:v>
                </c:pt>
                <c:pt idx="28043">
                  <c:v>42113.934560185182</c:v>
                </c:pt>
                <c:pt idx="28044">
                  <c:v>42113.941504629627</c:v>
                </c:pt>
                <c:pt idx="28045">
                  <c:v>42113.948449074123</c:v>
                </c:pt>
                <c:pt idx="28046">
                  <c:v>42113.955393518518</c:v>
                </c:pt>
                <c:pt idx="28047">
                  <c:v>42113.962337962963</c:v>
                </c:pt>
                <c:pt idx="28048">
                  <c:v>42113.969282407408</c:v>
                </c:pt>
                <c:pt idx="28049">
                  <c:v>42113.976226851853</c:v>
                </c:pt>
                <c:pt idx="28050">
                  <c:v>42113.983171296299</c:v>
                </c:pt>
                <c:pt idx="28051">
                  <c:v>42113.990115740744</c:v>
                </c:pt>
                <c:pt idx="28052">
                  <c:v>42113.997060185175</c:v>
                </c:pt>
                <c:pt idx="28053">
                  <c:v>42114.004004629627</c:v>
                </c:pt>
                <c:pt idx="28054">
                  <c:v>42114.010949074123</c:v>
                </c:pt>
                <c:pt idx="28055">
                  <c:v>42114.017893518518</c:v>
                </c:pt>
                <c:pt idx="28056">
                  <c:v>42114.024837962963</c:v>
                </c:pt>
                <c:pt idx="28057">
                  <c:v>42114.031782407357</c:v>
                </c:pt>
                <c:pt idx="28058">
                  <c:v>42114.038726851824</c:v>
                </c:pt>
                <c:pt idx="28059">
                  <c:v>42114.045671296299</c:v>
                </c:pt>
                <c:pt idx="28060">
                  <c:v>42114.052615740795</c:v>
                </c:pt>
                <c:pt idx="28061">
                  <c:v>42114.059560185182</c:v>
                </c:pt>
                <c:pt idx="28062">
                  <c:v>42114.066504629627</c:v>
                </c:pt>
                <c:pt idx="28063">
                  <c:v>42114.073449074072</c:v>
                </c:pt>
                <c:pt idx="28064">
                  <c:v>42114.080393518518</c:v>
                </c:pt>
                <c:pt idx="28065">
                  <c:v>42114.087337962963</c:v>
                </c:pt>
                <c:pt idx="28066">
                  <c:v>42114.094282407408</c:v>
                </c:pt>
                <c:pt idx="28067">
                  <c:v>42114.101226851824</c:v>
                </c:pt>
                <c:pt idx="28068">
                  <c:v>42114.108171296299</c:v>
                </c:pt>
                <c:pt idx="28069">
                  <c:v>42114.115115740744</c:v>
                </c:pt>
                <c:pt idx="28070">
                  <c:v>42114.122060185175</c:v>
                </c:pt>
                <c:pt idx="28071">
                  <c:v>42114.129004629584</c:v>
                </c:pt>
                <c:pt idx="28072">
                  <c:v>42114.135949074072</c:v>
                </c:pt>
                <c:pt idx="28073">
                  <c:v>42114.142893518518</c:v>
                </c:pt>
                <c:pt idx="28074">
                  <c:v>42114.149837962963</c:v>
                </c:pt>
                <c:pt idx="28075">
                  <c:v>42114.156782407408</c:v>
                </c:pt>
                <c:pt idx="28076">
                  <c:v>42114.163726851759</c:v>
                </c:pt>
                <c:pt idx="28077">
                  <c:v>42114.170671296299</c:v>
                </c:pt>
                <c:pt idx="28078">
                  <c:v>42114.177615740744</c:v>
                </c:pt>
                <c:pt idx="28079">
                  <c:v>42114.184560185182</c:v>
                </c:pt>
                <c:pt idx="28080">
                  <c:v>42114.191504629584</c:v>
                </c:pt>
                <c:pt idx="28081">
                  <c:v>42114.198449074072</c:v>
                </c:pt>
                <c:pt idx="28082">
                  <c:v>42114.205393518474</c:v>
                </c:pt>
                <c:pt idx="28083">
                  <c:v>42114.212337962963</c:v>
                </c:pt>
                <c:pt idx="28084">
                  <c:v>42114.219282407408</c:v>
                </c:pt>
                <c:pt idx="28085">
                  <c:v>42114.226226851824</c:v>
                </c:pt>
                <c:pt idx="28086">
                  <c:v>42114.233171296284</c:v>
                </c:pt>
                <c:pt idx="28087">
                  <c:v>42114.240115740744</c:v>
                </c:pt>
                <c:pt idx="28088">
                  <c:v>42114.247060185175</c:v>
                </c:pt>
                <c:pt idx="28089">
                  <c:v>42114.254004629627</c:v>
                </c:pt>
                <c:pt idx="28090">
                  <c:v>42114.260949074072</c:v>
                </c:pt>
                <c:pt idx="28091">
                  <c:v>42114.267893518474</c:v>
                </c:pt>
                <c:pt idx="28092">
                  <c:v>42114.274837962963</c:v>
                </c:pt>
                <c:pt idx="28093">
                  <c:v>42114.281782407357</c:v>
                </c:pt>
                <c:pt idx="28094">
                  <c:v>42114.288726851824</c:v>
                </c:pt>
                <c:pt idx="28095">
                  <c:v>42114.295671296284</c:v>
                </c:pt>
                <c:pt idx="28096">
                  <c:v>42114.302615740795</c:v>
                </c:pt>
                <c:pt idx="28097">
                  <c:v>42114.309560185182</c:v>
                </c:pt>
                <c:pt idx="28098">
                  <c:v>42114.316504629642</c:v>
                </c:pt>
                <c:pt idx="28099">
                  <c:v>42114.323449074072</c:v>
                </c:pt>
                <c:pt idx="28100">
                  <c:v>42114.330393518518</c:v>
                </c:pt>
                <c:pt idx="28101">
                  <c:v>42114.337337962963</c:v>
                </c:pt>
                <c:pt idx="28102">
                  <c:v>42114.344282407459</c:v>
                </c:pt>
                <c:pt idx="28103">
                  <c:v>42114.351226851853</c:v>
                </c:pt>
                <c:pt idx="28104">
                  <c:v>42114.358171296393</c:v>
                </c:pt>
                <c:pt idx="28105">
                  <c:v>42114.365115740744</c:v>
                </c:pt>
                <c:pt idx="28106">
                  <c:v>42114.372060185182</c:v>
                </c:pt>
                <c:pt idx="28107">
                  <c:v>42114.379004629627</c:v>
                </c:pt>
                <c:pt idx="28108">
                  <c:v>42114.385949074123</c:v>
                </c:pt>
                <c:pt idx="28109">
                  <c:v>42114.392893518518</c:v>
                </c:pt>
                <c:pt idx="28110">
                  <c:v>42114.399837962963</c:v>
                </c:pt>
                <c:pt idx="28111">
                  <c:v>42114.406782407408</c:v>
                </c:pt>
                <c:pt idx="28112">
                  <c:v>42114.413726851824</c:v>
                </c:pt>
                <c:pt idx="28113">
                  <c:v>42114.420671296299</c:v>
                </c:pt>
                <c:pt idx="28114">
                  <c:v>42114.427615740744</c:v>
                </c:pt>
                <c:pt idx="28115">
                  <c:v>42114.434560185182</c:v>
                </c:pt>
                <c:pt idx="28116">
                  <c:v>42114.441504629627</c:v>
                </c:pt>
                <c:pt idx="28117">
                  <c:v>42114.448449074123</c:v>
                </c:pt>
                <c:pt idx="28118">
                  <c:v>42114.455393518518</c:v>
                </c:pt>
                <c:pt idx="28119">
                  <c:v>42114.462337962963</c:v>
                </c:pt>
                <c:pt idx="28120">
                  <c:v>42114.469282407408</c:v>
                </c:pt>
                <c:pt idx="28121">
                  <c:v>42114.476226851853</c:v>
                </c:pt>
                <c:pt idx="28122">
                  <c:v>42114.483171296299</c:v>
                </c:pt>
                <c:pt idx="28123">
                  <c:v>42114.490115740744</c:v>
                </c:pt>
                <c:pt idx="28124">
                  <c:v>42114.497060185175</c:v>
                </c:pt>
                <c:pt idx="28125">
                  <c:v>42114.504004629627</c:v>
                </c:pt>
                <c:pt idx="28126">
                  <c:v>42114.510949074123</c:v>
                </c:pt>
                <c:pt idx="28127">
                  <c:v>42114.517893518518</c:v>
                </c:pt>
                <c:pt idx="28128">
                  <c:v>42114.524837962963</c:v>
                </c:pt>
                <c:pt idx="28129">
                  <c:v>42114.531782407357</c:v>
                </c:pt>
                <c:pt idx="28130">
                  <c:v>42114.538726851824</c:v>
                </c:pt>
                <c:pt idx="28131">
                  <c:v>42114.545671296299</c:v>
                </c:pt>
                <c:pt idx="28132">
                  <c:v>42114.552615740795</c:v>
                </c:pt>
                <c:pt idx="28133">
                  <c:v>42114.559560185182</c:v>
                </c:pt>
                <c:pt idx="28134">
                  <c:v>42114.566504629627</c:v>
                </c:pt>
                <c:pt idx="28135">
                  <c:v>42114.573449074072</c:v>
                </c:pt>
                <c:pt idx="28136">
                  <c:v>42114.580393518518</c:v>
                </c:pt>
                <c:pt idx="28137">
                  <c:v>42114.587337962963</c:v>
                </c:pt>
                <c:pt idx="28138">
                  <c:v>42114.594282407408</c:v>
                </c:pt>
                <c:pt idx="28139">
                  <c:v>42114.601226851824</c:v>
                </c:pt>
                <c:pt idx="28140">
                  <c:v>42114.608171296299</c:v>
                </c:pt>
                <c:pt idx="28141">
                  <c:v>42114.615115740744</c:v>
                </c:pt>
                <c:pt idx="28142">
                  <c:v>42114.622060185175</c:v>
                </c:pt>
                <c:pt idx="28143">
                  <c:v>42114.629004629584</c:v>
                </c:pt>
                <c:pt idx="28144">
                  <c:v>42114.635949074072</c:v>
                </c:pt>
                <c:pt idx="28145">
                  <c:v>42114.642893518518</c:v>
                </c:pt>
                <c:pt idx="28146">
                  <c:v>42114.649837962963</c:v>
                </c:pt>
                <c:pt idx="28147">
                  <c:v>42114.656782407408</c:v>
                </c:pt>
                <c:pt idx="28148">
                  <c:v>42114.663726851759</c:v>
                </c:pt>
                <c:pt idx="28149">
                  <c:v>42114.670671296299</c:v>
                </c:pt>
                <c:pt idx="28150">
                  <c:v>42114.677615740744</c:v>
                </c:pt>
                <c:pt idx="28151">
                  <c:v>42114.684560185182</c:v>
                </c:pt>
                <c:pt idx="28152">
                  <c:v>42114.691504629584</c:v>
                </c:pt>
                <c:pt idx="28153">
                  <c:v>42114.698449074072</c:v>
                </c:pt>
                <c:pt idx="28154">
                  <c:v>42114.705393518474</c:v>
                </c:pt>
                <c:pt idx="28155">
                  <c:v>42114.712337962963</c:v>
                </c:pt>
                <c:pt idx="28156">
                  <c:v>42114.719282407408</c:v>
                </c:pt>
                <c:pt idx="28157">
                  <c:v>42114.726226851824</c:v>
                </c:pt>
                <c:pt idx="28158">
                  <c:v>42114.733171296284</c:v>
                </c:pt>
                <c:pt idx="28159">
                  <c:v>42114.740115740744</c:v>
                </c:pt>
                <c:pt idx="28160">
                  <c:v>42114.747060185175</c:v>
                </c:pt>
                <c:pt idx="28161">
                  <c:v>42114.754004629627</c:v>
                </c:pt>
                <c:pt idx="28162">
                  <c:v>42114.760949074072</c:v>
                </c:pt>
                <c:pt idx="28163">
                  <c:v>42114.767893518474</c:v>
                </c:pt>
                <c:pt idx="28164">
                  <c:v>42114.774837962963</c:v>
                </c:pt>
                <c:pt idx="28165">
                  <c:v>42114.781782407357</c:v>
                </c:pt>
                <c:pt idx="28166">
                  <c:v>42114.788726851824</c:v>
                </c:pt>
                <c:pt idx="28167">
                  <c:v>42114.795671296284</c:v>
                </c:pt>
                <c:pt idx="28168">
                  <c:v>42114.802615740795</c:v>
                </c:pt>
                <c:pt idx="28169">
                  <c:v>42114.809560185182</c:v>
                </c:pt>
                <c:pt idx="28170">
                  <c:v>42114.816504629642</c:v>
                </c:pt>
                <c:pt idx="28171">
                  <c:v>42114.823449074072</c:v>
                </c:pt>
                <c:pt idx="28172">
                  <c:v>42114.830393518518</c:v>
                </c:pt>
                <c:pt idx="28173">
                  <c:v>42114.837337962963</c:v>
                </c:pt>
                <c:pt idx="28174">
                  <c:v>42114.844282407459</c:v>
                </c:pt>
                <c:pt idx="28175">
                  <c:v>42114.851226851853</c:v>
                </c:pt>
                <c:pt idx="28176">
                  <c:v>42114.858171296393</c:v>
                </c:pt>
                <c:pt idx="28177">
                  <c:v>42114.865115740744</c:v>
                </c:pt>
                <c:pt idx="28178">
                  <c:v>42114.872060185182</c:v>
                </c:pt>
                <c:pt idx="28179">
                  <c:v>42114.879004629627</c:v>
                </c:pt>
                <c:pt idx="28180">
                  <c:v>42114.885949074123</c:v>
                </c:pt>
                <c:pt idx="28181">
                  <c:v>42114.892893518518</c:v>
                </c:pt>
                <c:pt idx="28182">
                  <c:v>42114.899837962963</c:v>
                </c:pt>
                <c:pt idx="28183">
                  <c:v>42114.906782407408</c:v>
                </c:pt>
                <c:pt idx="28184">
                  <c:v>42114.913726851824</c:v>
                </c:pt>
                <c:pt idx="28185">
                  <c:v>42114.920671296299</c:v>
                </c:pt>
                <c:pt idx="28186">
                  <c:v>42114.927615740744</c:v>
                </c:pt>
                <c:pt idx="28187">
                  <c:v>42114.934560185182</c:v>
                </c:pt>
                <c:pt idx="28188">
                  <c:v>42114.941504629627</c:v>
                </c:pt>
                <c:pt idx="28189">
                  <c:v>42114.948449074123</c:v>
                </c:pt>
                <c:pt idx="28190">
                  <c:v>42114.955393518518</c:v>
                </c:pt>
                <c:pt idx="28191">
                  <c:v>42114.962337962963</c:v>
                </c:pt>
                <c:pt idx="28192">
                  <c:v>42114.969282407408</c:v>
                </c:pt>
                <c:pt idx="28193">
                  <c:v>42114.976226851853</c:v>
                </c:pt>
                <c:pt idx="28194">
                  <c:v>42114.983171296299</c:v>
                </c:pt>
                <c:pt idx="28195">
                  <c:v>42114.990115740744</c:v>
                </c:pt>
                <c:pt idx="28196">
                  <c:v>42114.997060185175</c:v>
                </c:pt>
                <c:pt idx="28197">
                  <c:v>42115.004004629627</c:v>
                </c:pt>
                <c:pt idx="28198">
                  <c:v>42115.010949074123</c:v>
                </c:pt>
                <c:pt idx="28199">
                  <c:v>42115.017893518518</c:v>
                </c:pt>
                <c:pt idx="28200">
                  <c:v>42115.024837962963</c:v>
                </c:pt>
                <c:pt idx="28201">
                  <c:v>42115.031782407357</c:v>
                </c:pt>
                <c:pt idx="28202">
                  <c:v>42115.038726851824</c:v>
                </c:pt>
                <c:pt idx="28203">
                  <c:v>42115.045671296299</c:v>
                </c:pt>
                <c:pt idx="28204">
                  <c:v>42115.052615740795</c:v>
                </c:pt>
                <c:pt idx="28205">
                  <c:v>42115.059560185182</c:v>
                </c:pt>
                <c:pt idx="28206">
                  <c:v>42115.066504629627</c:v>
                </c:pt>
                <c:pt idx="28207">
                  <c:v>42115.073449074072</c:v>
                </c:pt>
                <c:pt idx="28208">
                  <c:v>42115.080393518518</c:v>
                </c:pt>
                <c:pt idx="28209">
                  <c:v>42115.087337962963</c:v>
                </c:pt>
                <c:pt idx="28210">
                  <c:v>42115.094282407408</c:v>
                </c:pt>
                <c:pt idx="28211">
                  <c:v>42115.101226851824</c:v>
                </c:pt>
                <c:pt idx="28212">
                  <c:v>42115.108171296299</c:v>
                </c:pt>
                <c:pt idx="28213">
                  <c:v>42115.115115740744</c:v>
                </c:pt>
                <c:pt idx="28214">
                  <c:v>42115.122060185175</c:v>
                </c:pt>
                <c:pt idx="28215">
                  <c:v>42115.129004629584</c:v>
                </c:pt>
                <c:pt idx="28216">
                  <c:v>42115.135949074072</c:v>
                </c:pt>
                <c:pt idx="28217">
                  <c:v>42115.142893518518</c:v>
                </c:pt>
                <c:pt idx="28218">
                  <c:v>42115.149837962963</c:v>
                </c:pt>
                <c:pt idx="28219">
                  <c:v>42115.156782407408</c:v>
                </c:pt>
                <c:pt idx="28220">
                  <c:v>42115.163726851759</c:v>
                </c:pt>
                <c:pt idx="28221">
                  <c:v>42115.170671296299</c:v>
                </c:pt>
                <c:pt idx="28222">
                  <c:v>42115.177615740744</c:v>
                </c:pt>
                <c:pt idx="28223">
                  <c:v>42115.184560185182</c:v>
                </c:pt>
                <c:pt idx="28224">
                  <c:v>42115.191504629584</c:v>
                </c:pt>
                <c:pt idx="28225">
                  <c:v>42115.198449074072</c:v>
                </c:pt>
                <c:pt idx="28226">
                  <c:v>42115.205393518474</c:v>
                </c:pt>
                <c:pt idx="28227">
                  <c:v>42115.212337962963</c:v>
                </c:pt>
                <c:pt idx="28228">
                  <c:v>42115.219282407408</c:v>
                </c:pt>
                <c:pt idx="28229">
                  <c:v>42115.226226851824</c:v>
                </c:pt>
                <c:pt idx="28230">
                  <c:v>42115.233171296284</c:v>
                </c:pt>
                <c:pt idx="28231">
                  <c:v>42115.240115740744</c:v>
                </c:pt>
                <c:pt idx="28232">
                  <c:v>42115.247060185175</c:v>
                </c:pt>
                <c:pt idx="28233">
                  <c:v>42115.254004629627</c:v>
                </c:pt>
                <c:pt idx="28234">
                  <c:v>42115.260949074072</c:v>
                </c:pt>
                <c:pt idx="28235">
                  <c:v>42115.267893518474</c:v>
                </c:pt>
                <c:pt idx="28236">
                  <c:v>42115.274837962963</c:v>
                </c:pt>
                <c:pt idx="28237">
                  <c:v>42115.281782407357</c:v>
                </c:pt>
                <c:pt idx="28238">
                  <c:v>42115.288726851824</c:v>
                </c:pt>
                <c:pt idx="28239">
                  <c:v>42115.295671296284</c:v>
                </c:pt>
                <c:pt idx="28240">
                  <c:v>42115.302615740795</c:v>
                </c:pt>
                <c:pt idx="28241">
                  <c:v>42115.309560185182</c:v>
                </c:pt>
                <c:pt idx="28242">
                  <c:v>42115.316504629642</c:v>
                </c:pt>
                <c:pt idx="28243">
                  <c:v>42115.323449074072</c:v>
                </c:pt>
                <c:pt idx="28244">
                  <c:v>42115.330393518518</c:v>
                </c:pt>
                <c:pt idx="28245">
                  <c:v>42115.337337962963</c:v>
                </c:pt>
                <c:pt idx="28246">
                  <c:v>42115.344282407459</c:v>
                </c:pt>
                <c:pt idx="28247">
                  <c:v>42115.351226851853</c:v>
                </c:pt>
                <c:pt idx="28248">
                  <c:v>42115.358171296393</c:v>
                </c:pt>
                <c:pt idx="28249">
                  <c:v>42115.365115740744</c:v>
                </c:pt>
                <c:pt idx="28250">
                  <c:v>42115.372060185182</c:v>
                </c:pt>
                <c:pt idx="28251">
                  <c:v>42115.379004629627</c:v>
                </c:pt>
                <c:pt idx="28252">
                  <c:v>42115.385949074123</c:v>
                </c:pt>
                <c:pt idx="28253">
                  <c:v>42115.392893518518</c:v>
                </c:pt>
                <c:pt idx="28254">
                  <c:v>42115.399837962963</c:v>
                </c:pt>
                <c:pt idx="28255">
                  <c:v>42115.406782407408</c:v>
                </c:pt>
                <c:pt idx="28256">
                  <c:v>42115.413726851824</c:v>
                </c:pt>
                <c:pt idx="28257">
                  <c:v>42115.420671296299</c:v>
                </c:pt>
                <c:pt idx="28258">
                  <c:v>42115.427615740744</c:v>
                </c:pt>
                <c:pt idx="28259">
                  <c:v>42115.434560185182</c:v>
                </c:pt>
                <c:pt idx="28260">
                  <c:v>42115.441504629627</c:v>
                </c:pt>
                <c:pt idx="28261">
                  <c:v>42115.448449074123</c:v>
                </c:pt>
                <c:pt idx="28262">
                  <c:v>42115.455393518518</c:v>
                </c:pt>
                <c:pt idx="28263">
                  <c:v>42115.462337962963</c:v>
                </c:pt>
                <c:pt idx="28264">
                  <c:v>42115.469282407408</c:v>
                </c:pt>
                <c:pt idx="28265">
                  <c:v>42115.476226851853</c:v>
                </c:pt>
                <c:pt idx="28266">
                  <c:v>42115.483171296299</c:v>
                </c:pt>
                <c:pt idx="28267">
                  <c:v>42115.490115740744</c:v>
                </c:pt>
                <c:pt idx="28268">
                  <c:v>42115.497060185175</c:v>
                </c:pt>
                <c:pt idx="28269">
                  <c:v>42115.504004629627</c:v>
                </c:pt>
                <c:pt idx="28270">
                  <c:v>42115.510949074123</c:v>
                </c:pt>
                <c:pt idx="28271">
                  <c:v>42115.517893518518</c:v>
                </c:pt>
                <c:pt idx="28272">
                  <c:v>42115.524837962963</c:v>
                </c:pt>
                <c:pt idx="28273">
                  <c:v>42115.531782407357</c:v>
                </c:pt>
                <c:pt idx="28274">
                  <c:v>42115.538726851824</c:v>
                </c:pt>
                <c:pt idx="28275">
                  <c:v>42115.545671296299</c:v>
                </c:pt>
                <c:pt idx="28276">
                  <c:v>42115.552615740795</c:v>
                </c:pt>
                <c:pt idx="28277">
                  <c:v>42115.559560185182</c:v>
                </c:pt>
                <c:pt idx="28278">
                  <c:v>42115.566504629627</c:v>
                </c:pt>
                <c:pt idx="28279">
                  <c:v>42115.573449074072</c:v>
                </c:pt>
                <c:pt idx="28280">
                  <c:v>42115.580393518518</c:v>
                </c:pt>
                <c:pt idx="28281">
                  <c:v>42115.587337962963</c:v>
                </c:pt>
                <c:pt idx="28282">
                  <c:v>42115.594282407408</c:v>
                </c:pt>
                <c:pt idx="28283">
                  <c:v>42115.601226851824</c:v>
                </c:pt>
                <c:pt idx="28284">
                  <c:v>42115.608171296299</c:v>
                </c:pt>
                <c:pt idx="28285">
                  <c:v>42115.615115740744</c:v>
                </c:pt>
                <c:pt idx="28286">
                  <c:v>42115.622060185175</c:v>
                </c:pt>
                <c:pt idx="28287">
                  <c:v>42115.629004629584</c:v>
                </c:pt>
                <c:pt idx="28288">
                  <c:v>42115.635949074072</c:v>
                </c:pt>
                <c:pt idx="28289">
                  <c:v>42115.642893518518</c:v>
                </c:pt>
                <c:pt idx="28290">
                  <c:v>42115.649837962963</c:v>
                </c:pt>
                <c:pt idx="28291">
                  <c:v>42115.656782407408</c:v>
                </c:pt>
                <c:pt idx="28292">
                  <c:v>42115.663726851759</c:v>
                </c:pt>
                <c:pt idx="28293">
                  <c:v>42115.670671296299</c:v>
                </c:pt>
                <c:pt idx="28294">
                  <c:v>42115.677615740744</c:v>
                </c:pt>
                <c:pt idx="28295">
                  <c:v>42115.684560185182</c:v>
                </c:pt>
                <c:pt idx="28296">
                  <c:v>42115.691504629584</c:v>
                </c:pt>
                <c:pt idx="28297">
                  <c:v>42115.698449074072</c:v>
                </c:pt>
                <c:pt idx="28298">
                  <c:v>42115.705393518474</c:v>
                </c:pt>
                <c:pt idx="28299">
                  <c:v>42115.712337962963</c:v>
                </c:pt>
                <c:pt idx="28300">
                  <c:v>42115.719282407408</c:v>
                </c:pt>
                <c:pt idx="28301">
                  <c:v>42115.726226851824</c:v>
                </c:pt>
                <c:pt idx="28302">
                  <c:v>42115.733171296284</c:v>
                </c:pt>
                <c:pt idx="28303">
                  <c:v>42115.740115740744</c:v>
                </c:pt>
                <c:pt idx="28304">
                  <c:v>42115.747060185175</c:v>
                </c:pt>
                <c:pt idx="28305">
                  <c:v>42115.754004629627</c:v>
                </c:pt>
                <c:pt idx="28306">
                  <c:v>42115.760949074072</c:v>
                </c:pt>
                <c:pt idx="28307">
                  <c:v>42115.767893518474</c:v>
                </c:pt>
                <c:pt idx="28308">
                  <c:v>42115.774837962963</c:v>
                </c:pt>
                <c:pt idx="28309">
                  <c:v>42115.781782407357</c:v>
                </c:pt>
                <c:pt idx="28310">
                  <c:v>42115.788726851824</c:v>
                </c:pt>
                <c:pt idx="28311">
                  <c:v>42115.795671296284</c:v>
                </c:pt>
                <c:pt idx="28312">
                  <c:v>42115.802615740795</c:v>
                </c:pt>
                <c:pt idx="28313">
                  <c:v>42115.809560185182</c:v>
                </c:pt>
                <c:pt idx="28314">
                  <c:v>42115.816504629642</c:v>
                </c:pt>
                <c:pt idx="28315">
                  <c:v>42115.823449074072</c:v>
                </c:pt>
                <c:pt idx="28316">
                  <c:v>42115.830393518518</c:v>
                </c:pt>
                <c:pt idx="28317">
                  <c:v>42115.837337962963</c:v>
                </c:pt>
                <c:pt idx="28318">
                  <c:v>42115.844282407459</c:v>
                </c:pt>
                <c:pt idx="28319">
                  <c:v>42115.851226851853</c:v>
                </c:pt>
                <c:pt idx="28320">
                  <c:v>42115.858171296393</c:v>
                </c:pt>
                <c:pt idx="28321">
                  <c:v>42115.865115740744</c:v>
                </c:pt>
                <c:pt idx="28322">
                  <c:v>42115.872060185182</c:v>
                </c:pt>
                <c:pt idx="28323">
                  <c:v>42115.879004629627</c:v>
                </c:pt>
                <c:pt idx="28324">
                  <c:v>42115.885949074123</c:v>
                </c:pt>
                <c:pt idx="28325">
                  <c:v>42115.892893518518</c:v>
                </c:pt>
                <c:pt idx="28326">
                  <c:v>42115.899837962963</c:v>
                </c:pt>
                <c:pt idx="28327">
                  <c:v>42115.906782407408</c:v>
                </c:pt>
                <c:pt idx="28328">
                  <c:v>42115.913726851824</c:v>
                </c:pt>
                <c:pt idx="28329">
                  <c:v>42115.920671296299</c:v>
                </c:pt>
                <c:pt idx="28330">
                  <c:v>42115.927615740744</c:v>
                </c:pt>
                <c:pt idx="28331">
                  <c:v>42115.934560185182</c:v>
                </c:pt>
                <c:pt idx="28332">
                  <c:v>42115.941504629627</c:v>
                </c:pt>
                <c:pt idx="28333">
                  <c:v>42115.948449074123</c:v>
                </c:pt>
                <c:pt idx="28334">
                  <c:v>42115.955393518518</c:v>
                </c:pt>
                <c:pt idx="28335">
                  <c:v>42115.962337962963</c:v>
                </c:pt>
                <c:pt idx="28336">
                  <c:v>42115.969282407408</c:v>
                </c:pt>
                <c:pt idx="28337">
                  <c:v>42115.976226851853</c:v>
                </c:pt>
                <c:pt idx="28338">
                  <c:v>42115.983171296299</c:v>
                </c:pt>
                <c:pt idx="28339">
                  <c:v>42115.990115740744</c:v>
                </c:pt>
                <c:pt idx="28340">
                  <c:v>42115.997060185175</c:v>
                </c:pt>
                <c:pt idx="28341">
                  <c:v>42116.004004629627</c:v>
                </c:pt>
                <c:pt idx="28342">
                  <c:v>42116.010949074123</c:v>
                </c:pt>
                <c:pt idx="28343">
                  <c:v>42116.017893518518</c:v>
                </c:pt>
                <c:pt idx="28344">
                  <c:v>42116.024837962963</c:v>
                </c:pt>
                <c:pt idx="28345">
                  <c:v>42116.031782407357</c:v>
                </c:pt>
                <c:pt idx="28346">
                  <c:v>42116.038726851824</c:v>
                </c:pt>
                <c:pt idx="28347">
                  <c:v>42116.045671296299</c:v>
                </c:pt>
                <c:pt idx="28348">
                  <c:v>42116.052615740795</c:v>
                </c:pt>
                <c:pt idx="28349">
                  <c:v>42116.059560185182</c:v>
                </c:pt>
                <c:pt idx="28350">
                  <c:v>42116.066504629627</c:v>
                </c:pt>
                <c:pt idx="28351">
                  <c:v>42116.073449074072</c:v>
                </c:pt>
                <c:pt idx="28352">
                  <c:v>42116.080393518518</c:v>
                </c:pt>
                <c:pt idx="28353">
                  <c:v>42116.087337962963</c:v>
                </c:pt>
                <c:pt idx="28354">
                  <c:v>42116.094282407408</c:v>
                </c:pt>
                <c:pt idx="28355">
                  <c:v>42116.101226851824</c:v>
                </c:pt>
                <c:pt idx="28356">
                  <c:v>42116.108171296299</c:v>
                </c:pt>
                <c:pt idx="28357">
                  <c:v>42116.115115740744</c:v>
                </c:pt>
                <c:pt idx="28358">
                  <c:v>42116.122060185175</c:v>
                </c:pt>
                <c:pt idx="28359">
                  <c:v>42116.129004629584</c:v>
                </c:pt>
                <c:pt idx="28360">
                  <c:v>42116.135949074072</c:v>
                </c:pt>
                <c:pt idx="28361">
                  <c:v>42116.142893518518</c:v>
                </c:pt>
                <c:pt idx="28362">
                  <c:v>42116.149837962963</c:v>
                </c:pt>
                <c:pt idx="28363">
                  <c:v>42116.156782407408</c:v>
                </c:pt>
                <c:pt idx="28364">
                  <c:v>42116.163726851759</c:v>
                </c:pt>
                <c:pt idx="28365">
                  <c:v>42116.170671296299</c:v>
                </c:pt>
                <c:pt idx="28366">
                  <c:v>42116.177615740744</c:v>
                </c:pt>
                <c:pt idx="28367">
                  <c:v>42116.184560185182</c:v>
                </c:pt>
                <c:pt idx="28368">
                  <c:v>42116.191504629584</c:v>
                </c:pt>
                <c:pt idx="28369">
                  <c:v>42116.198449074072</c:v>
                </c:pt>
                <c:pt idx="28370">
                  <c:v>42116.205393518474</c:v>
                </c:pt>
                <c:pt idx="28371">
                  <c:v>42116.212337962963</c:v>
                </c:pt>
                <c:pt idx="28372">
                  <c:v>42116.219282407408</c:v>
                </c:pt>
                <c:pt idx="28373">
                  <c:v>42116.226226851824</c:v>
                </c:pt>
                <c:pt idx="28374">
                  <c:v>42116.233171296284</c:v>
                </c:pt>
                <c:pt idx="28375">
                  <c:v>42116.240115740744</c:v>
                </c:pt>
                <c:pt idx="28376">
                  <c:v>42116.247060185175</c:v>
                </c:pt>
                <c:pt idx="28377">
                  <c:v>42116.254004629627</c:v>
                </c:pt>
                <c:pt idx="28378">
                  <c:v>42116.260949074072</c:v>
                </c:pt>
                <c:pt idx="28379">
                  <c:v>42116.267893518474</c:v>
                </c:pt>
                <c:pt idx="28380">
                  <c:v>42116.274837962963</c:v>
                </c:pt>
                <c:pt idx="28381">
                  <c:v>42116.281782407357</c:v>
                </c:pt>
                <c:pt idx="28382">
                  <c:v>42116.288726851824</c:v>
                </c:pt>
                <c:pt idx="28383">
                  <c:v>42116.295671296284</c:v>
                </c:pt>
                <c:pt idx="28384">
                  <c:v>42116.302615740795</c:v>
                </c:pt>
                <c:pt idx="28385">
                  <c:v>42116.309560185182</c:v>
                </c:pt>
                <c:pt idx="28386">
                  <c:v>42116.316504629642</c:v>
                </c:pt>
                <c:pt idx="28387">
                  <c:v>42116.323449074072</c:v>
                </c:pt>
                <c:pt idx="28388">
                  <c:v>42116.330393518518</c:v>
                </c:pt>
                <c:pt idx="28389">
                  <c:v>42116.337337962963</c:v>
                </c:pt>
                <c:pt idx="28390">
                  <c:v>42116.344282407459</c:v>
                </c:pt>
                <c:pt idx="28391">
                  <c:v>42116.351226851853</c:v>
                </c:pt>
                <c:pt idx="28392">
                  <c:v>42116.358171296393</c:v>
                </c:pt>
                <c:pt idx="28393">
                  <c:v>42116.365115740744</c:v>
                </c:pt>
                <c:pt idx="28394">
                  <c:v>42116.372060185182</c:v>
                </c:pt>
                <c:pt idx="28395">
                  <c:v>42116.379004629627</c:v>
                </c:pt>
                <c:pt idx="28396">
                  <c:v>42116.385949074123</c:v>
                </c:pt>
                <c:pt idx="28397">
                  <c:v>42116.392893518518</c:v>
                </c:pt>
                <c:pt idx="28398">
                  <c:v>42116.399837962963</c:v>
                </c:pt>
                <c:pt idx="28399">
                  <c:v>42116.406782407408</c:v>
                </c:pt>
                <c:pt idx="28400">
                  <c:v>42116.413726851824</c:v>
                </c:pt>
                <c:pt idx="28401">
                  <c:v>42116.420671296299</c:v>
                </c:pt>
                <c:pt idx="28402">
                  <c:v>42116.427615740744</c:v>
                </c:pt>
                <c:pt idx="28403">
                  <c:v>42116.434560185182</c:v>
                </c:pt>
                <c:pt idx="28404">
                  <c:v>42116.441504629627</c:v>
                </c:pt>
                <c:pt idx="28405">
                  <c:v>42116.448449074123</c:v>
                </c:pt>
                <c:pt idx="28406">
                  <c:v>42116.455393518518</c:v>
                </c:pt>
                <c:pt idx="28407">
                  <c:v>42116.462337962963</c:v>
                </c:pt>
                <c:pt idx="28408">
                  <c:v>42116.469282407408</c:v>
                </c:pt>
                <c:pt idx="28409">
                  <c:v>42116.476226851853</c:v>
                </c:pt>
                <c:pt idx="28410">
                  <c:v>42116.483171296299</c:v>
                </c:pt>
                <c:pt idx="28411">
                  <c:v>42116.490115740744</c:v>
                </c:pt>
                <c:pt idx="28412">
                  <c:v>42116.497060185175</c:v>
                </c:pt>
                <c:pt idx="28413">
                  <c:v>42116.504004629627</c:v>
                </c:pt>
                <c:pt idx="28414">
                  <c:v>42116.510949074123</c:v>
                </c:pt>
                <c:pt idx="28415">
                  <c:v>42116.517893518518</c:v>
                </c:pt>
                <c:pt idx="28416">
                  <c:v>42116.524837962963</c:v>
                </c:pt>
                <c:pt idx="28417">
                  <c:v>42116.531782407357</c:v>
                </c:pt>
                <c:pt idx="28418">
                  <c:v>42116.538726851824</c:v>
                </c:pt>
                <c:pt idx="28419">
                  <c:v>42116.545671296299</c:v>
                </c:pt>
                <c:pt idx="28420">
                  <c:v>42116.552615740795</c:v>
                </c:pt>
                <c:pt idx="28421">
                  <c:v>42116.559560185182</c:v>
                </c:pt>
                <c:pt idx="28422">
                  <c:v>42116.566504629627</c:v>
                </c:pt>
                <c:pt idx="28423">
                  <c:v>42116.573449074072</c:v>
                </c:pt>
                <c:pt idx="28424">
                  <c:v>42116.580393518518</c:v>
                </c:pt>
                <c:pt idx="28425">
                  <c:v>42116.587337962963</c:v>
                </c:pt>
                <c:pt idx="28426">
                  <c:v>42116.594282407408</c:v>
                </c:pt>
                <c:pt idx="28427">
                  <c:v>42116.601226851824</c:v>
                </c:pt>
                <c:pt idx="28428">
                  <c:v>42116.608171296299</c:v>
                </c:pt>
                <c:pt idx="28429">
                  <c:v>42116.615115740744</c:v>
                </c:pt>
                <c:pt idx="28430">
                  <c:v>42116.622060185175</c:v>
                </c:pt>
                <c:pt idx="28431">
                  <c:v>42116.629004629584</c:v>
                </c:pt>
                <c:pt idx="28432">
                  <c:v>42116.635949074072</c:v>
                </c:pt>
                <c:pt idx="28433">
                  <c:v>42116.642893518518</c:v>
                </c:pt>
                <c:pt idx="28434">
                  <c:v>42116.649837962963</c:v>
                </c:pt>
                <c:pt idx="28435">
                  <c:v>42116.656782407408</c:v>
                </c:pt>
                <c:pt idx="28436">
                  <c:v>42116.663726851759</c:v>
                </c:pt>
                <c:pt idx="28437">
                  <c:v>42116.670671296299</c:v>
                </c:pt>
                <c:pt idx="28438">
                  <c:v>42116.677615740744</c:v>
                </c:pt>
                <c:pt idx="28439">
                  <c:v>42116.684560185182</c:v>
                </c:pt>
                <c:pt idx="28440">
                  <c:v>42116.691504629584</c:v>
                </c:pt>
                <c:pt idx="28441">
                  <c:v>42116.698449074072</c:v>
                </c:pt>
                <c:pt idx="28442">
                  <c:v>42116.705393518474</c:v>
                </c:pt>
                <c:pt idx="28443">
                  <c:v>42116.712337962963</c:v>
                </c:pt>
                <c:pt idx="28444">
                  <c:v>42116.719282407408</c:v>
                </c:pt>
                <c:pt idx="28445">
                  <c:v>42116.726226851824</c:v>
                </c:pt>
                <c:pt idx="28446">
                  <c:v>42116.733171296284</c:v>
                </c:pt>
                <c:pt idx="28447">
                  <c:v>42116.740115740744</c:v>
                </c:pt>
                <c:pt idx="28448">
                  <c:v>42116.747060185175</c:v>
                </c:pt>
                <c:pt idx="28449">
                  <c:v>42116.754004629627</c:v>
                </c:pt>
                <c:pt idx="28450">
                  <c:v>42116.760949074072</c:v>
                </c:pt>
                <c:pt idx="28451">
                  <c:v>42116.767893518474</c:v>
                </c:pt>
                <c:pt idx="28452">
                  <c:v>42116.774837962963</c:v>
                </c:pt>
                <c:pt idx="28453">
                  <c:v>42116.781782407357</c:v>
                </c:pt>
                <c:pt idx="28454">
                  <c:v>42116.788726851824</c:v>
                </c:pt>
                <c:pt idx="28455">
                  <c:v>42116.795671296284</c:v>
                </c:pt>
                <c:pt idx="28456">
                  <c:v>42116.802615740795</c:v>
                </c:pt>
                <c:pt idx="28457">
                  <c:v>42116.809560185182</c:v>
                </c:pt>
                <c:pt idx="28458">
                  <c:v>42116.816504629642</c:v>
                </c:pt>
                <c:pt idx="28459">
                  <c:v>42116.823449074072</c:v>
                </c:pt>
                <c:pt idx="28460">
                  <c:v>42116.830393518518</c:v>
                </c:pt>
                <c:pt idx="28461">
                  <c:v>42116.837337962963</c:v>
                </c:pt>
                <c:pt idx="28462">
                  <c:v>42116.844282407459</c:v>
                </c:pt>
                <c:pt idx="28463">
                  <c:v>42116.851226851853</c:v>
                </c:pt>
                <c:pt idx="28464">
                  <c:v>42116.858171296393</c:v>
                </c:pt>
                <c:pt idx="28465">
                  <c:v>42116.865115740744</c:v>
                </c:pt>
                <c:pt idx="28466">
                  <c:v>42116.872060185182</c:v>
                </c:pt>
                <c:pt idx="28467">
                  <c:v>42116.879004629627</c:v>
                </c:pt>
                <c:pt idx="28468">
                  <c:v>42116.885949074123</c:v>
                </c:pt>
                <c:pt idx="28469">
                  <c:v>42116.892893518518</c:v>
                </c:pt>
                <c:pt idx="28470">
                  <c:v>42116.899837962963</c:v>
                </c:pt>
                <c:pt idx="28471">
                  <c:v>42116.906782407408</c:v>
                </c:pt>
                <c:pt idx="28472">
                  <c:v>42116.913726851824</c:v>
                </c:pt>
                <c:pt idx="28473">
                  <c:v>42116.920671296299</c:v>
                </c:pt>
                <c:pt idx="28474">
                  <c:v>42116.927615740744</c:v>
                </c:pt>
                <c:pt idx="28475">
                  <c:v>42116.934560185182</c:v>
                </c:pt>
                <c:pt idx="28476">
                  <c:v>42116.941504629627</c:v>
                </c:pt>
                <c:pt idx="28477">
                  <c:v>42116.948449074123</c:v>
                </c:pt>
                <c:pt idx="28478">
                  <c:v>42116.955393518518</c:v>
                </c:pt>
                <c:pt idx="28479">
                  <c:v>42116.962337962963</c:v>
                </c:pt>
                <c:pt idx="28480">
                  <c:v>42116.969282407408</c:v>
                </c:pt>
                <c:pt idx="28481">
                  <c:v>42116.976226851853</c:v>
                </c:pt>
                <c:pt idx="28482">
                  <c:v>42116.983171296299</c:v>
                </c:pt>
                <c:pt idx="28483">
                  <c:v>42116.990115740744</c:v>
                </c:pt>
                <c:pt idx="28484">
                  <c:v>42116.997060185175</c:v>
                </c:pt>
                <c:pt idx="28485">
                  <c:v>42117.004004629627</c:v>
                </c:pt>
                <c:pt idx="28486">
                  <c:v>42117.010949074123</c:v>
                </c:pt>
                <c:pt idx="28487">
                  <c:v>42117.017893518518</c:v>
                </c:pt>
                <c:pt idx="28488">
                  <c:v>42117.024837962963</c:v>
                </c:pt>
                <c:pt idx="28489">
                  <c:v>42117.031782407357</c:v>
                </c:pt>
                <c:pt idx="28490">
                  <c:v>42117.038726851824</c:v>
                </c:pt>
                <c:pt idx="28491">
                  <c:v>42117.045671296299</c:v>
                </c:pt>
                <c:pt idx="28492">
                  <c:v>42117.052615740795</c:v>
                </c:pt>
                <c:pt idx="28493">
                  <c:v>42117.059560185182</c:v>
                </c:pt>
                <c:pt idx="28494">
                  <c:v>42117.066504629627</c:v>
                </c:pt>
                <c:pt idx="28495">
                  <c:v>42117.073449074072</c:v>
                </c:pt>
                <c:pt idx="28496">
                  <c:v>42117.080393518518</c:v>
                </c:pt>
                <c:pt idx="28497">
                  <c:v>42117.087337962963</c:v>
                </c:pt>
                <c:pt idx="28498">
                  <c:v>42117.094282407408</c:v>
                </c:pt>
                <c:pt idx="28499">
                  <c:v>42117.101226851824</c:v>
                </c:pt>
                <c:pt idx="28500">
                  <c:v>42117.108171296299</c:v>
                </c:pt>
                <c:pt idx="28501">
                  <c:v>42117.115115740744</c:v>
                </c:pt>
                <c:pt idx="28502">
                  <c:v>42117.122060185175</c:v>
                </c:pt>
                <c:pt idx="28503">
                  <c:v>42117.129004629584</c:v>
                </c:pt>
                <c:pt idx="28504">
                  <c:v>42117.135949074072</c:v>
                </c:pt>
                <c:pt idx="28505">
                  <c:v>42117.142893518518</c:v>
                </c:pt>
                <c:pt idx="28506">
                  <c:v>42117.149837962963</c:v>
                </c:pt>
                <c:pt idx="28507">
                  <c:v>42117.156782407408</c:v>
                </c:pt>
                <c:pt idx="28508">
                  <c:v>42117.163726851759</c:v>
                </c:pt>
                <c:pt idx="28509">
                  <c:v>42117.170671296299</c:v>
                </c:pt>
                <c:pt idx="28510">
                  <c:v>42117.177615740744</c:v>
                </c:pt>
                <c:pt idx="28511">
                  <c:v>42117.184560185182</c:v>
                </c:pt>
                <c:pt idx="28512">
                  <c:v>42117.191504629584</c:v>
                </c:pt>
                <c:pt idx="28513">
                  <c:v>42117.198449074072</c:v>
                </c:pt>
                <c:pt idx="28514">
                  <c:v>42117.205393518474</c:v>
                </c:pt>
                <c:pt idx="28515">
                  <c:v>42117.212337962963</c:v>
                </c:pt>
                <c:pt idx="28516">
                  <c:v>42117.219282407408</c:v>
                </c:pt>
                <c:pt idx="28517">
                  <c:v>42117.226226851824</c:v>
                </c:pt>
                <c:pt idx="28518">
                  <c:v>42117.233171296284</c:v>
                </c:pt>
                <c:pt idx="28519">
                  <c:v>42117.240115740744</c:v>
                </c:pt>
                <c:pt idx="28520">
                  <c:v>42117.247060185175</c:v>
                </c:pt>
                <c:pt idx="28521">
                  <c:v>42117.254004629627</c:v>
                </c:pt>
                <c:pt idx="28522">
                  <c:v>42117.260949074072</c:v>
                </c:pt>
                <c:pt idx="28523">
                  <c:v>42117.267893518474</c:v>
                </c:pt>
                <c:pt idx="28524">
                  <c:v>42117.274837962963</c:v>
                </c:pt>
                <c:pt idx="28525">
                  <c:v>42117.281782407357</c:v>
                </c:pt>
                <c:pt idx="28526">
                  <c:v>42117.288726851824</c:v>
                </c:pt>
                <c:pt idx="28527">
                  <c:v>42117.295671296284</c:v>
                </c:pt>
                <c:pt idx="28528">
                  <c:v>42117.302615740795</c:v>
                </c:pt>
                <c:pt idx="28529">
                  <c:v>42117.309560185182</c:v>
                </c:pt>
                <c:pt idx="28530">
                  <c:v>42117.316504629642</c:v>
                </c:pt>
                <c:pt idx="28531">
                  <c:v>42117.323449074072</c:v>
                </c:pt>
                <c:pt idx="28532">
                  <c:v>42117.330393518518</c:v>
                </c:pt>
                <c:pt idx="28533">
                  <c:v>42117.337337962963</c:v>
                </c:pt>
                <c:pt idx="28534">
                  <c:v>42117.344282407459</c:v>
                </c:pt>
                <c:pt idx="28535">
                  <c:v>42117.351226851853</c:v>
                </c:pt>
                <c:pt idx="28536">
                  <c:v>42117.358171296393</c:v>
                </c:pt>
                <c:pt idx="28537">
                  <c:v>42117.365115740744</c:v>
                </c:pt>
                <c:pt idx="28538">
                  <c:v>42117.372060185182</c:v>
                </c:pt>
                <c:pt idx="28539">
                  <c:v>42117.379004629627</c:v>
                </c:pt>
                <c:pt idx="28540">
                  <c:v>42117.385949074123</c:v>
                </c:pt>
                <c:pt idx="28541">
                  <c:v>42117.392893518518</c:v>
                </c:pt>
                <c:pt idx="28542">
                  <c:v>42117.399837962963</c:v>
                </c:pt>
                <c:pt idx="28543">
                  <c:v>42117.406782407408</c:v>
                </c:pt>
                <c:pt idx="28544">
                  <c:v>42117.413726851824</c:v>
                </c:pt>
                <c:pt idx="28545">
                  <c:v>42117.420671296299</c:v>
                </c:pt>
                <c:pt idx="28546">
                  <c:v>42117.427615740744</c:v>
                </c:pt>
                <c:pt idx="28547">
                  <c:v>42117.434560185182</c:v>
                </c:pt>
                <c:pt idx="28548">
                  <c:v>42117.441504629627</c:v>
                </c:pt>
                <c:pt idx="28549">
                  <c:v>42117.448449074123</c:v>
                </c:pt>
                <c:pt idx="28550">
                  <c:v>42117.455393518518</c:v>
                </c:pt>
                <c:pt idx="28551">
                  <c:v>42117.462337962963</c:v>
                </c:pt>
                <c:pt idx="28552">
                  <c:v>42117.469282407408</c:v>
                </c:pt>
                <c:pt idx="28553">
                  <c:v>42117.476226851853</c:v>
                </c:pt>
                <c:pt idx="28554">
                  <c:v>42117.483171296299</c:v>
                </c:pt>
                <c:pt idx="28555">
                  <c:v>42117.490115740744</c:v>
                </c:pt>
                <c:pt idx="28556">
                  <c:v>42117.497060185175</c:v>
                </c:pt>
                <c:pt idx="28557">
                  <c:v>42117.504004629627</c:v>
                </c:pt>
                <c:pt idx="28558">
                  <c:v>42117.510949074123</c:v>
                </c:pt>
                <c:pt idx="28559">
                  <c:v>42117.517893518518</c:v>
                </c:pt>
                <c:pt idx="28560">
                  <c:v>42117.524837962963</c:v>
                </c:pt>
                <c:pt idx="28561">
                  <c:v>42117.531782407357</c:v>
                </c:pt>
                <c:pt idx="28562">
                  <c:v>42117.538726851824</c:v>
                </c:pt>
                <c:pt idx="28563">
                  <c:v>42117.545671296299</c:v>
                </c:pt>
                <c:pt idx="28564">
                  <c:v>42117.552615740795</c:v>
                </c:pt>
                <c:pt idx="28565">
                  <c:v>42117.559560185182</c:v>
                </c:pt>
                <c:pt idx="28566">
                  <c:v>42117.566504629627</c:v>
                </c:pt>
                <c:pt idx="28567">
                  <c:v>42117.573449074072</c:v>
                </c:pt>
                <c:pt idx="28568">
                  <c:v>42117.580393518518</c:v>
                </c:pt>
                <c:pt idx="28569">
                  <c:v>42117.587337962963</c:v>
                </c:pt>
                <c:pt idx="28570">
                  <c:v>42117.594282407408</c:v>
                </c:pt>
                <c:pt idx="28571">
                  <c:v>42117.601226851824</c:v>
                </c:pt>
                <c:pt idx="28572">
                  <c:v>42117.608171296299</c:v>
                </c:pt>
                <c:pt idx="28573">
                  <c:v>42117.615115740744</c:v>
                </c:pt>
                <c:pt idx="28574">
                  <c:v>42117.622060185175</c:v>
                </c:pt>
                <c:pt idx="28575">
                  <c:v>42117.629004629584</c:v>
                </c:pt>
                <c:pt idx="28576">
                  <c:v>42117.635949074072</c:v>
                </c:pt>
                <c:pt idx="28577">
                  <c:v>42117.642893518518</c:v>
                </c:pt>
                <c:pt idx="28578">
                  <c:v>42117.649837962963</c:v>
                </c:pt>
                <c:pt idx="28579">
                  <c:v>42117.656782407408</c:v>
                </c:pt>
                <c:pt idx="28580">
                  <c:v>42117.663726851759</c:v>
                </c:pt>
                <c:pt idx="28581">
                  <c:v>42117.670671296299</c:v>
                </c:pt>
                <c:pt idx="28582">
                  <c:v>42117.677615740744</c:v>
                </c:pt>
                <c:pt idx="28583">
                  <c:v>42117.684560185182</c:v>
                </c:pt>
                <c:pt idx="28584">
                  <c:v>42117.691504629584</c:v>
                </c:pt>
                <c:pt idx="28585">
                  <c:v>42117.698449074072</c:v>
                </c:pt>
                <c:pt idx="28586">
                  <c:v>42117.705393518474</c:v>
                </c:pt>
                <c:pt idx="28587">
                  <c:v>42117.712337962963</c:v>
                </c:pt>
                <c:pt idx="28588">
                  <c:v>42117.719282407408</c:v>
                </c:pt>
                <c:pt idx="28589">
                  <c:v>42117.726226851824</c:v>
                </c:pt>
                <c:pt idx="28590">
                  <c:v>42117.733171296284</c:v>
                </c:pt>
                <c:pt idx="28591">
                  <c:v>42117.740115740744</c:v>
                </c:pt>
                <c:pt idx="28592">
                  <c:v>42117.747060185175</c:v>
                </c:pt>
                <c:pt idx="28593">
                  <c:v>42117.754004629627</c:v>
                </c:pt>
                <c:pt idx="28594">
                  <c:v>42117.760949074072</c:v>
                </c:pt>
                <c:pt idx="28595">
                  <c:v>42117.767893518474</c:v>
                </c:pt>
                <c:pt idx="28596">
                  <c:v>42117.774837962963</c:v>
                </c:pt>
                <c:pt idx="28597">
                  <c:v>42117.781782407357</c:v>
                </c:pt>
                <c:pt idx="28598">
                  <c:v>42117.788726851824</c:v>
                </c:pt>
                <c:pt idx="28599">
                  <c:v>42117.795671296284</c:v>
                </c:pt>
                <c:pt idx="28600">
                  <c:v>42117.802615740795</c:v>
                </c:pt>
                <c:pt idx="28601">
                  <c:v>42117.809560185182</c:v>
                </c:pt>
                <c:pt idx="28602">
                  <c:v>42117.816504629642</c:v>
                </c:pt>
                <c:pt idx="28603">
                  <c:v>42117.823449074072</c:v>
                </c:pt>
                <c:pt idx="28604">
                  <c:v>42117.830393518518</c:v>
                </c:pt>
                <c:pt idx="28605">
                  <c:v>42117.837337962963</c:v>
                </c:pt>
                <c:pt idx="28606">
                  <c:v>42117.844282407459</c:v>
                </c:pt>
                <c:pt idx="28607">
                  <c:v>42117.851226851853</c:v>
                </c:pt>
                <c:pt idx="28608">
                  <c:v>42117.858171296393</c:v>
                </c:pt>
                <c:pt idx="28609">
                  <c:v>42117.865115740744</c:v>
                </c:pt>
                <c:pt idx="28610">
                  <c:v>42117.872060185182</c:v>
                </c:pt>
                <c:pt idx="28611">
                  <c:v>42117.879004629627</c:v>
                </c:pt>
                <c:pt idx="28612">
                  <c:v>42117.885949074123</c:v>
                </c:pt>
                <c:pt idx="28613">
                  <c:v>42117.892893518518</c:v>
                </c:pt>
                <c:pt idx="28614">
                  <c:v>42117.899837962963</c:v>
                </c:pt>
                <c:pt idx="28615">
                  <c:v>42117.906782407408</c:v>
                </c:pt>
                <c:pt idx="28616">
                  <c:v>42117.913726851824</c:v>
                </c:pt>
                <c:pt idx="28617">
                  <c:v>42117.920671296299</c:v>
                </c:pt>
                <c:pt idx="28618">
                  <c:v>42117.927615740744</c:v>
                </c:pt>
                <c:pt idx="28619">
                  <c:v>42117.934560185182</c:v>
                </c:pt>
                <c:pt idx="28620">
                  <c:v>42117.941504629627</c:v>
                </c:pt>
                <c:pt idx="28621">
                  <c:v>42117.948449074123</c:v>
                </c:pt>
                <c:pt idx="28622">
                  <c:v>42117.955393518518</c:v>
                </c:pt>
                <c:pt idx="28623">
                  <c:v>42117.962337962963</c:v>
                </c:pt>
                <c:pt idx="28624">
                  <c:v>42117.969282407408</c:v>
                </c:pt>
                <c:pt idx="28625">
                  <c:v>42117.976226851853</c:v>
                </c:pt>
                <c:pt idx="28626">
                  <c:v>42117.983171296299</c:v>
                </c:pt>
                <c:pt idx="28627">
                  <c:v>42117.990115740744</c:v>
                </c:pt>
                <c:pt idx="28628">
                  <c:v>42117.997060185175</c:v>
                </c:pt>
                <c:pt idx="28629">
                  <c:v>42118.004004629627</c:v>
                </c:pt>
                <c:pt idx="28630">
                  <c:v>42118.010949074123</c:v>
                </c:pt>
                <c:pt idx="28631">
                  <c:v>42118.017893518518</c:v>
                </c:pt>
                <c:pt idx="28632">
                  <c:v>42118.024837962963</c:v>
                </c:pt>
                <c:pt idx="28633">
                  <c:v>42118.031782407357</c:v>
                </c:pt>
                <c:pt idx="28634">
                  <c:v>42118.038726851824</c:v>
                </c:pt>
                <c:pt idx="28635">
                  <c:v>42118.045671296299</c:v>
                </c:pt>
                <c:pt idx="28636">
                  <c:v>42118.052615740795</c:v>
                </c:pt>
                <c:pt idx="28637">
                  <c:v>42118.059560185182</c:v>
                </c:pt>
                <c:pt idx="28638">
                  <c:v>42118.066504629627</c:v>
                </c:pt>
                <c:pt idx="28639">
                  <c:v>42118.073449074072</c:v>
                </c:pt>
                <c:pt idx="28640">
                  <c:v>42118.080393518518</c:v>
                </c:pt>
                <c:pt idx="28641">
                  <c:v>42118.087337962963</c:v>
                </c:pt>
                <c:pt idx="28642">
                  <c:v>42118.094282407408</c:v>
                </c:pt>
                <c:pt idx="28643">
                  <c:v>42118.101226851824</c:v>
                </c:pt>
                <c:pt idx="28644">
                  <c:v>42118.108171296299</c:v>
                </c:pt>
                <c:pt idx="28645">
                  <c:v>42118.115115740744</c:v>
                </c:pt>
                <c:pt idx="28646">
                  <c:v>42118.122060185175</c:v>
                </c:pt>
                <c:pt idx="28647">
                  <c:v>42118.129004629584</c:v>
                </c:pt>
                <c:pt idx="28648">
                  <c:v>42118.135949074072</c:v>
                </c:pt>
                <c:pt idx="28649">
                  <c:v>42118.142893518518</c:v>
                </c:pt>
                <c:pt idx="28650">
                  <c:v>42118.149837962963</c:v>
                </c:pt>
                <c:pt idx="28651">
                  <c:v>42118.156782407408</c:v>
                </c:pt>
                <c:pt idx="28652">
                  <c:v>42118.163726851759</c:v>
                </c:pt>
                <c:pt idx="28653">
                  <c:v>42118.170671296299</c:v>
                </c:pt>
                <c:pt idx="28654">
                  <c:v>42118.177615740744</c:v>
                </c:pt>
                <c:pt idx="28655">
                  <c:v>42118.184560185182</c:v>
                </c:pt>
                <c:pt idx="28656">
                  <c:v>42118.191504629584</c:v>
                </c:pt>
                <c:pt idx="28657">
                  <c:v>42118.198449074072</c:v>
                </c:pt>
                <c:pt idx="28658">
                  <c:v>42118.205393518474</c:v>
                </c:pt>
                <c:pt idx="28659">
                  <c:v>42118.212337962963</c:v>
                </c:pt>
                <c:pt idx="28660">
                  <c:v>42118.219282407408</c:v>
                </c:pt>
                <c:pt idx="28661">
                  <c:v>42118.226226851824</c:v>
                </c:pt>
                <c:pt idx="28662">
                  <c:v>42118.233171296284</c:v>
                </c:pt>
                <c:pt idx="28663">
                  <c:v>42118.240115740744</c:v>
                </c:pt>
                <c:pt idx="28664">
                  <c:v>42118.247060185175</c:v>
                </c:pt>
                <c:pt idx="28665">
                  <c:v>42118.254004629627</c:v>
                </c:pt>
                <c:pt idx="28666">
                  <c:v>42118.260949074072</c:v>
                </c:pt>
                <c:pt idx="28667">
                  <c:v>42118.267893518474</c:v>
                </c:pt>
                <c:pt idx="28668">
                  <c:v>42118.274837962963</c:v>
                </c:pt>
                <c:pt idx="28669">
                  <c:v>42118.281782407357</c:v>
                </c:pt>
                <c:pt idx="28670">
                  <c:v>42118.288726851824</c:v>
                </c:pt>
                <c:pt idx="28671">
                  <c:v>42118.295671296284</c:v>
                </c:pt>
                <c:pt idx="28672">
                  <c:v>42118.302615740795</c:v>
                </c:pt>
                <c:pt idx="28673">
                  <c:v>42118.309560185182</c:v>
                </c:pt>
                <c:pt idx="28674">
                  <c:v>42118.316504629642</c:v>
                </c:pt>
                <c:pt idx="28675">
                  <c:v>42118.323449074072</c:v>
                </c:pt>
                <c:pt idx="28676">
                  <c:v>42118.330393518518</c:v>
                </c:pt>
                <c:pt idx="28677">
                  <c:v>42118.337337962963</c:v>
                </c:pt>
                <c:pt idx="28678">
                  <c:v>42118.344282407459</c:v>
                </c:pt>
                <c:pt idx="28679">
                  <c:v>42118.351226851853</c:v>
                </c:pt>
                <c:pt idx="28680">
                  <c:v>42118.358171296393</c:v>
                </c:pt>
                <c:pt idx="28681">
                  <c:v>42118.365115740744</c:v>
                </c:pt>
                <c:pt idx="28682">
                  <c:v>42118.372060185182</c:v>
                </c:pt>
                <c:pt idx="28683">
                  <c:v>42118.379004629627</c:v>
                </c:pt>
                <c:pt idx="28684">
                  <c:v>42118.385949074123</c:v>
                </c:pt>
                <c:pt idx="28685">
                  <c:v>42118.392893518518</c:v>
                </c:pt>
                <c:pt idx="28686">
                  <c:v>42118.399837962963</c:v>
                </c:pt>
                <c:pt idx="28687">
                  <c:v>42118.406782407408</c:v>
                </c:pt>
                <c:pt idx="28688">
                  <c:v>42118.413726851824</c:v>
                </c:pt>
                <c:pt idx="28689">
                  <c:v>42118.420671296299</c:v>
                </c:pt>
                <c:pt idx="28690">
                  <c:v>42118.427615740744</c:v>
                </c:pt>
                <c:pt idx="28691">
                  <c:v>42118.434560185182</c:v>
                </c:pt>
                <c:pt idx="28692">
                  <c:v>42118.441504629627</c:v>
                </c:pt>
                <c:pt idx="28693">
                  <c:v>42118.448449074123</c:v>
                </c:pt>
                <c:pt idx="28694">
                  <c:v>42118.455393518518</c:v>
                </c:pt>
                <c:pt idx="28695">
                  <c:v>42118.462337962963</c:v>
                </c:pt>
                <c:pt idx="28696">
                  <c:v>42118.469282407408</c:v>
                </c:pt>
                <c:pt idx="28697">
                  <c:v>42118.476226851853</c:v>
                </c:pt>
                <c:pt idx="28698">
                  <c:v>42118.483171296299</c:v>
                </c:pt>
                <c:pt idx="28699">
                  <c:v>42118.490115740744</c:v>
                </c:pt>
                <c:pt idx="28700">
                  <c:v>42118.497060185175</c:v>
                </c:pt>
                <c:pt idx="28701">
                  <c:v>42118.504004629627</c:v>
                </c:pt>
                <c:pt idx="28702">
                  <c:v>42118.510949074123</c:v>
                </c:pt>
                <c:pt idx="28703">
                  <c:v>42118.517893518518</c:v>
                </c:pt>
                <c:pt idx="28704">
                  <c:v>42118.524837962963</c:v>
                </c:pt>
                <c:pt idx="28705">
                  <c:v>42118.531782407357</c:v>
                </c:pt>
                <c:pt idx="28706">
                  <c:v>42118.538726851824</c:v>
                </c:pt>
                <c:pt idx="28707">
                  <c:v>42118.545671296299</c:v>
                </c:pt>
                <c:pt idx="28708">
                  <c:v>42118.552615740795</c:v>
                </c:pt>
                <c:pt idx="28709">
                  <c:v>42118.559560185182</c:v>
                </c:pt>
                <c:pt idx="28710">
                  <c:v>42118.566504629627</c:v>
                </c:pt>
                <c:pt idx="28711">
                  <c:v>42118.573449074072</c:v>
                </c:pt>
                <c:pt idx="28712">
                  <c:v>42118.580393518518</c:v>
                </c:pt>
                <c:pt idx="28713">
                  <c:v>42118.587337962963</c:v>
                </c:pt>
                <c:pt idx="28714">
                  <c:v>42118.594282407408</c:v>
                </c:pt>
                <c:pt idx="28715">
                  <c:v>42118.601226851824</c:v>
                </c:pt>
                <c:pt idx="28716">
                  <c:v>42118.608171296299</c:v>
                </c:pt>
                <c:pt idx="28717">
                  <c:v>42118.615115740744</c:v>
                </c:pt>
                <c:pt idx="28718">
                  <c:v>42118.622060185175</c:v>
                </c:pt>
                <c:pt idx="28719">
                  <c:v>42118.629004629584</c:v>
                </c:pt>
                <c:pt idx="28720">
                  <c:v>42118.635949074072</c:v>
                </c:pt>
                <c:pt idx="28721">
                  <c:v>42118.642893518518</c:v>
                </c:pt>
                <c:pt idx="28722">
                  <c:v>42118.649837962963</c:v>
                </c:pt>
                <c:pt idx="28723">
                  <c:v>42118.656782407408</c:v>
                </c:pt>
                <c:pt idx="28724">
                  <c:v>42118.663726851759</c:v>
                </c:pt>
                <c:pt idx="28725">
                  <c:v>42118.670671296299</c:v>
                </c:pt>
                <c:pt idx="28726">
                  <c:v>42118.677615740744</c:v>
                </c:pt>
                <c:pt idx="28727">
                  <c:v>42118.684560185182</c:v>
                </c:pt>
                <c:pt idx="28728">
                  <c:v>42118.691504629584</c:v>
                </c:pt>
                <c:pt idx="28729">
                  <c:v>42118.698449074072</c:v>
                </c:pt>
                <c:pt idx="28730">
                  <c:v>42118.705393518474</c:v>
                </c:pt>
                <c:pt idx="28731">
                  <c:v>42118.712337962963</c:v>
                </c:pt>
                <c:pt idx="28732">
                  <c:v>42118.719282407408</c:v>
                </c:pt>
                <c:pt idx="28733">
                  <c:v>42118.726226851824</c:v>
                </c:pt>
                <c:pt idx="28734">
                  <c:v>42118.733171296284</c:v>
                </c:pt>
                <c:pt idx="28735">
                  <c:v>42118.740115740744</c:v>
                </c:pt>
                <c:pt idx="28736">
                  <c:v>42118.747060185175</c:v>
                </c:pt>
                <c:pt idx="28737">
                  <c:v>42118.754004629627</c:v>
                </c:pt>
                <c:pt idx="28738">
                  <c:v>42118.760949074072</c:v>
                </c:pt>
                <c:pt idx="28739">
                  <c:v>42118.767893518474</c:v>
                </c:pt>
                <c:pt idx="28740">
                  <c:v>42118.774837962963</c:v>
                </c:pt>
                <c:pt idx="28741">
                  <c:v>42118.781782407357</c:v>
                </c:pt>
                <c:pt idx="28742">
                  <c:v>42118.788726851824</c:v>
                </c:pt>
                <c:pt idx="28743">
                  <c:v>42118.795671296284</c:v>
                </c:pt>
                <c:pt idx="28744">
                  <c:v>42118.802615740795</c:v>
                </c:pt>
                <c:pt idx="28745">
                  <c:v>42118.809560185182</c:v>
                </c:pt>
                <c:pt idx="28746">
                  <c:v>42118.816504629642</c:v>
                </c:pt>
                <c:pt idx="28747">
                  <c:v>42118.823449074072</c:v>
                </c:pt>
                <c:pt idx="28748">
                  <c:v>42118.830393518518</c:v>
                </c:pt>
                <c:pt idx="28749">
                  <c:v>42118.837337962963</c:v>
                </c:pt>
                <c:pt idx="28750">
                  <c:v>42118.844282407459</c:v>
                </c:pt>
                <c:pt idx="28751">
                  <c:v>42118.851226851853</c:v>
                </c:pt>
                <c:pt idx="28752">
                  <c:v>42118.858171296393</c:v>
                </c:pt>
                <c:pt idx="28753">
                  <c:v>42118.865115740744</c:v>
                </c:pt>
                <c:pt idx="28754">
                  <c:v>42118.872060185182</c:v>
                </c:pt>
                <c:pt idx="28755">
                  <c:v>42118.879004629627</c:v>
                </c:pt>
                <c:pt idx="28756">
                  <c:v>42118.885949074123</c:v>
                </c:pt>
                <c:pt idx="28757">
                  <c:v>42118.892893518518</c:v>
                </c:pt>
                <c:pt idx="28758">
                  <c:v>42118.899837962963</c:v>
                </c:pt>
                <c:pt idx="28759">
                  <c:v>42118.906782407408</c:v>
                </c:pt>
                <c:pt idx="28760">
                  <c:v>42118.913726851824</c:v>
                </c:pt>
                <c:pt idx="28761">
                  <c:v>42118.920671296299</c:v>
                </c:pt>
                <c:pt idx="28762">
                  <c:v>42118.927615740744</c:v>
                </c:pt>
                <c:pt idx="28763">
                  <c:v>42118.934560185182</c:v>
                </c:pt>
                <c:pt idx="28764">
                  <c:v>42118.941504629627</c:v>
                </c:pt>
                <c:pt idx="28765">
                  <c:v>42118.948449074123</c:v>
                </c:pt>
                <c:pt idx="28766">
                  <c:v>42118.955393518518</c:v>
                </c:pt>
                <c:pt idx="28767">
                  <c:v>42118.962337962963</c:v>
                </c:pt>
                <c:pt idx="28768">
                  <c:v>42118.969282407408</c:v>
                </c:pt>
                <c:pt idx="28769">
                  <c:v>42118.976226851853</c:v>
                </c:pt>
                <c:pt idx="28770">
                  <c:v>42118.983171296299</c:v>
                </c:pt>
                <c:pt idx="28771">
                  <c:v>42118.990115740744</c:v>
                </c:pt>
                <c:pt idx="28772">
                  <c:v>42118.997060185175</c:v>
                </c:pt>
                <c:pt idx="28773">
                  <c:v>42119.004004629627</c:v>
                </c:pt>
                <c:pt idx="28774">
                  <c:v>42119.010949074123</c:v>
                </c:pt>
                <c:pt idx="28775">
                  <c:v>42119.017893518518</c:v>
                </c:pt>
                <c:pt idx="28776">
                  <c:v>42119.024837962963</c:v>
                </c:pt>
                <c:pt idx="28777">
                  <c:v>42119.031782407357</c:v>
                </c:pt>
                <c:pt idx="28778">
                  <c:v>42119.038726851824</c:v>
                </c:pt>
                <c:pt idx="28779">
                  <c:v>42119.045671296299</c:v>
                </c:pt>
                <c:pt idx="28780">
                  <c:v>42119.052615740795</c:v>
                </c:pt>
                <c:pt idx="28781">
                  <c:v>42119.059560185182</c:v>
                </c:pt>
                <c:pt idx="28782">
                  <c:v>42119.066504629627</c:v>
                </c:pt>
                <c:pt idx="28783">
                  <c:v>42119.073449074072</c:v>
                </c:pt>
                <c:pt idx="28784">
                  <c:v>42119.080393518518</c:v>
                </c:pt>
                <c:pt idx="28785">
                  <c:v>42119.087337962963</c:v>
                </c:pt>
                <c:pt idx="28786">
                  <c:v>42119.094282407408</c:v>
                </c:pt>
                <c:pt idx="28787">
                  <c:v>42119.101226851824</c:v>
                </c:pt>
                <c:pt idx="28788">
                  <c:v>42119.108171296299</c:v>
                </c:pt>
                <c:pt idx="28789">
                  <c:v>42119.115115740744</c:v>
                </c:pt>
                <c:pt idx="28790">
                  <c:v>42119.122060185175</c:v>
                </c:pt>
                <c:pt idx="28791">
                  <c:v>42119.129004629584</c:v>
                </c:pt>
                <c:pt idx="28792">
                  <c:v>42119.135949074072</c:v>
                </c:pt>
                <c:pt idx="28793">
                  <c:v>42119.142893518518</c:v>
                </c:pt>
                <c:pt idx="28794">
                  <c:v>42119.149837962963</c:v>
                </c:pt>
                <c:pt idx="28795">
                  <c:v>42119.156782407408</c:v>
                </c:pt>
                <c:pt idx="28796">
                  <c:v>42119.163726851759</c:v>
                </c:pt>
                <c:pt idx="28797">
                  <c:v>42119.170671296299</c:v>
                </c:pt>
                <c:pt idx="28798">
                  <c:v>42119.177615740744</c:v>
                </c:pt>
                <c:pt idx="28799">
                  <c:v>42119.184560185182</c:v>
                </c:pt>
                <c:pt idx="28800">
                  <c:v>42119.191504629584</c:v>
                </c:pt>
                <c:pt idx="28801">
                  <c:v>42119.198449074072</c:v>
                </c:pt>
                <c:pt idx="28802">
                  <c:v>42119.205393518474</c:v>
                </c:pt>
                <c:pt idx="28803">
                  <c:v>42119.212337962963</c:v>
                </c:pt>
                <c:pt idx="28804">
                  <c:v>42119.219282407408</c:v>
                </c:pt>
                <c:pt idx="28805">
                  <c:v>42119.226226851824</c:v>
                </c:pt>
                <c:pt idx="28806">
                  <c:v>42119.233171296284</c:v>
                </c:pt>
                <c:pt idx="28807">
                  <c:v>42119.240115740744</c:v>
                </c:pt>
                <c:pt idx="28808">
                  <c:v>42119.247060185175</c:v>
                </c:pt>
                <c:pt idx="28809">
                  <c:v>42119.254004629627</c:v>
                </c:pt>
                <c:pt idx="28810">
                  <c:v>42119.260949074072</c:v>
                </c:pt>
                <c:pt idx="28811">
                  <c:v>42119.267893518474</c:v>
                </c:pt>
                <c:pt idx="28812">
                  <c:v>42119.274837962963</c:v>
                </c:pt>
                <c:pt idx="28813">
                  <c:v>42119.281782407357</c:v>
                </c:pt>
                <c:pt idx="28814">
                  <c:v>42119.288726851824</c:v>
                </c:pt>
                <c:pt idx="28815">
                  <c:v>42119.295671296284</c:v>
                </c:pt>
                <c:pt idx="28816">
                  <c:v>42119.302615740795</c:v>
                </c:pt>
                <c:pt idx="28817">
                  <c:v>42119.309560185182</c:v>
                </c:pt>
                <c:pt idx="28818">
                  <c:v>42119.316504629642</c:v>
                </c:pt>
                <c:pt idx="28819">
                  <c:v>42119.323449074072</c:v>
                </c:pt>
                <c:pt idx="28820">
                  <c:v>42119.330393518518</c:v>
                </c:pt>
                <c:pt idx="28821">
                  <c:v>42119.337337962963</c:v>
                </c:pt>
                <c:pt idx="28822">
                  <c:v>42119.344282407459</c:v>
                </c:pt>
                <c:pt idx="28823">
                  <c:v>42119.351226851853</c:v>
                </c:pt>
                <c:pt idx="28824">
                  <c:v>42119.358171296393</c:v>
                </c:pt>
                <c:pt idx="28825">
                  <c:v>42119.365115740744</c:v>
                </c:pt>
                <c:pt idx="28826">
                  <c:v>42119.372060185182</c:v>
                </c:pt>
                <c:pt idx="28827">
                  <c:v>42119.379004629627</c:v>
                </c:pt>
                <c:pt idx="28828">
                  <c:v>42119.385949074123</c:v>
                </c:pt>
                <c:pt idx="28829">
                  <c:v>42119.392893518518</c:v>
                </c:pt>
                <c:pt idx="28830">
                  <c:v>42119.399837962963</c:v>
                </c:pt>
                <c:pt idx="28831">
                  <c:v>42119.406782407408</c:v>
                </c:pt>
                <c:pt idx="28832">
                  <c:v>42119.413726851824</c:v>
                </c:pt>
                <c:pt idx="28833">
                  <c:v>42119.420671296299</c:v>
                </c:pt>
                <c:pt idx="28834">
                  <c:v>42119.427615740744</c:v>
                </c:pt>
                <c:pt idx="28835">
                  <c:v>42119.434560185182</c:v>
                </c:pt>
                <c:pt idx="28836">
                  <c:v>42119.441504629627</c:v>
                </c:pt>
                <c:pt idx="28837">
                  <c:v>42119.448449074123</c:v>
                </c:pt>
                <c:pt idx="28838">
                  <c:v>42119.455393518518</c:v>
                </c:pt>
                <c:pt idx="28839">
                  <c:v>42119.462337962963</c:v>
                </c:pt>
                <c:pt idx="28840">
                  <c:v>42119.469282407408</c:v>
                </c:pt>
                <c:pt idx="28841">
                  <c:v>42119.476226851853</c:v>
                </c:pt>
                <c:pt idx="28842">
                  <c:v>42119.483171296299</c:v>
                </c:pt>
                <c:pt idx="28843">
                  <c:v>42119.490115740744</c:v>
                </c:pt>
                <c:pt idx="28844">
                  <c:v>42119.497060185175</c:v>
                </c:pt>
                <c:pt idx="28845">
                  <c:v>42119.504004629627</c:v>
                </c:pt>
                <c:pt idx="28846">
                  <c:v>42119.510949074123</c:v>
                </c:pt>
                <c:pt idx="28847">
                  <c:v>42119.517893518518</c:v>
                </c:pt>
                <c:pt idx="28848">
                  <c:v>42119.524837962963</c:v>
                </c:pt>
                <c:pt idx="28849">
                  <c:v>42119.531782407357</c:v>
                </c:pt>
                <c:pt idx="28850">
                  <c:v>42119.538726851824</c:v>
                </c:pt>
                <c:pt idx="28851">
                  <c:v>42119.545671296299</c:v>
                </c:pt>
                <c:pt idx="28852">
                  <c:v>42119.552615740795</c:v>
                </c:pt>
                <c:pt idx="28853">
                  <c:v>42119.559560185182</c:v>
                </c:pt>
                <c:pt idx="28854">
                  <c:v>42119.566504629627</c:v>
                </c:pt>
                <c:pt idx="28855">
                  <c:v>42119.573449074072</c:v>
                </c:pt>
                <c:pt idx="28856">
                  <c:v>42119.580393518518</c:v>
                </c:pt>
                <c:pt idx="28857">
                  <c:v>42119.587337962963</c:v>
                </c:pt>
                <c:pt idx="28858">
                  <c:v>42119.594282407408</c:v>
                </c:pt>
                <c:pt idx="28859">
                  <c:v>42119.601226851824</c:v>
                </c:pt>
                <c:pt idx="28860">
                  <c:v>42119.608171296299</c:v>
                </c:pt>
                <c:pt idx="28861">
                  <c:v>42119.615115740744</c:v>
                </c:pt>
                <c:pt idx="28862">
                  <c:v>42119.622060185175</c:v>
                </c:pt>
                <c:pt idx="28863">
                  <c:v>42119.629004629584</c:v>
                </c:pt>
                <c:pt idx="28864">
                  <c:v>42119.635949074072</c:v>
                </c:pt>
                <c:pt idx="28865">
                  <c:v>42119.642893518518</c:v>
                </c:pt>
                <c:pt idx="28866">
                  <c:v>42119.649837962963</c:v>
                </c:pt>
                <c:pt idx="28867">
                  <c:v>42119.656782407408</c:v>
                </c:pt>
                <c:pt idx="28868">
                  <c:v>42119.663726851759</c:v>
                </c:pt>
                <c:pt idx="28869">
                  <c:v>42119.670671296299</c:v>
                </c:pt>
                <c:pt idx="28870">
                  <c:v>42119.677615740744</c:v>
                </c:pt>
                <c:pt idx="28871">
                  <c:v>42119.684560185182</c:v>
                </c:pt>
                <c:pt idx="28872">
                  <c:v>42119.691504629584</c:v>
                </c:pt>
                <c:pt idx="28873">
                  <c:v>42119.698449074072</c:v>
                </c:pt>
                <c:pt idx="28874">
                  <c:v>42119.705393518474</c:v>
                </c:pt>
                <c:pt idx="28875">
                  <c:v>42119.712337962963</c:v>
                </c:pt>
                <c:pt idx="28876">
                  <c:v>42119.719282407408</c:v>
                </c:pt>
                <c:pt idx="28877">
                  <c:v>42119.726226851824</c:v>
                </c:pt>
                <c:pt idx="28878">
                  <c:v>42119.733171296284</c:v>
                </c:pt>
                <c:pt idx="28879">
                  <c:v>42119.740115740744</c:v>
                </c:pt>
                <c:pt idx="28880">
                  <c:v>42119.747060185175</c:v>
                </c:pt>
                <c:pt idx="28881">
                  <c:v>42119.754004629627</c:v>
                </c:pt>
                <c:pt idx="28882">
                  <c:v>42119.760949074072</c:v>
                </c:pt>
                <c:pt idx="28883">
                  <c:v>42119.767893518474</c:v>
                </c:pt>
                <c:pt idx="28884">
                  <c:v>42119.774837962963</c:v>
                </c:pt>
                <c:pt idx="28885">
                  <c:v>42119.781782407357</c:v>
                </c:pt>
                <c:pt idx="28886">
                  <c:v>42119.788726851824</c:v>
                </c:pt>
                <c:pt idx="28887">
                  <c:v>42119.795671296284</c:v>
                </c:pt>
                <c:pt idx="28888">
                  <c:v>42119.802615740795</c:v>
                </c:pt>
                <c:pt idx="28889">
                  <c:v>42119.809560185182</c:v>
                </c:pt>
                <c:pt idx="28890">
                  <c:v>42119.816504629642</c:v>
                </c:pt>
                <c:pt idx="28891">
                  <c:v>42119.823449074072</c:v>
                </c:pt>
                <c:pt idx="28892">
                  <c:v>42119.830393518518</c:v>
                </c:pt>
                <c:pt idx="28893">
                  <c:v>42119.837337962963</c:v>
                </c:pt>
                <c:pt idx="28894">
                  <c:v>42119.844282407459</c:v>
                </c:pt>
                <c:pt idx="28895">
                  <c:v>42119.851226851853</c:v>
                </c:pt>
                <c:pt idx="28896">
                  <c:v>42119.858171296393</c:v>
                </c:pt>
                <c:pt idx="28897">
                  <c:v>42119.865115740744</c:v>
                </c:pt>
                <c:pt idx="28898">
                  <c:v>42119.872060185182</c:v>
                </c:pt>
                <c:pt idx="28899">
                  <c:v>42119.879004629627</c:v>
                </c:pt>
                <c:pt idx="28900">
                  <c:v>42119.885949074123</c:v>
                </c:pt>
                <c:pt idx="28901">
                  <c:v>42119.892893518518</c:v>
                </c:pt>
                <c:pt idx="28902">
                  <c:v>42119.899837962963</c:v>
                </c:pt>
                <c:pt idx="28903">
                  <c:v>42119.906782407408</c:v>
                </c:pt>
                <c:pt idx="28904">
                  <c:v>42119.913726851824</c:v>
                </c:pt>
                <c:pt idx="28905">
                  <c:v>42119.920671296299</c:v>
                </c:pt>
                <c:pt idx="28906">
                  <c:v>42119.927615740744</c:v>
                </c:pt>
                <c:pt idx="28907">
                  <c:v>42119.934560185182</c:v>
                </c:pt>
                <c:pt idx="28908">
                  <c:v>42119.941504629627</c:v>
                </c:pt>
                <c:pt idx="28909">
                  <c:v>42119.948449074123</c:v>
                </c:pt>
                <c:pt idx="28910">
                  <c:v>42119.955393518518</c:v>
                </c:pt>
                <c:pt idx="28911">
                  <c:v>42119.962337962963</c:v>
                </c:pt>
                <c:pt idx="28912">
                  <c:v>42119.969282407408</c:v>
                </c:pt>
                <c:pt idx="28913">
                  <c:v>42119.976226851853</c:v>
                </c:pt>
                <c:pt idx="28914">
                  <c:v>42119.983171296299</c:v>
                </c:pt>
                <c:pt idx="28915">
                  <c:v>42119.990115740744</c:v>
                </c:pt>
                <c:pt idx="28916">
                  <c:v>42119.997060185175</c:v>
                </c:pt>
                <c:pt idx="28917">
                  <c:v>42120.004004629627</c:v>
                </c:pt>
                <c:pt idx="28918">
                  <c:v>42120.010949074123</c:v>
                </c:pt>
                <c:pt idx="28919">
                  <c:v>42120.017893518518</c:v>
                </c:pt>
                <c:pt idx="28920">
                  <c:v>42120.024837962963</c:v>
                </c:pt>
                <c:pt idx="28921">
                  <c:v>42120.031782407357</c:v>
                </c:pt>
                <c:pt idx="28922">
                  <c:v>42120.038726851824</c:v>
                </c:pt>
                <c:pt idx="28923">
                  <c:v>42120.045671296299</c:v>
                </c:pt>
                <c:pt idx="28924">
                  <c:v>42120.052615740795</c:v>
                </c:pt>
                <c:pt idx="28925">
                  <c:v>42120.059560185182</c:v>
                </c:pt>
                <c:pt idx="28926">
                  <c:v>42120.066504629627</c:v>
                </c:pt>
                <c:pt idx="28927">
                  <c:v>42120.073449074072</c:v>
                </c:pt>
                <c:pt idx="28928">
                  <c:v>42120.080393518518</c:v>
                </c:pt>
                <c:pt idx="28929">
                  <c:v>42120.087337962963</c:v>
                </c:pt>
                <c:pt idx="28930">
                  <c:v>42120.094282407408</c:v>
                </c:pt>
                <c:pt idx="28931">
                  <c:v>42120.101226851824</c:v>
                </c:pt>
                <c:pt idx="28932">
                  <c:v>42120.108171296299</c:v>
                </c:pt>
                <c:pt idx="28933">
                  <c:v>42120.115115740744</c:v>
                </c:pt>
                <c:pt idx="28934">
                  <c:v>42120.122060185175</c:v>
                </c:pt>
                <c:pt idx="28935">
                  <c:v>42120.129004629584</c:v>
                </c:pt>
                <c:pt idx="28936">
                  <c:v>42120.135949074072</c:v>
                </c:pt>
                <c:pt idx="28937">
                  <c:v>42120.142893518518</c:v>
                </c:pt>
                <c:pt idx="28938">
                  <c:v>42120.149837962963</c:v>
                </c:pt>
                <c:pt idx="28939">
                  <c:v>42120.156782407408</c:v>
                </c:pt>
                <c:pt idx="28940">
                  <c:v>42120.163726851759</c:v>
                </c:pt>
                <c:pt idx="28941">
                  <c:v>42120.170671296299</c:v>
                </c:pt>
                <c:pt idx="28942">
                  <c:v>42120.177615740744</c:v>
                </c:pt>
                <c:pt idx="28943">
                  <c:v>42120.184560185182</c:v>
                </c:pt>
                <c:pt idx="28944">
                  <c:v>42120.191504629584</c:v>
                </c:pt>
                <c:pt idx="28945">
                  <c:v>42120.198449074072</c:v>
                </c:pt>
                <c:pt idx="28946">
                  <c:v>42120.205393518474</c:v>
                </c:pt>
                <c:pt idx="28947">
                  <c:v>42120.212337962963</c:v>
                </c:pt>
                <c:pt idx="28948">
                  <c:v>42120.219282407408</c:v>
                </c:pt>
                <c:pt idx="28949">
                  <c:v>42120.226226851824</c:v>
                </c:pt>
                <c:pt idx="28950">
                  <c:v>42120.233171296284</c:v>
                </c:pt>
                <c:pt idx="28951">
                  <c:v>42120.240115740744</c:v>
                </c:pt>
                <c:pt idx="28952">
                  <c:v>42120.247060185175</c:v>
                </c:pt>
                <c:pt idx="28953">
                  <c:v>42120.254004629627</c:v>
                </c:pt>
                <c:pt idx="28954">
                  <c:v>42120.260949074072</c:v>
                </c:pt>
                <c:pt idx="28955">
                  <c:v>42120.267893518474</c:v>
                </c:pt>
                <c:pt idx="28956">
                  <c:v>42120.274837962963</c:v>
                </c:pt>
                <c:pt idx="28957">
                  <c:v>42120.281782407357</c:v>
                </c:pt>
                <c:pt idx="28958">
                  <c:v>42120.288726851824</c:v>
                </c:pt>
                <c:pt idx="28959">
                  <c:v>42120.295671296284</c:v>
                </c:pt>
                <c:pt idx="28960">
                  <c:v>42120.302615740795</c:v>
                </c:pt>
                <c:pt idx="28961">
                  <c:v>42120.309560185182</c:v>
                </c:pt>
                <c:pt idx="28962">
                  <c:v>42120.316504629642</c:v>
                </c:pt>
                <c:pt idx="28963">
                  <c:v>42120.323449074072</c:v>
                </c:pt>
                <c:pt idx="28964">
                  <c:v>42120.330393518518</c:v>
                </c:pt>
                <c:pt idx="28965">
                  <c:v>42120.337337962963</c:v>
                </c:pt>
                <c:pt idx="28966">
                  <c:v>42120.344282407459</c:v>
                </c:pt>
                <c:pt idx="28967">
                  <c:v>42120.351226851853</c:v>
                </c:pt>
                <c:pt idx="28968">
                  <c:v>42120.358171296393</c:v>
                </c:pt>
                <c:pt idx="28969">
                  <c:v>42120.365115740744</c:v>
                </c:pt>
                <c:pt idx="28970">
                  <c:v>42120.372060185182</c:v>
                </c:pt>
                <c:pt idx="28971">
                  <c:v>42120.379004629627</c:v>
                </c:pt>
                <c:pt idx="28972">
                  <c:v>42120.385949074123</c:v>
                </c:pt>
                <c:pt idx="28973">
                  <c:v>42120.392893518518</c:v>
                </c:pt>
                <c:pt idx="28974">
                  <c:v>42120.399837962963</c:v>
                </c:pt>
                <c:pt idx="28975">
                  <c:v>42120.406782407408</c:v>
                </c:pt>
                <c:pt idx="28976">
                  <c:v>42120.413726851824</c:v>
                </c:pt>
                <c:pt idx="28977">
                  <c:v>42120.420671296299</c:v>
                </c:pt>
                <c:pt idx="28978">
                  <c:v>42120.427615740744</c:v>
                </c:pt>
                <c:pt idx="28979">
                  <c:v>42120.434560185182</c:v>
                </c:pt>
                <c:pt idx="28980">
                  <c:v>42120.441504629627</c:v>
                </c:pt>
                <c:pt idx="28981">
                  <c:v>42120.448449074123</c:v>
                </c:pt>
                <c:pt idx="28982">
                  <c:v>42120.455393518518</c:v>
                </c:pt>
                <c:pt idx="28983">
                  <c:v>42120.462337962963</c:v>
                </c:pt>
                <c:pt idx="28984">
                  <c:v>42120.469282407408</c:v>
                </c:pt>
                <c:pt idx="28985">
                  <c:v>42120.476226851853</c:v>
                </c:pt>
                <c:pt idx="28986">
                  <c:v>42120.483171296299</c:v>
                </c:pt>
                <c:pt idx="28987">
                  <c:v>42120.490115740744</c:v>
                </c:pt>
                <c:pt idx="28988">
                  <c:v>42120.497060185175</c:v>
                </c:pt>
                <c:pt idx="28989">
                  <c:v>42120.504004629627</c:v>
                </c:pt>
                <c:pt idx="28990">
                  <c:v>42120.510949074123</c:v>
                </c:pt>
                <c:pt idx="28991">
                  <c:v>42120.517893518518</c:v>
                </c:pt>
                <c:pt idx="28992">
                  <c:v>42120.524837962963</c:v>
                </c:pt>
                <c:pt idx="28993">
                  <c:v>42120.531782407357</c:v>
                </c:pt>
                <c:pt idx="28994">
                  <c:v>42120.538726851824</c:v>
                </c:pt>
                <c:pt idx="28995">
                  <c:v>42120.545671296299</c:v>
                </c:pt>
                <c:pt idx="28996">
                  <c:v>42120.552615740795</c:v>
                </c:pt>
                <c:pt idx="28997">
                  <c:v>42120.559560185182</c:v>
                </c:pt>
                <c:pt idx="28998">
                  <c:v>42120.566504629627</c:v>
                </c:pt>
                <c:pt idx="28999">
                  <c:v>42120.573449074072</c:v>
                </c:pt>
                <c:pt idx="29000">
                  <c:v>42120.580393518518</c:v>
                </c:pt>
                <c:pt idx="29001">
                  <c:v>42120.587337962963</c:v>
                </c:pt>
                <c:pt idx="29002">
                  <c:v>42120.594282407408</c:v>
                </c:pt>
                <c:pt idx="29003">
                  <c:v>42120.601226851824</c:v>
                </c:pt>
                <c:pt idx="29004">
                  <c:v>42120.608171296299</c:v>
                </c:pt>
                <c:pt idx="29005">
                  <c:v>42120.615115740744</c:v>
                </c:pt>
                <c:pt idx="29006">
                  <c:v>42120.622060185175</c:v>
                </c:pt>
                <c:pt idx="29007">
                  <c:v>42120.629004629584</c:v>
                </c:pt>
                <c:pt idx="29008">
                  <c:v>42120.635949074072</c:v>
                </c:pt>
                <c:pt idx="29009">
                  <c:v>42120.642893518518</c:v>
                </c:pt>
                <c:pt idx="29010">
                  <c:v>42120.649837962963</c:v>
                </c:pt>
                <c:pt idx="29011">
                  <c:v>42120.656782407408</c:v>
                </c:pt>
                <c:pt idx="29012">
                  <c:v>42120.663726851759</c:v>
                </c:pt>
                <c:pt idx="29013">
                  <c:v>42120.670671296299</c:v>
                </c:pt>
                <c:pt idx="29014">
                  <c:v>42120.677615740744</c:v>
                </c:pt>
                <c:pt idx="29015">
                  <c:v>42120.684560185182</c:v>
                </c:pt>
                <c:pt idx="29016">
                  <c:v>42120.691504629584</c:v>
                </c:pt>
                <c:pt idx="29017">
                  <c:v>42120.698449074072</c:v>
                </c:pt>
                <c:pt idx="29018">
                  <c:v>42120.705393518474</c:v>
                </c:pt>
                <c:pt idx="29019">
                  <c:v>42120.712337962963</c:v>
                </c:pt>
                <c:pt idx="29020">
                  <c:v>42120.719282407408</c:v>
                </c:pt>
                <c:pt idx="29021">
                  <c:v>42120.726226851824</c:v>
                </c:pt>
                <c:pt idx="29022">
                  <c:v>42120.733171296284</c:v>
                </c:pt>
                <c:pt idx="29023">
                  <c:v>42120.740115740744</c:v>
                </c:pt>
                <c:pt idx="29024">
                  <c:v>42120.747060185175</c:v>
                </c:pt>
                <c:pt idx="29025">
                  <c:v>42120.754004629627</c:v>
                </c:pt>
                <c:pt idx="29026">
                  <c:v>42120.760949074072</c:v>
                </c:pt>
                <c:pt idx="29027">
                  <c:v>42120.767893518474</c:v>
                </c:pt>
                <c:pt idx="29028">
                  <c:v>42120.774837962963</c:v>
                </c:pt>
                <c:pt idx="29029">
                  <c:v>42120.781782407357</c:v>
                </c:pt>
                <c:pt idx="29030">
                  <c:v>42120.788726851824</c:v>
                </c:pt>
                <c:pt idx="29031">
                  <c:v>42120.795671296284</c:v>
                </c:pt>
                <c:pt idx="29032">
                  <c:v>42120.802615740795</c:v>
                </c:pt>
                <c:pt idx="29033">
                  <c:v>42120.809560185182</c:v>
                </c:pt>
                <c:pt idx="29034">
                  <c:v>42120.816504629642</c:v>
                </c:pt>
                <c:pt idx="29035">
                  <c:v>42120.823449074072</c:v>
                </c:pt>
                <c:pt idx="29036">
                  <c:v>42120.830393518518</c:v>
                </c:pt>
                <c:pt idx="29037">
                  <c:v>42120.837337962963</c:v>
                </c:pt>
                <c:pt idx="29038">
                  <c:v>42120.844282407459</c:v>
                </c:pt>
                <c:pt idx="29039">
                  <c:v>42120.851226851853</c:v>
                </c:pt>
                <c:pt idx="29040">
                  <c:v>42120.858171296393</c:v>
                </c:pt>
                <c:pt idx="29041">
                  <c:v>42120.865115740744</c:v>
                </c:pt>
                <c:pt idx="29042">
                  <c:v>42120.872060185182</c:v>
                </c:pt>
                <c:pt idx="29043">
                  <c:v>42120.879004629627</c:v>
                </c:pt>
                <c:pt idx="29044">
                  <c:v>42120.885949074123</c:v>
                </c:pt>
                <c:pt idx="29045">
                  <c:v>42120.892893518518</c:v>
                </c:pt>
                <c:pt idx="29046">
                  <c:v>42120.899837962963</c:v>
                </c:pt>
                <c:pt idx="29047">
                  <c:v>42120.906782407408</c:v>
                </c:pt>
                <c:pt idx="29048">
                  <c:v>42120.913726851824</c:v>
                </c:pt>
                <c:pt idx="29049">
                  <c:v>42120.920671296299</c:v>
                </c:pt>
                <c:pt idx="29050">
                  <c:v>42120.927615740744</c:v>
                </c:pt>
                <c:pt idx="29051">
                  <c:v>42120.934560185182</c:v>
                </c:pt>
                <c:pt idx="29052">
                  <c:v>42120.941504629627</c:v>
                </c:pt>
                <c:pt idx="29053">
                  <c:v>42120.948449074123</c:v>
                </c:pt>
                <c:pt idx="29054">
                  <c:v>42120.955393518518</c:v>
                </c:pt>
                <c:pt idx="29055">
                  <c:v>42120.962337962963</c:v>
                </c:pt>
                <c:pt idx="29056">
                  <c:v>42120.969282407408</c:v>
                </c:pt>
                <c:pt idx="29057">
                  <c:v>42120.976226851853</c:v>
                </c:pt>
                <c:pt idx="29058">
                  <c:v>42120.983171296299</c:v>
                </c:pt>
                <c:pt idx="29059">
                  <c:v>42120.990115740744</c:v>
                </c:pt>
                <c:pt idx="29060">
                  <c:v>42120.997060185175</c:v>
                </c:pt>
                <c:pt idx="29061">
                  <c:v>42121.004004629627</c:v>
                </c:pt>
                <c:pt idx="29062">
                  <c:v>42121.010949074123</c:v>
                </c:pt>
                <c:pt idx="29063">
                  <c:v>42121.017893518518</c:v>
                </c:pt>
                <c:pt idx="29064">
                  <c:v>42121.024837962963</c:v>
                </c:pt>
                <c:pt idx="29065">
                  <c:v>42121.031782407357</c:v>
                </c:pt>
                <c:pt idx="29066">
                  <c:v>42121.038726851824</c:v>
                </c:pt>
                <c:pt idx="29067">
                  <c:v>42121.045671296299</c:v>
                </c:pt>
                <c:pt idx="29068">
                  <c:v>42121.052615740795</c:v>
                </c:pt>
                <c:pt idx="29069">
                  <c:v>42121.059560185182</c:v>
                </c:pt>
                <c:pt idx="29070">
                  <c:v>42121.066504629627</c:v>
                </c:pt>
                <c:pt idx="29071">
                  <c:v>42121.073449074072</c:v>
                </c:pt>
                <c:pt idx="29072">
                  <c:v>42121.080393518518</c:v>
                </c:pt>
                <c:pt idx="29073">
                  <c:v>42121.087337962963</c:v>
                </c:pt>
                <c:pt idx="29074">
                  <c:v>42121.094282407408</c:v>
                </c:pt>
                <c:pt idx="29075">
                  <c:v>42121.101226851824</c:v>
                </c:pt>
                <c:pt idx="29076">
                  <c:v>42121.108171296299</c:v>
                </c:pt>
                <c:pt idx="29077">
                  <c:v>42121.115115740744</c:v>
                </c:pt>
                <c:pt idx="29078">
                  <c:v>42121.122060185175</c:v>
                </c:pt>
                <c:pt idx="29079">
                  <c:v>42121.129004629584</c:v>
                </c:pt>
                <c:pt idx="29080">
                  <c:v>42121.135949074072</c:v>
                </c:pt>
                <c:pt idx="29081">
                  <c:v>42121.142893518518</c:v>
                </c:pt>
                <c:pt idx="29082">
                  <c:v>42121.149837962963</c:v>
                </c:pt>
                <c:pt idx="29083">
                  <c:v>42121.156782407408</c:v>
                </c:pt>
                <c:pt idx="29084">
                  <c:v>42121.163726851759</c:v>
                </c:pt>
                <c:pt idx="29085">
                  <c:v>42121.170671296299</c:v>
                </c:pt>
                <c:pt idx="29086">
                  <c:v>42121.177615740744</c:v>
                </c:pt>
                <c:pt idx="29087">
                  <c:v>42121.184560185182</c:v>
                </c:pt>
                <c:pt idx="29088">
                  <c:v>42121.191504629584</c:v>
                </c:pt>
                <c:pt idx="29089">
                  <c:v>42121.198449074072</c:v>
                </c:pt>
                <c:pt idx="29090">
                  <c:v>42121.205393518474</c:v>
                </c:pt>
                <c:pt idx="29091">
                  <c:v>42121.212337962963</c:v>
                </c:pt>
                <c:pt idx="29092">
                  <c:v>42121.219282407408</c:v>
                </c:pt>
                <c:pt idx="29093">
                  <c:v>42121.226226851824</c:v>
                </c:pt>
                <c:pt idx="29094">
                  <c:v>42121.233171296284</c:v>
                </c:pt>
                <c:pt idx="29095">
                  <c:v>42121.240115740744</c:v>
                </c:pt>
                <c:pt idx="29096">
                  <c:v>42121.247060185175</c:v>
                </c:pt>
                <c:pt idx="29097">
                  <c:v>42121.254004629627</c:v>
                </c:pt>
                <c:pt idx="29098">
                  <c:v>42121.260949074072</c:v>
                </c:pt>
                <c:pt idx="29099">
                  <c:v>42121.267893518474</c:v>
                </c:pt>
                <c:pt idx="29100">
                  <c:v>42121.274837962963</c:v>
                </c:pt>
                <c:pt idx="29101">
                  <c:v>42121.281782407357</c:v>
                </c:pt>
                <c:pt idx="29102">
                  <c:v>42121.288726851824</c:v>
                </c:pt>
                <c:pt idx="29103">
                  <c:v>42121.295671296284</c:v>
                </c:pt>
                <c:pt idx="29104">
                  <c:v>42121.302615740795</c:v>
                </c:pt>
                <c:pt idx="29105">
                  <c:v>42121.309560185182</c:v>
                </c:pt>
                <c:pt idx="29106">
                  <c:v>42121.316504629642</c:v>
                </c:pt>
                <c:pt idx="29107">
                  <c:v>42121.323449074072</c:v>
                </c:pt>
                <c:pt idx="29108">
                  <c:v>42121.330393518518</c:v>
                </c:pt>
                <c:pt idx="29109">
                  <c:v>42121.337337962963</c:v>
                </c:pt>
                <c:pt idx="29110">
                  <c:v>42121.344282407459</c:v>
                </c:pt>
                <c:pt idx="29111">
                  <c:v>42121.351226851853</c:v>
                </c:pt>
                <c:pt idx="29112">
                  <c:v>42121.358171296393</c:v>
                </c:pt>
                <c:pt idx="29113">
                  <c:v>42121.365115740744</c:v>
                </c:pt>
                <c:pt idx="29114">
                  <c:v>42121.372060185182</c:v>
                </c:pt>
                <c:pt idx="29115">
                  <c:v>42121.379004629627</c:v>
                </c:pt>
                <c:pt idx="29116">
                  <c:v>42121.385949074123</c:v>
                </c:pt>
                <c:pt idx="29117">
                  <c:v>42121.392893518518</c:v>
                </c:pt>
                <c:pt idx="29118">
                  <c:v>42121.399837962963</c:v>
                </c:pt>
                <c:pt idx="29119">
                  <c:v>42121.406782407408</c:v>
                </c:pt>
                <c:pt idx="29120">
                  <c:v>42121.413726851824</c:v>
                </c:pt>
                <c:pt idx="29121">
                  <c:v>42121.420671296299</c:v>
                </c:pt>
                <c:pt idx="29122">
                  <c:v>42121.427615740744</c:v>
                </c:pt>
                <c:pt idx="29123">
                  <c:v>42121.434560185182</c:v>
                </c:pt>
                <c:pt idx="29124">
                  <c:v>42121.441504629627</c:v>
                </c:pt>
                <c:pt idx="29125">
                  <c:v>42121.448449074123</c:v>
                </c:pt>
                <c:pt idx="29126">
                  <c:v>42121.455393518518</c:v>
                </c:pt>
                <c:pt idx="29127">
                  <c:v>42121.462337962963</c:v>
                </c:pt>
                <c:pt idx="29128">
                  <c:v>42121.469282407408</c:v>
                </c:pt>
                <c:pt idx="29129">
                  <c:v>42121.476226851853</c:v>
                </c:pt>
                <c:pt idx="29130">
                  <c:v>42121.483171296299</c:v>
                </c:pt>
                <c:pt idx="29131">
                  <c:v>42121.490115740744</c:v>
                </c:pt>
                <c:pt idx="29132">
                  <c:v>42121.497060185175</c:v>
                </c:pt>
                <c:pt idx="29133">
                  <c:v>42121.504004629627</c:v>
                </c:pt>
                <c:pt idx="29134">
                  <c:v>42121.510949074123</c:v>
                </c:pt>
                <c:pt idx="29135">
                  <c:v>42121.517893518518</c:v>
                </c:pt>
                <c:pt idx="29136">
                  <c:v>42121.524837962963</c:v>
                </c:pt>
                <c:pt idx="29137">
                  <c:v>42121.531782407357</c:v>
                </c:pt>
                <c:pt idx="29138">
                  <c:v>42121.538726851824</c:v>
                </c:pt>
                <c:pt idx="29139">
                  <c:v>42121.545671296299</c:v>
                </c:pt>
                <c:pt idx="29140">
                  <c:v>42121.552615740795</c:v>
                </c:pt>
                <c:pt idx="29141">
                  <c:v>42121.559560185182</c:v>
                </c:pt>
                <c:pt idx="29142">
                  <c:v>42121.566504629627</c:v>
                </c:pt>
                <c:pt idx="29143">
                  <c:v>42121.573449074072</c:v>
                </c:pt>
                <c:pt idx="29144">
                  <c:v>42121.580393518518</c:v>
                </c:pt>
                <c:pt idx="29145">
                  <c:v>42121.587337962963</c:v>
                </c:pt>
                <c:pt idx="29146">
                  <c:v>42121.594282407408</c:v>
                </c:pt>
                <c:pt idx="29147">
                  <c:v>42121.601226851824</c:v>
                </c:pt>
                <c:pt idx="29148">
                  <c:v>42121.608171296299</c:v>
                </c:pt>
                <c:pt idx="29149">
                  <c:v>42121.615115740744</c:v>
                </c:pt>
                <c:pt idx="29150">
                  <c:v>42121.622060185175</c:v>
                </c:pt>
                <c:pt idx="29151">
                  <c:v>42121.629004629584</c:v>
                </c:pt>
                <c:pt idx="29152">
                  <c:v>42121.635949074072</c:v>
                </c:pt>
                <c:pt idx="29153">
                  <c:v>42121.642893518518</c:v>
                </c:pt>
                <c:pt idx="29154">
                  <c:v>42121.649837962963</c:v>
                </c:pt>
                <c:pt idx="29155">
                  <c:v>42121.656782407408</c:v>
                </c:pt>
                <c:pt idx="29156">
                  <c:v>42121.663726851759</c:v>
                </c:pt>
                <c:pt idx="29157">
                  <c:v>42121.670671296299</c:v>
                </c:pt>
                <c:pt idx="29158">
                  <c:v>42121.677615740744</c:v>
                </c:pt>
                <c:pt idx="29159">
                  <c:v>42121.684560185182</c:v>
                </c:pt>
                <c:pt idx="29160">
                  <c:v>42121.691504629584</c:v>
                </c:pt>
                <c:pt idx="29161">
                  <c:v>42121.698449074072</c:v>
                </c:pt>
                <c:pt idx="29162">
                  <c:v>42121.705393518474</c:v>
                </c:pt>
                <c:pt idx="29163">
                  <c:v>42121.712337962963</c:v>
                </c:pt>
                <c:pt idx="29164">
                  <c:v>42121.719282407408</c:v>
                </c:pt>
                <c:pt idx="29165">
                  <c:v>42121.726226851824</c:v>
                </c:pt>
                <c:pt idx="29166">
                  <c:v>42121.733171296284</c:v>
                </c:pt>
                <c:pt idx="29167">
                  <c:v>42121.740115740744</c:v>
                </c:pt>
                <c:pt idx="29168">
                  <c:v>42121.747060185175</c:v>
                </c:pt>
                <c:pt idx="29169">
                  <c:v>42121.754004629627</c:v>
                </c:pt>
                <c:pt idx="29170">
                  <c:v>42121.760949074072</c:v>
                </c:pt>
                <c:pt idx="29171">
                  <c:v>42121.767893518474</c:v>
                </c:pt>
                <c:pt idx="29172">
                  <c:v>42121.774837962963</c:v>
                </c:pt>
                <c:pt idx="29173">
                  <c:v>42121.781782407357</c:v>
                </c:pt>
                <c:pt idx="29174">
                  <c:v>42121.788726851824</c:v>
                </c:pt>
                <c:pt idx="29175">
                  <c:v>42121.795671296284</c:v>
                </c:pt>
                <c:pt idx="29176">
                  <c:v>42121.802615740795</c:v>
                </c:pt>
                <c:pt idx="29177">
                  <c:v>42121.809560185182</c:v>
                </c:pt>
                <c:pt idx="29178">
                  <c:v>42121.816504629642</c:v>
                </c:pt>
                <c:pt idx="29179">
                  <c:v>42121.823449074072</c:v>
                </c:pt>
                <c:pt idx="29180">
                  <c:v>42121.830393518518</c:v>
                </c:pt>
                <c:pt idx="29181">
                  <c:v>42121.837337962963</c:v>
                </c:pt>
                <c:pt idx="29182">
                  <c:v>42121.844282407459</c:v>
                </c:pt>
                <c:pt idx="29183">
                  <c:v>42121.851226851853</c:v>
                </c:pt>
                <c:pt idx="29184">
                  <c:v>42121.858171296393</c:v>
                </c:pt>
                <c:pt idx="29185">
                  <c:v>42121.865115740744</c:v>
                </c:pt>
                <c:pt idx="29186">
                  <c:v>42121.872060185182</c:v>
                </c:pt>
                <c:pt idx="29187">
                  <c:v>42121.879004629627</c:v>
                </c:pt>
                <c:pt idx="29188">
                  <c:v>42121.885949074123</c:v>
                </c:pt>
                <c:pt idx="29189">
                  <c:v>42121.892893518518</c:v>
                </c:pt>
                <c:pt idx="29190">
                  <c:v>42121.899837962963</c:v>
                </c:pt>
                <c:pt idx="29191">
                  <c:v>42121.906782407408</c:v>
                </c:pt>
                <c:pt idx="29192">
                  <c:v>42121.913726851824</c:v>
                </c:pt>
                <c:pt idx="29193">
                  <c:v>42121.920671296299</c:v>
                </c:pt>
                <c:pt idx="29194">
                  <c:v>42121.927615740744</c:v>
                </c:pt>
                <c:pt idx="29195">
                  <c:v>42121.934560185182</c:v>
                </c:pt>
                <c:pt idx="29196">
                  <c:v>42121.941504629627</c:v>
                </c:pt>
                <c:pt idx="29197">
                  <c:v>42121.948449074123</c:v>
                </c:pt>
                <c:pt idx="29198">
                  <c:v>42121.955393518518</c:v>
                </c:pt>
                <c:pt idx="29199">
                  <c:v>42121.962337962963</c:v>
                </c:pt>
                <c:pt idx="29200">
                  <c:v>42121.969282407408</c:v>
                </c:pt>
                <c:pt idx="29201">
                  <c:v>42121.976226851853</c:v>
                </c:pt>
                <c:pt idx="29202">
                  <c:v>42121.983171296299</c:v>
                </c:pt>
                <c:pt idx="29203">
                  <c:v>42121.990115740744</c:v>
                </c:pt>
                <c:pt idx="29204">
                  <c:v>42121.997060185175</c:v>
                </c:pt>
                <c:pt idx="29205">
                  <c:v>42122.004004629627</c:v>
                </c:pt>
                <c:pt idx="29206">
                  <c:v>42122.010949074123</c:v>
                </c:pt>
                <c:pt idx="29207">
                  <c:v>42122.017893518518</c:v>
                </c:pt>
                <c:pt idx="29208">
                  <c:v>42122.024837962963</c:v>
                </c:pt>
                <c:pt idx="29209">
                  <c:v>42122.031782407357</c:v>
                </c:pt>
                <c:pt idx="29210">
                  <c:v>42122.038726851824</c:v>
                </c:pt>
                <c:pt idx="29211">
                  <c:v>42122.045671296299</c:v>
                </c:pt>
                <c:pt idx="29212">
                  <c:v>42122.052615740795</c:v>
                </c:pt>
                <c:pt idx="29213">
                  <c:v>42122.059560185182</c:v>
                </c:pt>
                <c:pt idx="29214">
                  <c:v>42122.066504629627</c:v>
                </c:pt>
                <c:pt idx="29215">
                  <c:v>42122.073449074072</c:v>
                </c:pt>
                <c:pt idx="29216">
                  <c:v>42122.080393518518</c:v>
                </c:pt>
                <c:pt idx="29217">
                  <c:v>42122.087337962963</c:v>
                </c:pt>
                <c:pt idx="29218">
                  <c:v>42122.094282407408</c:v>
                </c:pt>
                <c:pt idx="29219">
                  <c:v>42122.101226851824</c:v>
                </c:pt>
                <c:pt idx="29220">
                  <c:v>42122.108171296299</c:v>
                </c:pt>
                <c:pt idx="29221">
                  <c:v>42122.115115740744</c:v>
                </c:pt>
                <c:pt idx="29222">
                  <c:v>42122.122060185175</c:v>
                </c:pt>
                <c:pt idx="29223">
                  <c:v>42122.129004629584</c:v>
                </c:pt>
                <c:pt idx="29224">
                  <c:v>42122.135949074072</c:v>
                </c:pt>
                <c:pt idx="29225">
                  <c:v>42122.142893518518</c:v>
                </c:pt>
                <c:pt idx="29226">
                  <c:v>42122.149837962963</c:v>
                </c:pt>
                <c:pt idx="29227">
                  <c:v>42122.156782407408</c:v>
                </c:pt>
                <c:pt idx="29228">
                  <c:v>42122.163726851759</c:v>
                </c:pt>
                <c:pt idx="29229">
                  <c:v>42122.170671296299</c:v>
                </c:pt>
                <c:pt idx="29230">
                  <c:v>42122.177615740744</c:v>
                </c:pt>
                <c:pt idx="29231">
                  <c:v>42122.184560185182</c:v>
                </c:pt>
                <c:pt idx="29232">
                  <c:v>42122.191504629584</c:v>
                </c:pt>
                <c:pt idx="29233">
                  <c:v>42122.198449074072</c:v>
                </c:pt>
                <c:pt idx="29234">
                  <c:v>42122.205393518474</c:v>
                </c:pt>
                <c:pt idx="29235">
                  <c:v>42122.212337962963</c:v>
                </c:pt>
                <c:pt idx="29236">
                  <c:v>42122.219282407408</c:v>
                </c:pt>
                <c:pt idx="29237">
                  <c:v>42122.226226851824</c:v>
                </c:pt>
                <c:pt idx="29238">
                  <c:v>42122.233171296284</c:v>
                </c:pt>
                <c:pt idx="29239">
                  <c:v>42122.240115740744</c:v>
                </c:pt>
                <c:pt idx="29240">
                  <c:v>42122.247060185175</c:v>
                </c:pt>
                <c:pt idx="29241">
                  <c:v>42122.254004629627</c:v>
                </c:pt>
                <c:pt idx="29242">
                  <c:v>42122.260949074072</c:v>
                </c:pt>
                <c:pt idx="29243">
                  <c:v>42122.267893518474</c:v>
                </c:pt>
                <c:pt idx="29244">
                  <c:v>42122.274837962963</c:v>
                </c:pt>
                <c:pt idx="29245">
                  <c:v>42122.281782407357</c:v>
                </c:pt>
                <c:pt idx="29246">
                  <c:v>42122.288726851824</c:v>
                </c:pt>
                <c:pt idx="29247">
                  <c:v>42122.295671296284</c:v>
                </c:pt>
                <c:pt idx="29248">
                  <c:v>42122.302615740795</c:v>
                </c:pt>
                <c:pt idx="29249">
                  <c:v>42122.309560185182</c:v>
                </c:pt>
                <c:pt idx="29250">
                  <c:v>42122.316504629642</c:v>
                </c:pt>
                <c:pt idx="29251">
                  <c:v>42122.323449074072</c:v>
                </c:pt>
                <c:pt idx="29252">
                  <c:v>42122.330393518518</c:v>
                </c:pt>
                <c:pt idx="29253">
                  <c:v>42122.337337962963</c:v>
                </c:pt>
                <c:pt idx="29254">
                  <c:v>42122.344282407459</c:v>
                </c:pt>
                <c:pt idx="29255">
                  <c:v>42122.351226851853</c:v>
                </c:pt>
                <c:pt idx="29256">
                  <c:v>42122.358171296393</c:v>
                </c:pt>
                <c:pt idx="29257">
                  <c:v>42122.365115740744</c:v>
                </c:pt>
                <c:pt idx="29258">
                  <c:v>42122.372060185182</c:v>
                </c:pt>
                <c:pt idx="29259">
                  <c:v>42122.379004629627</c:v>
                </c:pt>
                <c:pt idx="29260">
                  <c:v>42122.385949074123</c:v>
                </c:pt>
                <c:pt idx="29261">
                  <c:v>42122.392893518518</c:v>
                </c:pt>
                <c:pt idx="29262">
                  <c:v>42122.399837962963</c:v>
                </c:pt>
                <c:pt idx="29263">
                  <c:v>42122.406782407408</c:v>
                </c:pt>
                <c:pt idx="29264">
                  <c:v>42122.413726851824</c:v>
                </c:pt>
                <c:pt idx="29265">
                  <c:v>42122.420671296299</c:v>
                </c:pt>
                <c:pt idx="29266">
                  <c:v>42122.427615740744</c:v>
                </c:pt>
                <c:pt idx="29267">
                  <c:v>42122.434560185182</c:v>
                </c:pt>
                <c:pt idx="29268">
                  <c:v>42122.441504629627</c:v>
                </c:pt>
                <c:pt idx="29269">
                  <c:v>42122.448449074123</c:v>
                </c:pt>
                <c:pt idx="29270">
                  <c:v>42122.455393518518</c:v>
                </c:pt>
                <c:pt idx="29271">
                  <c:v>42122.462337962963</c:v>
                </c:pt>
                <c:pt idx="29272">
                  <c:v>42122.469282407408</c:v>
                </c:pt>
                <c:pt idx="29273">
                  <c:v>42122.476226851853</c:v>
                </c:pt>
                <c:pt idx="29274">
                  <c:v>42122.483171296299</c:v>
                </c:pt>
                <c:pt idx="29275">
                  <c:v>42122.490115740744</c:v>
                </c:pt>
                <c:pt idx="29276">
                  <c:v>42122.497060185175</c:v>
                </c:pt>
                <c:pt idx="29277">
                  <c:v>42122.504004629627</c:v>
                </c:pt>
                <c:pt idx="29278">
                  <c:v>42122.510949074123</c:v>
                </c:pt>
                <c:pt idx="29279">
                  <c:v>42122.517893518518</c:v>
                </c:pt>
                <c:pt idx="29280">
                  <c:v>42122.524837962963</c:v>
                </c:pt>
                <c:pt idx="29281">
                  <c:v>42122.531782407357</c:v>
                </c:pt>
                <c:pt idx="29282">
                  <c:v>42122.538726851824</c:v>
                </c:pt>
                <c:pt idx="29283">
                  <c:v>42122.545671296299</c:v>
                </c:pt>
                <c:pt idx="29284">
                  <c:v>42122.552615740795</c:v>
                </c:pt>
                <c:pt idx="29285">
                  <c:v>42122.559560185182</c:v>
                </c:pt>
                <c:pt idx="29286">
                  <c:v>42122.566504629627</c:v>
                </c:pt>
                <c:pt idx="29287">
                  <c:v>42122.573449074072</c:v>
                </c:pt>
                <c:pt idx="29288">
                  <c:v>42122.580393518518</c:v>
                </c:pt>
                <c:pt idx="29289">
                  <c:v>42122.587337962963</c:v>
                </c:pt>
                <c:pt idx="29290">
                  <c:v>42122.594282407408</c:v>
                </c:pt>
                <c:pt idx="29291">
                  <c:v>42122.601226851824</c:v>
                </c:pt>
                <c:pt idx="29292">
                  <c:v>42122.608171296299</c:v>
                </c:pt>
                <c:pt idx="29293">
                  <c:v>42122.615115740744</c:v>
                </c:pt>
                <c:pt idx="29294">
                  <c:v>42122.622060185175</c:v>
                </c:pt>
                <c:pt idx="29295">
                  <c:v>42122.629004629584</c:v>
                </c:pt>
                <c:pt idx="29296">
                  <c:v>42122.635949074072</c:v>
                </c:pt>
                <c:pt idx="29297">
                  <c:v>42122.642893518518</c:v>
                </c:pt>
                <c:pt idx="29298">
                  <c:v>42122.649837962963</c:v>
                </c:pt>
                <c:pt idx="29299">
                  <c:v>42122.656782407408</c:v>
                </c:pt>
                <c:pt idx="29300">
                  <c:v>42122.663726851759</c:v>
                </c:pt>
                <c:pt idx="29301">
                  <c:v>42122.670671296299</c:v>
                </c:pt>
                <c:pt idx="29302">
                  <c:v>42122.677615740744</c:v>
                </c:pt>
                <c:pt idx="29303">
                  <c:v>42122.684560185182</c:v>
                </c:pt>
                <c:pt idx="29304">
                  <c:v>42122.691504629584</c:v>
                </c:pt>
                <c:pt idx="29305">
                  <c:v>42122.698449074072</c:v>
                </c:pt>
                <c:pt idx="29306">
                  <c:v>42122.705393518474</c:v>
                </c:pt>
                <c:pt idx="29307">
                  <c:v>42122.712337962963</c:v>
                </c:pt>
                <c:pt idx="29308">
                  <c:v>42122.719282407408</c:v>
                </c:pt>
                <c:pt idx="29309">
                  <c:v>42122.726226851824</c:v>
                </c:pt>
                <c:pt idx="29310">
                  <c:v>42122.733171296284</c:v>
                </c:pt>
                <c:pt idx="29311">
                  <c:v>42122.740115740744</c:v>
                </c:pt>
                <c:pt idx="29312">
                  <c:v>42122.747060185175</c:v>
                </c:pt>
                <c:pt idx="29313">
                  <c:v>42122.754004629627</c:v>
                </c:pt>
                <c:pt idx="29314">
                  <c:v>42122.760949074072</c:v>
                </c:pt>
                <c:pt idx="29315">
                  <c:v>42122.767893518474</c:v>
                </c:pt>
                <c:pt idx="29316">
                  <c:v>42122.774837962963</c:v>
                </c:pt>
                <c:pt idx="29317">
                  <c:v>42122.781782407357</c:v>
                </c:pt>
                <c:pt idx="29318">
                  <c:v>42122.788726851824</c:v>
                </c:pt>
                <c:pt idx="29319">
                  <c:v>42122.795671296284</c:v>
                </c:pt>
                <c:pt idx="29320">
                  <c:v>42122.802615740795</c:v>
                </c:pt>
                <c:pt idx="29321">
                  <c:v>42122.809560185182</c:v>
                </c:pt>
                <c:pt idx="29322">
                  <c:v>42122.816504629642</c:v>
                </c:pt>
                <c:pt idx="29323">
                  <c:v>42122.823449074072</c:v>
                </c:pt>
                <c:pt idx="29324">
                  <c:v>42122.830393518518</c:v>
                </c:pt>
                <c:pt idx="29325">
                  <c:v>42122.837337962963</c:v>
                </c:pt>
                <c:pt idx="29326">
                  <c:v>42122.844282407459</c:v>
                </c:pt>
                <c:pt idx="29327">
                  <c:v>42122.851226851853</c:v>
                </c:pt>
                <c:pt idx="29328">
                  <c:v>42122.858171296393</c:v>
                </c:pt>
                <c:pt idx="29329">
                  <c:v>42122.865115740744</c:v>
                </c:pt>
                <c:pt idx="29330">
                  <c:v>42122.872060185182</c:v>
                </c:pt>
                <c:pt idx="29331">
                  <c:v>42122.879004629627</c:v>
                </c:pt>
                <c:pt idx="29332">
                  <c:v>42122.885949074123</c:v>
                </c:pt>
                <c:pt idx="29333">
                  <c:v>42122.892893518518</c:v>
                </c:pt>
                <c:pt idx="29334">
                  <c:v>42122.899837962963</c:v>
                </c:pt>
                <c:pt idx="29335">
                  <c:v>42122.906782407408</c:v>
                </c:pt>
                <c:pt idx="29336">
                  <c:v>42122.913726851824</c:v>
                </c:pt>
                <c:pt idx="29337">
                  <c:v>42122.920671296299</c:v>
                </c:pt>
                <c:pt idx="29338">
                  <c:v>42122.927615740744</c:v>
                </c:pt>
                <c:pt idx="29339">
                  <c:v>42122.934560185182</c:v>
                </c:pt>
                <c:pt idx="29340">
                  <c:v>42122.941504629627</c:v>
                </c:pt>
                <c:pt idx="29341">
                  <c:v>42122.948449074123</c:v>
                </c:pt>
                <c:pt idx="29342">
                  <c:v>42122.955393518518</c:v>
                </c:pt>
                <c:pt idx="29343">
                  <c:v>42122.962337962963</c:v>
                </c:pt>
                <c:pt idx="29344">
                  <c:v>42122.969282407408</c:v>
                </c:pt>
                <c:pt idx="29345">
                  <c:v>42122.976226851853</c:v>
                </c:pt>
                <c:pt idx="29346">
                  <c:v>42122.983171296299</c:v>
                </c:pt>
                <c:pt idx="29347">
                  <c:v>42122.990115740744</c:v>
                </c:pt>
                <c:pt idx="29348">
                  <c:v>42122.997060185175</c:v>
                </c:pt>
                <c:pt idx="29349">
                  <c:v>42123.004004629627</c:v>
                </c:pt>
                <c:pt idx="29350">
                  <c:v>42123.010949074123</c:v>
                </c:pt>
                <c:pt idx="29351">
                  <c:v>42123.017893518518</c:v>
                </c:pt>
                <c:pt idx="29352">
                  <c:v>42123.024837962963</c:v>
                </c:pt>
                <c:pt idx="29353">
                  <c:v>42123.031782407357</c:v>
                </c:pt>
                <c:pt idx="29354">
                  <c:v>42123.038726851824</c:v>
                </c:pt>
                <c:pt idx="29355">
                  <c:v>42123.045671296299</c:v>
                </c:pt>
                <c:pt idx="29356">
                  <c:v>42123.052615740795</c:v>
                </c:pt>
                <c:pt idx="29357">
                  <c:v>42123.059560185182</c:v>
                </c:pt>
                <c:pt idx="29358">
                  <c:v>42123.066504629627</c:v>
                </c:pt>
                <c:pt idx="29359">
                  <c:v>42123.073449074072</c:v>
                </c:pt>
                <c:pt idx="29360">
                  <c:v>42123.080393518518</c:v>
                </c:pt>
                <c:pt idx="29361">
                  <c:v>42123.087337962963</c:v>
                </c:pt>
                <c:pt idx="29362">
                  <c:v>42123.094282407408</c:v>
                </c:pt>
                <c:pt idx="29363">
                  <c:v>42123.101226851824</c:v>
                </c:pt>
                <c:pt idx="29364">
                  <c:v>42123.108171296299</c:v>
                </c:pt>
                <c:pt idx="29365">
                  <c:v>42123.115115740744</c:v>
                </c:pt>
                <c:pt idx="29366">
                  <c:v>42123.122060185175</c:v>
                </c:pt>
                <c:pt idx="29367">
                  <c:v>42123.129004629584</c:v>
                </c:pt>
                <c:pt idx="29368">
                  <c:v>42123.135949074072</c:v>
                </c:pt>
                <c:pt idx="29369">
                  <c:v>42123.142893518518</c:v>
                </c:pt>
                <c:pt idx="29370">
                  <c:v>42123.149837962963</c:v>
                </c:pt>
                <c:pt idx="29371">
                  <c:v>42123.156782407408</c:v>
                </c:pt>
                <c:pt idx="29372">
                  <c:v>42123.163726851759</c:v>
                </c:pt>
                <c:pt idx="29373">
                  <c:v>42123.170671296299</c:v>
                </c:pt>
                <c:pt idx="29374">
                  <c:v>42123.177615740744</c:v>
                </c:pt>
                <c:pt idx="29375">
                  <c:v>42123.184560185182</c:v>
                </c:pt>
                <c:pt idx="29376">
                  <c:v>42123.191504629584</c:v>
                </c:pt>
                <c:pt idx="29377">
                  <c:v>42123.198449074072</c:v>
                </c:pt>
                <c:pt idx="29378">
                  <c:v>42123.205393518474</c:v>
                </c:pt>
                <c:pt idx="29379">
                  <c:v>42123.212337962963</c:v>
                </c:pt>
                <c:pt idx="29380">
                  <c:v>42123.219282407408</c:v>
                </c:pt>
                <c:pt idx="29381">
                  <c:v>42123.226226851824</c:v>
                </c:pt>
                <c:pt idx="29382">
                  <c:v>42123.233171296284</c:v>
                </c:pt>
                <c:pt idx="29383">
                  <c:v>42123.240115740744</c:v>
                </c:pt>
                <c:pt idx="29384">
                  <c:v>42123.247060185175</c:v>
                </c:pt>
                <c:pt idx="29385">
                  <c:v>42123.254004629627</c:v>
                </c:pt>
                <c:pt idx="29386">
                  <c:v>42123.260949074072</c:v>
                </c:pt>
                <c:pt idx="29387">
                  <c:v>42123.267893518474</c:v>
                </c:pt>
                <c:pt idx="29388">
                  <c:v>42123.274837962963</c:v>
                </c:pt>
                <c:pt idx="29389">
                  <c:v>42123.281782407357</c:v>
                </c:pt>
                <c:pt idx="29390">
                  <c:v>42123.288726851824</c:v>
                </c:pt>
                <c:pt idx="29391">
                  <c:v>42123.295671296284</c:v>
                </c:pt>
                <c:pt idx="29392">
                  <c:v>42123.302615740795</c:v>
                </c:pt>
                <c:pt idx="29393">
                  <c:v>42123.309560185182</c:v>
                </c:pt>
                <c:pt idx="29394">
                  <c:v>42123.316504629642</c:v>
                </c:pt>
                <c:pt idx="29395">
                  <c:v>42123.323449074072</c:v>
                </c:pt>
                <c:pt idx="29396">
                  <c:v>42123.330393518518</c:v>
                </c:pt>
                <c:pt idx="29397">
                  <c:v>42123.337337962963</c:v>
                </c:pt>
                <c:pt idx="29398">
                  <c:v>42123.344282407459</c:v>
                </c:pt>
                <c:pt idx="29399">
                  <c:v>42123.351226851853</c:v>
                </c:pt>
                <c:pt idx="29400">
                  <c:v>42123.358171296393</c:v>
                </c:pt>
                <c:pt idx="29401">
                  <c:v>42123.365115740744</c:v>
                </c:pt>
                <c:pt idx="29402">
                  <c:v>42123.372060185182</c:v>
                </c:pt>
                <c:pt idx="29403">
                  <c:v>42123.379004629627</c:v>
                </c:pt>
                <c:pt idx="29404">
                  <c:v>42123.385949074123</c:v>
                </c:pt>
                <c:pt idx="29405">
                  <c:v>42123.392893518518</c:v>
                </c:pt>
                <c:pt idx="29406">
                  <c:v>42123.399837962963</c:v>
                </c:pt>
                <c:pt idx="29407">
                  <c:v>42123.406782407408</c:v>
                </c:pt>
                <c:pt idx="29408">
                  <c:v>42123.413726851824</c:v>
                </c:pt>
                <c:pt idx="29409">
                  <c:v>42123.420671296299</c:v>
                </c:pt>
                <c:pt idx="29410">
                  <c:v>42123.427615740744</c:v>
                </c:pt>
                <c:pt idx="29411">
                  <c:v>42123.434560185182</c:v>
                </c:pt>
                <c:pt idx="29412">
                  <c:v>42123.441504629627</c:v>
                </c:pt>
                <c:pt idx="29413">
                  <c:v>42123.448449074123</c:v>
                </c:pt>
                <c:pt idx="29414">
                  <c:v>42123.455393518518</c:v>
                </c:pt>
                <c:pt idx="29415">
                  <c:v>42123.462337962963</c:v>
                </c:pt>
                <c:pt idx="29416">
                  <c:v>42123.469282407408</c:v>
                </c:pt>
                <c:pt idx="29417">
                  <c:v>42123.476226851853</c:v>
                </c:pt>
                <c:pt idx="29418">
                  <c:v>42123.483171296299</c:v>
                </c:pt>
                <c:pt idx="29419">
                  <c:v>42123.490115740744</c:v>
                </c:pt>
                <c:pt idx="29420">
                  <c:v>42123.497060185175</c:v>
                </c:pt>
                <c:pt idx="29421">
                  <c:v>42123.504004629627</c:v>
                </c:pt>
                <c:pt idx="29422">
                  <c:v>42123.510949074123</c:v>
                </c:pt>
                <c:pt idx="29423">
                  <c:v>42123.517893518518</c:v>
                </c:pt>
                <c:pt idx="29424">
                  <c:v>42123.524837962963</c:v>
                </c:pt>
                <c:pt idx="29425">
                  <c:v>42123.531782407357</c:v>
                </c:pt>
                <c:pt idx="29426">
                  <c:v>42123.538726851824</c:v>
                </c:pt>
                <c:pt idx="29427">
                  <c:v>42123.545671296299</c:v>
                </c:pt>
                <c:pt idx="29428">
                  <c:v>42123.552615740795</c:v>
                </c:pt>
                <c:pt idx="29429">
                  <c:v>42123.559560185182</c:v>
                </c:pt>
                <c:pt idx="29430">
                  <c:v>42123.566504629627</c:v>
                </c:pt>
                <c:pt idx="29431">
                  <c:v>42123.573449074072</c:v>
                </c:pt>
                <c:pt idx="29432">
                  <c:v>42123.580393518518</c:v>
                </c:pt>
                <c:pt idx="29433">
                  <c:v>42123.587337962963</c:v>
                </c:pt>
                <c:pt idx="29434">
                  <c:v>42123.594282407408</c:v>
                </c:pt>
                <c:pt idx="29435">
                  <c:v>42123.601226851824</c:v>
                </c:pt>
                <c:pt idx="29436">
                  <c:v>42123.608171296299</c:v>
                </c:pt>
                <c:pt idx="29437">
                  <c:v>42123.615115740744</c:v>
                </c:pt>
                <c:pt idx="29438">
                  <c:v>42123.622060185175</c:v>
                </c:pt>
                <c:pt idx="29439">
                  <c:v>42123.629004629584</c:v>
                </c:pt>
                <c:pt idx="29440">
                  <c:v>42123.635949074072</c:v>
                </c:pt>
                <c:pt idx="29441">
                  <c:v>42123.642893518518</c:v>
                </c:pt>
                <c:pt idx="29442">
                  <c:v>42123.649837962963</c:v>
                </c:pt>
                <c:pt idx="29443">
                  <c:v>42123.656782407408</c:v>
                </c:pt>
                <c:pt idx="29444">
                  <c:v>42123.663726851759</c:v>
                </c:pt>
                <c:pt idx="29445">
                  <c:v>42123.670671296299</c:v>
                </c:pt>
                <c:pt idx="29446">
                  <c:v>42123.677615740744</c:v>
                </c:pt>
                <c:pt idx="29447">
                  <c:v>42123.684560185182</c:v>
                </c:pt>
                <c:pt idx="29448">
                  <c:v>42123.691504629584</c:v>
                </c:pt>
                <c:pt idx="29449">
                  <c:v>42123.698449074072</c:v>
                </c:pt>
                <c:pt idx="29450">
                  <c:v>42123.705393518474</c:v>
                </c:pt>
                <c:pt idx="29451">
                  <c:v>42123.712337962963</c:v>
                </c:pt>
                <c:pt idx="29452">
                  <c:v>42123.719282407408</c:v>
                </c:pt>
                <c:pt idx="29453">
                  <c:v>42123.726226851824</c:v>
                </c:pt>
                <c:pt idx="29454">
                  <c:v>42123.733171296284</c:v>
                </c:pt>
                <c:pt idx="29455">
                  <c:v>42123.740115740744</c:v>
                </c:pt>
                <c:pt idx="29456">
                  <c:v>42123.747060185175</c:v>
                </c:pt>
                <c:pt idx="29457">
                  <c:v>42123.754004629627</c:v>
                </c:pt>
                <c:pt idx="29458">
                  <c:v>42123.760949074072</c:v>
                </c:pt>
                <c:pt idx="29459">
                  <c:v>42123.767893518474</c:v>
                </c:pt>
                <c:pt idx="29460">
                  <c:v>42123.774837962963</c:v>
                </c:pt>
                <c:pt idx="29461">
                  <c:v>42123.781782407357</c:v>
                </c:pt>
                <c:pt idx="29462">
                  <c:v>42123.788726851824</c:v>
                </c:pt>
                <c:pt idx="29463">
                  <c:v>42123.795671296284</c:v>
                </c:pt>
                <c:pt idx="29464">
                  <c:v>42123.802615740795</c:v>
                </c:pt>
                <c:pt idx="29465">
                  <c:v>42123.809560185182</c:v>
                </c:pt>
                <c:pt idx="29466">
                  <c:v>42123.816504629642</c:v>
                </c:pt>
                <c:pt idx="29467">
                  <c:v>42123.823449074072</c:v>
                </c:pt>
                <c:pt idx="29468">
                  <c:v>42123.830393518518</c:v>
                </c:pt>
                <c:pt idx="29469">
                  <c:v>42123.837337962963</c:v>
                </c:pt>
                <c:pt idx="29470">
                  <c:v>42123.844282407459</c:v>
                </c:pt>
                <c:pt idx="29471">
                  <c:v>42123.851226851853</c:v>
                </c:pt>
                <c:pt idx="29472">
                  <c:v>42123.858171296393</c:v>
                </c:pt>
                <c:pt idx="29473">
                  <c:v>42123.865115740744</c:v>
                </c:pt>
                <c:pt idx="29474">
                  <c:v>42123.872060185182</c:v>
                </c:pt>
                <c:pt idx="29475">
                  <c:v>42123.879004629627</c:v>
                </c:pt>
                <c:pt idx="29476">
                  <c:v>42123.885949074123</c:v>
                </c:pt>
                <c:pt idx="29477">
                  <c:v>42123.892893518518</c:v>
                </c:pt>
                <c:pt idx="29478">
                  <c:v>42123.899837962963</c:v>
                </c:pt>
                <c:pt idx="29479">
                  <c:v>42123.906782407408</c:v>
                </c:pt>
                <c:pt idx="29480">
                  <c:v>42123.913726851824</c:v>
                </c:pt>
                <c:pt idx="29481">
                  <c:v>42123.920671296299</c:v>
                </c:pt>
                <c:pt idx="29482">
                  <c:v>42123.927615740744</c:v>
                </c:pt>
                <c:pt idx="29483">
                  <c:v>42123.934560185182</c:v>
                </c:pt>
                <c:pt idx="29484">
                  <c:v>42123.941504629627</c:v>
                </c:pt>
                <c:pt idx="29485">
                  <c:v>42123.948449074123</c:v>
                </c:pt>
                <c:pt idx="29486">
                  <c:v>42123.955393518518</c:v>
                </c:pt>
                <c:pt idx="29487">
                  <c:v>42123.962337962963</c:v>
                </c:pt>
                <c:pt idx="29488">
                  <c:v>42123.969282407408</c:v>
                </c:pt>
                <c:pt idx="29489">
                  <c:v>42123.976226851853</c:v>
                </c:pt>
                <c:pt idx="29490">
                  <c:v>42123.983171296299</c:v>
                </c:pt>
                <c:pt idx="29491">
                  <c:v>42123.99381944452</c:v>
                </c:pt>
                <c:pt idx="29492">
                  <c:v>42124.000752314816</c:v>
                </c:pt>
                <c:pt idx="29493">
                  <c:v>42124.007696759254</c:v>
                </c:pt>
                <c:pt idx="29494">
                  <c:v>42124.014641203707</c:v>
                </c:pt>
                <c:pt idx="29495">
                  <c:v>42124.021585648145</c:v>
                </c:pt>
                <c:pt idx="29496">
                  <c:v>42124.028530092612</c:v>
                </c:pt>
                <c:pt idx="29497">
                  <c:v>42124.035474536984</c:v>
                </c:pt>
                <c:pt idx="29498">
                  <c:v>42124.04241898148</c:v>
                </c:pt>
                <c:pt idx="29499">
                  <c:v>42124.049363425933</c:v>
                </c:pt>
                <c:pt idx="29500">
                  <c:v>42124.056307870393</c:v>
                </c:pt>
                <c:pt idx="29501">
                  <c:v>42124.063252314816</c:v>
                </c:pt>
                <c:pt idx="29502">
                  <c:v>42124.070196759254</c:v>
                </c:pt>
                <c:pt idx="29503">
                  <c:v>42124.077141203634</c:v>
                </c:pt>
                <c:pt idx="29504">
                  <c:v>42124.084085648203</c:v>
                </c:pt>
                <c:pt idx="29505">
                  <c:v>42124.09103009259</c:v>
                </c:pt>
                <c:pt idx="29506">
                  <c:v>42124.097974536984</c:v>
                </c:pt>
                <c:pt idx="29507">
                  <c:v>42124.10491898148</c:v>
                </c:pt>
                <c:pt idx="29508">
                  <c:v>42124.111863425933</c:v>
                </c:pt>
                <c:pt idx="29509">
                  <c:v>42124.118807870393</c:v>
                </c:pt>
                <c:pt idx="29510">
                  <c:v>42124.125752314765</c:v>
                </c:pt>
                <c:pt idx="29511">
                  <c:v>42124.132696759254</c:v>
                </c:pt>
                <c:pt idx="29512">
                  <c:v>42124.139641203634</c:v>
                </c:pt>
                <c:pt idx="29513">
                  <c:v>42124.146585648203</c:v>
                </c:pt>
                <c:pt idx="29514">
                  <c:v>42124.153530092612</c:v>
                </c:pt>
                <c:pt idx="29515">
                  <c:v>42124.160474536984</c:v>
                </c:pt>
                <c:pt idx="29516">
                  <c:v>42124.167418981429</c:v>
                </c:pt>
                <c:pt idx="29517">
                  <c:v>42124.174363425933</c:v>
                </c:pt>
                <c:pt idx="29518">
                  <c:v>42124.181307870371</c:v>
                </c:pt>
                <c:pt idx="29519">
                  <c:v>42124.188252314867</c:v>
                </c:pt>
                <c:pt idx="29520">
                  <c:v>42124.195196759174</c:v>
                </c:pt>
                <c:pt idx="29521">
                  <c:v>42124.202141203634</c:v>
                </c:pt>
                <c:pt idx="29522">
                  <c:v>42124.209085648145</c:v>
                </c:pt>
                <c:pt idx="29523">
                  <c:v>42124.216030092612</c:v>
                </c:pt>
                <c:pt idx="29524">
                  <c:v>42124.222974536984</c:v>
                </c:pt>
                <c:pt idx="29525">
                  <c:v>42124.229918981429</c:v>
                </c:pt>
                <c:pt idx="29526">
                  <c:v>42124.236863425933</c:v>
                </c:pt>
                <c:pt idx="29527">
                  <c:v>42124.243807870371</c:v>
                </c:pt>
                <c:pt idx="29528">
                  <c:v>42124.250752314816</c:v>
                </c:pt>
                <c:pt idx="29529">
                  <c:v>42124.257696759254</c:v>
                </c:pt>
                <c:pt idx="29530">
                  <c:v>42124.264641203634</c:v>
                </c:pt>
                <c:pt idx="29531">
                  <c:v>42124.271585648145</c:v>
                </c:pt>
                <c:pt idx="29532">
                  <c:v>42124.278530092612</c:v>
                </c:pt>
                <c:pt idx="29533">
                  <c:v>42124.285474536984</c:v>
                </c:pt>
                <c:pt idx="29534">
                  <c:v>42124.292418981429</c:v>
                </c:pt>
                <c:pt idx="29535">
                  <c:v>42124.299363425926</c:v>
                </c:pt>
                <c:pt idx="29536">
                  <c:v>42124.306307870393</c:v>
                </c:pt>
                <c:pt idx="29537">
                  <c:v>42124.313252314867</c:v>
                </c:pt>
                <c:pt idx="29538">
                  <c:v>42124.320196759254</c:v>
                </c:pt>
                <c:pt idx="29539">
                  <c:v>42124.327141203634</c:v>
                </c:pt>
                <c:pt idx="29540">
                  <c:v>42124.334085648203</c:v>
                </c:pt>
                <c:pt idx="29541">
                  <c:v>42124.341030092612</c:v>
                </c:pt>
                <c:pt idx="29542">
                  <c:v>42124.347974537035</c:v>
                </c:pt>
                <c:pt idx="29543">
                  <c:v>42124.354918981539</c:v>
                </c:pt>
                <c:pt idx="29544">
                  <c:v>42124.361863425933</c:v>
                </c:pt>
                <c:pt idx="29545">
                  <c:v>42124.368807870393</c:v>
                </c:pt>
                <c:pt idx="29546">
                  <c:v>42124.375752314816</c:v>
                </c:pt>
                <c:pt idx="29547">
                  <c:v>42124.382696759261</c:v>
                </c:pt>
                <c:pt idx="29548">
                  <c:v>42124.389641203707</c:v>
                </c:pt>
                <c:pt idx="29549">
                  <c:v>42124.396585648203</c:v>
                </c:pt>
                <c:pt idx="29550">
                  <c:v>42124.403530092612</c:v>
                </c:pt>
                <c:pt idx="29551">
                  <c:v>42124.410474537035</c:v>
                </c:pt>
                <c:pt idx="29552">
                  <c:v>42124.41741898148</c:v>
                </c:pt>
                <c:pt idx="29553">
                  <c:v>42124.424363425933</c:v>
                </c:pt>
                <c:pt idx="29554">
                  <c:v>42124.431307870371</c:v>
                </c:pt>
                <c:pt idx="29555">
                  <c:v>42124.438252314867</c:v>
                </c:pt>
                <c:pt idx="29556">
                  <c:v>42124.445196759254</c:v>
                </c:pt>
                <c:pt idx="29557">
                  <c:v>42124.452141203707</c:v>
                </c:pt>
                <c:pt idx="29558">
                  <c:v>42124.459085648203</c:v>
                </c:pt>
                <c:pt idx="29559">
                  <c:v>42124.466030092612</c:v>
                </c:pt>
                <c:pt idx="29560">
                  <c:v>42124.472974537035</c:v>
                </c:pt>
                <c:pt idx="29561">
                  <c:v>42124.47991898148</c:v>
                </c:pt>
                <c:pt idx="29562">
                  <c:v>42124.486863425998</c:v>
                </c:pt>
                <c:pt idx="29563">
                  <c:v>42124.493807870371</c:v>
                </c:pt>
                <c:pt idx="29564">
                  <c:v>42124.500752314816</c:v>
                </c:pt>
                <c:pt idx="29565">
                  <c:v>42124.507696759254</c:v>
                </c:pt>
                <c:pt idx="29566">
                  <c:v>42124.514641203707</c:v>
                </c:pt>
                <c:pt idx="29567">
                  <c:v>42124.521585648145</c:v>
                </c:pt>
                <c:pt idx="29568">
                  <c:v>42124.528530092612</c:v>
                </c:pt>
                <c:pt idx="29569">
                  <c:v>42124.535474536984</c:v>
                </c:pt>
                <c:pt idx="29570">
                  <c:v>42124.54241898148</c:v>
                </c:pt>
                <c:pt idx="29571">
                  <c:v>42124.549363425933</c:v>
                </c:pt>
                <c:pt idx="29572">
                  <c:v>42124.556307870393</c:v>
                </c:pt>
                <c:pt idx="29573">
                  <c:v>42124.563252314816</c:v>
                </c:pt>
                <c:pt idx="29574">
                  <c:v>42124.570196759254</c:v>
                </c:pt>
                <c:pt idx="29575">
                  <c:v>42124.577141203634</c:v>
                </c:pt>
                <c:pt idx="29576">
                  <c:v>42124.584085648203</c:v>
                </c:pt>
                <c:pt idx="29577">
                  <c:v>42124.59103009259</c:v>
                </c:pt>
                <c:pt idx="29578">
                  <c:v>42124.597974536984</c:v>
                </c:pt>
                <c:pt idx="29579">
                  <c:v>42124.60491898148</c:v>
                </c:pt>
                <c:pt idx="29580">
                  <c:v>42124.611863425933</c:v>
                </c:pt>
                <c:pt idx="29581">
                  <c:v>42124.618807870393</c:v>
                </c:pt>
                <c:pt idx="29582">
                  <c:v>42124.625752314765</c:v>
                </c:pt>
                <c:pt idx="29583">
                  <c:v>42124.632696759254</c:v>
                </c:pt>
                <c:pt idx="29584">
                  <c:v>42124.639641203634</c:v>
                </c:pt>
                <c:pt idx="29585">
                  <c:v>42124.646585648203</c:v>
                </c:pt>
                <c:pt idx="29586">
                  <c:v>42124.653530092612</c:v>
                </c:pt>
                <c:pt idx="29587">
                  <c:v>42124.660474536984</c:v>
                </c:pt>
                <c:pt idx="29588">
                  <c:v>42124.667418981429</c:v>
                </c:pt>
                <c:pt idx="29589">
                  <c:v>42124.674363425933</c:v>
                </c:pt>
                <c:pt idx="29590">
                  <c:v>42124.681307870371</c:v>
                </c:pt>
                <c:pt idx="29591">
                  <c:v>42124.688252314867</c:v>
                </c:pt>
                <c:pt idx="29592">
                  <c:v>42124.695196759174</c:v>
                </c:pt>
                <c:pt idx="29593">
                  <c:v>42124.702141203634</c:v>
                </c:pt>
                <c:pt idx="29594">
                  <c:v>42124.709085648145</c:v>
                </c:pt>
                <c:pt idx="29595">
                  <c:v>42124.716030092612</c:v>
                </c:pt>
                <c:pt idx="29596">
                  <c:v>42124.722974536984</c:v>
                </c:pt>
                <c:pt idx="29597">
                  <c:v>42124.729918981429</c:v>
                </c:pt>
                <c:pt idx="29598">
                  <c:v>42124.736863425933</c:v>
                </c:pt>
                <c:pt idx="29599">
                  <c:v>42124.743807870371</c:v>
                </c:pt>
                <c:pt idx="29600">
                  <c:v>42124.750752314816</c:v>
                </c:pt>
                <c:pt idx="29601">
                  <c:v>42124.757696759254</c:v>
                </c:pt>
                <c:pt idx="29602">
                  <c:v>42124.764641203634</c:v>
                </c:pt>
                <c:pt idx="29603">
                  <c:v>42124.771585648145</c:v>
                </c:pt>
                <c:pt idx="29604">
                  <c:v>42124.778530092612</c:v>
                </c:pt>
                <c:pt idx="29605">
                  <c:v>42124.785474536984</c:v>
                </c:pt>
                <c:pt idx="29606">
                  <c:v>42124.792418981429</c:v>
                </c:pt>
                <c:pt idx="29607">
                  <c:v>42124.799363425926</c:v>
                </c:pt>
                <c:pt idx="29608">
                  <c:v>42124.806307870393</c:v>
                </c:pt>
                <c:pt idx="29609">
                  <c:v>42124.813252314867</c:v>
                </c:pt>
                <c:pt idx="29610">
                  <c:v>42124.820196759254</c:v>
                </c:pt>
                <c:pt idx="29611">
                  <c:v>42124.827141203634</c:v>
                </c:pt>
                <c:pt idx="29612">
                  <c:v>42124.834085648203</c:v>
                </c:pt>
                <c:pt idx="29613">
                  <c:v>42124.841030092612</c:v>
                </c:pt>
                <c:pt idx="29614">
                  <c:v>42124.847974537035</c:v>
                </c:pt>
                <c:pt idx="29615">
                  <c:v>42124.854918981539</c:v>
                </c:pt>
                <c:pt idx="29616">
                  <c:v>42124.861863425933</c:v>
                </c:pt>
                <c:pt idx="29617">
                  <c:v>42124.868807870393</c:v>
                </c:pt>
                <c:pt idx="29618">
                  <c:v>42124.875752314816</c:v>
                </c:pt>
                <c:pt idx="29619">
                  <c:v>42124.882696759261</c:v>
                </c:pt>
                <c:pt idx="29620">
                  <c:v>42124.889641203707</c:v>
                </c:pt>
                <c:pt idx="29621">
                  <c:v>42124.896585648203</c:v>
                </c:pt>
                <c:pt idx="29622">
                  <c:v>42124.903530092612</c:v>
                </c:pt>
                <c:pt idx="29623">
                  <c:v>42124.910474537035</c:v>
                </c:pt>
                <c:pt idx="29624">
                  <c:v>42124.91741898148</c:v>
                </c:pt>
                <c:pt idx="29625">
                  <c:v>42124.924363425933</c:v>
                </c:pt>
                <c:pt idx="29626">
                  <c:v>42124.931307870371</c:v>
                </c:pt>
                <c:pt idx="29627">
                  <c:v>42124.938252314867</c:v>
                </c:pt>
                <c:pt idx="29628">
                  <c:v>42124.945196759254</c:v>
                </c:pt>
                <c:pt idx="29629">
                  <c:v>42124.952141203707</c:v>
                </c:pt>
                <c:pt idx="29630">
                  <c:v>42124.959085648203</c:v>
                </c:pt>
                <c:pt idx="29631">
                  <c:v>42124.966030092612</c:v>
                </c:pt>
                <c:pt idx="29632">
                  <c:v>42124.972974537035</c:v>
                </c:pt>
                <c:pt idx="29633">
                  <c:v>42124.97991898148</c:v>
                </c:pt>
                <c:pt idx="29634">
                  <c:v>42124.986863425998</c:v>
                </c:pt>
                <c:pt idx="29635">
                  <c:v>42124.993807870371</c:v>
                </c:pt>
                <c:pt idx="29636">
                  <c:v>42125.000752314816</c:v>
                </c:pt>
                <c:pt idx="29637">
                  <c:v>42125.007696759254</c:v>
                </c:pt>
                <c:pt idx="29638">
                  <c:v>42125.014641203707</c:v>
                </c:pt>
                <c:pt idx="29639">
                  <c:v>42125.021585648145</c:v>
                </c:pt>
                <c:pt idx="29640">
                  <c:v>42125.028530092612</c:v>
                </c:pt>
                <c:pt idx="29641">
                  <c:v>42125.035474536984</c:v>
                </c:pt>
                <c:pt idx="29642">
                  <c:v>42125.04241898148</c:v>
                </c:pt>
                <c:pt idx="29643">
                  <c:v>42125.049363425933</c:v>
                </c:pt>
                <c:pt idx="29644">
                  <c:v>42125.056307870393</c:v>
                </c:pt>
                <c:pt idx="29645">
                  <c:v>42125.063252314816</c:v>
                </c:pt>
                <c:pt idx="29646">
                  <c:v>42125.070196759254</c:v>
                </c:pt>
                <c:pt idx="29647">
                  <c:v>42125.077141203634</c:v>
                </c:pt>
                <c:pt idx="29648">
                  <c:v>42125.084085648203</c:v>
                </c:pt>
                <c:pt idx="29649">
                  <c:v>42125.09103009259</c:v>
                </c:pt>
                <c:pt idx="29650">
                  <c:v>42125.097974536984</c:v>
                </c:pt>
                <c:pt idx="29651">
                  <c:v>42125.10491898148</c:v>
                </c:pt>
                <c:pt idx="29652">
                  <c:v>42125.111863425933</c:v>
                </c:pt>
                <c:pt idx="29653">
                  <c:v>42125.118807870393</c:v>
                </c:pt>
                <c:pt idx="29654">
                  <c:v>42125.125752314765</c:v>
                </c:pt>
                <c:pt idx="29655">
                  <c:v>42125.132696759254</c:v>
                </c:pt>
                <c:pt idx="29656">
                  <c:v>42125.139641203634</c:v>
                </c:pt>
                <c:pt idx="29657">
                  <c:v>42125.146585648203</c:v>
                </c:pt>
                <c:pt idx="29658">
                  <c:v>42125.153530092612</c:v>
                </c:pt>
                <c:pt idx="29659">
                  <c:v>42125.160474536984</c:v>
                </c:pt>
                <c:pt idx="29660">
                  <c:v>42125.167418981429</c:v>
                </c:pt>
                <c:pt idx="29661">
                  <c:v>42125.174363425933</c:v>
                </c:pt>
                <c:pt idx="29662">
                  <c:v>42125.181307870371</c:v>
                </c:pt>
                <c:pt idx="29663">
                  <c:v>42125.188252314867</c:v>
                </c:pt>
                <c:pt idx="29664">
                  <c:v>42125.195196759174</c:v>
                </c:pt>
                <c:pt idx="29665">
                  <c:v>42125.202141203634</c:v>
                </c:pt>
                <c:pt idx="29666">
                  <c:v>42125.209085648145</c:v>
                </c:pt>
                <c:pt idx="29667">
                  <c:v>42125.216030092612</c:v>
                </c:pt>
                <c:pt idx="29668">
                  <c:v>42125.222974536984</c:v>
                </c:pt>
                <c:pt idx="29669">
                  <c:v>42125.229918981429</c:v>
                </c:pt>
                <c:pt idx="29670">
                  <c:v>42125.236863425933</c:v>
                </c:pt>
                <c:pt idx="29671">
                  <c:v>42125.243807870371</c:v>
                </c:pt>
                <c:pt idx="29672">
                  <c:v>42125.250752314816</c:v>
                </c:pt>
                <c:pt idx="29673">
                  <c:v>42125.257696759254</c:v>
                </c:pt>
                <c:pt idx="29674">
                  <c:v>42125.264641203634</c:v>
                </c:pt>
                <c:pt idx="29675">
                  <c:v>42125.271585648145</c:v>
                </c:pt>
                <c:pt idx="29676">
                  <c:v>42125.278530092612</c:v>
                </c:pt>
                <c:pt idx="29677">
                  <c:v>42125.285474536984</c:v>
                </c:pt>
                <c:pt idx="29678">
                  <c:v>42125.292418981429</c:v>
                </c:pt>
                <c:pt idx="29679">
                  <c:v>42125.299363425926</c:v>
                </c:pt>
                <c:pt idx="29680">
                  <c:v>42125.306307870393</c:v>
                </c:pt>
                <c:pt idx="29681">
                  <c:v>42125.313252314867</c:v>
                </c:pt>
                <c:pt idx="29682">
                  <c:v>42125.320196759254</c:v>
                </c:pt>
                <c:pt idx="29683">
                  <c:v>42125.327141203634</c:v>
                </c:pt>
                <c:pt idx="29684">
                  <c:v>42125.334085648203</c:v>
                </c:pt>
                <c:pt idx="29685">
                  <c:v>42125.341030092612</c:v>
                </c:pt>
                <c:pt idx="29686">
                  <c:v>42125.347974537035</c:v>
                </c:pt>
                <c:pt idx="29687">
                  <c:v>42125.354918981539</c:v>
                </c:pt>
                <c:pt idx="29688">
                  <c:v>42125.361863425933</c:v>
                </c:pt>
                <c:pt idx="29689">
                  <c:v>42125.368807870393</c:v>
                </c:pt>
                <c:pt idx="29690">
                  <c:v>42125.375752314816</c:v>
                </c:pt>
                <c:pt idx="29691">
                  <c:v>42125.382696759261</c:v>
                </c:pt>
                <c:pt idx="29692">
                  <c:v>42125.389641203707</c:v>
                </c:pt>
                <c:pt idx="29693">
                  <c:v>42125.396585648203</c:v>
                </c:pt>
                <c:pt idx="29694">
                  <c:v>42125.403530092612</c:v>
                </c:pt>
                <c:pt idx="29695">
                  <c:v>42125.410474537035</c:v>
                </c:pt>
                <c:pt idx="29696">
                  <c:v>42125.41741898148</c:v>
                </c:pt>
                <c:pt idx="29697">
                  <c:v>42125.424363425933</c:v>
                </c:pt>
                <c:pt idx="29698">
                  <c:v>42125.431307870371</c:v>
                </c:pt>
                <c:pt idx="29699">
                  <c:v>42125.438252314867</c:v>
                </c:pt>
                <c:pt idx="29700">
                  <c:v>42125.445196759254</c:v>
                </c:pt>
                <c:pt idx="29701">
                  <c:v>42125.452141203707</c:v>
                </c:pt>
                <c:pt idx="29702">
                  <c:v>42125.459085648203</c:v>
                </c:pt>
                <c:pt idx="29703">
                  <c:v>42125.466030092612</c:v>
                </c:pt>
                <c:pt idx="29704">
                  <c:v>42125.472974537035</c:v>
                </c:pt>
                <c:pt idx="29705">
                  <c:v>42125.47991898148</c:v>
                </c:pt>
                <c:pt idx="29706">
                  <c:v>42125.486863425998</c:v>
                </c:pt>
                <c:pt idx="29707">
                  <c:v>42125.493807870371</c:v>
                </c:pt>
                <c:pt idx="29708">
                  <c:v>42125.500752314816</c:v>
                </c:pt>
                <c:pt idx="29709">
                  <c:v>42125.507696759254</c:v>
                </c:pt>
                <c:pt idx="29710">
                  <c:v>42125.514641203707</c:v>
                </c:pt>
                <c:pt idx="29711">
                  <c:v>42125.521585648145</c:v>
                </c:pt>
                <c:pt idx="29712">
                  <c:v>42125.528530092612</c:v>
                </c:pt>
                <c:pt idx="29713">
                  <c:v>42125.535474536984</c:v>
                </c:pt>
                <c:pt idx="29714">
                  <c:v>42125.54241898148</c:v>
                </c:pt>
                <c:pt idx="29715">
                  <c:v>42125.549363425933</c:v>
                </c:pt>
                <c:pt idx="29716">
                  <c:v>42125.556307870393</c:v>
                </c:pt>
                <c:pt idx="29717">
                  <c:v>42125.563252314816</c:v>
                </c:pt>
                <c:pt idx="29718">
                  <c:v>42125.570196759254</c:v>
                </c:pt>
                <c:pt idx="29719">
                  <c:v>42125.577141203634</c:v>
                </c:pt>
                <c:pt idx="29720">
                  <c:v>42125.584085648203</c:v>
                </c:pt>
                <c:pt idx="29721">
                  <c:v>42125.59103009259</c:v>
                </c:pt>
                <c:pt idx="29722">
                  <c:v>42125.597974536984</c:v>
                </c:pt>
                <c:pt idx="29723">
                  <c:v>42125.60491898148</c:v>
                </c:pt>
                <c:pt idx="29724">
                  <c:v>42125.611863425933</c:v>
                </c:pt>
                <c:pt idx="29725">
                  <c:v>42125.618807870393</c:v>
                </c:pt>
                <c:pt idx="29726">
                  <c:v>42125.625752314765</c:v>
                </c:pt>
                <c:pt idx="29727">
                  <c:v>42125.632696759254</c:v>
                </c:pt>
                <c:pt idx="29728">
                  <c:v>42125.639641203634</c:v>
                </c:pt>
                <c:pt idx="29729">
                  <c:v>42125.646585648203</c:v>
                </c:pt>
                <c:pt idx="29730">
                  <c:v>42125.653530092612</c:v>
                </c:pt>
                <c:pt idx="29731">
                  <c:v>42125.660474536984</c:v>
                </c:pt>
                <c:pt idx="29732">
                  <c:v>42125.667418981429</c:v>
                </c:pt>
                <c:pt idx="29733">
                  <c:v>42125.674363425933</c:v>
                </c:pt>
                <c:pt idx="29734">
                  <c:v>42125.681307870371</c:v>
                </c:pt>
                <c:pt idx="29735">
                  <c:v>42125.688252314867</c:v>
                </c:pt>
                <c:pt idx="29736">
                  <c:v>42125.695196759174</c:v>
                </c:pt>
                <c:pt idx="29737">
                  <c:v>42125.702141203634</c:v>
                </c:pt>
                <c:pt idx="29738">
                  <c:v>42125.709085648145</c:v>
                </c:pt>
                <c:pt idx="29739">
                  <c:v>42125.716030092612</c:v>
                </c:pt>
                <c:pt idx="29740">
                  <c:v>42125.722974536984</c:v>
                </c:pt>
                <c:pt idx="29741">
                  <c:v>42125.729918981429</c:v>
                </c:pt>
                <c:pt idx="29742">
                  <c:v>42125.736863425933</c:v>
                </c:pt>
                <c:pt idx="29743">
                  <c:v>42125.743807870371</c:v>
                </c:pt>
                <c:pt idx="29744">
                  <c:v>42125.750752314816</c:v>
                </c:pt>
                <c:pt idx="29745">
                  <c:v>42125.757696759254</c:v>
                </c:pt>
                <c:pt idx="29746">
                  <c:v>42125.764641203634</c:v>
                </c:pt>
                <c:pt idx="29747">
                  <c:v>42125.771585648145</c:v>
                </c:pt>
                <c:pt idx="29748">
                  <c:v>42125.778530092612</c:v>
                </c:pt>
                <c:pt idx="29749">
                  <c:v>42125.785474536984</c:v>
                </c:pt>
                <c:pt idx="29750">
                  <c:v>42125.792418981429</c:v>
                </c:pt>
                <c:pt idx="29751">
                  <c:v>42125.799363425926</c:v>
                </c:pt>
                <c:pt idx="29752">
                  <c:v>42125.806307870393</c:v>
                </c:pt>
                <c:pt idx="29753">
                  <c:v>42125.813252314867</c:v>
                </c:pt>
                <c:pt idx="29754">
                  <c:v>42125.820196759254</c:v>
                </c:pt>
                <c:pt idx="29755">
                  <c:v>42125.827141203634</c:v>
                </c:pt>
                <c:pt idx="29756">
                  <c:v>42125.834085648203</c:v>
                </c:pt>
                <c:pt idx="29757">
                  <c:v>42125.841030092612</c:v>
                </c:pt>
                <c:pt idx="29758">
                  <c:v>42125.847974537035</c:v>
                </c:pt>
                <c:pt idx="29759">
                  <c:v>42125.854918981539</c:v>
                </c:pt>
                <c:pt idx="29760">
                  <c:v>42125.861863425933</c:v>
                </c:pt>
                <c:pt idx="29761">
                  <c:v>42125.868807870393</c:v>
                </c:pt>
                <c:pt idx="29762">
                  <c:v>42125.875752314816</c:v>
                </c:pt>
                <c:pt idx="29763">
                  <c:v>42125.882696759261</c:v>
                </c:pt>
                <c:pt idx="29764">
                  <c:v>42125.889641203707</c:v>
                </c:pt>
                <c:pt idx="29765">
                  <c:v>42125.896585648203</c:v>
                </c:pt>
                <c:pt idx="29766">
                  <c:v>42125.903530092612</c:v>
                </c:pt>
                <c:pt idx="29767">
                  <c:v>42125.910474537035</c:v>
                </c:pt>
                <c:pt idx="29768">
                  <c:v>42125.91741898148</c:v>
                </c:pt>
                <c:pt idx="29769">
                  <c:v>42125.924363425933</c:v>
                </c:pt>
                <c:pt idx="29770">
                  <c:v>42125.931307870371</c:v>
                </c:pt>
                <c:pt idx="29771">
                  <c:v>42125.938252314867</c:v>
                </c:pt>
                <c:pt idx="29772">
                  <c:v>42125.945196759254</c:v>
                </c:pt>
                <c:pt idx="29773">
                  <c:v>42125.952141203707</c:v>
                </c:pt>
                <c:pt idx="29774">
                  <c:v>42125.959085648203</c:v>
                </c:pt>
                <c:pt idx="29775">
                  <c:v>42125.966030092612</c:v>
                </c:pt>
                <c:pt idx="29776">
                  <c:v>42125.972974537035</c:v>
                </c:pt>
                <c:pt idx="29777">
                  <c:v>42125.97991898148</c:v>
                </c:pt>
                <c:pt idx="29778">
                  <c:v>42125.986863425998</c:v>
                </c:pt>
                <c:pt idx="29779">
                  <c:v>42125.993807870371</c:v>
                </c:pt>
                <c:pt idx="29780">
                  <c:v>42126.000752314816</c:v>
                </c:pt>
                <c:pt idx="29781">
                  <c:v>42126.007696759254</c:v>
                </c:pt>
                <c:pt idx="29782">
                  <c:v>42126.014641203707</c:v>
                </c:pt>
                <c:pt idx="29783">
                  <c:v>42126.021585648145</c:v>
                </c:pt>
                <c:pt idx="29784">
                  <c:v>42126.028530092612</c:v>
                </c:pt>
                <c:pt idx="29785">
                  <c:v>42126.035474536984</c:v>
                </c:pt>
                <c:pt idx="29786">
                  <c:v>42126.04241898148</c:v>
                </c:pt>
                <c:pt idx="29787">
                  <c:v>42126.049363425933</c:v>
                </c:pt>
                <c:pt idx="29788">
                  <c:v>42126.056307870393</c:v>
                </c:pt>
                <c:pt idx="29789">
                  <c:v>42126.063252314816</c:v>
                </c:pt>
                <c:pt idx="29790">
                  <c:v>42126.070196759254</c:v>
                </c:pt>
                <c:pt idx="29791">
                  <c:v>42126.077141203634</c:v>
                </c:pt>
                <c:pt idx="29792">
                  <c:v>42126.084085648203</c:v>
                </c:pt>
                <c:pt idx="29793">
                  <c:v>42126.09103009259</c:v>
                </c:pt>
                <c:pt idx="29794">
                  <c:v>42126.097974536984</c:v>
                </c:pt>
                <c:pt idx="29795">
                  <c:v>42126.10491898148</c:v>
                </c:pt>
                <c:pt idx="29796">
                  <c:v>42126.111863425933</c:v>
                </c:pt>
                <c:pt idx="29797">
                  <c:v>42126.118807870393</c:v>
                </c:pt>
                <c:pt idx="29798">
                  <c:v>42126.125752314765</c:v>
                </c:pt>
                <c:pt idx="29799">
                  <c:v>42126.132696759254</c:v>
                </c:pt>
                <c:pt idx="29800">
                  <c:v>42126.139641203634</c:v>
                </c:pt>
                <c:pt idx="29801">
                  <c:v>42126.146585648203</c:v>
                </c:pt>
                <c:pt idx="29802">
                  <c:v>42126.153530092612</c:v>
                </c:pt>
                <c:pt idx="29803">
                  <c:v>42126.160474536984</c:v>
                </c:pt>
                <c:pt idx="29804">
                  <c:v>42126.167418981429</c:v>
                </c:pt>
                <c:pt idx="29805">
                  <c:v>42126.174363425933</c:v>
                </c:pt>
                <c:pt idx="29806">
                  <c:v>42126.181307870371</c:v>
                </c:pt>
                <c:pt idx="29807">
                  <c:v>42126.188252314867</c:v>
                </c:pt>
                <c:pt idx="29808">
                  <c:v>42126.195196759174</c:v>
                </c:pt>
                <c:pt idx="29809">
                  <c:v>42126.202141203634</c:v>
                </c:pt>
                <c:pt idx="29810">
                  <c:v>42126.209085648145</c:v>
                </c:pt>
                <c:pt idx="29811">
                  <c:v>42126.216030092612</c:v>
                </c:pt>
                <c:pt idx="29812">
                  <c:v>42126.222974536984</c:v>
                </c:pt>
                <c:pt idx="29813">
                  <c:v>42126.229918981429</c:v>
                </c:pt>
                <c:pt idx="29814">
                  <c:v>42126.236863425933</c:v>
                </c:pt>
                <c:pt idx="29815">
                  <c:v>42126.243807870371</c:v>
                </c:pt>
                <c:pt idx="29816">
                  <c:v>42126.250752314816</c:v>
                </c:pt>
                <c:pt idx="29817">
                  <c:v>42126.257696759254</c:v>
                </c:pt>
                <c:pt idx="29818">
                  <c:v>42126.264641203634</c:v>
                </c:pt>
                <c:pt idx="29819">
                  <c:v>42126.271585648145</c:v>
                </c:pt>
                <c:pt idx="29820">
                  <c:v>42126.278530092612</c:v>
                </c:pt>
                <c:pt idx="29821">
                  <c:v>42126.285474536984</c:v>
                </c:pt>
                <c:pt idx="29822">
                  <c:v>42126.292418981429</c:v>
                </c:pt>
                <c:pt idx="29823">
                  <c:v>42126.299363425926</c:v>
                </c:pt>
                <c:pt idx="29824">
                  <c:v>42126.306307870393</c:v>
                </c:pt>
                <c:pt idx="29825">
                  <c:v>42126.313252314867</c:v>
                </c:pt>
                <c:pt idx="29826">
                  <c:v>42126.320196759254</c:v>
                </c:pt>
                <c:pt idx="29827">
                  <c:v>42126.327141203634</c:v>
                </c:pt>
                <c:pt idx="29828">
                  <c:v>42126.334085648203</c:v>
                </c:pt>
                <c:pt idx="29829">
                  <c:v>42126.341030092612</c:v>
                </c:pt>
                <c:pt idx="29830">
                  <c:v>42126.347974537035</c:v>
                </c:pt>
                <c:pt idx="29831">
                  <c:v>42126.354918981539</c:v>
                </c:pt>
                <c:pt idx="29832">
                  <c:v>42126.361863425933</c:v>
                </c:pt>
                <c:pt idx="29833">
                  <c:v>42126.368807870393</c:v>
                </c:pt>
                <c:pt idx="29834">
                  <c:v>42126.375752314816</c:v>
                </c:pt>
                <c:pt idx="29835">
                  <c:v>42126.382696759261</c:v>
                </c:pt>
                <c:pt idx="29836">
                  <c:v>42126.389641203707</c:v>
                </c:pt>
                <c:pt idx="29837">
                  <c:v>42126.396585648203</c:v>
                </c:pt>
                <c:pt idx="29838">
                  <c:v>42126.403530092612</c:v>
                </c:pt>
                <c:pt idx="29839">
                  <c:v>42126.410474537035</c:v>
                </c:pt>
                <c:pt idx="29840">
                  <c:v>42126.41741898148</c:v>
                </c:pt>
                <c:pt idx="29841">
                  <c:v>42126.424363425933</c:v>
                </c:pt>
                <c:pt idx="29842">
                  <c:v>42126.431307870371</c:v>
                </c:pt>
                <c:pt idx="29843">
                  <c:v>42126.438252314867</c:v>
                </c:pt>
                <c:pt idx="29844">
                  <c:v>42126.445196759254</c:v>
                </c:pt>
                <c:pt idx="29845">
                  <c:v>42126.452141203707</c:v>
                </c:pt>
                <c:pt idx="29846">
                  <c:v>42126.459085648203</c:v>
                </c:pt>
                <c:pt idx="29847">
                  <c:v>42126.466030092612</c:v>
                </c:pt>
                <c:pt idx="29848">
                  <c:v>42126.472974537035</c:v>
                </c:pt>
                <c:pt idx="29849">
                  <c:v>42126.47991898148</c:v>
                </c:pt>
                <c:pt idx="29850">
                  <c:v>42126.486863425998</c:v>
                </c:pt>
                <c:pt idx="29851">
                  <c:v>42126.493807870371</c:v>
                </c:pt>
                <c:pt idx="29852">
                  <c:v>42126.500752314816</c:v>
                </c:pt>
                <c:pt idx="29853">
                  <c:v>42126.507696759254</c:v>
                </c:pt>
                <c:pt idx="29854">
                  <c:v>42126.514641203707</c:v>
                </c:pt>
                <c:pt idx="29855">
                  <c:v>42126.521585648145</c:v>
                </c:pt>
                <c:pt idx="29856">
                  <c:v>42126.528530092612</c:v>
                </c:pt>
                <c:pt idx="29857">
                  <c:v>42126.535474536984</c:v>
                </c:pt>
                <c:pt idx="29858">
                  <c:v>42126.54241898148</c:v>
                </c:pt>
                <c:pt idx="29859">
                  <c:v>42126.549363425933</c:v>
                </c:pt>
                <c:pt idx="29860">
                  <c:v>42126.556307870393</c:v>
                </c:pt>
                <c:pt idx="29861">
                  <c:v>42126.563252314816</c:v>
                </c:pt>
                <c:pt idx="29862">
                  <c:v>42126.570196759254</c:v>
                </c:pt>
                <c:pt idx="29863">
                  <c:v>42126.577141203634</c:v>
                </c:pt>
                <c:pt idx="29864">
                  <c:v>42126.584085648203</c:v>
                </c:pt>
                <c:pt idx="29865">
                  <c:v>42126.59103009259</c:v>
                </c:pt>
                <c:pt idx="29866">
                  <c:v>42126.597974536984</c:v>
                </c:pt>
                <c:pt idx="29867">
                  <c:v>42126.60491898148</c:v>
                </c:pt>
                <c:pt idx="29868">
                  <c:v>42126.611863425933</c:v>
                </c:pt>
                <c:pt idx="29869">
                  <c:v>42126.618807870393</c:v>
                </c:pt>
                <c:pt idx="29870">
                  <c:v>42126.625752314765</c:v>
                </c:pt>
                <c:pt idx="29871">
                  <c:v>42126.632696759254</c:v>
                </c:pt>
                <c:pt idx="29872">
                  <c:v>42126.639641203634</c:v>
                </c:pt>
                <c:pt idx="29873">
                  <c:v>42126.646585648203</c:v>
                </c:pt>
                <c:pt idx="29874">
                  <c:v>42126.653530092612</c:v>
                </c:pt>
                <c:pt idx="29875">
                  <c:v>42126.660474536984</c:v>
                </c:pt>
                <c:pt idx="29876">
                  <c:v>42126.667418981429</c:v>
                </c:pt>
                <c:pt idx="29877">
                  <c:v>42126.674363425933</c:v>
                </c:pt>
                <c:pt idx="29878">
                  <c:v>42126.681307870371</c:v>
                </c:pt>
                <c:pt idx="29879">
                  <c:v>42126.688252314867</c:v>
                </c:pt>
                <c:pt idx="29880">
                  <c:v>42126.695196759174</c:v>
                </c:pt>
                <c:pt idx="29881">
                  <c:v>42126.702141203634</c:v>
                </c:pt>
                <c:pt idx="29882">
                  <c:v>42126.709085648145</c:v>
                </c:pt>
                <c:pt idx="29883">
                  <c:v>42126.716030092612</c:v>
                </c:pt>
                <c:pt idx="29884">
                  <c:v>42126.722974536984</c:v>
                </c:pt>
                <c:pt idx="29885">
                  <c:v>42126.729918981429</c:v>
                </c:pt>
                <c:pt idx="29886">
                  <c:v>42126.736863425933</c:v>
                </c:pt>
                <c:pt idx="29887">
                  <c:v>42126.743807870371</c:v>
                </c:pt>
                <c:pt idx="29888">
                  <c:v>42126.750752314816</c:v>
                </c:pt>
                <c:pt idx="29889">
                  <c:v>42126.757696759254</c:v>
                </c:pt>
                <c:pt idx="29890">
                  <c:v>42126.764641203634</c:v>
                </c:pt>
                <c:pt idx="29891">
                  <c:v>42126.771585648145</c:v>
                </c:pt>
                <c:pt idx="29892">
                  <c:v>42126.778530092612</c:v>
                </c:pt>
                <c:pt idx="29893">
                  <c:v>42126.785474536984</c:v>
                </c:pt>
                <c:pt idx="29894">
                  <c:v>42126.792418981429</c:v>
                </c:pt>
                <c:pt idx="29895">
                  <c:v>42126.799363425926</c:v>
                </c:pt>
                <c:pt idx="29896">
                  <c:v>42126.806307870393</c:v>
                </c:pt>
                <c:pt idx="29897">
                  <c:v>42126.813252314867</c:v>
                </c:pt>
                <c:pt idx="29898">
                  <c:v>42126.820196759254</c:v>
                </c:pt>
                <c:pt idx="29899">
                  <c:v>42126.827141203634</c:v>
                </c:pt>
                <c:pt idx="29900">
                  <c:v>42126.834085648203</c:v>
                </c:pt>
                <c:pt idx="29901">
                  <c:v>42126.841030092612</c:v>
                </c:pt>
                <c:pt idx="29902">
                  <c:v>42126.847974537035</c:v>
                </c:pt>
                <c:pt idx="29903">
                  <c:v>42126.854918981539</c:v>
                </c:pt>
                <c:pt idx="29904">
                  <c:v>42126.861863425933</c:v>
                </c:pt>
                <c:pt idx="29905">
                  <c:v>42126.868807870393</c:v>
                </c:pt>
                <c:pt idx="29906">
                  <c:v>42126.875752314816</c:v>
                </c:pt>
                <c:pt idx="29907">
                  <c:v>42126.882696759261</c:v>
                </c:pt>
                <c:pt idx="29908">
                  <c:v>42126.889641203707</c:v>
                </c:pt>
                <c:pt idx="29909">
                  <c:v>42126.896585648203</c:v>
                </c:pt>
                <c:pt idx="29910">
                  <c:v>42126.903530092612</c:v>
                </c:pt>
                <c:pt idx="29911">
                  <c:v>42126.910474537035</c:v>
                </c:pt>
                <c:pt idx="29912">
                  <c:v>42126.91741898148</c:v>
                </c:pt>
                <c:pt idx="29913">
                  <c:v>42126.924363425933</c:v>
                </c:pt>
                <c:pt idx="29914">
                  <c:v>42126.931307870371</c:v>
                </c:pt>
                <c:pt idx="29915">
                  <c:v>42126.938252314867</c:v>
                </c:pt>
                <c:pt idx="29916">
                  <c:v>42126.945196759254</c:v>
                </c:pt>
                <c:pt idx="29917">
                  <c:v>42126.952141203707</c:v>
                </c:pt>
                <c:pt idx="29918">
                  <c:v>42126.959085648203</c:v>
                </c:pt>
                <c:pt idx="29919">
                  <c:v>42126.966030092612</c:v>
                </c:pt>
                <c:pt idx="29920">
                  <c:v>42126.972974537035</c:v>
                </c:pt>
                <c:pt idx="29921">
                  <c:v>42126.97991898148</c:v>
                </c:pt>
                <c:pt idx="29922">
                  <c:v>42126.986863425998</c:v>
                </c:pt>
                <c:pt idx="29923">
                  <c:v>42126.993807870371</c:v>
                </c:pt>
                <c:pt idx="29924">
                  <c:v>42127.000752314816</c:v>
                </c:pt>
                <c:pt idx="29925">
                  <c:v>42127.007696759254</c:v>
                </c:pt>
                <c:pt idx="29926">
                  <c:v>42127.014641203707</c:v>
                </c:pt>
                <c:pt idx="29927">
                  <c:v>42127.021585648145</c:v>
                </c:pt>
                <c:pt idx="29928">
                  <c:v>42127.028530092612</c:v>
                </c:pt>
                <c:pt idx="29929">
                  <c:v>42127.035474536984</c:v>
                </c:pt>
                <c:pt idx="29930">
                  <c:v>42127.04241898148</c:v>
                </c:pt>
                <c:pt idx="29931">
                  <c:v>42127.049363425933</c:v>
                </c:pt>
                <c:pt idx="29932">
                  <c:v>42127.056307870393</c:v>
                </c:pt>
                <c:pt idx="29933">
                  <c:v>42127.063252314816</c:v>
                </c:pt>
                <c:pt idx="29934">
                  <c:v>42127.070196759254</c:v>
                </c:pt>
                <c:pt idx="29935">
                  <c:v>42127.077141203634</c:v>
                </c:pt>
                <c:pt idx="29936">
                  <c:v>42127.084085648203</c:v>
                </c:pt>
                <c:pt idx="29937">
                  <c:v>42127.09103009259</c:v>
                </c:pt>
                <c:pt idx="29938">
                  <c:v>42127.097974536984</c:v>
                </c:pt>
                <c:pt idx="29939">
                  <c:v>42127.10491898148</c:v>
                </c:pt>
                <c:pt idx="29940">
                  <c:v>42127.111863425933</c:v>
                </c:pt>
                <c:pt idx="29941">
                  <c:v>42127.118807870393</c:v>
                </c:pt>
                <c:pt idx="29942">
                  <c:v>42127.125752314765</c:v>
                </c:pt>
                <c:pt idx="29943">
                  <c:v>42127.132696759254</c:v>
                </c:pt>
                <c:pt idx="29944">
                  <c:v>42127.139641203634</c:v>
                </c:pt>
                <c:pt idx="29945">
                  <c:v>42127.146585648203</c:v>
                </c:pt>
                <c:pt idx="29946">
                  <c:v>42127.153530092612</c:v>
                </c:pt>
                <c:pt idx="29947">
                  <c:v>42127.160474536984</c:v>
                </c:pt>
                <c:pt idx="29948">
                  <c:v>42127.167418981429</c:v>
                </c:pt>
                <c:pt idx="29949">
                  <c:v>42127.174363425933</c:v>
                </c:pt>
                <c:pt idx="29950">
                  <c:v>42127.181307870371</c:v>
                </c:pt>
                <c:pt idx="29951">
                  <c:v>42127.188252314867</c:v>
                </c:pt>
                <c:pt idx="29952">
                  <c:v>42127.195196759174</c:v>
                </c:pt>
                <c:pt idx="29953">
                  <c:v>42127.202141203634</c:v>
                </c:pt>
                <c:pt idx="29954">
                  <c:v>42127.209085648145</c:v>
                </c:pt>
                <c:pt idx="29955">
                  <c:v>42127.216030092612</c:v>
                </c:pt>
                <c:pt idx="29956">
                  <c:v>42127.222974536984</c:v>
                </c:pt>
                <c:pt idx="29957">
                  <c:v>42127.229918981429</c:v>
                </c:pt>
                <c:pt idx="29958">
                  <c:v>42127.236863425933</c:v>
                </c:pt>
                <c:pt idx="29959">
                  <c:v>42127.243807870371</c:v>
                </c:pt>
                <c:pt idx="29960">
                  <c:v>42127.250752314816</c:v>
                </c:pt>
                <c:pt idx="29961">
                  <c:v>42127.257696759254</c:v>
                </c:pt>
                <c:pt idx="29962">
                  <c:v>42127.264641203634</c:v>
                </c:pt>
                <c:pt idx="29963">
                  <c:v>42127.271585648145</c:v>
                </c:pt>
                <c:pt idx="29964">
                  <c:v>42127.278530092612</c:v>
                </c:pt>
                <c:pt idx="29965">
                  <c:v>42127.285474536984</c:v>
                </c:pt>
                <c:pt idx="29966">
                  <c:v>42127.292418981429</c:v>
                </c:pt>
                <c:pt idx="29967">
                  <c:v>42127.299363425926</c:v>
                </c:pt>
                <c:pt idx="29968">
                  <c:v>42127.306307870393</c:v>
                </c:pt>
                <c:pt idx="29969">
                  <c:v>42127.313252314867</c:v>
                </c:pt>
                <c:pt idx="29970">
                  <c:v>42127.320196759254</c:v>
                </c:pt>
                <c:pt idx="29971">
                  <c:v>42127.327141203634</c:v>
                </c:pt>
                <c:pt idx="29972">
                  <c:v>42127.334085648203</c:v>
                </c:pt>
                <c:pt idx="29973">
                  <c:v>42127.341030092612</c:v>
                </c:pt>
                <c:pt idx="29974">
                  <c:v>42127.347974537035</c:v>
                </c:pt>
                <c:pt idx="29975">
                  <c:v>42127.354918981539</c:v>
                </c:pt>
                <c:pt idx="29976">
                  <c:v>42127.361863425933</c:v>
                </c:pt>
                <c:pt idx="29977">
                  <c:v>42127.368807870393</c:v>
                </c:pt>
                <c:pt idx="29978">
                  <c:v>42127.375752314816</c:v>
                </c:pt>
                <c:pt idx="29979">
                  <c:v>42127.382696759261</c:v>
                </c:pt>
                <c:pt idx="29980">
                  <c:v>42127.389641203707</c:v>
                </c:pt>
                <c:pt idx="29981">
                  <c:v>42127.396585648203</c:v>
                </c:pt>
                <c:pt idx="29982">
                  <c:v>42127.403530092612</c:v>
                </c:pt>
                <c:pt idx="29983">
                  <c:v>42127.410474537035</c:v>
                </c:pt>
                <c:pt idx="29984">
                  <c:v>42127.41741898148</c:v>
                </c:pt>
                <c:pt idx="29985">
                  <c:v>42127.424363425933</c:v>
                </c:pt>
                <c:pt idx="29986">
                  <c:v>42127.431307870371</c:v>
                </c:pt>
                <c:pt idx="29987">
                  <c:v>42127.438252314867</c:v>
                </c:pt>
                <c:pt idx="29988">
                  <c:v>42127.445196759254</c:v>
                </c:pt>
                <c:pt idx="29989">
                  <c:v>42127.452141203707</c:v>
                </c:pt>
                <c:pt idx="29990">
                  <c:v>42127.459085648203</c:v>
                </c:pt>
                <c:pt idx="29991">
                  <c:v>42127.466030092612</c:v>
                </c:pt>
                <c:pt idx="29992">
                  <c:v>42127.472974537035</c:v>
                </c:pt>
                <c:pt idx="29993">
                  <c:v>42127.47991898148</c:v>
                </c:pt>
                <c:pt idx="29994">
                  <c:v>42127.486863425998</c:v>
                </c:pt>
                <c:pt idx="29995">
                  <c:v>42127.493807870371</c:v>
                </c:pt>
                <c:pt idx="29996">
                  <c:v>42127.500752314816</c:v>
                </c:pt>
                <c:pt idx="29997">
                  <c:v>42127.507696759254</c:v>
                </c:pt>
                <c:pt idx="29998">
                  <c:v>42127.514641203707</c:v>
                </c:pt>
                <c:pt idx="29999">
                  <c:v>42127.521585648145</c:v>
                </c:pt>
                <c:pt idx="30000">
                  <c:v>42127.528530092612</c:v>
                </c:pt>
                <c:pt idx="30001">
                  <c:v>42127.535474536984</c:v>
                </c:pt>
                <c:pt idx="30002">
                  <c:v>42127.54241898148</c:v>
                </c:pt>
                <c:pt idx="30003">
                  <c:v>42127.549363425933</c:v>
                </c:pt>
                <c:pt idx="30004">
                  <c:v>42127.556307870393</c:v>
                </c:pt>
                <c:pt idx="30005">
                  <c:v>42127.563252314816</c:v>
                </c:pt>
                <c:pt idx="30006">
                  <c:v>42127.570196759254</c:v>
                </c:pt>
                <c:pt idx="30007">
                  <c:v>42127.577141203634</c:v>
                </c:pt>
                <c:pt idx="30008">
                  <c:v>42127.584085648203</c:v>
                </c:pt>
                <c:pt idx="30009">
                  <c:v>42127.59103009259</c:v>
                </c:pt>
                <c:pt idx="30010">
                  <c:v>42127.597974536984</c:v>
                </c:pt>
                <c:pt idx="30011">
                  <c:v>42127.60491898148</c:v>
                </c:pt>
                <c:pt idx="30012">
                  <c:v>42127.611863425933</c:v>
                </c:pt>
                <c:pt idx="30013">
                  <c:v>42127.618807870393</c:v>
                </c:pt>
                <c:pt idx="30014">
                  <c:v>42127.625752314765</c:v>
                </c:pt>
                <c:pt idx="30015">
                  <c:v>42127.632696759254</c:v>
                </c:pt>
                <c:pt idx="30016">
                  <c:v>42127.639641203634</c:v>
                </c:pt>
                <c:pt idx="30017">
                  <c:v>42127.646585648203</c:v>
                </c:pt>
                <c:pt idx="30018">
                  <c:v>42127.653530092612</c:v>
                </c:pt>
                <c:pt idx="30019">
                  <c:v>42127.660474536984</c:v>
                </c:pt>
                <c:pt idx="30020">
                  <c:v>42127.667418981429</c:v>
                </c:pt>
                <c:pt idx="30021">
                  <c:v>42127.674363425933</c:v>
                </c:pt>
                <c:pt idx="30022">
                  <c:v>42127.681307870371</c:v>
                </c:pt>
                <c:pt idx="30023">
                  <c:v>42127.688252314867</c:v>
                </c:pt>
                <c:pt idx="30024">
                  <c:v>42127.695196759174</c:v>
                </c:pt>
                <c:pt idx="30025">
                  <c:v>42127.702141203634</c:v>
                </c:pt>
                <c:pt idx="30026">
                  <c:v>42127.709085648145</c:v>
                </c:pt>
                <c:pt idx="30027">
                  <c:v>42127.716030092612</c:v>
                </c:pt>
                <c:pt idx="30028">
                  <c:v>42127.722974536984</c:v>
                </c:pt>
                <c:pt idx="30029">
                  <c:v>42127.729918981429</c:v>
                </c:pt>
                <c:pt idx="30030">
                  <c:v>42127.736863425933</c:v>
                </c:pt>
                <c:pt idx="30031">
                  <c:v>42127.743807870371</c:v>
                </c:pt>
                <c:pt idx="30032">
                  <c:v>42127.750752314816</c:v>
                </c:pt>
                <c:pt idx="30033">
                  <c:v>42127.757696759254</c:v>
                </c:pt>
                <c:pt idx="30034">
                  <c:v>42127.764641203634</c:v>
                </c:pt>
                <c:pt idx="30035">
                  <c:v>42127.771585648145</c:v>
                </c:pt>
                <c:pt idx="30036">
                  <c:v>42127.778530092612</c:v>
                </c:pt>
                <c:pt idx="30037">
                  <c:v>42127.785474536984</c:v>
                </c:pt>
                <c:pt idx="30038">
                  <c:v>42127.792418981429</c:v>
                </c:pt>
                <c:pt idx="30039">
                  <c:v>42127.799363425926</c:v>
                </c:pt>
                <c:pt idx="30040">
                  <c:v>42127.806307870393</c:v>
                </c:pt>
                <c:pt idx="30041">
                  <c:v>42127.813252314867</c:v>
                </c:pt>
                <c:pt idx="30042">
                  <c:v>42127.820196759254</c:v>
                </c:pt>
                <c:pt idx="30043">
                  <c:v>42127.827141203634</c:v>
                </c:pt>
                <c:pt idx="30044">
                  <c:v>42127.834085648203</c:v>
                </c:pt>
                <c:pt idx="30045">
                  <c:v>42127.841030092612</c:v>
                </c:pt>
                <c:pt idx="30046">
                  <c:v>42127.847974537035</c:v>
                </c:pt>
                <c:pt idx="30047">
                  <c:v>42127.854918981539</c:v>
                </c:pt>
                <c:pt idx="30048">
                  <c:v>42127.861863425933</c:v>
                </c:pt>
                <c:pt idx="30049">
                  <c:v>42127.868807870393</c:v>
                </c:pt>
                <c:pt idx="30050">
                  <c:v>42127.875752314816</c:v>
                </c:pt>
                <c:pt idx="30051">
                  <c:v>42127.882696759261</c:v>
                </c:pt>
                <c:pt idx="30052">
                  <c:v>42127.889641203707</c:v>
                </c:pt>
                <c:pt idx="30053">
                  <c:v>42127.896585648203</c:v>
                </c:pt>
                <c:pt idx="30054">
                  <c:v>42127.903530092612</c:v>
                </c:pt>
                <c:pt idx="30055">
                  <c:v>42127.910474537035</c:v>
                </c:pt>
                <c:pt idx="30056">
                  <c:v>42127.91741898148</c:v>
                </c:pt>
                <c:pt idx="30057">
                  <c:v>42127.924363425933</c:v>
                </c:pt>
                <c:pt idx="30058">
                  <c:v>42127.931307870371</c:v>
                </c:pt>
                <c:pt idx="30059">
                  <c:v>42127.938252314867</c:v>
                </c:pt>
                <c:pt idx="30060">
                  <c:v>42127.945196759254</c:v>
                </c:pt>
                <c:pt idx="30061">
                  <c:v>42127.952141203707</c:v>
                </c:pt>
                <c:pt idx="30062">
                  <c:v>42127.959085648203</c:v>
                </c:pt>
                <c:pt idx="30063">
                  <c:v>42127.966030092612</c:v>
                </c:pt>
                <c:pt idx="30064">
                  <c:v>42127.972974537035</c:v>
                </c:pt>
                <c:pt idx="30065">
                  <c:v>42127.97991898148</c:v>
                </c:pt>
                <c:pt idx="30066">
                  <c:v>42127.986863425998</c:v>
                </c:pt>
                <c:pt idx="30067">
                  <c:v>42127.993807870371</c:v>
                </c:pt>
                <c:pt idx="30068">
                  <c:v>42128.000752314816</c:v>
                </c:pt>
                <c:pt idx="30069">
                  <c:v>42128.007696759254</c:v>
                </c:pt>
                <c:pt idx="30070">
                  <c:v>42128.014641203707</c:v>
                </c:pt>
                <c:pt idx="30071">
                  <c:v>42128.021585648145</c:v>
                </c:pt>
                <c:pt idx="30072">
                  <c:v>42128.028530092612</c:v>
                </c:pt>
                <c:pt idx="30073">
                  <c:v>42128.035474536984</c:v>
                </c:pt>
                <c:pt idx="30074">
                  <c:v>42128.04241898148</c:v>
                </c:pt>
                <c:pt idx="30075">
                  <c:v>42128.049363425933</c:v>
                </c:pt>
                <c:pt idx="30076">
                  <c:v>42128.056307870393</c:v>
                </c:pt>
                <c:pt idx="30077">
                  <c:v>42128.063252314816</c:v>
                </c:pt>
                <c:pt idx="30078">
                  <c:v>42128.070196759254</c:v>
                </c:pt>
                <c:pt idx="30079">
                  <c:v>42128.077141203634</c:v>
                </c:pt>
                <c:pt idx="30080">
                  <c:v>42128.084085648203</c:v>
                </c:pt>
                <c:pt idx="30081">
                  <c:v>42128.09103009259</c:v>
                </c:pt>
                <c:pt idx="30082">
                  <c:v>42128.097974536984</c:v>
                </c:pt>
                <c:pt idx="30083">
                  <c:v>42128.10491898148</c:v>
                </c:pt>
                <c:pt idx="30084">
                  <c:v>42128.111863425933</c:v>
                </c:pt>
                <c:pt idx="30085">
                  <c:v>42128.118807870393</c:v>
                </c:pt>
                <c:pt idx="30086">
                  <c:v>42128.125752314765</c:v>
                </c:pt>
                <c:pt idx="30087">
                  <c:v>42128.132696759254</c:v>
                </c:pt>
                <c:pt idx="30088">
                  <c:v>42128.139641203634</c:v>
                </c:pt>
                <c:pt idx="30089">
                  <c:v>42128.146585648203</c:v>
                </c:pt>
                <c:pt idx="30090">
                  <c:v>42128.153530092612</c:v>
                </c:pt>
                <c:pt idx="30091">
                  <c:v>42128.160474536984</c:v>
                </c:pt>
                <c:pt idx="30092">
                  <c:v>42128.167418981429</c:v>
                </c:pt>
                <c:pt idx="30093">
                  <c:v>42128.174363425933</c:v>
                </c:pt>
                <c:pt idx="30094">
                  <c:v>42128.181307870371</c:v>
                </c:pt>
                <c:pt idx="30095">
                  <c:v>42128.188252314867</c:v>
                </c:pt>
                <c:pt idx="30096">
                  <c:v>42128.195196759174</c:v>
                </c:pt>
                <c:pt idx="30097">
                  <c:v>42128.202141203634</c:v>
                </c:pt>
                <c:pt idx="30098">
                  <c:v>42128.209085648145</c:v>
                </c:pt>
                <c:pt idx="30099">
                  <c:v>42128.216030092612</c:v>
                </c:pt>
                <c:pt idx="30100">
                  <c:v>42128.222974536984</c:v>
                </c:pt>
                <c:pt idx="30101">
                  <c:v>42128.229918981429</c:v>
                </c:pt>
                <c:pt idx="30102">
                  <c:v>42128.236863425933</c:v>
                </c:pt>
                <c:pt idx="30103">
                  <c:v>42128.243807870371</c:v>
                </c:pt>
                <c:pt idx="30104">
                  <c:v>42128.250752314816</c:v>
                </c:pt>
                <c:pt idx="30105">
                  <c:v>42128.257696759254</c:v>
                </c:pt>
                <c:pt idx="30106">
                  <c:v>42128.264641203634</c:v>
                </c:pt>
                <c:pt idx="30107">
                  <c:v>42128.271585648145</c:v>
                </c:pt>
                <c:pt idx="30108">
                  <c:v>42128.278530092612</c:v>
                </c:pt>
                <c:pt idx="30109">
                  <c:v>42128.285474536984</c:v>
                </c:pt>
                <c:pt idx="30110">
                  <c:v>42128.292418981429</c:v>
                </c:pt>
                <c:pt idx="30111">
                  <c:v>42128.299363425926</c:v>
                </c:pt>
                <c:pt idx="30112">
                  <c:v>42128.306307870393</c:v>
                </c:pt>
                <c:pt idx="30113">
                  <c:v>42128.313252314867</c:v>
                </c:pt>
                <c:pt idx="30114">
                  <c:v>42128.320196759254</c:v>
                </c:pt>
                <c:pt idx="30115">
                  <c:v>42128.327141203634</c:v>
                </c:pt>
                <c:pt idx="30116">
                  <c:v>42128.334085648203</c:v>
                </c:pt>
                <c:pt idx="30117">
                  <c:v>42128.341030092612</c:v>
                </c:pt>
                <c:pt idx="30118">
                  <c:v>42128.347974537035</c:v>
                </c:pt>
                <c:pt idx="30119">
                  <c:v>42128.354918981539</c:v>
                </c:pt>
                <c:pt idx="30120">
                  <c:v>42128.361863425933</c:v>
                </c:pt>
                <c:pt idx="30121">
                  <c:v>42128.368807870393</c:v>
                </c:pt>
                <c:pt idx="30122">
                  <c:v>42128.375752314816</c:v>
                </c:pt>
                <c:pt idx="30123">
                  <c:v>42128.382696759261</c:v>
                </c:pt>
                <c:pt idx="30124">
                  <c:v>42128.389641203707</c:v>
                </c:pt>
                <c:pt idx="30125">
                  <c:v>42128.396585648203</c:v>
                </c:pt>
                <c:pt idx="30126">
                  <c:v>42128.403530092612</c:v>
                </c:pt>
                <c:pt idx="30127">
                  <c:v>42128.410474537035</c:v>
                </c:pt>
                <c:pt idx="30128">
                  <c:v>42128.41741898148</c:v>
                </c:pt>
                <c:pt idx="30129">
                  <c:v>42128.424363425933</c:v>
                </c:pt>
                <c:pt idx="30130">
                  <c:v>42128.431307870371</c:v>
                </c:pt>
                <c:pt idx="30131">
                  <c:v>42128.438252314867</c:v>
                </c:pt>
                <c:pt idx="30132">
                  <c:v>42128.445196759254</c:v>
                </c:pt>
                <c:pt idx="30133">
                  <c:v>42128.452141203707</c:v>
                </c:pt>
                <c:pt idx="30134">
                  <c:v>42128.459085648203</c:v>
                </c:pt>
                <c:pt idx="30135">
                  <c:v>42128.466030092612</c:v>
                </c:pt>
                <c:pt idx="30136">
                  <c:v>42128.472974537035</c:v>
                </c:pt>
                <c:pt idx="30137">
                  <c:v>42128.47991898148</c:v>
                </c:pt>
                <c:pt idx="30138">
                  <c:v>42128.486863425998</c:v>
                </c:pt>
                <c:pt idx="30139">
                  <c:v>42128.493807870371</c:v>
                </c:pt>
                <c:pt idx="30140">
                  <c:v>42128.500752314816</c:v>
                </c:pt>
                <c:pt idx="30141">
                  <c:v>42128.507696759254</c:v>
                </c:pt>
                <c:pt idx="30142">
                  <c:v>42128.514641203707</c:v>
                </c:pt>
                <c:pt idx="30143">
                  <c:v>42128.521585648145</c:v>
                </c:pt>
                <c:pt idx="30144">
                  <c:v>42128.528530092612</c:v>
                </c:pt>
                <c:pt idx="30145">
                  <c:v>42128.535474536984</c:v>
                </c:pt>
                <c:pt idx="30146">
                  <c:v>42128.54241898148</c:v>
                </c:pt>
                <c:pt idx="30147">
                  <c:v>42128.549363425933</c:v>
                </c:pt>
                <c:pt idx="30148">
                  <c:v>42128.556307870393</c:v>
                </c:pt>
                <c:pt idx="30149">
                  <c:v>42128.563252314816</c:v>
                </c:pt>
                <c:pt idx="30150">
                  <c:v>42128.570196759254</c:v>
                </c:pt>
                <c:pt idx="30151">
                  <c:v>42128.577141203634</c:v>
                </c:pt>
                <c:pt idx="30152">
                  <c:v>42128.584085648203</c:v>
                </c:pt>
                <c:pt idx="30153">
                  <c:v>42128.59103009259</c:v>
                </c:pt>
                <c:pt idx="30154">
                  <c:v>42128.597974536984</c:v>
                </c:pt>
                <c:pt idx="30155">
                  <c:v>42128.60491898148</c:v>
                </c:pt>
                <c:pt idx="30156">
                  <c:v>42128.611863425933</c:v>
                </c:pt>
                <c:pt idx="30157">
                  <c:v>42128.618807870393</c:v>
                </c:pt>
                <c:pt idx="30158">
                  <c:v>42128.625752314765</c:v>
                </c:pt>
                <c:pt idx="30159">
                  <c:v>42128.632696759254</c:v>
                </c:pt>
                <c:pt idx="30160">
                  <c:v>42128.639641203634</c:v>
                </c:pt>
                <c:pt idx="30161">
                  <c:v>42128.646585648203</c:v>
                </c:pt>
                <c:pt idx="30162">
                  <c:v>42128.653530092612</c:v>
                </c:pt>
                <c:pt idx="30163">
                  <c:v>42128.660474536984</c:v>
                </c:pt>
                <c:pt idx="30164">
                  <c:v>42128.667418981429</c:v>
                </c:pt>
                <c:pt idx="30165">
                  <c:v>42128.674363425933</c:v>
                </c:pt>
                <c:pt idx="30166">
                  <c:v>42128.681307870371</c:v>
                </c:pt>
                <c:pt idx="30167">
                  <c:v>42128.688252314867</c:v>
                </c:pt>
                <c:pt idx="30168">
                  <c:v>42128.695196759174</c:v>
                </c:pt>
                <c:pt idx="30169">
                  <c:v>42128.702141203634</c:v>
                </c:pt>
                <c:pt idx="30170">
                  <c:v>42128.709085648145</c:v>
                </c:pt>
                <c:pt idx="30171">
                  <c:v>42128.716030092612</c:v>
                </c:pt>
                <c:pt idx="30172">
                  <c:v>42128.722974536984</c:v>
                </c:pt>
                <c:pt idx="30173">
                  <c:v>42128.729918981429</c:v>
                </c:pt>
                <c:pt idx="30174">
                  <c:v>42128.736863425933</c:v>
                </c:pt>
                <c:pt idx="30175">
                  <c:v>42128.743807870371</c:v>
                </c:pt>
                <c:pt idx="30176">
                  <c:v>42128.750752314816</c:v>
                </c:pt>
                <c:pt idx="30177">
                  <c:v>42128.757696759254</c:v>
                </c:pt>
                <c:pt idx="30178">
                  <c:v>42128.764641203634</c:v>
                </c:pt>
                <c:pt idx="30179">
                  <c:v>42128.771585648145</c:v>
                </c:pt>
                <c:pt idx="30180">
                  <c:v>42128.778530092612</c:v>
                </c:pt>
                <c:pt idx="30181">
                  <c:v>42128.785474536984</c:v>
                </c:pt>
                <c:pt idx="30182">
                  <c:v>42128.792418981429</c:v>
                </c:pt>
                <c:pt idx="30183">
                  <c:v>42128.799363425926</c:v>
                </c:pt>
                <c:pt idx="30184">
                  <c:v>42128.806307870393</c:v>
                </c:pt>
                <c:pt idx="30185">
                  <c:v>42128.813252314867</c:v>
                </c:pt>
                <c:pt idx="30186">
                  <c:v>42128.820196759254</c:v>
                </c:pt>
                <c:pt idx="30187">
                  <c:v>42128.827141203634</c:v>
                </c:pt>
                <c:pt idx="30188">
                  <c:v>42128.834085648203</c:v>
                </c:pt>
                <c:pt idx="30189">
                  <c:v>42128.841030092612</c:v>
                </c:pt>
                <c:pt idx="30190">
                  <c:v>42128.847974537035</c:v>
                </c:pt>
                <c:pt idx="30191">
                  <c:v>42128.854918981539</c:v>
                </c:pt>
                <c:pt idx="30192">
                  <c:v>42128.861863425933</c:v>
                </c:pt>
                <c:pt idx="30193">
                  <c:v>42128.868807870393</c:v>
                </c:pt>
                <c:pt idx="30194">
                  <c:v>42128.875752314816</c:v>
                </c:pt>
                <c:pt idx="30195">
                  <c:v>42128.882696759261</c:v>
                </c:pt>
                <c:pt idx="30196">
                  <c:v>42128.889641203707</c:v>
                </c:pt>
                <c:pt idx="30197">
                  <c:v>42128.896585648203</c:v>
                </c:pt>
                <c:pt idx="30198">
                  <c:v>42128.903530092612</c:v>
                </c:pt>
                <c:pt idx="30199">
                  <c:v>42128.910474537035</c:v>
                </c:pt>
                <c:pt idx="30200">
                  <c:v>42128.91741898148</c:v>
                </c:pt>
                <c:pt idx="30201">
                  <c:v>42128.924363425933</c:v>
                </c:pt>
                <c:pt idx="30202">
                  <c:v>42128.931307870371</c:v>
                </c:pt>
                <c:pt idx="30203">
                  <c:v>42128.938252314867</c:v>
                </c:pt>
                <c:pt idx="30204">
                  <c:v>42128.945196759254</c:v>
                </c:pt>
                <c:pt idx="30205">
                  <c:v>42128.952141203707</c:v>
                </c:pt>
                <c:pt idx="30206">
                  <c:v>42128.959085648203</c:v>
                </c:pt>
                <c:pt idx="30207">
                  <c:v>42128.966030092612</c:v>
                </c:pt>
                <c:pt idx="30208">
                  <c:v>42128.972974537035</c:v>
                </c:pt>
                <c:pt idx="30209">
                  <c:v>42128.97991898148</c:v>
                </c:pt>
                <c:pt idx="30210">
                  <c:v>42128.986863425998</c:v>
                </c:pt>
                <c:pt idx="30211">
                  <c:v>42128.993807870371</c:v>
                </c:pt>
                <c:pt idx="30212">
                  <c:v>42129.000752314816</c:v>
                </c:pt>
                <c:pt idx="30213">
                  <c:v>42129.007696759254</c:v>
                </c:pt>
                <c:pt idx="30214">
                  <c:v>42129.014641203707</c:v>
                </c:pt>
                <c:pt idx="30215">
                  <c:v>42129.021585648145</c:v>
                </c:pt>
                <c:pt idx="30216">
                  <c:v>42129.028530092612</c:v>
                </c:pt>
                <c:pt idx="30217">
                  <c:v>42129.035474536984</c:v>
                </c:pt>
                <c:pt idx="30218">
                  <c:v>42129.04241898148</c:v>
                </c:pt>
                <c:pt idx="30219">
                  <c:v>42129.049363425933</c:v>
                </c:pt>
                <c:pt idx="30220">
                  <c:v>42129.056307870393</c:v>
                </c:pt>
                <c:pt idx="30221">
                  <c:v>42129.063252314816</c:v>
                </c:pt>
                <c:pt idx="30222">
                  <c:v>42129.070196759254</c:v>
                </c:pt>
                <c:pt idx="30223">
                  <c:v>42129.077141203634</c:v>
                </c:pt>
                <c:pt idx="30224">
                  <c:v>42129.084085648203</c:v>
                </c:pt>
                <c:pt idx="30225">
                  <c:v>42129.09103009259</c:v>
                </c:pt>
                <c:pt idx="30226">
                  <c:v>42129.097974536984</c:v>
                </c:pt>
                <c:pt idx="30227">
                  <c:v>42129.10491898148</c:v>
                </c:pt>
                <c:pt idx="30228">
                  <c:v>42129.111863425933</c:v>
                </c:pt>
                <c:pt idx="30229">
                  <c:v>42129.118807870393</c:v>
                </c:pt>
                <c:pt idx="30230">
                  <c:v>42129.125752314765</c:v>
                </c:pt>
                <c:pt idx="30231">
                  <c:v>42129.132696759254</c:v>
                </c:pt>
                <c:pt idx="30232">
                  <c:v>42129.139641203634</c:v>
                </c:pt>
                <c:pt idx="30233">
                  <c:v>42129.146585648203</c:v>
                </c:pt>
                <c:pt idx="30234">
                  <c:v>42129.153530092612</c:v>
                </c:pt>
                <c:pt idx="30235">
                  <c:v>42129.160474536984</c:v>
                </c:pt>
                <c:pt idx="30236">
                  <c:v>42129.167418981429</c:v>
                </c:pt>
                <c:pt idx="30237">
                  <c:v>42129.174363425933</c:v>
                </c:pt>
                <c:pt idx="30238">
                  <c:v>42129.181307870371</c:v>
                </c:pt>
                <c:pt idx="30239">
                  <c:v>42129.188252314867</c:v>
                </c:pt>
                <c:pt idx="30240">
                  <c:v>42129.195196759174</c:v>
                </c:pt>
                <c:pt idx="30241">
                  <c:v>42129.202141203634</c:v>
                </c:pt>
                <c:pt idx="30242">
                  <c:v>42129.209085648145</c:v>
                </c:pt>
                <c:pt idx="30243">
                  <c:v>42129.216030092612</c:v>
                </c:pt>
                <c:pt idx="30244">
                  <c:v>42129.222974536984</c:v>
                </c:pt>
                <c:pt idx="30245">
                  <c:v>42129.229918981429</c:v>
                </c:pt>
                <c:pt idx="30246">
                  <c:v>42129.236863425933</c:v>
                </c:pt>
                <c:pt idx="30247">
                  <c:v>42129.243807870371</c:v>
                </c:pt>
                <c:pt idx="30248">
                  <c:v>42129.250752314816</c:v>
                </c:pt>
                <c:pt idx="30249">
                  <c:v>42129.257696759254</c:v>
                </c:pt>
                <c:pt idx="30250">
                  <c:v>42129.264641203634</c:v>
                </c:pt>
                <c:pt idx="30251">
                  <c:v>42129.271585648145</c:v>
                </c:pt>
                <c:pt idx="30252">
                  <c:v>42129.278530092612</c:v>
                </c:pt>
                <c:pt idx="30253">
                  <c:v>42129.285474536984</c:v>
                </c:pt>
                <c:pt idx="30254">
                  <c:v>42129.292418981429</c:v>
                </c:pt>
                <c:pt idx="30255">
                  <c:v>42129.299363425926</c:v>
                </c:pt>
                <c:pt idx="30256">
                  <c:v>42129.306307870393</c:v>
                </c:pt>
                <c:pt idx="30257">
                  <c:v>42129.313252314867</c:v>
                </c:pt>
                <c:pt idx="30258">
                  <c:v>42129.320196759254</c:v>
                </c:pt>
                <c:pt idx="30259">
                  <c:v>42129.327141203634</c:v>
                </c:pt>
                <c:pt idx="30260">
                  <c:v>42129.334085648203</c:v>
                </c:pt>
                <c:pt idx="30261">
                  <c:v>42129.341030092612</c:v>
                </c:pt>
                <c:pt idx="30262">
                  <c:v>42129.347974537035</c:v>
                </c:pt>
                <c:pt idx="30263">
                  <c:v>42129.354918981539</c:v>
                </c:pt>
                <c:pt idx="30264">
                  <c:v>42129.361863425933</c:v>
                </c:pt>
                <c:pt idx="30265">
                  <c:v>42129.368807870393</c:v>
                </c:pt>
                <c:pt idx="30266">
                  <c:v>42129.375752314816</c:v>
                </c:pt>
                <c:pt idx="30267">
                  <c:v>42129.382696759261</c:v>
                </c:pt>
                <c:pt idx="30268">
                  <c:v>42129.389641203707</c:v>
                </c:pt>
                <c:pt idx="30269">
                  <c:v>42129.396585648203</c:v>
                </c:pt>
                <c:pt idx="30270">
                  <c:v>42129.403530092612</c:v>
                </c:pt>
                <c:pt idx="30271">
                  <c:v>42129.410474537035</c:v>
                </c:pt>
                <c:pt idx="30272">
                  <c:v>42129.41741898148</c:v>
                </c:pt>
                <c:pt idx="30273">
                  <c:v>42129.424363425933</c:v>
                </c:pt>
                <c:pt idx="30274">
                  <c:v>42129.431307870371</c:v>
                </c:pt>
                <c:pt idx="30275">
                  <c:v>42129.438252314867</c:v>
                </c:pt>
                <c:pt idx="30276">
                  <c:v>42129.445196759254</c:v>
                </c:pt>
                <c:pt idx="30277">
                  <c:v>42129.452141203707</c:v>
                </c:pt>
                <c:pt idx="30278">
                  <c:v>42129.459085648203</c:v>
                </c:pt>
                <c:pt idx="30279">
                  <c:v>42129.466030092612</c:v>
                </c:pt>
                <c:pt idx="30280">
                  <c:v>42129.472974537035</c:v>
                </c:pt>
                <c:pt idx="30281">
                  <c:v>42129.47991898148</c:v>
                </c:pt>
                <c:pt idx="30282">
                  <c:v>42129.486863425998</c:v>
                </c:pt>
                <c:pt idx="30283">
                  <c:v>42129.493807870371</c:v>
                </c:pt>
                <c:pt idx="30284">
                  <c:v>42129.500752314816</c:v>
                </c:pt>
                <c:pt idx="30285">
                  <c:v>42129.507696759254</c:v>
                </c:pt>
                <c:pt idx="30286">
                  <c:v>42129.514641203707</c:v>
                </c:pt>
                <c:pt idx="30287">
                  <c:v>42129.521585648145</c:v>
                </c:pt>
                <c:pt idx="30288">
                  <c:v>42129.528530092612</c:v>
                </c:pt>
                <c:pt idx="30289">
                  <c:v>42129.535474536984</c:v>
                </c:pt>
                <c:pt idx="30290">
                  <c:v>42129.54241898148</c:v>
                </c:pt>
                <c:pt idx="30291">
                  <c:v>42129.549363425933</c:v>
                </c:pt>
                <c:pt idx="30292">
                  <c:v>42129.556307870393</c:v>
                </c:pt>
                <c:pt idx="30293">
                  <c:v>42129.563252314816</c:v>
                </c:pt>
                <c:pt idx="30294">
                  <c:v>42129.570196759254</c:v>
                </c:pt>
                <c:pt idx="30295">
                  <c:v>42129.577141203634</c:v>
                </c:pt>
                <c:pt idx="30296">
                  <c:v>42129.584085648203</c:v>
                </c:pt>
                <c:pt idx="30297">
                  <c:v>42129.59103009259</c:v>
                </c:pt>
                <c:pt idx="30298">
                  <c:v>42129.597974536984</c:v>
                </c:pt>
                <c:pt idx="30299">
                  <c:v>42129.60491898148</c:v>
                </c:pt>
                <c:pt idx="30300">
                  <c:v>42129.611863425933</c:v>
                </c:pt>
                <c:pt idx="30301">
                  <c:v>42129.618807870393</c:v>
                </c:pt>
                <c:pt idx="30302">
                  <c:v>42129.625752314765</c:v>
                </c:pt>
                <c:pt idx="30303">
                  <c:v>42129.632696759254</c:v>
                </c:pt>
                <c:pt idx="30304">
                  <c:v>42129.639641203634</c:v>
                </c:pt>
                <c:pt idx="30305">
                  <c:v>42129.646585648203</c:v>
                </c:pt>
                <c:pt idx="30306">
                  <c:v>42129.653530092612</c:v>
                </c:pt>
                <c:pt idx="30307">
                  <c:v>42129.660474536984</c:v>
                </c:pt>
                <c:pt idx="30308">
                  <c:v>42129.667418981429</c:v>
                </c:pt>
                <c:pt idx="30309">
                  <c:v>42129.674363425933</c:v>
                </c:pt>
                <c:pt idx="30310">
                  <c:v>42129.681307870371</c:v>
                </c:pt>
                <c:pt idx="30311">
                  <c:v>42129.688252314867</c:v>
                </c:pt>
                <c:pt idx="30312">
                  <c:v>42129.695196759174</c:v>
                </c:pt>
                <c:pt idx="30313">
                  <c:v>42129.702141203634</c:v>
                </c:pt>
                <c:pt idx="30314">
                  <c:v>42129.709085648145</c:v>
                </c:pt>
                <c:pt idx="30315">
                  <c:v>42129.716030092612</c:v>
                </c:pt>
                <c:pt idx="30316">
                  <c:v>42129.722974536984</c:v>
                </c:pt>
                <c:pt idx="30317">
                  <c:v>42129.729918981429</c:v>
                </c:pt>
                <c:pt idx="30318">
                  <c:v>42129.736863425933</c:v>
                </c:pt>
                <c:pt idx="30319">
                  <c:v>42129.743807870371</c:v>
                </c:pt>
                <c:pt idx="30320">
                  <c:v>42129.750752314816</c:v>
                </c:pt>
                <c:pt idx="30321">
                  <c:v>42129.757696759254</c:v>
                </c:pt>
                <c:pt idx="30322">
                  <c:v>42129.764641203634</c:v>
                </c:pt>
                <c:pt idx="30323">
                  <c:v>42129.771585648145</c:v>
                </c:pt>
                <c:pt idx="30324">
                  <c:v>42129.778530092612</c:v>
                </c:pt>
                <c:pt idx="30325">
                  <c:v>42129.785474536984</c:v>
                </c:pt>
                <c:pt idx="30326">
                  <c:v>42129.792418981429</c:v>
                </c:pt>
                <c:pt idx="30327">
                  <c:v>42129.799363425926</c:v>
                </c:pt>
                <c:pt idx="30328">
                  <c:v>42129.806307870393</c:v>
                </c:pt>
                <c:pt idx="30329">
                  <c:v>42129.813252314867</c:v>
                </c:pt>
                <c:pt idx="30330">
                  <c:v>42129.820196759254</c:v>
                </c:pt>
                <c:pt idx="30331">
                  <c:v>42129.827141203634</c:v>
                </c:pt>
                <c:pt idx="30332">
                  <c:v>42129.834085648203</c:v>
                </c:pt>
                <c:pt idx="30333">
                  <c:v>42129.841030092612</c:v>
                </c:pt>
                <c:pt idx="30334">
                  <c:v>42129.847974537035</c:v>
                </c:pt>
                <c:pt idx="30335">
                  <c:v>42129.854918981539</c:v>
                </c:pt>
                <c:pt idx="30336">
                  <c:v>42129.861863425933</c:v>
                </c:pt>
                <c:pt idx="30337">
                  <c:v>42129.868807870393</c:v>
                </c:pt>
                <c:pt idx="30338">
                  <c:v>42129.875752314816</c:v>
                </c:pt>
                <c:pt idx="30339">
                  <c:v>42129.882696759261</c:v>
                </c:pt>
                <c:pt idx="30340">
                  <c:v>42129.889641203707</c:v>
                </c:pt>
                <c:pt idx="30341">
                  <c:v>42129.896585648203</c:v>
                </c:pt>
                <c:pt idx="30342">
                  <c:v>42129.903530092612</c:v>
                </c:pt>
                <c:pt idx="30343">
                  <c:v>42129.910474537035</c:v>
                </c:pt>
                <c:pt idx="30344">
                  <c:v>42129.91741898148</c:v>
                </c:pt>
                <c:pt idx="30345">
                  <c:v>42129.924363425933</c:v>
                </c:pt>
                <c:pt idx="30346">
                  <c:v>42129.931307870371</c:v>
                </c:pt>
                <c:pt idx="30347">
                  <c:v>42129.938252314867</c:v>
                </c:pt>
                <c:pt idx="30348">
                  <c:v>42129.945196759254</c:v>
                </c:pt>
                <c:pt idx="30349">
                  <c:v>42129.952141203707</c:v>
                </c:pt>
                <c:pt idx="30350">
                  <c:v>42129.959085648203</c:v>
                </c:pt>
                <c:pt idx="30351">
                  <c:v>42129.966030092612</c:v>
                </c:pt>
                <c:pt idx="30352">
                  <c:v>42129.972974537035</c:v>
                </c:pt>
                <c:pt idx="30353">
                  <c:v>42129.97991898148</c:v>
                </c:pt>
                <c:pt idx="30354">
                  <c:v>42129.986863425998</c:v>
                </c:pt>
                <c:pt idx="30355">
                  <c:v>42129.993807870371</c:v>
                </c:pt>
                <c:pt idx="30356">
                  <c:v>42130.000752314816</c:v>
                </c:pt>
                <c:pt idx="30357">
                  <c:v>42130.007696759254</c:v>
                </c:pt>
                <c:pt idx="30358">
                  <c:v>42130.014641203707</c:v>
                </c:pt>
                <c:pt idx="30359">
                  <c:v>42130.021585648145</c:v>
                </c:pt>
                <c:pt idx="30360">
                  <c:v>42130.028530092612</c:v>
                </c:pt>
                <c:pt idx="30361">
                  <c:v>42130.035474536984</c:v>
                </c:pt>
                <c:pt idx="30362">
                  <c:v>42130.04241898148</c:v>
                </c:pt>
                <c:pt idx="30363">
                  <c:v>42130.049363425933</c:v>
                </c:pt>
                <c:pt idx="30364">
                  <c:v>42130.056307870393</c:v>
                </c:pt>
                <c:pt idx="30365">
                  <c:v>42130.063252314816</c:v>
                </c:pt>
                <c:pt idx="30366">
                  <c:v>42130.070196759254</c:v>
                </c:pt>
                <c:pt idx="30367">
                  <c:v>42130.077141203634</c:v>
                </c:pt>
                <c:pt idx="30368">
                  <c:v>42130.084085648203</c:v>
                </c:pt>
                <c:pt idx="30369">
                  <c:v>42130.09103009259</c:v>
                </c:pt>
                <c:pt idx="30370">
                  <c:v>42130.097974536984</c:v>
                </c:pt>
                <c:pt idx="30371">
                  <c:v>42130.10491898148</c:v>
                </c:pt>
                <c:pt idx="30372">
                  <c:v>42130.111863425933</c:v>
                </c:pt>
                <c:pt idx="30373">
                  <c:v>42130.118807870393</c:v>
                </c:pt>
                <c:pt idx="30374">
                  <c:v>42130.125752314765</c:v>
                </c:pt>
                <c:pt idx="30375">
                  <c:v>42130.132696759254</c:v>
                </c:pt>
                <c:pt idx="30376">
                  <c:v>42130.139641203634</c:v>
                </c:pt>
                <c:pt idx="30377">
                  <c:v>42130.146585648203</c:v>
                </c:pt>
                <c:pt idx="30378">
                  <c:v>42130.153530092612</c:v>
                </c:pt>
                <c:pt idx="30379">
                  <c:v>42130.160474536984</c:v>
                </c:pt>
                <c:pt idx="30380">
                  <c:v>42130.167418981429</c:v>
                </c:pt>
                <c:pt idx="30381">
                  <c:v>42130.174363425933</c:v>
                </c:pt>
                <c:pt idx="30382">
                  <c:v>42130.181307870371</c:v>
                </c:pt>
                <c:pt idx="30383">
                  <c:v>42130.188252314867</c:v>
                </c:pt>
                <c:pt idx="30384">
                  <c:v>42130.195196759174</c:v>
                </c:pt>
                <c:pt idx="30385">
                  <c:v>42130.202141203634</c:v>
                </c:pt>
                <c:pt idx="30386">
                  <c:v>42130.209085648145</c:v>
                </c:pt>
                <c:pt idx="30387">
                  <c:v>42130.216030092612</c:v>
                </c:pt>
                <c:pt idx="30388">
                  <c:v>42130.222974536984</c:v>
                </c:pt>
                <c:pt idx="30389">
                  <c:v>42130.229918981429</c:v>
                </c:pt>
                <c:pt idx="30390">
                  <c:v>42130.236863425933</c:v>
                </c:pt>
                <c:pt idx="30391">
                  <c:v>42130.243807870371</c:v>
                </c:pt>
                <c:pt idx="30392">
                  <c:v>42130.250752314816</c:v>
                </c:pt>
                <c:pt idx="30393">
                  <c:v>42130.257696759254</c:v>
                </c:pt>
                <c:pt idx="30394">
                  <c:v>42130.264641203634</c:v>
                </c:pt>
                <c:pt idx="30395">
                  <c:v>42130.271585648145</c:v>
                </c:pt>
                <c:pt idx="30396">
                  <c:v>42130.278530092612</c:v>
                </c:pt>
                <c:pt idx="30397">
                  <c:v>42130.285474536984</c:v>
                </c:pt>
                <c:pt idx="30398">
                  <c:v>42130.292418981429</c:v>
                </c:pt>
                <c:pt idx="30399">
                  <c:v>42130.299363425926</c:v>
                </c:pt>
                <c:pt idx="30400">
                  <c:v>42130.306307870393</c:v>
                </c:pt>
                <c:pt idx="30401">
                  <c:v>42130.313252314867</c:v>
                </c:pt>
                <c:pt idx="30402">
                  <c:v>42130.320196759254</c:v>
                </c:pt>
                <c:pt idx="30403">
                  <c:v>42130.327141203634</c:v>
                </c:pt>
                <c:pt idx="30404">
                  <c:v>42130.334085648203</c:v>
                </c:pt>
                <c:pt idx="30405">
                  <c:v>42130.341030092612</c:v>
                </c:pt>
                <c:pt idx="30406">
                  <c:v>42130.347974537035</c:v>
                </c:pt>
                <c:pt idx="30407">
                  <c:v>42130.354918981539</c:v>
                </c:pt>
                <c:pt idx="30408">
                  <c:v>42130.361863425933</c:v>
                </c:pt>
                <c:pt idx="30409">
                  <c:v>42130.368807870393</c:v>
                </c:pt>
                <c:pt idx="30410">
                  <c:v>42130.375752314816</c:v>
                </c:pt>
                <c:pt idx="30411">
                  <c:v>42130.382696759261</c:v>
                </c:pt>
                <c:pt idx="30412">
                  <c:v>42130.389641203707</c:v>
                </c:pt>
                <c:pt idx="30413">
                  <c:v>42130.396585648203</c:v>
                </c:pt>
                <c:pt idx="30414">
                  <c:v>42130.403530092612</c:v>
                </c:pt>
                <c:pt idx="30415">
                  <c:v>42130.410474537035</c:v>
                </c:pt>
                <c:pt idx="30416">
                  <c:v>42130.41741898148</c:v>
                </c:pt>
                <c:pt idx="30417">
                  <c:v>42130.424363425933</c:v>
                </c:pt>
                <c:pt idx="30418">
                  <c:v>42130.431307870371</c:v>
                </c:pt>
                <c:pt idx="30419">
                  <c:v>42130.438252314867</c:v>
                </c:pt>
                <c:pt idx="30420">
                  <c:v>42130.445196759254</c:v>
                </c:pt>
                <c:pt idx="30421">
                  <c:v>42130.452141203707</c:v>
                </c:pt>
                <c:pt idx="30422">
                  <c:v>42130.459085648203</c:v>
                </c:pt>
                <c:pt idx="30423">
                  <c:v>42130.466030092612</c:v>
                </c:pt>
                <c:pt idx="30424">
                  <c:v>42130.472974537035</c:v>
                </c:pt>
                <c:pt idx="30425">
                  <c:v>42130.47991898148</c:v>
                </c:pt>
                <c:pt idx="30426">
                  <c:v>42130.486863425998</c:v>
                </c:pt>
                <c:pt idx="30427">
                  <c:v>42130.493807870371</c:v>
                </c:pt>
                <c:pt idx="30428">
                  <c:v>42130.500752314816</c:v>
                </c:pt>
                <c:pt idx="30429">
                  <c:v>42130.507696759254</c:v>
                </c:pt>
                <c:pt idx="30430">
                  <c:v>42130.514641203707</c:v>
                </c:pt>
                <c:pt idx="30431">
                  <c:v>42130.521585648145</c:v>
                </c:pt>
                <c:pt idx="30432">
                  <c:v>42130.528530092612</c:v>
                </c:pt>
                <c:pt idx="30433">
                  <c:v>42130.535474536984</c:v>
                </c:pt>
                <c:pt idx="30434">
                  <c:v>42130.54241898148</c:v>
                </c:pt>
                <c:pt idx="30435">
                  <c:v>42130.549363425933</c:v>
                </c:pt>
                <c:pt idx="30436">
                  <c:v>42130.556307870393</c:v>
                </c:pt>
                <c:pt idx="30437">
                  <c:v>42130.563252314816</c:v>
                </c:pt>
                <c:pt idx="30438">
                  <c:v>42130.570196759254</c:v>
                </c:pt>
                <c:pt idx="30439">
                  <c:v>42130.577141203634</c:v>
                </c:pt>
                <c:pt idx="30440">
                  <c:v>42130.584085648203</c:v>
                </c:pt>
                <c:pt idx="30441">
                  <c:v>42130.59103009259</c:v>
                </c:pt>
                <c:pt idx="30442">
                  <c:v>42130.597974536984</c:v>
                </c:pt>
                <c:pt idx="30443">
                  <c:v>42130.60491898148</c:v>
                </c:pt>
                <c:pt idx="30444">
                  <c:v>42130.611863425933</c:v>
                </c:pt>
                <c:pt idx="30445">
                  <c:v>42130.618807870393</c:v>
                </c:pt>
                <c:pt idx="30446">
                  <c:v>42130.625752314765</c:v>
                </c:pt>
                <c:pt idx="30447">
                  <c:v>42130.632696759254</c:v>
                </c:pt>
                <c:pt idx="30448">
                  <c:v>42130.639641203634</c:v>
                </c:pt>
                <c:pt idx="30449">
                  <c:v>42130.646585648203</c:v>
                </c:pt>
                <c:pt idx="30450">
                  <c:v>42130.653530092612</c:v>
                </c:pt>
                <c:pt idx="30451">
                  <c:v>42130.660474536984</c:v>
                </c:pt>
                <c:pt idx="30452">
                  <c:v>42130.667418981429</c:v>
                </c:pt>
                <c:pt idx="30453">
                  <c:v>42130.674363425933</c:v>
                </c:pt>
                <c:pt idx="30454">
                  <c:v>42130.681307870371</c:v>
                </c:pt>
                <c:pt idx="30455">
                  <c:v>42130.688252314867</c:v>
                </c:pt>
                <c:pt idx="30456">
                  <c:v>42130.695196759174</c:v>
                </c:pt>
                <c:pt idx="30457">
                  <c:v>42130.702141203634</c:v>
                </c:pt>
                <c:pt idx="30458">
                  <c:v>42130.709085648145</c:v>
                </c:pt>
                <c:pt idx="30459">
                  <c:v>42130.716030092612</c:v>
                </c:pt>
                <c:pt idx="30460">
                  <c:v>42130.722974536984</c:v>
                </c:pt>
                <c:pt idx="30461">
                  <c:v>42130.729918981429</c:v>
                </c:pt>
                <c:pt idx="30462">
                  <c:v>42130.736863425933</c:v>
                </c:pt>
                <c:pt idx="30463">
                  <c:v>42130.743807870371</c:v>
                </c:pt>
                <c:pt idx="30464">
                  <c:v>42130.750752314816</c:v>
                </c:pt>
                <c:pt idx="30465">
                  <c:v>42130.757696759254</c:v>
                </c:pt>
                <c:pt idx="30466">
                  <c:v>42130.764641203634</c:v>
                </c:pt>
                <c:pt idx="30467">
                  <c:v>42130.771585648145</c:v>
                </c:pt>
                <c:pt idx="30468">
                  <c:v>42130.778530092612</c:v>
                </c:pt>
                <c:pt idx="30469">
                  <c:v>42130.785474536984</c:v>
                </c:pt>
                <c:pt idx="30470">
                  <c:v>42130.792418981429</c:v>
                </c:pt>
                <c:pt idx="30471">
                  <c:v>42130.799363425926</c:v>
                </c:pt>
                <c:pt idx="30472">
                  <c:v>42130.806307870393</c:v>
                </c:pt>
                <c:pt idx="30473">
                  <c:v>42130.813252314867</c:v>
                </c:pt>
                <c:pt idx="30474">
                  <c:v>42130.820196759254</c:v>
                </c:pt>
                <c:pt idx="30475">
                  <c:v>42130.827141203634</c:v>
                </c:pt>
                <c:pt idx="30476">
                  <c:v>42130.834085648203</c:v>
                </c:pt>
                <c:pt idx="30477">
                  <c:v>42130.841030092612</c:v>
                </c:pt>
                <c:pt idx="30478">
                  <c:v>42130.847974537035</c:v>
                </c:pt>
                <c:pt idx="30479">
                  <c:v>42130.854918981539</c:v>
                </c:pt>
                <c:pt idx="30480">
                  <c:v>42130.861863425933</c:v>
                </c:pt>
                <c:pt idx="30481">
                  <c:v>42130.868807870393</c:v>
                </c:pt>
                <c:pt idx="30482">
                  <c:v>42130.875752314816</c:v>
                </c:pt>
                <c:pt idx="30483">
                  <c:v>42130.882696759261</c:v>
                </c:pt>
                <c:pt idx="30484">
                  <c:v>42130.889641203707</c:v>
                </c:pt>
                <c:pt idx="30485">
                  <c:v>42130.896585648203</c:v>
                </c:pt>
                <c:pt idx="30486">
                  <c:v>42130.903530092612</c:v>
                </c:pt>
                <c:pt idx="30487">
                  <c:v>42130.910474537035</c:v>
                </c:pt>
                <c:pt idx="30488">
                  <c:v>42130.91741898148</c:v>
                </c:pt>
                <c:pt idx="30489">
                  <c:v>42130.924363425933</c:v>
                </c:pt>
                <c:pt idx="30490">
                  <c:v>42130.931307870371</c:v>
                </c:pt>
                <c:pt idx="30491">
                  <c:v>42130.938252314867</c:v>
                </c:pt>
                <c:pt idx="30492">
                  <c:v>42130.945196759254</c:v>
                </c:pt>
                <c:pt idx="30493">
                  <c:v>42130.952141203707</c:v>
                </c:pt>
                <c:pt idx="30494">
                  <c:v>42130.959085648203</c:v>
                </c:pt>
                <c:pt idx="30495">
                  <c:v>42130.966030092612</c:v>
                </c:pt>
                <c:pt idx="30496">
                  <c:v>42130.972974537035</c:v>
                </c:pt>
                <c:pt idx="30497">
                  <c:v>42130.97991898148</c:v>
                </c:pt>
                <c:pt idx="30498">
                  <c:v>42130.986863425998</c:v>
                </c:pt>
                <c:pt idx="30499">
                  <c:v>42130.993807870371</c:v>
                </c:pt>
                <c:pt idx="30500">
                  <c:v>42131.000752314816</c:v>
                </c:pt>
                <c:pt idx="30501">
                  <c:v>42131.007696759254</c:v>
                </c:pt>
                <c:pt idx="30502">
                  <c:v>42131.014641203707</c:v>
                </c:pt>
                <c:pt idx="30503">
                  <c:v>42131.021585648145</c:v>
                </c:pt>
                <c:pt idx="30504">
                  <c:v>42131.028530092612</c:v>
                </c:pt>
                <c:pt idx="30505">
                  <c:v>42131.035474536984</c:v>
                </c:pt>
                <c:pt idx="30506">
                  <c:v>42131.04241898148</c:v>
                </c:pt>
                <c:pt idx="30507">
                  <c:v>42131.049363425933</c:v>
                </c:pt>
                <c:pt idx="30508">
                  <c:v>42131.056307870393</c:v>
                </c:pt>
                <c:pt idx="30509">
                  <c:v>42131.063252314816</c:v>
                </c:pt>
                <c:pt idx="30510">
                  <c:v>42131.070196759254</c:v>
                </c:pt>
                <c:pt idx="30511">
                  <c:v>42131.077141203634</c:v>
                </c:pt>
                <c:pt idx="30512">
                  <c:v>42131.084085648203</c:v>
                </c:pt>
                <c:pt idx="30513">
                  <c:v>42131.09103009259</c:v>
                </c:pt>
                <c:pt idx="30514">
                  <c:v>42131.097974536984</c:v>
                </c:pt>
                <c:pt idx="30515">
                  <c:v>42131.10491898148</c:v>
                </c:pt>
                <c:pt idx="30516">
                  <c:v>42131.111863425933</c:v>
                </c:pt>
                <c:pt idx="30517">
                  <c:v>42131.118807870393</c:v>
                </c:pt>
                <c:pt idx="30518">
                  <c:v>42131.125752314765</c:v>
                </c:pt>
                <c:pt idx="30519">
                  <c:v>42131.132696759254</c:v>
                </c:pt>
                <c:pt idx="30520">
                  <c:v>42131.139641203634</c:v>
                </c:pt>
                <c:pt idx="30521">
                  <c:v>42131.146585648203</c:v>
                </c:pt>
                <c:pt idx="30522">
                  <c:v>42131.153530092612</c:v>
                </c:pt>
                <c:pt idx="30523">
                  <c:v>42131.160474536984</c:v>
                </c:pt>
                <c:pt idx="30524">
                  <c:v>42131.167418981429</c:v>
                </c:pt>
                <c:pt idx="30525">
                  <c:v>42131.174363425933</c:v>
                </c:pt>
                <c:pt idx="30526">
                  <c:v>42131.181307870371</c:v>
                </c:pt>
                <c:pt idx="30527">
                  <c:v>42131.188252314867</c:v>
                </c:pt>
                <c:pt idx="30528">
                  <c:v>42131.195196759174</c:v>
                </c:pt>
                <c:pt idx="30529">
                  <c:v>42131.202141203634</c:v>
                </c:pt>
                <c:pt idx="30530">
                  <c:v>42131.209085648145</c:v>
                </c:pt>
                <c:pt idx="30531">
                  <c:v>42131.216030092612</c:v>
                </c:pt>
                <c:pt idx="30532">
                  <c:v>42131.222974536984</c:v>
                </c:pt>
                <c:pt idx="30533">
                  <c:v>42131.229918981429</c:v>
                </c:pt>
                <c:pt idx="30534">
                  <c:v>42131.236863425933</c:v>
                </c:pt>
                <c:pt idx="30535">
                  <c:v>42131.243807870371</c:v>
                </c:pt>
                <c:pt idx="30536">
                  <c:v>42131.250752314816</c:v>
                </c:pt>
                <c:pt idx="30537">
                  <c:v>42131.257696759254</c:v>
                </c:pt>
                <c:pt idx="30538">
                  <c:v>42131.264641203634</c:v>
                </c:pt>
                <c:pt idx="30539">
                  <c:v>42131.271585648145</c:v>
                </c:pt>
                <c:pt idx="30540">
                  <c:v>42131.278530092612</c:v>
                </c:pt>
                <c:pt idx="30541">
                  <c:v>42131.285474536984</c:v>
                </c:pt>
                <c:pt idx="30542">
                  <c:v>42131.292418981429</c:v>
                </c:pt>
                <c:pt idx="30543">
                  <c:v>42131.299363425926</c:v>
                </c:pt>
                <c:pt idx="30544">
                  <c:v>42131.306307870393</c:v>
                </c:pt>
                <c:pt idx="30545">
                  <c:v>42131.313252314867</c:v>
                </c:pt>
                <c:pt idx="30546">
                  <c:v>42131.320196759254</c:v>
                </c:pt>
                <c:pt idx="30547">
                  <c:v>42131.327141203634</c:v>
                </c:pt>
                <c:pt idx="30548">
                  <c:v>42131.334085648203</c:v>
                </c:pt>
                <c:pt idx="30549">
                  <c:v>42131.341030092612</c:v>
                </c:pt>
                <c:pt idx="30550">
                  <c:v>42131.347974537035</c:v>
                </c:pt>
                <c:pt idx="30551">
                  <c:v>42131.354918981539</c:v>
                </c:pt>
                <c:pt idx="30552">
                  <c:v>42131.361863425933</c:v>
                </c:pt>
                <c:pt idx="30553">
                  <c:v>42131.368807870393</c:v>
                </c:pt>
                <c:pt idx="30554">
                  <c:v>42131.375752314816</c:v>
                </c:pt>
                <c:pt idx="30555">
                  <c:v>42131.382696759261</c:v>
                </c:pt>
                <c:pt idx="30556">
                  <c:v>42131.389641203707</c:v>
                </c:pt>
                <c:pt idx="30557">
                  <c:v>42131.396585648203</c:v>
                </c:pt>
                <c:pt idx="30558">
                  <c:v>42131.403530092612</c:v>
                </c:pt>
                <c:pt idx="30559">
                  <c:v>42131.410474537035</c:v>
                </c:pt>
                <c:pt idx="30560">
                  <c:v>42131.41741898148</c:v>
                </c:pt>
                <c:pt idx="30561">
                  <c:v>42131.424363425933</c:v>
                </c:pt>
                <c:pt idx="30562">
                  <c:v>42131.431307870371</c:v>
                </c:pt>
                <c:pt idx="30563">
                  <c:v>42131.438252314867</c:v>
                </c:pt>
                <c:pt idx="30564">
                  <c:v>42131.445196759254</c:v>
                </c:pt>
                <c:pt idx="30565">
                  <c:v>42131.452141203707</c:v>
                </c:pt>
                <c:pt idx="30566">
                  <c:v>42131.459085648203</c:v>
                </c:pt>
                <c:pt idx="30567">
                  <c:v>42131.466030092612</c:v>
                </c:pt>
                <c:pt idx="30568">
                  <c:v>42131.472974537035</c:v>
                </c:pt>
                <c:pt idx="30569">
                  <c:v>42131.47991898148</c:v>
                </c:pt>
                <c:pt idx="30570">
                  <c:v>42131.486863425998</c:v>
                </c:pt>
                <c:pt idx="30571">
                  <c:v>42131.493807870371</c:v>
                </c:pt>
                <c:pt idx="30572">
                  <c:v>42131.500752314816</c:v>
                </c:pt>
                <c:pt idx="30573">
                  <c:v>42131.507696759254</c:v>
                </c:pt>
                <c:pt idx="30574">
                  <c:v>42131.514641203707</c:v>
                </c:pt>
                <c:pt idx="30575">
                  <c:v>42131.521585648145</c:v>
                </c:pt>
                <c:pt idx="30576">
                  <c:v>42131.528530092612</c:v>
                </c:pt>
                <c:pt idx="30577">
                  <c:v>42131.535474536984</c:v>
                </c:pt>
                <c:pt idx="30578">
                  <c:v>42131.54241898148</c:v>
                </c:pt>
                <c:pt idx="30579">
                  <c:v>42131.549363425933</c:v>
                </c:pt>
                <c:pt idx="30580">
                  <c:v>42131.556307870393</c:v>
                </c:pt>
                <c:pt idx="30581">
                  <c:v>42131.563252314816</c:v>
                </c:pt>
                <c:pt idx="30582">
                  <c:v>42131.570196759254</c:v>
                </c:pt>
                <c:pt idx="30583">
                  <c:v>42131.577141203634</c:v>
                </c:pt>
                <c:pt idx="30584">
                  <c:v>42131.584085648203</c:v>
                </c:pt>
                <c:pt idx="30585">
                  <c:v>42131.59103009259</c:v>
                </c:pt>
                <c:pt idx="30586">
                  <c:v>42131.597974536984</c:v>
                </c:pt>
                <c:pt idx="30587">
                  <c:v>42131.60491898148</c:v>
                </c:pt>
                <c:pt idx="30588">
                  <c:v>42131.611863425933</c:v>
                </c:pt>
                <c:pt idx="30589">
                  <c:v>42131.618807870393</c:v>
                </c:pt>
                <c:pt idx="30590">
                  <c:v>42131.625752314765</c:v>
                </c:pt>
                <c:pt idx="30591">
                  <c:v>42131.632696759254</c:v>
                </c:pt>
                <c:pt idx="30592">
                  <c:v>42131.639641203634</c:v>
                </c:pt>
                <c:pt idx="30593">
                  <c:v>42131.646585648203</c:v>
                </c:pt>
                <c:pt idx="30594">
                  <c:v>42131.653530092612</c:v>
                </c:pt>
                <c:pt idx="30595">
                  <c:v>42131.660474536984</c:v>
                </c:pt>
                <c:pt idx="30596">
                  <c:v>42131.667418981429</c:v>
                </c:pt>
                <c:pt idx="30597">
                  <c:v>42131.674363425933</c:v>
                </c:pt>
                <c:pt idx="30598">
                  <c:v>42131.681307870371</c:v>
                </c:pt>
                <c:pt idx="30599">
                  <c:v>42131.688252314867</c:v>
                </c:pt>
                <c:pt idx="30600">
                  <c:v>42131.695196759174</c:v>
                </c:pt>
                <c:pt idx="30601">
                  <c:v>42131.702141203634</c:v>
                </c:pt>
                <c:pt idx="30602">
                  <c:v>42131.709085648145</c:v>
                </c:pt>
                <c:pt idx="30603">
                  <c:v>42131.716030092612</c:v>
                </c:pt>
                <c:pt idx="30604">
                  <c:v>42131.722974536984</c:v>
                </c:pt>
                <c:pt idx="30605">
                  <c:v>42131.729918981429</c:v>
                </c:pt>
                <c:pt idx="30606">
                  <c:v>42131.736863425933</c:v>
                </c:pt>
                <c:pt idx="30607">
                  <c:v>42131.743807870371</c:v>
                </c:pt>
                <c:pt idx="30608">
                  <c:v>42131.750752314816</c:v>
                </c:pt>
                <c:pt idx="30609">
                  <c:v>42131.757696759254</c:v>
                </c:pt>
                <c:pt idx="30610">
                  <c:v>42131.764641203634</c:v>
                </c:pt>
                <c:pt idx="30611">
                  <c:v>42131.771585648145</c:v>
                </c:pt>
                <c:pt idx="30612">
                  <c:v>42131.778530092612</c:v>
                </c:pt>
                <c:pt idx="30613">
                  <c:v>42131.785474536984</c:v>
                </c:pt>
                <c:pt idx="30614">
                  <c:v>42131.792418981429</c:v>
                </c:pt>
                <c:pt idx="30615">
                  <c:v>42131.799363425926</c:v>
                </c:pt>
                <c:pt idx="30616">
                  <c:v>42131.806307870393</c:v>
                </c:pt>
                <c:pt idx="30617">
                  <c:v>42131.813252314867</c:v>
                </c:pt>
                <c:pt idx="30618">
                  <c:v>42131.820196759254</c:v>
                </c:pt>
                <c:pt idx="30619">
                  <c:v>42131.827141203634</c:v>
                </c:pt>
                <c:pt idx="30620">
                  <c:v>42131.834085648203</c:v>
                </c:pt>
                <c:pt idx="30621">
                  <c:v>42131.841030092612</c:v>
                </c:pt>
                <c:pt idx="30622">
                  <c:v>42131.847974537035</c:v>
                </c:pt>
                <c:pt idx="30623">
                  <c:v>42131.854918981539</c:v>
                </c:pt>
                <c:pt idx="30624">
                  <c:v>42131.861863425933</c:v>
                </c:pt>
                <c:pt idx="30625">
                  <c:v>42131.868807870393</c:v>
                </c:pt>
                <c:pt idx="30626">
                  <c:v>42131.875752314816</c:v>
                </c:pt>
                <c:pt idx="30627">
                  <c:v>42131.882696759261</c:v>
                </c:pt>
                <c:pt idx="30628">
                  <c:v>42131.889641203707</c:v>
                </c:pt>
                <c:pt idx="30629">
                  <c:v>42131.896585648203</c:v>
                </c:pt>
                <c:pt idx="30630">
                  <c:v>42131.903530092612</c:v>
                </c:pt>
                <c:pt idx="30631">
                  <c:v>42131.910474537035</c:v>
                </c:pt>
                <c:pt idx="30632">
                  <c:v>42131.91741898148</c:v>
                </c:pt>
                <c:pt idx="30633">
                  <c:v>42131.924363425933</c:v>
                </c:pt>
                <c:pt idx="30634">
                  <c:v>42131.931307870371</c:v>
                </c:pt>
                <c:pt idx="30635">
                  <c:v>42131.938252314867</c:v>
                </c:pt>
                <c:pt idx="30636">
                  <c:v>42131.945196759254</c:v>
                </c:pt>
                <c:pt idx="30637">
                  <c:v>42131.952141203707</c:v>
                </c:pt>
                <c:pt idx="30638">
                  <c:v>42131.959085648203</c:v>
                </c:pt>
                <c:pt idx="30639">
                  <c:v>42131.966030092612</c:v>
                </c:pt>
                <c:pt idx="30640">
                  <c:v>42131.972974537035</c:v>
                </c:pt>
                <c:pt idx="30641">
                  <c:v>42131.97991898148</c:v>
                </c:pt>
                <c:pt idx="30642">
                  <c:v>42131.986863425998</c:v>
                </c:pt>
                <c:pt idx="30643">
                  <c:v>42131.993807870371</c:v>
                </c:pt>
                <c:pt idx="30644">
                  <c:v>42132.000752314816</c:v>
                </c:pt>
                <c:pt idx="30645">
                  <c:v>42132.007696759254</c:v>
                </c:pt>
                <c:pt idx="30646">
                  <c:v>42132.014641203707</c:v>
                </c:pt>
                <c:pt idx="30647">
                  <c:v>42132.021585648145</c:v>
                </c:pt>
                <c:pt idx="30648">
                  <c:v>42132.028530092612</c:v>
                </c:pt>
                <c:pt idx="30649">
                  <c:v>42132.035474536984</c:v>
                </c:pt>
                <c:pt idx="30650">
                  <c:v>42132.04241898148</c:v>
                </c:pt>
                <c:pt idx="30651">
                  <c:v>42132.049363425933</c:v>
                </c:pt>
                <c:pt idx="30652">
                  <c:v>42132.056307870393</c:v>
                </c:pt>
                <c:pt idx="30653">
                  <c:v>42132.063252314816</c:v>
                </c:pt>
                <c:pt idx="30654">
                  <c:v>42132.070196759254</c:v>
                </c:pt>
                <c:pt idx="30655">
                  <c:v>42132.077141203634</c:v>
                </c:pt>
                <c:pt idx="30656">
                  <c:v>42132.084085648203</c:v>
                </c:pt>
                <c:pt idx="30657">
                  <c:v>42132.09103009259</c:v>
                </c:pt>
                <c:pt idx="30658">
                  <c:v>42132.097974536984</c:v>
                </c:pt>
                <c:pt idx="30659">
                  <c:v>42132.10491898148</c:v>
                </c:pt>
                <c:pt idx="30660">
                  <c:v>42132.111863425933</c:v>
                </c:pt>
                <c:pt idx="30661">
                  <c:v>42132.118807870393</c:v>
                </c:pt>
                <c:pt idx="30662">
                  <c:v>42132.125752314765</c:v>
                </c:pt>
                <c:pt idx="30663">
                  <c:v>42132.132696759254</c:v>
                </c:pt>
                <c:pt idx="30664">
                  <c:v>42132.139641203634</c:v>
                </c:pt>
                <c:pt idx="30665">
                  <c:v>42132.146585648203</c:v>
                </c:pt>
                <c:pt idx="30666">
                  <c:v>42132.153530092612</c:v>
                </c:pt>
                <c:pt idx="30667">
                  <c:v>42132.160474536984</c:v>
                </c:pt>
                <c:pt idx="30668">
                  <c:v>42132.167418981429</c:v>
                </c:pt>
                <c:pt idx="30669">
                  <c:v>42132.174363425933</c:v>
                </c:pt>
                <c:pt idx="30670">
                  <c:v>42132.181307870371</c:v>
                </c:pt>
                <c:pt idx="30671">
                  <c:v>42132.188252314867</c:v>
                </c:pt>
                <c:pt idx="30672">
                  <c:v>42132.195196759174</c:v>
                </c:pt>
                <c:pt idx="30673">
                  <c:v>42132.202141203634</c:v>
                </c:pt>
                <c:pt idx="30674">
                  <c:v>42132.209085648145</c:v>
                </c:pt>
                <c:pt idx="30675">
                  <c:v>42132.216030092612</c:v>
                </c:pt>
                <c:pt idx="30676">
                  <c:v>42132.222974536984</c:v>
                </c:pt>
                <c:pt idx="30677">
                  <c:v>42132.229918981429</c:v>
                </c:pt>
                <c:pt idx="30678">
                  <c:v>42132.236863425933</c:v>
                </c:pt>
                <c:pt idx="30679">
                  <c:v>42132.243807870371</c:v>
                </c:pt>
                <c:pt idx="30680">
                  <c:v>42132.250752314816</c:v>
                </c:pt>
                <c:pt idx="30681">
                  <c:v>42132.257696759254</c:v>
                </c:pt>
                <c:pt idx="30682">
                  <c:v>42132.264641203634</c:v>
                </c:pt>
                <c:pt idx="30683">
                  <c:v>42132.271585648145</c:v>
                </c:pt>
                <c:pt idx="30684">
                  <c:v>42132.278530092612</c:v>
                </c:pt>
                <c:pt idx="30685">
                  <c:v>42132.285474536984</c:v>
                </c:pt>
                <c:pt idx="30686">
                  <c:v>42132.292418981429</c:v>
                </c:pt>
                <c:pt idx="30687">
                  <c:v>42132.299363425926</c:v>
                </c:pt>
                <c:pt idx="30688">
                  <c:v>42132.306307870393</c:v>
                </c:pt>
                <c:pt idx="30689">
                  <c:v>42132.313252314867</c:v>
                </c:pt>
                <c:pt idx="30690">
                  <c:v>42132.320196759254</c:v>
                </c:pt>
                <c:pt idx="30691">
                  <c:v>42132.327141203634</c:v>
                </c:pt>
                <c:pt idx="30692">
                  <c:v>42132.334085648203</c:v>
                </c:pt>
                <c:pt idx="30693">
                  <c:v>42132.341030092612</c:v>
                </c:pt>
                <c:pt idx="30694">
                  <c:v>42132.347974537035</c:v>
                </c:pt>
                <c:pt idx="30695">
                  <c:v>42132.354918981539</c:v>
                </c:pt>
                <c:pt idx="30696">
                  <c:v>42132.361863425933</c:v>
                </c:pt>
                <c:pt idx="30697">
                  <c:v>42132.368807870393</c:v>
                </c:pt>
                <c:pt idx="30698">
                  <c:v>42132.375752314816</c:v>
                </c:pt>
                <c:pt idx="30699">
                  <c:v>42132.382696759261</c:v>
                </c:pt>
                <c:pt idx="30700">
                  <c:v>42132.389641203707</c:v>
                </c:pt>
                <c:pt idx="30701">
                  <c:v>42132.396585648203</c:v>
                </c:pt>
                <c:pt idx="30702">
                  <c:v>42132.403530092612</c:v>
                </c:pt>
                <c:pt idx="30703">
                  <c:v>42132.410474537035</c:v>
                </c:pt>
                <c:pt idx="30704">
                  <c:v>42132.41741898148</c:v>
                </c:pt>
                <c:pt idx="30705">
                  <c:v>42132.424363425933</c:v>
                </c:pt>
                <c:pt idx="30706">
                  <c:v>42132.431307870371</c:v>
                </c:pt>
                <c:pt idx="30707">
                  <c:v>42132.438252314867</c:v>
                </c:pt>
                <c:pt idx="30708">
                  <c:v>42132.445196759254</c:v>
                </c:pt>
                <c:pt idx="30709">
                  <c:v>42132.452141203707</c:v>
                </c:pt>
                <c:pt idx="30710">
                  <c:v>42132.459085648203</c:v>
                </c:pt>
                <c:pt idx="30711">
                  <c:v>42132.466030092612</c:v>
                </c:pt>
                <c:pt idx="30712">
                  <c:v>42132.472974537035</c:v>
                </c:pt>
                <c:pt idx="30713">
                  <c:v>42132.47991898148</c:v>
                </c:pt>
                <c:pt idx="30714">
                  <c:v>42132.486863425998</c:v>
                </c:pt>
                <c:pt idx="30715">
                  <c:v>42132.493807870371</c:v>
                </c:pt>
                <c:pt idx="30716">
                  <c:v>42132.500752314816</c:v>
                </c:pt>
                <c:pt idx="30717">
                  <c:v>42132.507696759254</c:v>
                </c:pt>
                <c:pt idx="30718">
                  <c:v>42132.514641203707</c:v>
                </c:pt>
                <c:pt idx="30719">
                  <c:v>42132.521585648145</c:v>
                </c:pt>
                <c:pt idx="30720">
                  <c:v>42132.528530092612</c:v>
                </c:pt>
                <c:pt idx="30721">
                  <c:v>42132.535474536984</c:v>
                </c:pt>
                <c:pt idx="30722">
                  <c:v>42132.54241898148</c:v>
                </c:pt>
                <c:pt idx="30723">
                  <c:v>42132.549363425933</c:v>
                </c:pt>
                <c:pt idx="30724">
                  <c:v>42132.556307870393</c:v>
                </c:pt>
                <c:pt idx="30725">
                  <c:v>42132.563252314816</c:v>
                </c:pt>
                <c:pt idx="30726">
                  <c:v>42132.570196759254</c:v>
                </c:pt>
                <c:pt idx="30727">
                  <c:v>42132.577141203634</c:v>
                </c:pt>
                <c:pt idx="30728">
                  <c:v>42132.584085648203</c:v>
                </c:pt>
                <c:pt idx="30729">
                  <c:v>42132.59103009259</c:v>
                </c:pt>
                <c:pt idx="30730">
                  <c:v>42132.597974536984</c:v>
                </c:pt>
                <c:pt idx="30731">
                  <c:v>42132.60491898148</c:v>
                </c:pt>
                <c:pt idx="30732">
                  <c:v>42132.611863425933</c:v>
                </c:pt>
                <c:pt idx="30733">
                  <c:v>42132.618807870393</c:v>
                </c:pt>
                <c:pt idx="30734">
                  <c:v>42132.625752314765</c:v>
                </c:pt>
                <c:pt idx="30735">
                  <c:v>42132.632696759254</c:v>
                </c:pt>
                <c:pt idx="30736">
                  <c:v>42132.639641203634</c:v>
                </c:pt>
                <c:pt idx="30737">
                  <c:v>42132.646585648203</c:v>
                </c:pt>
                <c:pt idx="30738">
                  <c:v>42132.653530092612</c:v>
                </c:pt>
                <c:pt idx="30739">
                  <c:v>42132.660474536984</c:v>
                </c:pt>
                <c:pt idx="30740">
                  <c:v>42132.667418981429</c:v>
                </c:pt>
                <c:pt idx="30741">
                  <c:v>42132.674363425933</c:v>
                </c:pt>
                <c:pt idx="30742">
                  <c:v>42132.681307870371</c:v>
                </c:pt>
                <c:pt idx="30743">
                  <c:v>42132.688252314867</c:v>
                </c:pt>
                <c:pt idx="30744">
                  <c:v>42132.695196759174</c:v>
                </c:pt>
                <c:pt idx="30745">
                  <c:v>42132.702141203634</c:v>
                </c:pt>
                <c:pt idx="30746">
                  <c:v>42132.709085648145</c:v>
                </c:pt>
                <c:pt idx="30747">
                  <c:v>42132.716030092612</c:v>
                </c:pt>
                <c:pt idx="30748">
                  <c:v>42132.722974536984</c:v>
                </c:pt>
                <c:pt idx="30749">
                  <c:v>42132.729918981429</c:v>
                </c:pt>
                <c:pt idx="30750">
                  <c:v>42132.736863425933</c:v>
                </c:pt>
                <c:pt idx="30751">
                  <c:v>42132.743807870371</c:v>
                </c:pt>
                <c:pt idx="30752">
                  <c:v>42132.750752314816</c:v>
                </c:pt>
                <c:pt idx="30753">
                  <c:v>42132.757696759254</c:v>
                </c:pt>
                <c:pt idx="30754">
                  <c:v>42132.764641203634</c:v>
                </c:pt>
                <c:pt idx="30755">
                  <c:v>42132.771585648145</c:v>
                </c:pt>
                <c:pt idx="30756">
                  <c:v>42132.778530092612</c:v>
                </c:pt>
                <c:pt idx="30757">
                  <c:v>42132.785474536984</c:v>
                </c:pt>
                <c:pt idx="30758">
                  <c:v>42132.792418981429</c:v>
                </c:pt>
                <c:pt idx="30759">
                  <c:v>42132.799363425926</c:v>
                </c:pt>
                <c:pt idx="30760">
                  <c:v>42132.806307870393</c:v>
                </c:pt>
                <c:pt idx="30761">
                  <c:v>42132.813252314867</c:v>
                </c:pt>
                <c:pt idx="30762">
                  <c:v>42132.820196759254</c:v>
                </c:pt>
                <c:pt idx="30763">
                  <c:v>42132.827141203634</c:v>
                </c:pt>
                <c:pt idx="30764">
                  <c:v>42132.834085648203</c:v>
                </c:pt>
                <c:pt idx="30765">
                  <c:v>42132.841030092612</c:v>
                </c:pt>
                <c:pt idx="30766">
                  <c:v>42132.847974537035</c:v>
                </c:pt>
                <c:pt idx="30767">
                  <c:v>42132.854918981539</c:v>
                </c:pt>
                <c:pt idx="30768">
                  <c:v>42132.861863425933</c:v>
                </c:pt>
                <c:pt idx="30769">
                  <c:v>42132.868807870393</c:v>
                </c:pt>
                <c:pt idx="30770">
                  <c:v>42132.875752314816</c:v>
                </c:pt>
                <c:pt idx="30771">
                  <c:v>42132.882696759261</c:v>
                </c:pt>
                <c:pt idx="30772">
                  <c:v>42132.889641203707</c:v>
                </c:pt>
                <c:pt idx="30773">
                  <c:v>42132.896585648203</c:v>
                </c:pt>
                <c:pt idx="30774">
                  <c:v>42132.903530092612</c:v>
                </c:pt>
                <c:pt idx="30775">
                  <c:v>42132.910474537035</c:v>
                </c:pt>
                <c:pt idx="30776">
                  <c:v>42132.91741898148</c:v>
                </c:pt>
                <c:pt idx="30777">
                  <c:v>42132.924363425933</c:v>
                </c:pt>
                <c:pt idx="30778">
                  <c:v>42132.931307870371</c:v>
                </c:pt>
                <c:pt idx="30779">
                  <c:v>42132.938252314867</c:v>
                </c:pt>
                <c:pt idx="30780">
                  <c:v>42132.945196759254</c:v>
                </c:pt>
                <c:pt idx="30781">
                  <c:v>42132.952141203707</c:v>
                </c:pt>
                <c:pt idx="30782">
                  <c:v>42132.959085648203</c:v>
                </c:pt>
                <c:pt idx="30783">
                  <c:v>42132.966030092612</c:v>
                </c:pt>
                <c:pt idx="30784">
                  <c:v>42132.972974537035</c:v>
                </c:pt>
                <c:pt idx="30785">
                  <c:v>42132.97991898148</c:v>
                </c:pt>
                <c:pt idx="30786">
                  <c:v>42132.986863425998</c:v>
                </c:pt>
                <c:pt idx="30787">
                  <c:v>42132.993807870371</c:v>
                </c:pt>
                <c:pt idx="30788">
                  <c:v>42133.000752314816</c:v>
                </c:pt>
                <c:pt idx="30789">
                  <c:v>42133.007696759254</c:v>
                </c:pt>
                <c:pt idx="30790">
                  <c:v>42133.014641203707</c:v>
                </c:pt>
                <c:pt idx="30791">
                  <c:v>42133.021585648145</c:v>
                </c:pt>
                <c:pt idx="30792">
                  <c:v>42133.028530092612</c:v>
                </c:pt>
                <c:pt idx="30793">
                  <c:v>42133.035474536984</c:v>
                </c:pt>
                <c:pt idx="30794">
                  <c:v>42133.04241898148</c:v>
                </c:pt>
                <c:pt idx="30795">
                  <c:v>42133.049363425933</c:v>
                </c:pt>
                <c:pt idx="30796">
                  <c:v>42133.056307870393</c:v>
                </c:pt>
                <c:pt idx="30797">
                  <c:v>42133.063252314816</c:v>
                </c:pt>
                <c:pt idx="30798">
                  <c:v>42133.070196759254</c:v>
                </c:pt>
                <c:pt idx="30799">
                  <c:v>42133.077141203634</c:v>
                </c:pt>
                <c:pt idx="30800">
                  <c:v>42133.084085648203</c:v>
                </c:pt>
                <c:pt idx="30801">
                  <c:v>42133.09103009259</c:v>
                </c:pt>
                <c:pt idx="30802">
                  <c:v>42133.097974536984</c:v>
                </c:pt>
                <c:pt idx="30803">
                  <c:v>42133.10491898148</c:v>
                </c:pt>
                <c:pt idx="30804">
                  <c:v>42133.111863425933</c:v>
                </c:pt>
                <c:pt idx="30805">
                  <c:v>42133.118807870393</c:v>
                </c:pt>
                <c:pt idx="30806">
                  <c:v>42133.125752314765</c:v>
                </c:pt>
                <c:pt idx="30807">
                  <c:v>42133.132696759254</c:v>
                </c:pt>
                <c:pt idx="30808">
                  <c:v>42133.139641203634</c:v>
                </c:pt>
                <c:pt idx="30809">
                  <c:v>42133.146585648203</c:v>
                </c:pt>
                <c:pt idx="30810">
                  <c:v>42133.153530092612</c:v>
                </c:pt>
                <c:pt idx="30811">
                  <c:v>42133.160474536984</c:v>
                </c:pt>
                <c:pt idx="30812">
                  <c:v>42133.167418981429</c:v>
                </c:pt>
                <c:pt idx="30813">
                  <c:v>42133.174363425933</c:v>
                </c:pt>
                <c:pt idx="30814">
                  <c:v>42133.181307870371</c:v>
                </c:pt>
                <c:pt idx="30815">
                  <c:v>42133.188252314867</c:v>
                </c:pt>
                <c:pt idx="30816">
                  <c:v>42133.195196759174</c:v>
                </c:pt>
                <c:pt idx="30817">
                  <c:v>42133.202141203634</c:v>
                </c:pt>
                <c:pt idx="30818">
                  <c:v>42133.209085648145</c:v>
                </c:pt>
                <c:pt idx="30819">
                  <c:v>42133.216030092612</c:v>
                </c:pt>
                <c:pt idx="30820">
                  <c:v>42133.222974536984</c:v>
                </c:pt>
                <c:pt idx="30821">
                  <c:v>42133.229918981429</c:v>
                </c:pt>
                <c:pt idx="30822">
                  <c:v>42133.236863425933</c:v>
                </c:pt>
                <c:pt idx="30823">
                  <c:v>42133.243807870371</c:v>
                </c:pt>
                <c:pt idx="30824">
                  <c:v>42133.250752314816</c:v>
                </c:pt>
                <c:pt idx="30825">
                  <c:v>42133.257696759254</c:v>
                </c:pt>
                <c:pt idx="30826">
                  <c:v>42133.264641203634</c:v>
                </c:pt>
                <c:pt idx="30827">
                  <c:v>42133.271585648145</c:v>
                </c:pt>
                <c:pt idx="30828">
                  <c:v>42133.278530092612</c:v>
                </c:pt>
                <c:pt idx="30829">
                  <c:v>42133.285474536984</c:v>
                </c:pt>
                <c:pt idx="30830">
                  <c:v>42133.292418981429</c:v>
                </c:pt>
                <c:pt idx="30831">
                  <c:v>42133.299363425926</c:v>
                </c:pt>
                <c:pt idx="30832">
                  <c:v>42133.306307870393</c:v>
                </c:pt>
                <c:pt idx="30833">
                  <c:v>42133.313252314867</c:v>
                </c:pt>
                <c:pt idx="30834">
                  <c:v>42133.320196759254</c:v>
                </c:pt>
                <c:pt idx="30835">
                  <c:v>42133.327141203634</c:v>
                </c:pt>
                <c:pt idx="30836">
                  <c:v>42133.334085648203</c:v>
                </c:pt>
                <c:pt idx="30837">
                  <c:v>42133.341030092612</c:v>
                </c:pt>
                <c:pt idx="30838">
                  <c:v>42133.347974537035</c:v>
                </c:pt>
                <c:pt idx="30839">
                  <c:v>42133.354918981539</c:v>
                </c:pt>
                <c:pt idx="30840">
                  <c:v>42133.361863425933</c:v>
                </c:pt>
                <c:pt idx="30841">
                  <c:v>42133.368807870393</c:v>
                </c:pt>
                <c:pt idx="30842">
                  <c:v>42133.375752314816</c:v>
                </c:pt>
                <c:pt idx="30843">
                  <c:v>42133.382696759261</c:v>
                </c:pt>
                <c:pt idx="30844">
                  <c:v>42133.389641203707</c:v>
                </c:pt>
                <c:pt idx="30845">
                  <c:v>42133.396585648203</c:v>
                </c:pt>
                <c:pt idx="30846">
                  <c:v>42133.403530092612</c:v>
                </c:pt>
                <c:pt idx="30847">
                  <c:v>42133.410474537035</c:v>
                </c:pt>
                <c:pt idx="30848">
                  <c:v>42133.41741898148</c:v>
                </c:pt>
                <c:pt idx="30849">
                  <c:v>42133.424363425933</c:v>
                </c:pt>
                <c:pt idx="30850">
                  <c:v>42133.431307870371</c:v>
                </c:pt>
                <c:pt idx="30851">
                  <c:v>42133.438252314867</c:v>
                </c:pt>
                <c:pt idx="30852">
                  <c:v>42133.445196759254</c:v>
                </c:pt>
                <c:pt idx="30853">
                  <c:v>42133.452141203707</c:v>
                </c:pt>
                <c:pt idx="30854">
                  <c:v>42133.459085648203</c:v>
                </c:pt>
                <c:pt idx="30855">
                  <c:v>42133.466030092612</c:v>
                </c:pt>
                <c:pt idx="30856">
                  <c:v>42133.472974537035</c:v>
                </c:pt>
                <c:pt idx="30857">
                  <c:v>42133.47991898148</c:v>
                </c:pt>
                <c:pt idx="30858">
                  <c:v>42133.486863425998</c:v>
                </c:pt>
                <c:pt idx="30859">
                  <c:v>42133.493807870371</c:v>
                </c:pt>
                <c:pt idx="30860">
                  <c:v>42133.500752314816</c:v>
                </c:pt>
                <c:pt idx="30861">
                  <c:v>42133.507696759254</c:v>
                </c:pt>
                <c:pt idx="30862">
                  <c:v>42133.514641203707</c:v>
                </c:pt>
                <c:pt idx="30863">
                  <c:v>42133.521585648145</c:v>
                </c:pt>
                <c:pt idx="30864">
                  <c:v>42133.528530092612</c:v>
                </c:pt>
                <c:pt idx="30865">
                  <c:v>42133.535474536984</c:v>
                </c:pt>
                <c:pt idx="30866">
                  <c:v>42133.54241898148</c:v>
                </c:pt>
                <c:pt idx="30867">
                  <c:v>42133.549363425933</c:v>
                </c:pt>
                <c:pt idx="30868">
                  <c:v>42133.556307870393</c:v>
                </c:pt>
                <c:pt idx="30869">
                  <c:v>42133.563252314816</c:v>
                </c:pt>
                <c:pt idx="30870">
                  <c:v>42133.570196759254</c:v>
                </c:pt>
                <c:pt idx="30871">
                  <c:v>42133.577141203634</c:v>
                </c:pt>
                <c:pt idx="30872">
                  <c:v>42133.584085648203</c:v>
                </c:pt>
                <c:pt idx="30873">
                  <c:v>42133.59103009259</c:v>
                </c:pt>
                <c:pt idx="30874">
                  <c:v>42133.597974536984</c:v>
                </c:pt>
                <c:pt idx="30875">
                  <c:v>42133.60491898148</c:v>
                </c:pt>
                <c:pt idx="30876">
                  <c:v>42133.611863425933</c:v>
                </c:pt>
                <c:pt idx="30877">
                  <c:v>42133.618807870393</c:v>
                </c:pt>
                <c:pt idx="30878">
                  <c:v>42133.625752314765</c:v>
                </c:pt>
                <c:pt idx="30879">
                  <c:v>42133.632696759254</c:v>
                </c:pt>
                <c:pt idx="30880">
                  <c:v>42133.639641203634</c:v>
                </c:pt>
                <c:pt idx="30881">
                  <c:v>42133.646585648203</c:v>
                </c:pt>
                <c:pt idx="30882">
                  <c:v>42133.653530092612</c:v>
                </c:pt>
                <c:pt idx="30883">
                  <c:v>42133.660474536984</c:v>
                </c:pt>
                <c:pt idx="30884">
                  <c:v>42133.667418981429</c:v>
                </c:pt>
                <c:pt idx="30885">
                  <c:v>42133.674363425933</c:v>
                </c:pt>
                <c:pt idx="30886">
                  <c:v>42133.681307870371</c:v>
                </c:pt>
                <c:pt idx="30887">
                  <c:v>42133.688252314867</c:v>
                </c:pt>
                <c:pt idx="30888">
                  <c:v>42133.695196759174</c:v>
                </c:pt>
                <c:pt idx="30889">
                  <c:v>42133.702141203634</c:v>
                </c:pt>
                <c:pt idx="30890">
                  <c:v>42133.709085648145</c:v>
                </c:pt>
                <c:pt idx="30891">
                  <c:v>42133.716030092612</c:v>
                </c:pt>
                <c:pt idx="30892">
                  <c:v>42133.722974536984</c:v>
                </c:pt>
                <c:pt idx="30893">
                  <c:v>42133.729918981429</c:v>
                </c:pt>
                <c:pt idx="30894">
                  <c:v>42133.736863425933</c:v>
                </c:pt>
                <c:pt idx="30895">
                  <c:v>42133.743807870371</c:v>
                </c:pt>
                <c:pt idx="30896">
                  <c:v>42133.750752314816</c:v>
                </c:pt>
                <c:pt idx="30897">
                  <c:v>42133.757696759254</c:v>
                </c:pt>
                <c:pt idx="30898">
                  <c:v>42133.764641203634</c:v>
                </c:pt>
                <c:pt idx="30899">
                  <c:v>42133.771585648145</c:v>
                </c:pt>
                <c:pt idx="30900">
                  <c:v>42133.778530092612</c:v>
                </c:pt>
                <c:pt idx="30901">
                  <c:v>42133.785474536984</c:v>
                </c:pt>
                <c:pt idx="30902">
                  <c:v>42133.792418981429</c:v>
                </c:pt>
                <c:pt idx="30903">
                  <c:v>42133.799363425926</c:v>
                </c:pt>
                <c:pt idx="30904">
                  <c:v>42133.806307870393</c:v>
                </c:pt>
                <c:pt idx="30905">
                  <c:v>42133.813252314867</c:v>
                </c:pt>
                <c:pt idx="30906">
                  <c:v>42133.820196759254</c:v>
                </c:pt>
                <c:pt idx="30907">
                  <c:v>42133.827141203634</c:v>
                </c:pt>
                <c:pt idx="30908">
                  <c:v>42133.834085648203</c:v>
                </c:pt>
                <c:pt idx="30909">
                  <c:v>42133.841030092612</c:v>
                </c:pt>
                <c:pt idx="30910">
                  <c:v>42133.847974537035</c:v>
                </c:pt>
                <c:pt idx="30911">
                  <c:v>42133.854918981539</c:v>
                </c:pt>
                <c:pt idx="30912">
                  <c:v>42133.861863425933</c:v>
                </c:pt>
                <c:pt idx="30913">
                  <c:v>42133.868807870393</c:v>
                </c:pt>
                <c:pt idx="30914">
                  <c:v>42133.875752314816</c:v>
                </c:pt>
                <c:pt idx="30915">
                  <c:v>42133.882696759261</c:v>
                </c:pt>
                <c:pt idx="30916">
                  <c:v>42133.889641203707</c:v>
                </c:pt>
                <c:pt idx="30917">
                  <c:v>42133.896585648203</c:v>
                </c:pt>
                <c:pt idx="30918">
                  <c:v>42133.903530092612</c:v>
                </c:pt>
                <c:pt idx="30919">
                  <c:v>42133.910474537035</c:v>
                </c:pt>
                <c:pt idx="30920">
                  <c:v>42133.91741898148</c:v>
                </c:pt>
                <c:pt idx="30921">
                  <c:v>42133.924363425933</c:v>
                </c:pt>
                <c:pt idx="30922">
                  <c:v>42133.931307870371</c:v>
                </c:pt>
                <c:pt idx="30923">
                  <c:v>42133.938252314867</c:v>
                </c:pt>
                <c:pt idx="30924">
                  <c:v>42133.945196759254</c:v>
                </c:pt>
                <c:pt idx="30925">
                  <c:v>42133.952141203707</c:v>
                </c:pt>
                <c:pt idx="30926">
                  <c:v>42133.959085648203</c:v>
                </c:pt>
                <c:pt idx="30927">
                  <c:v>42133.966030092612</c:v>
                </c:pt>
                <c:pt idx="30928">
                  <c:v>42133.972974537035</c:v>
                </c:pt>
                <c:pt idx="30929">
                  <c:v>42133.97991898148</c:v>
                </c:pt>
                <c:pt idx="30930">
                  <c:v>42133.986863425998</c:v>
                </c:pt>
                <c:pt idx="30931">
                  <c:v>42133.993807870371</c:v>
                </c:pt>
                <c:pt idx="30932">
                  <c:v>42134.000752314816</c:v>
                </c:pt>
                <c:pt idx="30933">
                  <c:v>42134.007696759254</c:v>
                </c:pt>
                <c:pt idx="30934">
                  <c:v>42134.014641203707</c:v>
                </c:pt>
                <c:pt idx="30935">
                  <c:v>42134.021585648145</c:v>
                </c:pt>
                <c:pt idx="30936">
                  <c:v>42134.028530092612</c:v>
                </c:pt>
                <c:pt idx="30937">
                  <c:v>42134.035474536984</c:v>
                </c:pt>
                <c:pt idx="30938">
                  <c:v>42134.04241898148</c:v>
                </c:pt>
                <c:pt idx="30939">
                  <c:v>42134.049363425933</c:v>
                </c:pt>
                <c:pt idx="30940">
                  <c:v>42134.056307870393</c:v>
                </c:pt>
                <c:pt idx="30941">
                  <c:v>42134.063252314816</c:v>
                </c:pt>
                <c:pt idx="30942">
                  <c:v>42134.070196759254</c:v>
                </c:pt>
                <c:pt idx="30943">
                  <c:v>42134.077141203634</c:v>
                </c:pt>
                <c:pt idx="30944">
                  <c:v>42134.084085648203</c:v>
                </c:pt>
                <c:pt idx="30945">
                  <c:v>42134.09103009259</c:v>
                </c:pt>
                <c:pt idx="30946">
                  <c:v>42134.097974536984</c:v>
                </c:pt>
                <c:pt idx="30947">
                  <c:v>42134.10491898148</c:v>
                </c:pt>
                <c:pt idx="30948">
                  <c:v>42134.111863425933</c:v>
                </c:pt>
                <c:pt idx="30949">
                  <c:v>42134.118807870393</c:v>
                </c:pt>
                <c:pt idx="30950">
                  <c:v>42134.125752314765</c:v>
                </c:pt>
                <c:pt idx="30951">
                  <c:v>42134.132696759254</c:v>
                </c:pt>
                <c:pt idx="30952">
                  <c:v>42134.139641203634</c:v>
                </c:pt>
                <c:pt idx="30953">
                  <c:v>42134.146585648203</c:v>
                </c:pt>
                <c:pt idx="30954">
                  <c:v>42134.153530092612</c:v>
                </c:pt>
                <c:pt idx="30955">
                  <c:v>42134.160474536984</c:v>
                </c:pt>
                <c:pt idx="30956">
                  <c:v>42134.167418981429</c:v>
                </c:pt>
                <c:pt idx="30957">
                  <c:v>42134.174363425933</c:v>
                </c:pt>
                <c:pt idx="30958">
                  <c:v>42134.181307870371</c:v>
                </c:pt>
                <c:pt idx="30959">
                  <c:v>42134.188252314867</c:v>
                </c:pt>
                <c:pt idx="30960">
                  <c:v>42134.195196759174</c:v>
                </c:pt>
                <c:pt idx="30961">
                  <c:v>42134.202141203634</c:v>
                </c:pt>
                <c:pt idx="30962">
                  <c:v>42134.209085648145</c:v>
                </c:pt>
                <c:pt idx="30963">
                  <c:v>42134.216030092612</c:v>
                </c:pt>
                <c:pt idx="30964">
                  <c:v>42134.222974536984</c:v>
                </c:pt>
                <c:pt idx="30965">
                  <c:v>42134.229918981429</c:v>
                </c:pt>
                <c:pt idx="30966">
                  <c:v>42134.236863425933</c:v>
                </c:pt>
                <c:pt idx="30967">
                  <c:v>42134.243807870371</c:v>
                </c:pt>
                <c:pt idx="30968">
                  <c:v>42134.250752314816</c:v>
                </c:pt>
                <c:pt idx="30969">
                  <c:v>42134.257696759254</c:v>
                </c:pt>
                <c:pt idx="30970">
                  <c:v>42134.264641203634</c:v>
                </c:pt>
                <c:pt idx="30971">
                  <c:v>42134.271585648145</c:v>
                </c:pt>
                <c:pt idx="30972">
                  <c:v>42134.278530092612</c:v>
                </c:pt>
                <c:pt idx="30973">
                  <c:v>42134.285474536984</c:v>
                </c:pt>
                <c:pt idx="30974">
                  <c:v>42134.292418981429</c:v>
                </c:pt>
                <c:pt idx="30975">
                  <c:v>42134.299363425926</c:v>
                </c:pt>
                <c:pt idx="30976">
                  <c:v>42134.306307870393</c:v>
                </c:pt>
                <c:pt idx="30977">
                  <c:v>42134.313252314867</c:v>
                </c:pt>
                <c:pt idx="30978">
                  <c:v>42134.320196759254</c:v>
                </c:pt>
                <c:pt idx="30979">
                  <c:v>42134.327141203634</c:v>
                </c:pt>
                <c:pt idx="30980">
                  <c:v>42134.334085648203</c:v>
                </c:pt>
                <c:pt idx="30981">
                  <c:v>42134.341030092612</c:v>
                </c:pt>
                <c:pt idx="30982">
                  <c:v>42134.347974537035</c:v>
                </c:pt>
                <c:pt idx="30983">
                  <c:v>42134.354918981539</c:v>
                </c:pt>
                <c:pt idx="30984">
                  <c:v>42134.361863425933</c:v>
                </c:pt>
                <c:pt idx="30985">
                  <c:v>42134.368807870393</c:v>
                </c:pt>
                <c:pt idx="30986">
                  <c:v>42134.375752314816</c:v>
                </c:pt>
                <c:pt idx="30987">
                  <c:v>42134.382696759261</c:v>
                </c:pt>
                <c:pt idx="30988">
                  <c:v>42134.389641203707</c:v>
                </c:pt>
                <c:pt idx="30989">
                  <c:v>42134.396585648203</c:v>
                </c:pt>
                <c:pt idx="30990">
                  <c:v>42134.403530092612</c:v>
                </c:pt>
                <c:pt idx="30991">
                  <c:v>42134.410474537035</c:v>
                </c:pt>
                <c:pt idx="30992">
                  <c:v>42134.41741898148</c:v>
                </c:pt>
                <c:pt idx="30993">
                  <c:v>42134.424363425933</c:v>
                </c:pt>
                <c:pt idx="30994">
                  <c:v>42134.431307870371</c:v>
                </c:pt>
                <c:pt idx="30995">
                  <c:v>42134.438252314867</c:v>
                </c:pt>
                <c:pt idx="30996">
                  <c:v>42134.445196759254</c:v>
                </c:pt>
                <c:pt idx="30997">
                  <c:v>42134.452141203707</c:v>
                </c:pt>
                <c:pt idx="30998">
                  <c:v>42134.459085648203</c:v>
                </c:pt>
                <c:pt idx="30999">
                  <c:v>42134.466030092612</c:v>
                </c:pt>
                <c:pt idx="31000">
                  <c:v>42134.472974537035</c:v>
                </c:pt>
                <c:pt idx="31001">
                  <c:v>42134.47991898148</c:v>
                </c:pt>
                <c:pt idx="31002">
                  <c:v>42134.486863425998</c:v>
                </c:pt>
                <c:pt idx="31003">
                  <c:v>42134.493807870371</c:v>
                </c:pt>
                <c:pt idx="31004">
                  <c:v>42134.500752314816</c:v>
                </c:pt>
                <c:pt idx="31005">
                  <c:v>42134.507696759254</c:v>
                </c:pt>
                <c:pt idx="31006">
                  <c:v>42134.514641203707</c:v>
                </c:pt>
                <c:pt idx="31007">
                  <c:v>42134.521585648145</c:v>
                </c:pt>
                <c:pt idx="31008">
                  <c:v>42134.528530092612</c:v>
                </c:pt>
                <c:pt idx="31009">
                  <c:v>42134.535474536984</c:v>
                </c:pt>
                <c:pt idx="31010">
                  <c:v>42134.54241898148</c:v>
                </c:pt>
                <c:pt idx="31011">
                  <c:v>42134.549363425933</c:v>
                </c:pt>
                <c:pt idx="31012">
                  <c:v>42134.556307870393</c:v>
                </c:pt>
                <c:pt idx="31013">
                  <c:v>42134.563252314816</c:v>
                </c:pt>
                <c:pt idx="31014">
                  <c:v>42134.570196759254</c:v>
                </c:pt>
                <c:pt idx="31015">
                  <c:v>42134.577141203634</c:v>
                </c:pt>
                <c:pt idx="31016">
                  <c:v>42134.584085648203</c:v>
                </c:pt>
                <c:pt idx="31017">
                  <c:v>42134.59103009259</c:v>
                </c:pt>
                <c:pt idx="31018">
                  <c:v>42134.597974536984</c:v>
                </c:pt>
                <c:pt idx="31019">
                  <c:v>42134.60491898148</c:v>
                </c:pt>
                <c:pt idx="31020">
                  <c:v>42134.611863425933</c:v>
                </c:pt>
                <c:pt idx="31021">
                  <c:v>42134.618807870393</c:v>
                </c:pt>
                <c:pt idx="31022">
                  <c:v>42134.625752314765</c:v>
                </c:pt>
                <c:pt idx="31023">
                  <c:v>42134.632696759254</c:v>
                </c:pt>
                <c:pt idx="31024">
                  <c:v>42134.639641203634</c:v>
                </c:pt>
                <c:pt idx="31025">
                  <c:v>42134.646585648203</c:v>
                </c:pt>
                <c:pt idx="31026">
                  <c:v>42134.653530092612</c:v>
                </c:pt>
                <c:pt idx="31027">
                  <c:v>42134.660474536984</c:v>
                </c:pt>
                <c:pt idx="31028">
                  <c:v>42134.667418981429</c:v>
                </c:pt>
                <c:pt idx="31029">
                  <c:v>42134.674363425933</c:v>
                </c:pt>
                <c:pt idx="31030">
                  <c:v>42134.681307870371</c:v>
                </c:pt>
                <c:pt idx="31031">
                  <c:v>42134.688252314867</c:v>
                </c:pt>
                <c:pt idx="31032">
                  <c:v>42134.695196759174</c:v>
                </c:pt>
                <c:pt idx="31033">
                  <c:v>42134.702141203634</c:v>
                </c:pt>
                <c:pt idx="31034">
                  <c:v>42134.709085648145</c:v>
                </c:pt>
                <c:pt idx="31035">
                  <c:v>42134.716030092612</c:v>
                </c:pt>
                <c:pt idx="31036">
                  <c:v>42134.722974536984</c:v>
                </c:pt>
                <c:pt idx="31037">
                  <c:v>42134.729918981429</c:v>
                </c:pt>
                <c:pt idx="31038">
                  <c:v>42134.736863425933</c:v>
                </c:pt>
                <c:pt idx="31039">
                  <c:v>42134.743807870371</c:v>
                </c:pt>
                <c:pt idx="31040">
                  <c:v>42134.750752314816</c:v>
                </c:pt>
                <c:pt idx="31041">
                  <c:v>42134.757696759254</c:v>
                </c:pt>
                <c:pt idx="31042">
                  <c:v>42134.764641203634</c:v>
                </c:pt>
                <c:pt idx="31043">
                  <c:v>42134.771585648145</c:v>
                </c:pt>
                <c:pt idx="31044">
                  <c:v>42134.778530092612</c:v>
                </c:pt>
                <c:pt idx="31045">
                  <c:v>42134.785474536984</c:v>
                </c:pt>
                <c:pt idx="31046">
                  <c:v>42134.792418981429</c:v>
                </c:pt>
                <c:pt idx="31047">
                  <c:v>42134.799363425926</c:v>
                </c:pt>
                <c:pt idx="31048">
                  <c:v>42134.806307870393</c:v>
                </c:pt>
                <c:pt idx="31049">
                  <c:v>42134.813252314867</c:v>
                </c:pt>
                <c:pt idx="31050">
                  <c:v>42134.820196759254</c:v>
                </c:pt>
                <c:pt idx="31051">
                  <c:v>42134.827141203634</c:v>
                </c:pt>
                <c:pt idx="31052">
                  <c:v>42134.834085648203</c:v>
                </c:pt>
                <c:pt idx="31053">
                  <c:v>42134.841030092612</c:v>
                </c:pt>
                <c:pt idx="31054">
                  <c:v>42134.847974537035</c:v>
                </c:pt>
                <c:pt idx="31055">
                  <c:v>42134.854918981539</c:v>
                </c:pt>
                <c:pt idx="31056">
                  <c:v>42134.861863425933</c:v>
                </c:pt>
                <c:pt idx="31057">
                  <c:v>42134.868807870393</c:v>
                </c:pt>
                <c:pt idx="31058">
                  <c:v>42134.875752314816</c:v>
                </c:pt>
                <c:pt idx="31059">
                  <c:v>42134.882696759261</c:v>
                </c:pt>
                <c:pt idx="31060">
                  <c:v>42134.889641203707</c:v>
                </c:pt>
                <c:pt idx="31061">
                  <c:v>42134.896585648203</c:v>
                </c:pt>
                <c:pt idx="31062">
                  <c:v>42134.903530092612</c:v>
                </c:pt>
                <c:pt idx="31063">
                  <c:v>42134.910474537035</c:v>
                </c:pt>
                <c:pt idx="31064">
                  <c:v>42134.91741898148</c:v>
                </c:pt>
                <c:pt idx="31065">
                  <c:v>42134.924363425933</c:v>
                </c:pt>
                <c:pt idx="31066">
                  <c:v>42134.931307870371</c:v>
                </c:pt>
                <c:pt idx="31067">
                  <c:v>42134.938252314867</c:v>
                </c:pt>
                <c:pt idx="31068">
                  <c:v>42134.945196759254</c:v>
                </c:pt>
                <c:pt idx="31069">
                  <c:v>42134.952141203707</c:v>
                </c:pt>
                <c:pt idx="31070">
                  <c:v>42134.959085648203</c:v>
                </c:pt>
                <c:pt idx="31071">
                  <c:v>42134.966030092612</c:v>
                </c:pt>
                <c:pt idx="31072">
                  <c:v>42134.972974537035</c:v>
                </c:pt>
                <c:pt idx="31073">
                  <c:v>42134.97991898148</c:v>
                </c:pt>
                <c:pt idx="31074">
                  <c:v>42134.986863425998</c:v>
                </c:pt>
                <c:pt idx="31075">
                  <c:v>42134.993807870371</c:v>
                </c:pt>
                <c:pt idx="31076">
                  <c:v>42135.000752314816</c:v>
                </c:pt>
                <c:pt idx="31077">
                  <c:v>42135.007696759254</c:v>
                </c:pt>
                <c:pt idx="31078">
                  <c:v>42135.014641203707</c:v>
                </c:pt>
                <c:pt idx="31079">
                  <c:v>42135.021585648145</c:v>
                </c:pt>
                <c:pt idx="31080">
                  <c:v>42135.028530092612</c:v>
                </c:pt>
                <c:pt idx="31081">
                  <c:v>42135.035474536984</c:v>
                </c:pt>
                <c:pt idx="31082">
                  <c:v>42135.04241898148</c:v>
                </c:pt>
                <c:pt idx="31083">
                  <c:v>42135.049363425933</c:v>
                </c:pt>
                <c:pt idx="31084">
                  <c:v>42135.056307870393</c:v>
                </c:pt>
                <c:pt idx="31085">
                  <c:v>42135.063252314816</c:v>
                </c:pt>
                <c:pt idx="31086">
                  <c:v>42135.070196759254</c:v>
                </c:pt>
                <c:pt idx="31087">
                  <c:v>42135.077141203634</c:v>
                </c:pt>
                <c:pt idx="31088">
                  <c:v>42135.084085648203</c:v>
                </c:pt>
                <c:pt idx="31089">
                  <c:v>42135.09103009259</c:v>
                </c:pt>
                <c:pt idx="31090">
                  <c:v>42135.097974536984</c:v>
                </c:pt>
                <c:pt idx="31091">
                  <c:v>42135.10491898148</c:v>
                </c:pt>
                <c:pt idx="31092">
                  <c:v>42135.111863425933</c:v>
                </c:pt>
                <c:pt idx="31093">
                  <c:v>42135.118807870393</c:v>
                </c:pt>
                <c:pt idx="31094">
                  <c:v>42135.125752314765</c:v>
                </c:pt>
                <c:pt idx="31095">
                  <c:v>42135.132696759254</c:v>
                </c:pt>
                <c:pt idx="31096">
                  <c:v>42135.139641203634</c:v>
                </c:pt>
                <c:pt idx="31097">
                  <c:v>42135.146585648203</c:v>
                </c:pt>
                <c:pt idx="31098">
                  <c:v>42135.153530092612</c:v>
                </c:pt>
                <c:pt idx="31099">
                  <c:v>42135.160474536984</c:v>
                </c:pt>
                <c:pt idx="31100">
                  <c:v>42135.167418981429</c:v>
                </c:pt>
                <c:pt idx="31101">
                  <c:v>42135.174363425933</c:v>
                </c:pt>
                <c:pt idx="31102">
                  <c:v>42135.181307870371</c:v>
                </c:pt>
                <c:pt idx="31103">
                  <c:v>42135.188252314867</c:v>
                </c:pt>
                <c:pt idx="31104">
                  <c:v>42135.195196759174</c:v>
                </c:pt>
                <c:pt idx="31105">
                  <c:v>42135.202141203634</c:v>
                </c:pt>
                <c:pt idx="31106">
                  <c:v>42135.209085648145</c:v>
                </c:pt>
                <c:pt idx="31107">
                  <c:v>42135.216030092612</c:v>
                </c:pt>
                <c:pt idx="31108">
                  <c:v>42135.222974536984</c:v>
                </c:pt>
                <c:pt idx="31109">
                  <c:v>42135.229918981429</c:v>
                </c:pt>
                <c:pt idx="31110">
                  <c:v>42135.236863425933</c:v>
                </c:pt>
                <c:pt idx="31111">
                  <c:v>42135.243807870371</c:v>
                </c:pt>
                <c:pt idx="31112">
                  <c:v>42135.250752314816</c:v>
                </c:pt>
                <c:pt idx="31113">
                  <c:v>42135.257696759254</c:v>
                </c:pt>
                <c:pt idx="31114">
                  <c:v>42135.264641203634</c:v>
                </c:pt>
                <c:pt idx="31115">
                  <c:v>42135.271585648145</c:v>
                </c:pt>
                <c:pt idx="31116">
                  <c:v>42135.278530092612</c:v>
                </c:pt>
                <c:pt idx="31117">
                  <c:v>42135.285474536984</c:v>
                </c:pt>
                <c:pt idx="31118">
                  <c:v>42135.292418981429</c:v>
                </c:pt>
                <c:pt idx="31119">
                  <c:v>42135.299363425926</c:v>
                </c:pt>
                <c:pt idx="31120">
                  <c:v>42135.306307870393</c:v>
                </c:pt>
                <c:pt idx="31121">
                  <c:v>42135.313252314867</c:v>
                </c:pt>
                <c:pt idx="31122">
                  <c:v>42135.320196759254</c:v>
                </c:pt>
                <c:pt idx="31123">
                  <c:v>42135.327141203634</c:v>
                </c:pt>
                <c:pt idx="31124">
                  <c:v>42135.334085648203</c:v>
                </c:pt>
                <c:pt idx="31125">
                  <c:v>42135.341030092612</c:v>
                </c:pt>
                <c:pt idx="31126">
                  <c:v>42135.347974537035</c:v>
                </c:pt>
                <c:pt idx="31127">
                  <c:v>42135.354918981539</c:v>
                </c:pt>
                <c:pt idx="31128">
                  <c:v>42135.361863425933</c:v>
                </c:pt>
                <c:pt idx="31129">
                  <c:v>42135.368807870393</c:v>
                </c:pt>
                <c:pt idx="31130">
                  <c:v>42135.375752314816</c:v>
                </c:pt>
                <c:pt idx="31131">
                  <c:v>42135.382696759261</c:v>
                </c:pt>
                <c:pt idx="31132">
                  <c:v>42135.389641203707</c:v>
                </c:pt>
                <c:pt idx="31133">
                  <c:v>42135.396585648203</c:v>
                </c:pt>
                <c:pt idx="31134">
                  <c:v>42135.403530092612</c:v>
                </c:pt>
                <c:pt idx="31135">
                  <c:v>42135.410474537035</c:v>
                </c:pt>
                <c:pt idx="31136">
                  <c:v>42135.41741898148</c:v>
                </c:pt>
                <c:pt idx="31137">
                  <c:v>42135.424363425933</c:v>
                </c:pt>
                <c:pt idx="31138">
                  <c:v>42135.431307870371</c:v>
                </c:pt>
                <c:pt idx="31139">
                  <c:v>42135.438252314867</c:v>
                </c:pt>
                <c:pt idx="31140">
                  <c:v>42135.445196759254</c:v>
                </c:pt>
                <c:pt idx="31141">
                  <c:v>42135.452141203707</c:v>
                </c:pt>
                <c:pt idx="31142">
                  <c:v>42135.459085648203</c:v>
                </c:pt>
                <c:pt idx="31143">
                  <c:v>42135.466030092612</c:v>
                </c:pt>
                <c:pt idx="31144">
                  <c:v>42135.472974537035</c:v>
                </c:pt>
                <c:pt idx="31145">
                  <c:v>42135.47991898148</c:v>
                </c:pt>
                <c:pt idx="31146">
                  <c:v>42135.486863425998</c:v>
                </c:pt>
                <c:pt idx="31147">
                  <c:v>42135.493807870371</c:v>
                </c:pt>
                <c:pt idx="31148">
                  <c:v>42135.500752314816</c:v>
                </c:pt>
                <c:pt idx="31149">
                  <c:v>42135.507696759254</c:v>
                </c:pt>
                <c:pt idx="31150">
                  <c:v>42135.514641203707</c:v>
                </c:pt>
                <c:pt idx="31151">
                  <c:v>42135.521585648145</c:v>
                </c:pt>
                <c:pt idx="31152">
                  <c:v>42135.528530092612</c:v>
                </c:pt>
                <c:pt idx="31153">
                  <c:v>42135.535474536984</c:v>
                </c:pt>
                <c:pt idx="31154">
                  <c:v>42135.54241898148</c:v>
                </c:pt>
                <c:pt idx="31155">
                  <c:v>42135.549363425933</c:v>
                </c:pt>
                <c:pt idx="31156">
                  <c:v>42135.556307870393</c:v>
                </c:pt>
                <c:pt idx="31157">
                  <c:v>42135.563252314816</c:v>
                </c:pt>
                <c:pt idx="31158">
                  <c:v>42135.570196759254</c:v>
                </c:pt>
                <c:pt idx="31159">
                  <c:v>42135.577141203634</c:v>
                </c:pt>
                <c:pt idx="31160">
                  <c:v>42135.584085648203</c:v>
                </c:pt>
                <c:pt idx="31161">
                  <c:v>42135.59103009259</c:v>
                </c:pt>
                <c:pt idx="31162">
                  <c:v>42135.597974536984</c:v>
                </c:pt>
                <c:pt idx="31163">
                  <c:v>42135.60491898148</c:v>
                </c:pt>
                <c:pt idx="31164">
                  <c:v>42135.611863425933</c:v>
                </c:pt>
                <c:pt idx="31165">
                  <c:v>42135.618807870393</c:v>
                </c:pt>
                <c:pt idx="31166">
                  <c:v>42135.625752314765</c:v>
                </c:pt>
                <c:pt idx="31167">
                  <c:v>42135.632696759254</c:v>
                </c:pt>
                <c:pt idx="31168">
                  <c:v>42135.639641203634</c:v>
                </c:pt>
                <c:pt idx="31169">
                  <c:v>42135.646585648203</c:v>
                </c:pt>
                <c:pt idx="31170">
                  <c:v>42135.653530092612</c:v>
                </c:pt>
                <c:pt idx="31171">
                  <c:v>42135.660474536984</c:v>
                </c:pt>
                <c:pt idx="31172">
                  <c:v>42135.667418981429</c:v>
                </c:pt>
                <c:pt idx="31173">
                  <c:v>42135.674363425933</c:v>
                </c:pt>
                <c:pt idx="31174">
                  <c:v>42135.681307870371</c:v>
                </c:pt>
                <c:pt idx="31175">
                  <c:v>42135.688252314867</c:v>
                </c:pt>
                <c:pt idx="31176">
                  <c:v>42135.695196759174</c:v>
                </c:pt>
                <c:pt idx="31177">
                  <c:v>42135.702141203634</c:v>
                </c:pt>
                <c:pt idx="31178">
                  <c:v>42135.709085648145</c:v>
                </c:pt>
                <c:pt idx="31179">
                  <c:v>42135.716030092612</c:v>
                </c:pt>
                <c:pt idx="31180">
                  <c:v>42135.722974536984</c:v>
                </c:pt>
                <c:pt idx="31181">
                  <c:v>42135.729918981429</c:v>
                </c:pt>
                <c:pt idx="31182">
                  <c:v>42135.736863425933</c:v>
                </c:pt>
                <c:pt idx="31183">
                  <c:v>42135.746597222242</c:v>
                </c:pt>
                <c:pt idx="31184">
                  <c:v>42135.753530092603</c:v>
                </c:pt>
                <c:pt idx="31185">
                  <c:v>42135.760474536975</c:v>
                </c:pt>
                <c:pt idx="31186">
                  <c:v>42135.767418981421</c:v>
                </c:pt>
                <c:pt idx="31187">
                  <c:v>42135.774363425931</c:v>
                </c:pt>
                <c:pt idx="31188">
                  <c:v>42135.781307870355</c:v>
                </c:pt>
                <c:pt idx="31189">
                  <c:v>42135.788252314866</c:v>
                </c:pt>
                <c:pt idx="31190">
                  <c:v>42135.795196759173</c:v>
                </c:pt>
                <c:pt idx="31191">
                  <c:v>42135.802141203705</c:v>
                </c:pt>
                <c:pt idx="31192">
                  <c:v>42135.809085648201</c:v>
                </c:pt>
                <c:pt idx="31193">
                  <c:v>42135.816030092668</c:v>
                </c:pt>
                <c:pt idx="31194">
                  <c:v>42135.822974537034</c:v>
                </c:pt>
                <c:pt idx="31195">
                  <c:v>42135.829918981479</c:v>
                </c:pt>
                <c:pt idx="31196">
                  <c:v>42135.83686342599</c:v>
                </c:pt>
                <c:pt idx="31197">
                  <c:v>42135.843807870369</c:v>
                </c:pt>
                <c:pt idx="31198">
                  <c:v>42135.850752314866</c:v>
                </c:pt>
                <c:pt idx="31199">
                  <c:v>42135.85769675926</c:v>
                </c:pt>
                <c:pt idx="31200">
                  <c:v>42135.864641203705</c:v>
                </c:pt>
                <c:pt idx="31201">
                  <c:v>42135.871585648201</c:v>
                </c:pt>
                <c:pt idx="31202">
                  <c:v>42135.878530092668</c:v>
                </c:pt>
                <c:pt idx="31203">
                  <c:v>42135.885474537034</c:v>
                </c:pt>
                <c:pt idx="31204">
                  <c:v>42135.892418981479</c:v>
                </c:pt>
                <c:pt idx="31205">
                  <c:v>42135.899363425931</c:v>
                </c:pt>
                <c:pt idx="31206">
                  <c:v>42135.906307870369</c:v>
                </c:pt>
                <c:pt idx="31207">
                  <c:v>42135.913252314866</c:v>
                </c:pt>
                <c:pt idx="31208">
                  <c:v>42135.920196759209</c:v>
                </c:pt>
                <c:pt idx="31209">
                  <c:v>42135.927141203618</c:v>
                </c:pt>
                <c:pt idx="31210">
                  <c:v>42135.934085648201</c:v>
                </c:pt>
                <c:pt idx="31211">
                  <c:v>42135.941030092603</c:v>
                </c:pt>
                <c:pt idx="31212">
                  <c:v>42135.947974537034</c:v>
                </c:pt>
                <c:pt idx="31213">
                  <c:v>42135.954918981493</c:v>
                </c:pt>
                <c:pt idx="31214">
                  <c:v>42135.961863425931</c:v>
                </c:pt>
                <c:pt idx="31215">
                  <c:v>42135.968807870369</c:v>
                </c:pt>
                <c:pt idx="31216">
                  <c:v>42135.975752314815</c:v>
                </c:pt>
                <c:pt idx="31217">
                  <c:v>42135.98269675926</c:v>
                </c:pt>
                <c:pt idx="31218">
                  <c:v>42135.989641203705</c:v>
                </c:pt>
                <c:pt idx="31219">
                  <c:v>42135.996585648201</c:v>
                </c:pt>
                <c:pt idx="31220">
                  <c:v>42136.003530092603</c:v>
                </c:pt>
                <c:pt idx="31221">
                  <c:v>42136.010474537034</c:v>
                </c:pt>
                <c:pt idx="31222">
                  <c:v>42136.017418981479</c:v>
                </c:pt>
                <c:pt idx="31223">
                  <c:v>42136.024363425931</c:v>
                </c:pt>
                <c:pt idx="31224">
                  <c:v>42136.031307870355</c:v>
                </c:pt>
                <c:pt idx="31225">
                  <c:v>42136.038252314866</c:v>
                </c:pt>
                <c:pt idx="31226">
                  <c:v>42136.045196759209</c:v>
                </c:pt>
                <c:pt idx="31227">
                  <c:v>42136.052141203705</c:v>
                </c:pt>
                <c:pt idx="31228">
                  <c:v>42136.059085648201</c:v>
                </c:pt>
                <c:pt idx="31229">
                  <c:v>42136.066030092603</c:v>
                </c:pt>
                <c:pt idx="31230">
                  <c:v>42136.072974537034</c:v>
                </c:pt>
                <c:pt idx="31231">
                  <c:v>42136.079918981479</c:v>
                </c:pt>
                <c:pt idx="31232">
                  <c:v>42136.08686342599</c:v>
                </c:pt>
                <c:pt idx="31233">
                  <c:v>42136.093807870355</c:v>
                </c:pt>
                <c:pt idx="31234">
                  <c:v>42136.100752314815</c:v>
                </c:pt>
                <c:pt idx="31235">
                  <c:v>42136.107696759209</c:v>
                </c:pt>
                <c:pt idx="31236">
                  <c:v>42136.114641203705</c:v>
                </c:pt>
                <c:pt idx="31237">
                  <c:v>42136.12158564815</c:v>
                </c:pt>
                <c:pt idx="31238">
                  <c:v>42136.128530092603</c:v>
                </c:pt>
                <c:pt idx="31239">
                  <c:v>42136.135474536975</c:v>
                </c:pt>
                <c:pt idx="31240">
                  <c:v>42136.142418981479</c:v>
                </c:pt>
                <c:pt idx="31241">
                  <c:v>42136.149363425931</c:v>
                </c:pt>
                <c:pt idx="31242">
                  <c:v>42136.156307870369</c:v>
                </c:pt>
                <c:pt idx="31243">
                  <c:v>42136.163252314815</c:v>
                </c:pt>
                <c:pt idx="31244">
                  <c:v>42136.170196759209</c:v>
                </c:pt>
                <c:pt idx="31245">
                  <c:v>42136.177141203618</c:v>
                </c:pt>
                <c:pt idx="31246">
                  <c:v>42136.184085648201</c:v>
                </c:pt>
                <c:pt idx="31247">
                  <c:v>42136.191030092596</c:v>
                </c:pt>
                <c:pt idx="31248">
                  <c:v>42136.197974536975</c:v>
                </c:pt>
                <c:pt idx="31249">
                  <c:v>42136.204918981479</c:v>
                </c:pt>
                <c:pt idx="31250">
                  <c:v>42136.211863425931</c:v>
                </c:pt>
                <c:pt idx="31251">
                  <c:v>42136.218807870369</c:v>
                </c:pt>
                <c:pt idx="31252">
                  <c:v>42136.225752314756</c:v>
                </c:pt>
                <c:pt idx="31253">
                  <c:v>42136.232696759209</c:v>
                </c:pt>
                <c:pt idx="31254">
                  <c:v>42136.239641203618</c:v>
                </c:pt>
                <c:pt idx="31255">
                  <c:v>42136.246585648201</c:v>
                </c:pt>
                <c:pt idx="31256">
                  <c:v>42136.253530092603</c:v>
                </c:pt>
                <c:pt idx="31257">
                  <c:v>42136.260474536975</c:v>
                </c:pt>
                <c:pt idx="31258">
                  <c:v>42136.267418981421</c:v>
                </c:pt>
                <c:pt idx="31259">
                  <c:v>42136.274363425931</c:v>
                </c:pt>
                <c:pt idx="31260">
                  <c:v>42136.281307870355</c:v>
                </c:pt>
                <c:pt idx="31261">
                  <c:v>42136.288252314866</c:v>
                </c:pt>
                <c:pt idx="31262">
                  <c:v>42136.295196759173</c:v>
                </c:pt>
                <c:pt idx="31263">
                  <c:v>42136.302141203705</c:v>
                </c:pt>
                <c:pt idx="31264">
                  <c:v>42136.309085648201</c:v>
                </c:pt>
                <c:pt idx="31265">
                  <c:v>42136.316030092668</c:v>
                </c:pt>
                <c:pt idx="31266">
                  <c:v>42136.322974537034</c:v>
                </c:pt>
                <c:pt idx="31267">
                  <c:v>42136.329918981479</c:v>
                </c:pt>
                <c:pt idx="31268">
                  <c:v>42136.33686342599</c:v>
                </c:pt>
                <c:pt idx="31269">
                  <c:v>42136.343807870369</c:v>
                </c:pt>
                <c:pt idx="31270">
                  <c:v>42136.350752314866</c:v>
                </c:pt>
                <c:pt idx="31271">
                  <c:v>42136.35769675926</c:v>
                </c:pt>
                <c:pt idx="31272">
                  <c:v>42136.364641203705</c:v>
                </c:pt>
                <c:pt idx="31273">
                  <c:v>42136.371585648201</c:v>
                </c:pt>
                <c:pt idx="31274">
                  <c:v>42136.378530092668</c:v>
                </c:pt>
                <c:pt idx="31275">
                  <c:v>42136.385474537034</c:v>
                </c:pt>
                <c:pt idx="31276">
                  <c:v>42136.392418981479</c:v>
                </c:pt>
                <c:pt idx="31277">
                  <c:v>42136.399363425931</c:v>
                </c:pt>
                <c:pt idx="31278">
                  <c:v>42136.406307870369</c:v>
                </c:pt>
                <c:pt idx="31279">
                  <c:v>42136.413252314866</c:v>
                </c:pt>
                <c:pt idx="31280">
                  <c:v>42136.420196759209</c:v>
                </c:pt>
                <c:pt idx="31281">
                  <c:v>42136.427141203618</c:v>
                </c:pt>
                <c:pt idx="31282">
                  <c:v>42136.434085648201</c:v>
                </c:pt>
                <c:pt idx="31283">
                  <c:v>42136.441030092603</c:v>
                </c:pt>
                <c:pt idx="31284">
                  <c:v>42136.447974537034</c:v>
                </c:pt>
                <c:pt idx="31285">
                  <c:v>42136.454918981493</c:v>
                </c:pt>
                <c:pt idx="31286">
                  <c:v>42136.461863425931</c:v>
                </c:pt>
                <c:pt idx="31287">
                  <c:v>42136.468807870369</c:v>
                </c:pt>
                <c:pt idx="31288">
                  <c:v>42136.475752314815</c:v>
                </c:pt>
                <c:pt idx="31289">
                  <c:v>42136.48269675926</c:v>
                </c:pt>
                <c:pt idx="31290">
                  <c:v>42136.489641203705</c:v>
                </c:pt>
                <c:pt idx="31291">
                  <c:v>42136.496585648201</c:v>
                </c:pt>
                <c:pt idx="31292">
                  <c:v>42136.503530092603</c:v>
                </c:pt>
                <c:pt idx="31293">
                  <c:v>42136.510474537034</c:v>
                </c:pt>
                <c:pt idx="31294">
                  <c:v>42136.517418981479</c:v>
                </c:pt>
                <c:pt idx="31295">
                  <c:v>42136.524363425931</c:v>
                </c:pt>
                <c:pt idx="31296">
                  <c:v>42136.531307870355</c:v>
                </c:pt>
                <c:pt idx="31297">
                  <c:v>42136.538252314866</c:v>
                </c:pt>
                <c:pt idx="31298">
                  <c:v>42136.545196759209</c:v>
                </c:pt>
                <c:pt idx="31299">
                  <c:v>42136.552141203705</c:v>
                </c:pt>
                <c:pt idx="31300">
                  <c:v>42136.559085648201</c:v>
                </c:pt>
                <c:pt idx="31301">
                  <c:v>42136.566030092603</c:v>
                </c:pt>
                <c:pt idx="31302">
                  <c:v>42136.572974537034</c:v>
                </c:pt>
                <c:pt idx="31303">
                  <c:v>42136.579918981479</c:v>
                </c:pt>
                <c:pt idx="31304">
                  <c:v>42136.58686342599</c:v>
                </c:pt>
                <c:pt idx="31305">
                  <c:v>42136.593807870355</c:v>
                </c:pt>
                <c:pt idx="31306">
                  <c:v>42136.600752314815</c:v>
                </c:pt>
                <c:pt idx="31307">
                  <c:v>42136.607696759209</c:v>
                </c:pt>
                <c:pt idx="31308">
                  <c:v>42136.614641203705</c:v>
                </c:pt>
                <c:pt idx="31309">
                  <c:v>42136.62158564815</c:v>
                </c:pt>
                <c:pt idx="31310">
                  <c:v>42136.628530092603</c:v>
                </c:pt>
                <c:pt idx="31311">
                  <c:v>42136.635474536975</c:v>
                </c:pt>
                <c:pt idx="31312">
                  <c:v>42136.642418981479</c:v>
                </c:pt>
                <c:pt idx="31313">
                  <c:v>42136.649363425931</c:v>
                </c:pt>
                <c:pt idx="31314">
                  <c:v>42136.656307870369</c:v>
                </c:pt>
                <c:pt idx="31315">
                  <c:v>42136.663252314815</c:v>
                </c:pt>
                <c:pt idx="31316">
                  <c:v>42136.670196759209</c:v>
                </c:pt>
                <c:pt idx="31317">
                  <c:v>42136.677141203618</c:v>
                </c:pt>
                <c:pt idx="31318">
                  <c:v>42136.684085648201</c:v>
                </c:pt>
                <c:pt idx="31319">
                  <c:v>42136.691030092596</c:v>
                </c:pt>
                <c:pt idx="31320">
                  <c:v>42136.697974536975</c:v>
                </c:pt>
                <c:pt idx="31321">
                  <c:v>42136.704918981479</c:v>
                </c:pt>
                <c:pt idx="31322">
                  <c:v>42136.711863425931</c:v>
                </c:pt>
                <c:pt idx="31323">
                  <c:v>42136.718807870369</c:v>
                </c:pt>
                <c:pt idx="31324">
                  <c:v>42136.725752314756</c:v>
                </c:pt>
                <c:pt idx="31325">
                  <c:v>42136.732696759209</c:v>
                </c:pt>
                <c:pt idx="31326">
                  <c:v>42136.739641203618</c:v>
                </c:pt>
                <c:pt idx="31327">
                  <c:v>42136.746585648201</c:v>
                </c:pt>
                <c:pt idx="31328">
                  <c:v>42136.753530092603</c:v>
                </c:pt>
                <c:pt idx="31329">
                  <c:v>42136.760474536975</c:v>
                </c:pt>
                <c:pt idx="31330">
                  <c:v>42136.767418981421</c:v>
                </c:pt>
                <c:pt idx="31331">
                  <c:v>42136.774363425931</c:v>
                </c:pt>
                <c:pt idx="31332">
                  <c:v>42136.781307870355</c:v>
                </c:pt>
                <c:pt idx="31333">
                  <c:v>42136.788252314866</c:v>
                </c:pt>
                <c:pt idx="31334">
                  <c:v>42136.795196759173</c:v>
                </c:pt>
                <c:pt idx="31335">
                  <c:v>42136.802141203705</c:v>
                </c:pt>
                <c:pt idx="31336">
                  <c:v>42136.809085648201</c:v>
                </c:pt>
                <c:pt idx="31337">
                  <c:v>42136.816030092668</c:v>
                </c:pt>
                <c:pt idx="31338">
                  <c:v>42136.822974537034</c:v>
                </c:pt>
                <c:pt idx="31339">
                  <c:v>42136.829918981479</c:v>
                </c:pt>
                <c:pt idx="31340">
                  <c:v>42136.83686342599</c:v>
                </c:pt>
                <c:pt idx="31341">
                  <c:v>42136.843807870369</c:v>
                </c:pt>
                <c:pt idx="31342">
                  <c:v>42136.850752314866</c:v>
                </c:pt>
                <c:pt idx="31343">
                  <c:v>42136.85769675926</c:v>
                </c:pt>
                <c:pt idx="31344">
                  <c:v>42136.864641203705</c:v>
                </c:pt>
                <c:pt idx="31345">
                  <c:v>42136.871585648201</c:v>
                </c:pt>
                <c:pt idx="31346">
                  <c:v>42136.878530092668</c:v>
                </c:pt>
                <c:pt idx="31347">
                  <c:v>42136.885474537034</c:v>
                </c:pt>
                <c:pt idx="31348">
                  <c:v>42136.892418981479</c:v>
                </c:pt>
                <c:pt idx="31349">
                  <c:v>42136.899363425931</c:v>
                </c:pt>
                <c:pt idx="31350">
                  <c:v>42136.906307870369</c:v>
                </c:pt>
                <c:pt idx="31351">
                  <c:v>42136.913252314866</c:v>
                </c:pt>
                <c:pt idx="31352">
                  <c:v>42136.920196759209</c:v>
                </c:pt>
                <c:pt idx="31353">
                  <c:v>42136.927141203618</c:v>
                </c:pt>
                <c:pt idx="31354">
                  <c:v>42136.934085648201</c:v>
                </c:pt>
                <c:pt idx="31355">
                  <c:v>42136.941030092603</c:v>
                </c:pt>
                <c:pt idx="31356">
                  <c:v>42136.947974537034</c:v>
                </c:pt>
                <c:pt idx="31357">
                  <c:v>42136.954918981493</c:v>
                </c:pt>
                <c:pt idx="31358">
                  <c:v>42136.961863425931</c:v>
                </c:pt>
                <c:pt idx="31359">
                  <c:v>42136.968807870369</c:v>
                </c:pt>
                <c:pt idx="31360">
                  <c:v>42136.975752314815</c:v>
                </c:pt>
                <c:pt idx="31361">
                  <c:v>42136.98269675926</c:v>
                </c:pt>
                <c:pt idx="31362">
                  <c:v>42136.989641203705</c:v>
                </c:pt>
                <c:pt idx="31363">
                  <c:v>42136.996585648201</c:v>
                </c:pt>
                <c:pt idx="31364">
                  <c:v>42137.003530092603</c:v>
                </c:pt>
                <c:pt idx="31365">
                  <c:v>42137.010474537034</c:v>
                </c:pt>
                <c:pt idx="31366">
                  <c:v>42137.017418981479</c:v>
                </c:pt>
                <c:pt idx="31367">
                  <c:v>42137.024363425931</c:v>
                </c:pt>
                <c:pt idx="31368">
                  <c:v>42137.031307870355</c:v>
                </c:pt>
                <c:pt idx="31369">
                  <c:v>42137.038252314866</c:v>
                </c:pt>
                <c:pt idx="31370">
                  <c:v>42137.045196759209</c:v>
                </c:pt>
                <c:pt idx="31371">
                  <c:v>42137.052141203705</c:v>
                </c:pt>
                <c:pt idx="31372">
                  <c:v>42137.059085648201</c:v>
                </c:pt>
                <c:pt idx="31373">
                  <c:v>42137.066030092603</c:v>
                </c:pt>
                <c:pt idx="31374">
                  <c:v>42137.072974537034</c:v>
                </c:pt>
                <c:pt idx="31375">
                  <c:v>42137.079918981479</c:v>
                </c:pt>
                <c:pt idx="31376">
                  <c:v>42137.08686342599</c:v>
                </c:pt>
                <c:pt idx="31377">
                  <c:v>42137.093807870355</c:v>
                </c:pt>
                <c:pt idx="31378">
                  <c:v>42137.100752314815</c:v>
                </c:pt>
                <c:pt idx="31379">
                  <c:v>42137.107696759209</c:v>
                </c:pt>
                <c:pt idx="31380">
                  <c:v>42137.114641203705</c:v>
                </c:pt>
                <c:pt idx="31381">
                  <c:v>42137.12158564815</c:v>
                </c:pt>
                <c:pt idx="31382">
                  <c:v>42137.128530092603</c:v>
                </c:pt>
                <c:pt idx="31383">
                  <c:v>42137.135474536975</c:v>
                </c:pt>
                <c:pt idx="31384">
                  <c:v>42137.142418981479</c:v>
                </c:pt>
                <c:pt idx="31385">
                  <c:v>42137.149363425931</c:v>
                </c:pt>
                <c:pt idx="31386">
                  <c:v>42137.156307870369</c:v>
                </c:pt>
                <c:pt idx="31387">
                  <c:v>42137.163252314815</c:v>
                </c:pt>
                <c:pt idx="31388">
                  <c:v>42137.170196759209</c:v>
                </c:pt>
                <c:pt idx="31389">
                  <c:v>42137.177141203618</c:v>
                </c:pt>
                <c:pt idx="31390">
                  <c:v>42137.184085648201</c:v>
                </c:pt>
                <c:pt idx="31391">
                  <c:v>42137.191030092596</c:v>
                </c:pt>
                <c:pt idx="31392">
                  <c:v>42137.197974536975</c:v>
                </c:pt>
                <c:pt idx="31393">
                  <c:v>42137.204918981479</c:v>
                </c:pt>
                <c:pt idx="31394">
                  <c:v>42137.211863425931</c:v>
                </c:pt>
                <c:pt idx="31395">
                  <c:v>42137.218807870369</c:v>
                </c:pt>
                <c:pt idx="31396">
                  <c:v>42137.225752314756</c:v>
                </c:pt>
                <c:pt idx="31397">
                  <c:v>42137.232696759209</c:v>
                </c:pt>
                <c:pt idx="31398">
                  <c:v>42137.239641203618</c:v>
                </c:pt>
                <c:pt idx="31399">
                  <c:v>42137.246585648201</c:v>
                </c:pt>
                <c:pt idx="31400">
                  <c:v>42137.253530092603</c:v>
                </c:pt>
                <c:pt idx="31401">
                  <c:v>42137.260474536975</c:v>
                </c:pt>
                <c:pt idx="31402">
                  <c:v>42137.267418981421</c:v>
                </c:pt>
                <c:pt idx="31403">
                  <c:v>42137.274363425931</c:v>
                </c:pt>
                <c:pt idx="31404">
                  <c:v>42137.281307870355</c:v>
                </c:pt>
                <c:pt idx="31405">
                  <c:v>42137.288252314866</c:v>
                </c:pt>
                <c:pt idx="31406">
                  <c:v>42137.295196759173</c:v>
                </c:pt>
                <c:pt idx="31407">
                  <c:v>42137.302141203705</c:v>
                </c:pt>
                <c:pt idx="31408">
                  <c:v>42137.309085648201</c:v>
                </c:pt>
                <c:pt idx="31409">
                  <c:v>42137.316030092668</c:v>
                </c:pt>
                <c:pt idx="31410">
                  <c:v>42137.322974537034</c:v>
                </c:pt>
                <c:pt idx="31411">
                  <c:v>42137.329918981479</c:v>
                </c:pt>
                <c:pt idx="31412">
                  <c:v>42137.33686342599</c:v>
                </c:pt>
                <c:pt idx="31413">
                  <c:v>42137.343807870369</c:v>
                </c:pt>
                <c:pt idx="31414">
                  <c:v>42137.350752314866</c:v>
                </c:pt>
                <c:pt idx="31415">
                  <c:v>42137.35769675926</c:v>
                </c:pt>
                <c:pt idx="31416">
                  <c:v>42137.364641203705</c:v>
                </c:pt>
                <c:pt idx="31417">
                  <c:v>42137.371585648201</c:v>
                </c:pt>
                <c:pt idx="31418">
                  <c:v>42137.378530092668</c:v>
                </c:pt>
                <c:pt idx="31419">
                  <c:v>42137.385474537034</c:v>
                </c:pt>
                <c:pt idx="31420">
                  <c:v>42137.392418981479</c:v>
                </c:pt>
                <c:pt idx="31421">
                  <c:v>42137.399363425931</c:v>
                </c:pt>
                <c:pt idx="31422">
                  <c:v>42137.406307870369</c:v>
                </c:pt>
                <c:pt idx="31423">
                  <c:v>42137.413252314866</c:v>
                </c:pt>
                <c:pt idx="31424">
                  <c:v>42137.420196759209</c:v>
                </c:pt>
                <c:pt idx="31425">
                  <c:v>42137.427141203618</c:v>
                </c:pt>
                <c:pt idx="31426">
                  <c:v>42137.434085648201</c:v>
                </c:pt>
                <c:pt idx="31427">
                  <c:v>42137.441030092603</c:v>
                </c:pt>
                <c:pt idx="31428">
                  <c:v>42137.447974537034</c:v>
                </c:pt>
                <c:pt idx="31429">
                  <c:v>42137.454918981493</c:v>
                </c:pt>
                <c:pt idx="31430">
                  <c:v>42137.461863425931</c:v>
                </c:pt>
                <c:pt idx="31431">
                  <c:v>42137.468807870369</c:v>
                </c:pt>
                <c:pt idx="31432">
                  <c:v>42137.475752314815</c:v>
                </c:pt>
                <c:pt idx="31433">
                  <c:v>42137.48269675926</c:v>
                </c:pt>
                <c:pt idx="31434">
                  <c:v>42137.489641203705</c:v>
                </c:pt>
                <c:pt idx="31435">
                  <c:v>42137.496585648201</c:v>
                </c:pt>
                <c:pt idx="31436">
                  <c:v>42137.503530092603</c:v>
                </c:pt>
                <c:pt idx="31437">
                  <c:v>42137.510474537034</c:v>
                </c:pt>
                <c:pt idx="31438">
                  <c:v>42137.517418981479</c:v>
                </c:pt>
                <c:pt idx="31439">
                  <c:v>42137.524363425931</c:v>
                </c:pt>
                <c:pt idx="31440">
                  <c:v>42137.531307870355</c:v>
                </c:pt>
                <c:pt idx="31441">
                  <c:v>42137.538252314866</c:v>
                </c:pt>
                <c:pt idx="31442">
                  <c:v>42137.545196759209</c:v>
                </c:pt>
                <c:pt idx="31443">
                  <c:v>42137.552141203705</c:v>
                </c:pt>
                <c:pt idx="31444">
                  <c:v>42137.559085648201</c:v>
                </c:pt>
                <c:pt idx="31445">
                  <c:v>42137.566030092603</c:v>
                </c:pt>
                <c:pt idx="31446">
                  <c:v>42137.572974537034</c:v>
                </c:pt>
                <c:pt idx="31447">
                  <c:v>42137.579918981479</c:v>
                </c:pt>
                <c:pt idx="31448">
                  <c:v>42137.58686342599</c:v>
                </c:pt>
                <c:pt idx="31449">
                  <c:v>42137.593807870355</c:v>
                </c:pt>
                <c:pt idx="31450">
                  <c:v>42137.600752314815</c:v>
                </c:pt>
                <c:pt idx="31451">
                  <c:v>42137.607696759209</c:v>
                </c:pt>
                <c:pt idx="31452">
                  <c:v>42137.614641203705</c:v>
                </c:pt>
                <c:pt idx="31453">
                  <c:v>42137.62158564815</c:v>
                </c:pt>
                <c:pt idx="31454">
                  <c:v>42137.628530092603</c:v>
                </c:pt>
                <c:pt idx="31455">
                  <c:v>42137.635474536975</c:v>
                </c:pt>
                <c:pt idx="31456">
                  <c:v>42137.642418981479</c:v>
                </c:pt>
                <c:pt idx="31457">
                  <c:v>42137.649363425931</c:v>
                </c:pt>
                <c:pt idx="31458">
                  <c:v>42137.656307870369</c:v>
                </c:pt>
                <c:pt idx="31459">
                  <c:v>42137.663252314815</c:v>
                </c:pt>
                <c:pt idx="31460">
                  <c:v>42137.670196759209</c:v>
                </c:pt>
                <c:pt idx="31461">
                  <c:v>42137.677141203618</c:v>
                </c:pt>
                <c:pt idx="31462">
                  <c:v>42137.684085648201</c:v>
                </c:pt>
                <c:pt idx="31463">
                  <c:v>42137.691030092596</c:v>
                </c:pt>
                <c:pt idx="31464">
                  <c:v>42137.697974536975</c:v>
                </c:pt>
                <c:pt idx="31465">
                  <c:v>42137.704918981479</c:v>
                </c:pt>
                <c:pt idx="31466">
                  <c:v>42137.711863425931</c:v>
                </c:pt>
                <c:pt idx="31467">
                  <c:v>42137.718807870369</c:v>
                </c:pt>
                <c:pt idx="31468">
                  <c:v>42137.725752314756</c:v>
                </c:pt>
                <c:pt idx="31469">
                  <c:v>42137.732696759209</c:v>
                </c:pt>
                <c:pt idx="31470">
                  <c:v>42137.739641203618</c:v>
                </c:pt>
                <c:pt idx="31471">
                  <c:v>42137.746585648201</c:v>
                </c:pt>
                <c:pt idx="31472">
                  <c:v>42137.753530092603</c:v>
                </c:pt>
                <c:pt idx="31473">
                  <c:v>42137.760474536975</c:v>
                </c:pt>
                <c:pt idx="31474">
                  <c:v>42137.767418981421</c:v>
                </c:pt>
                <c:pt idx="31475">
                  <c:v>42137.774363425931</c:v>
                </c:pt>
                <c:pt idx="31476">
                  <c:v>42137.781307870355</c:v>
                </c:pt>
                <c:pt idx="31477">
                  <c:v>42137.788252314866</c:v>
                </c:pt>
                <c:pt idx="31478">
                  <c:v>42137.795196759173</c:v>
                </c:pt>
                <c:pt idx="31479">
                  <c:v>42137.802141203705</c:v>
                </c:pt>
                <c:pt idx="31480">
                  <c:v>42137.809085648201</c:v>
                </c:pt>
                <c:pt idx="31481">
                  <c:v>42137.816030092668</c:v>
                </c:pt>
                <c:pt idx="31482">
                  <c:v>42137.822974537034</c:v>
                </c:pt>
                <c:pt idx="31483">
                  <c:v>42137.829918981479</c:v>
                </c:pt>
                <c:pt idx="31484">
                  <c:v>42137.83686342599</c:v>
                </c:pt>
                <c:pt idx="31485">
                  <c:v>42137.843807870369</c:v>
                </c:pt>
                <c:pt idx="31486">
                  <c:v>42137.850752314866</c:v>
                </c:pt>
                <c:pt idx="31487">
                  <c:v>42137.85769675926</c:v>
                </c:pt>
                <c:pt idx="31488">
                  <c:v>42137.864641203705</c:v>
                </c:pt>
                <c:pt idx="31489">
                  <c:v>42137.871585648201</c:v>
                </c:pt>
                <c:pt idx="31490">
                  <c:v>42137.878530092668</c:v>
                </c:pt>
                <c:pt idx="31491">
                  <c:v>42137.885474537034</c:v>
                </c:pt>
                <c:pt idx="31492">
                  <c:v>42137.892418981479</c:v>
                </c:pt>
                <c:pt idx="31493">
                  <c:v>42137.899363425931</c:v>
                </c:pt>
                <c:pt idx="31494">
                  <c:v>42137.906307870369</c:v>
                </c:pt>
                <c:pt idx="31495">
                  <c:v>42137.913252314866</c:v>
                </c:pt>
                <c:pt idx="31496">
                  <c:v>42137.920196759209</c:v>
                </c:pt>
                <c:pt idx="31497">
                  <c:v>42137.927141203618</c:v>
                </c:pt>
                <c:pt idx="31498">
                  <c:v>42137.934085648201</c:v>
                </c:pt>
                <c:pt idx="31499">
                  <c:v>42137.941030092603</c:v>
                </c:pt>
                <c:pt idx="31500">
                  <c:v>42137.947974537034</c:v>
                </c:pt>
                <c:pt idx="31501">
                  <c:v>42137.954918981493</c:v>
                </c:pt>
                <c:pt idx="31502">
                  <c:v>42137.961863425931</c:v>
                </c:pt>
                <c:pt idx="31503">
                  <c:v>42137.968807870369</c:v>
                </c:pt>
                <c:pt idx="31504">
                  <c:v>42137.975752314815</c:v>
                </c:pt>
                <c:pt idx="31505">
                  <c:v>42137.98269675926</c:v>
                </c:pt>
                <c:pt idx="31506">
                  <c:v>42137.989641203705</c:v>
                </c:pt>
                <c:pt idx="31507">
                  <c:v>42137.996585648201</c:v>
                </c:pt>
                <c:pt idx="31508">
                  <c:v>42138.003530092603</c:v>
                </c:pt>
                <c:pt idx="31509">
                  <c:v>42138.010474537034</c:v>
                </c:pt>
                <c:pt idx="31510">
                  <c:v>42138.017418981479</c:v>
                </c:pt>
                <c:pt idx="31511">
                  <c:v>42138.024363425931</c:v>
                </c:pt>
                <c:pt idx="31512">
                  <c:v>42138.031307870355</c:v>
                </c:pt>
                <c:pt idx="31513">
                  <c:v>42138.038252314866</c:v>
                </c:pt>
                <c:pt idx="31514">
                  <c:v>42138.045196759209</c:v>
                </c:pt>
                <c:pt idx="31515">
                  <c:v>42138.052141203705</c:v>
                </c:pt>
                <c:pt idx="31516">
                  <c:v>42138.059085648201</c:v>
                </c:pt>
                <c:pt idx="31517">
                  <c:v>42138.066030092603</c:v>
                </c:pt>
                <c:pt idx="31518">
                  <c:v>42138.072974537034</c:v>
                </c:pt>
                <c:pt idx="31519">
                  <c:v>42138.079918981479</c:v>
                </c:pt>
                <c:pt idx="31520">
                  <c:v>42138.08686342599</c:v>
                </c:pt>
                <c:pt idx="31521">
                  <c:v>42138.093807870355</c:v>
                </c:pt>
                <c:pt idx="31522">
                  <c:v>42138.100752314815</c:v>
                </c:pt>
                <c:pt idx="31523">
                  <c:v>42138.107696759209</c:v>
                </c:pt>
                <c:pt idx="31524">
                  <c:v>42138.114641203705</c:v>
                </c:pt>
                <c:pt idx="31525">
                  <c:v>42138.12158564815</c:v>
                </c:pt>
                <c:pt idx="31526">
                  <c:v>42138.128530092603</c:v>
                </c:pt>
                <c:pt idx="31527">
                  <c:v>42138.135474536975</c:v>
                </c:pt>
                <c:pt idx="31528">
                  <c:v>42138.142418981479</c:v>
                </c:pt>
                <c:pt idx="31529">
                  <c:v>42138.149363425931</c:v>
                </c:pt>
                <c:pt idx="31530">
                  <c:v>42138.156307870369</c:v>
                </c:pt>
                <c:pt idx="31531">
                  <c:v>42138.163252314815</c:v>
                </c:pt>
                <c:pt idx="31532">
                  <c:v>42138.170196759209</c:v>
                </c:pt>
                <c:pt idx="31533">
                  <c:v>42138.177141203618</c:v>
                </c:pt>
                <c:pt idx="31534">
                  <c:v>42138.184085648201</c:v>
                </c:pt>
                <c:pt idx="31535">
                  <c:v>42138.191030092596</c:v>
                </c:pt>
                <c:pt idx="31536">
                  <c:v>42138.197974536975</c:v>
                </c:pt>
                <c:pt idx="31537">
                  <c:v>42138.204918981479</c:v>
                </c:pt>
                <c:pt idx="31538">
                  <c:v>42138.211863425931</c:v>
                </c:pt>
                <c:pt idx="31539">
                  <c:v>42138.218807870369</c:v>
                </c:pt>
                <c:pt idx="31540">
                  <c:v>42138.225752314756</c:v>
                </c:pt>
                <c:pt idx="31541">
                  <c:v>42138.232696759209</c:v>
                </c:pt>
                <c:pt idx="31542">
                  <c:v>42138.239641203618</c:v>
                </c:pt>
                <c:pt idx="31543">
                  <c:v>42138.246585648201</c:v>
                </c:pt>
                <c:pt idx="31544">
                  <c:v>42138.253530092603</c:v>
                </c:pt>
                <c:pt idx="31545">
                  <c:v>42138.260474536975</c:v>
                </c:pt>
                <c:pt idx="31546">
                  <c:v>42138.267418981421</c:v>
                </c:pt>
                <c:pt idx="31547">
                  <c:v>42138.274363425931</c:v>
                </c:pt>
                <c:pt idx="31548">
                  <c:v>42138.281307870355</c:v>
                </c:pt>
                <c:pt idx="31549">
                  <c:v>42138.288252314866</c:v>
                </c:pt>
                <c:pt idx="31550">
                  <c:v>42138.295196759173</c:v>
                </c:pt>
                <c:pt idx="31551">
                  <c:v>42138.302141203705</c:v>
                </c:pt>
                <c:pt idx="31552">
                  <c:v>42138.309085648201</c:v>
                </c:pt>
                <c:pt idx="31553">
                  <c:v>42138.316030092668</c:v>
                </c:pt>
                <c:pt idx="31554">
                  <c:v>42138.322974537034</c:v>
                </c:pt>
                <c:pt idx="31555">
                  <c:v>42138.329918981479</c:v>
                </c:pt>
                <c:pt idx="31556">
                  <c:v>42138.33686342599</c:v>
                </c:pt>
                <c:pt idx="31557">
                  <c:v>42138.343807870369</c:v>
                </c:pt>
                <c:pt idx="31558">
                  <c:v>42138.350752314866</c:v>
                </c:pt>
                <c:pt idx="31559">
                  <c:v>42138.35769675926</c:v>
                </c:pt>
                <c:pt idx="31560">
                  <c:v>42138.364641203705</c:v>
                </c:pt>
                <c:pt idx="31561">
                  <c:v>42138.371585648201</c:v>
                </c:pt>
                <c:pt idx="31562">
                  <c:v>42138.378530092668</c:v>
                </c:pt>
                <c:pt idx="31563">
                  <c:v>42138.385474537034</c:v>
                </c:pt>
                <c:pt idx="31564">
                  <c:v>42138.392418981479</c:v>
                </c:pt>
                <c:pt idx="31565">
                  <c:v>42138.399363425931</c:v>
                </c:pt>
                <c:pt idx="31566">
                  <c:v>42138.406307870369</c:v>
                </c:pt>
                <c:pt idx="31567">
                  <c:v>42138.413252314866</c:v>
                </c:pt>
                <c:pt idx="31568">
                  <c:v>42138.420196759209</c:v>
                </c:pt>
                <c:pt idx="31569">
                  <c:v>42138.427141203618</c:v>
                </c:pt>
                <c:pt idx="31570">
                  <c:v>42138.434085648201</c:v>
                </c:pt>
                <c:pt idx="31571">
                  <c:v>42138.441030092603</c:v>
                </c:pt>
                <c:pt idx="31572">
                  <c:v>42138.447974537034</c:v>
                </c:pt>
                <c:pt idx="31573">
                  <c:v>42138.454918981493</c:v>
                </c:pt>
                <c:pt idx="31574">
                  <c:v>42138.461863425931</c:v>
                </c:pt>
                <c:pt idx="31575">
                  <c:v>42138.468807870369</c:v>
                </c:pt>
                <c:pt idx="31576">
                  <c:v>42138.475752314815</c:v>
                </c:pt>
                <c:pt idx="31577">
                  <c:v>42138.48269675926</c:v>
                </c:pt>
                <c:pt idx="31578">
                  <c:v>42138.489641203705</c:v>
                </c:pt>
                <c:pt idx="31579">
                  <c:v>42138.496585648201</c:v>
                </c:pt>
                <c:pt idx="31580">
                  <c:v>42138.503530092603</c:v>
                </c:pt>
                <c:pt idx="31581">
                  <c:v>42138.510474537034</c:v>
                </c:pt>
                <c:pt idx="31582">
                  <c:v>42138.517418981479</c:v>
                </c:pt>
                <c:pt idx="31583">
                  <c:v>42138.524363425931</c:v>
                </c:pt>
                <c:pt idx="31584">
                  <c:v>42138.531307870355</c:v>
                </c:pt>
                <c:pt idx="31585">
                  <c:v>42138.538252314866</c:v>
                </c:pt>
                <c:pt idx="31586">
                  <c:v>42138.545196759209</c:v>
                </c:pt>
                <c:pt idx="31587">
                  <c:v>42138.552141203705</c:v>
                </c:pt>
                <c:pt idx="31588">
                  <c:v>42138.559085648201</c:v>
                </c:pt>
                <c:pt idx="31589">
                  <c:v>42138.566030092603</c:v>
                </c:pt>
                <c:pt idx="31590">
                  <c:v>42138.572974537034</c:v>
                </c:pt>
                <c:pt idx="31591">
                  <c:v>42138.579918981479</c:v>
                </c:pt>
                <c:pt idx="31592">
                  <c:v>42138.58686342599</c:v>
                </c:pt>
                <c:pt idx="31593">
                  <c:v>42138.593807870355</c:v>
                </c:pt>
                <c:pt idx="31594">
                  <c:v>42138.600752314815</c:v>
                </c:pt>
                <c:pt idx="31595">
                  <c:v>42138.607696759209</c:v>
                </c:pt>
                <c:pt idx="31596">
                  <c:v>42138.614641203705</c:v>
                </c:pt>
                <c:pt idx="31597">
                  <c:v>42138.62158564815</c:v>
                </c:pt>
                <c:pt idx="31598">
                  <c:v>42138.628530092603</c:v>
                </c:pt>
                <c:pt idx="31599">
                  <c:v>42138.635474536975</c:v>
                </c:pt>
                <c:pt idx="31600">
                  <c:v>42138.642418981479</c:v>
                </c:pt>
                <c:pt idx="31601">
                  <c:v>42138.649363425931</c:v>
                </c:pt>
                <c:pt idx="31602">
                  <c:v>42138.656307870369</c:v>
                </c:pt>
                <c:pt idx="31603">
                  <c:v>42138.663252314815</c:v>
                </c:pt>
                <c:pt idx="31604">
                  <c:v>42138.670196759209</c:v>
                </c:pt>
                <c:pt idx="31605">
                  <c:v>42138.677141203618</c:v>
                </c:pt>
                <c:pt idx="31606">
                  <c:v>42138.684085648201</c:v>
                </c:pt>
                <c:pt idx="31607">
                  <c:v>42138.691030092596</c:v>
                </c:pt>
                <c:pt idx="31608">
                  <c:v>42138.697974536975</c:v>
                </c:pt>
                <c:pt idx="31609">
                  <c:v>42138.704918981479</c:v>
                </c:pt>
                <c:pt idx="31610">
                  <c:v>42138.711863425931</c:v>
                </c:pt>
                <c:pt idx="31611">
                  <c:v>42138.718807870369</c:v>
                </c:pt>
                <c:pt idx="31612">
                  <c:v>42138.725752314756</c:v>
                </c:pt>
                <c:pt idx="31613">
                  <c:v>42138.732696759209</c:v>
                </c:pt>
                <c:pt idx="31614">
                  <c:v>42138.739641203618</c:v>
                </c:pt>
                <c:pt idx="31615">
                  <c:v>42138.746585648201</c:v>
                </c:pt>
                <c:pt idx="31616">
                  <c:v>42138.753530092603</c:v>
                </c:pt>
                <c:pt idx="31617">
                  <c:v>42138.760474536975</c:v>
                </c:pt>
                <c:pt idx="31618">
                  <c:v>42138.767418981421</c:v>
                </c:pt>
                <c:pt idx="31619">
                  <c:v>42138.774363425931</c:v>
                </c:pt>
                <c:pt idx="31620">
                  <c:v>42138.781307870355</c:v>
                </c:pt>
                <c:pt idx="31621">
                  <c:v>42138.788252314866</c:v>
                </c:pt>
                <c:pt idx="31622">
                  <c:v>42138.795196759173</c:v>
                </c:pt>
                <c:pt idx="31623">
                  <c:v>42138.802141203705</c:v>
                </c:pt>
                <c:pt idx="31624">
                  <c:v>42138.809085648201</c:v>
                </c:pt>
                <c:pt idx="31625">
                  <c:v>42138.816030092668</c:v>
                </c:pt>
                <c:pt idx="31626">
                  <c:v>42138.822974537034</c:v>
                </c:pt>
                <c:pt idx="31627">
                  <c:v>42138.829918981479</c:v>
                </c:pt>
                <c:pt idx="31628">
                  <c:v>42138.83686342599</c:v>
                </c:pt>
                <c:pt idx="31629">
                  <c:v>42138.843807870369</c:v>
                </c:pt>
                <c:pt idx="31630">
                  <c:v>42138.850752314866</c:v>
                </c:pt>
                <c:pt idx="31631">
                  <c:v>42138.85769675926</c:v>
                </c:pt>
                <c:pt idx="31632">
                  <c:v>42138.864641203705</c:v>
                </c:pt>
                <c:pt idx="31633">
                  <c:v>42138.871585648201</c:v>
                </c:pt>
                <c:pt idx="31634">
                  <c:v>42138.878530092668</c:v>
                </c:pt>
                <c:pt idx="31635">
                  <c:v>42138.885474537034</c:v>
                </c:pt>
                <c:pt idx="31636">
                  <c:v>42138.892418981479</c:v>
                </c:pt>
                <c:pt idx="31637">
                  <c:v>42138.899363425931</c:v>
                </c:pt>
                <c:pt idx="31638">
                  <c:v>42138.906307870369</c:v>
                </c:pt>
                <c:pt idx="31639">
                  <c:v>42138.913252314866</c:v>
                </c:pt>
                <c:pt idx="31640">
                  <c:v>42138.920196759209</c:v>
                </c:pt>
                <c:pt idx="31641">
                  <c:v>42138.927141203618</c:v>
                </c:pt>
                <c:pt idx="31642">
                  <c:v>42138.934085648201</c:v>
                </c:pt>
                <c:pt idx="31643">
                  <c:v>42138.941030092603</c:v>
                </c:pt>
                <c:pt idx="31644">
                  <c:v>42138.947974537034</c:v>
                </c:pt>
                <c:pt idx="31645">
                  <c:v>42138.954918981493</c:v>
                </c:pt>
                <c:pt idx="31646">
                  <c:v>42138.961863425931</c:v>
                </c:pt>
                <c:pt idx="31647">
                  <c:v>42138.968807870369</c:v>
                </c:pt>
                <c:pt idx="31648">
                  <c:v>42138.975752314815</c:v>
                </c:pt>
                <c:pt idx="31649">
                  <c:v>42138.98269675926</c:v>
                </c:pt>
                <c:pt idx="31650">
                  <c:v>42138.989641203705</c:v>
                </c:pt>
                <c:pt idx="31651">
                  <c:v>42138.996585648201</c:v>
                </c:pt>
                <c:pt idx="31652">
                  <c:v>42139.003530092603</c:v>
                </c:pt>
                <c:pt idx="31653">
                  <c:v>42139.010474537034</c:v>
                </c:pt>
                <c:pt idx="31654">
                  <c:v>42139.017418981479</c:v>
                </c:pt>
                <c:pt idx="31655">
                  <c:v>42139.024363425931</c:v>
                </c:pt>
                <c:pt idx="31656">
                  <c:v>42139.031307870355</c:v>
                </c:pt>
                <c:pt idx="31657">
                  <c:v>42139.038252314866</c:v>
                </c:pt>
                <c:pt idx="31658">
                  <c:v>42139.045196759209</c:v>
                </c:pt>
                <c:pt idx="31659">
                  <c:v>42139.052141203705</c:v>
                </c:pt>
                <c:pt idx="31660">
                  <c:v>42139.059085648201</c:v>
                </c:pt>
                <c:pt idx="31661">
                  <c:v>42139.066030092603</c:v>
                </c:pt>
                <c:pt idx="31662">
                  <c:v>42139.072974537034</c:v>
                </c:pt>
                <c:pt idx="31663">
                  <c:v>42139.079918981479</c:v>
                </c:pt>
                <c:pt idx="31664">
                  <c:v>42139.08686342599</c:v>
                </c:pt>
                <c:pt idx="31665">
                  <c:v>42139.093807870355</c:v>
                </c:pt>
                <c:pt idx="31666">
                  <c:v>42139.100752314815</c:v>
                </c:pt>
                <c:pt idx="31667">
                  <c:v>42139.107696759209</c:v>
                </c:pt>
                <c:pt idx="31668">
                  <c:v>42139.114641203705</c:v>
                </c:pt>
                <c:pt idx="31669">
                  <c:v>42139.12158564815</c:v>
                </c:pt>
                <c:pt idx="31670">
                  <c:v>42139.128530092603</c:v>
                </c:pt>
                <c:pt idx="31671">
                  <c:v>42139.135474536975</c:v>
                </c:pt>
                <c:pt idx="31672">
                  <c:v>42139.142418981479</c:v>
                </c:pt>
                <c:pt idx="31673">
                  <c:v>42139.149363425931</c:v>
                </c:pt>
                <c:pt idx="31674">
                  <c:v>42139.156307870369</c:v>
                </c:pt>
                <c:pt idx="31675">
                  <c:v>42139.163252314815</c:v>
                </c:pt>
                <c:pt idx="31676">
                  <c:v>42139.170196759209</c:v>
                </c:pt>
                <c:pt idx="31677">
                  <c:v>42139.177141203618</c:v>
                </c:pt>
                <c:pt idx="31678">
                  <c:v>42139.184085648201</c:v>
                </c:pt>
                <c:pt idx="31679">
                  <c:v>42139.191030092596</c:v>
                </c:pt>
                <c:pt idx="31680">
                  <c:v>42139.197974536975</c:v>
                </c:pt>
                <c:pt idx="31681">
                  <c:v>42139.204918981479</c:v>
                </c:pt>
                <c:pt idx="31682">
                  <c:v>42139.211863425931</c:v>
                </c:pt>
                <c:pt idx="31683">
                  <c:v>42139.218807870369</c:v>
                </c:pt>
                <c:pt idx="31684">
                  <c:v>42139.225752314756</c:v>
                </c:pt>
                <c:pt idx="31685">
                  <c:v>42139.232696759209</c:v>
                </c:pt>
                <c:pt idx="31686">
                  <c:v>42139.239641203618</c:v>
                </c:pt>
                <c:pt idx="31687">
                  <c:v>42139.246585648201</c:v>
                </c:pt>
                <c:pt idx="31688">
                  <c:v>42139.253530092603</c:v>
                </c:pt>
                <c:pt idx="31689">
                  <c:v>42139.260474536975</c:v>
                </c:pt>
                <c:pt idx="31690">
                  <c:v>42139.267418981421</c:v>
                </c:pt>
                <c:pt idx="31691">
                  <c:v>42139.274363425931</c:v>
                </c:pt>
                <c:pt idx="31692">
                  <c:v>42139.281307870355</c:v>
                </c:pt>
                <c:pt idx="31693">
                  <c:v>42139.288252314866</c:v>
                </c:pt>
                <c:pt idx="31694">
                  <c:v>42139.295196759173</c:v>
                </c:pt>
                <c:pt idx="31695">
                  <c:v>42139.302141203705</c:v>
                </c:pt>
                <c:pt idx="31696">
                  <c:v>42139.309085648201</c:v>
                </c:pt>
                <c:pt idx="31697">
                  <c:v>42139.316030092668</c:v>
                </c:pt>
                <c:pt idx="31698">
                  <c:v>42139.322974537034</c:v>
                </c:pt>
                <c:pt idx="31699">
                  <c:v>42139.329918981479</c:v>
                </c:pt>
                <c:pt idx="31700">
                  <c:v>42139.33686342599</c:v>
                </c:pt>
                <c:pt idx="31701">
                  <c:v>42139.343807870369</c:v>
                </c:pt>
                <c:pt idx="31702">
                  <c:v>42139.350752314866</c:v>
                </c:pt>
                <c:pt idx="31703">
                  <c:v>42139.35769675926</c:v>
                </c:pt>
                <c:pt idx="31704">
                  <c:v>42139.364641203705</c:v>
                </c:pt>
                <c:pt idx="31705">
                  <c:v>42139.371585648201</c:v>
                </c:pt>
                <c:pt idx="31706">
                  <c:v>42139.378530092668</c:v>
                </c:pt>
                <c:pt idx="31707">
                  <c:v>42139.385474537034</c:v>
                </c:pt>
                <c:pt idx="31708">
                  <c:v>42139.392418981479</c:v>
                </c:pt>
                <c:pt idx="31709">
                  <c:v>42139.399363425931</c:v>
                </c:pt>
                <c:pt idx="31710">
                  <c:v>42139.406307870369</c:v>
                </c:pt>
                <c:pt idx="31711">
                  <c:v>42139.413252314866</c:v>
                </c:pt>
                <c:pt idx="31712">
                  <c:v>42139.420196759209</c:v>
                </c:pt>
                <c:pt idx="31713">
                  <c:v>42139.427141203618</c:v>
                </c:pt>
                <c:pt idx="31714">
                  <c:v>42139.434085648201</c:v>
                </c:pt>
                <c:pt idx="31715">
                  <c:v>42139.441030092603</c:v>
                </c:pt>
                <c:pt idx="31716">
                  <c:v>42139.447974537034</c:v>
                </c:pt>
                <c:pt idx="31717">
                  <c:v>42139.454918981493</c:v>
                </c:pt>
                <c:pt idx="31718">
                  <c:v>42139.461863425931</c:v>
                </c:pt>
                <c:pt idx="31719">
                  <c:v>42139.468807870369</c:v>
                </c:pt>
                <c:pt idx="31720">
                  <c:v>42139.475752314815</c:v>
                </c:pt>
                <c:pt idx="31721">
                  <c:v>42139.48269675926</c:v>
                </c:pt>
                <c:pt idx="31722">
                  <c:v>42139.489641203705</c:v>
                </c:pt>
                <c:pt idx="31723">
                  <c:v>42139.496585648201</c:v>
                </c:pt>
                <c:pt idx="31724">
                  <c:v>42139.503530092603</c:v>
                </c:pt>
                <c:pt idx="31725">
                  <c:v>42139.510474537034</c:v>
                </c:pt>
                <c:pt idx="31726">
                  <c:v>42139.517418981479</c:v>
                </c:pt>
                <c:pt idx="31727">
                  <c:v>42139.524363425931</c:v>
                </c:pt>
                <c:pt idx="31728">
                  <c:v>42139.531307870355</c:v>
                </c:pt>
                <c:pt idx="31729">
                  <c:v>42139.538252314866</c:v>
                </c:pt>
                <c:pt idx="31730">
                  <c:v>42139.545196759209</c:v>
                </c:pt>
                <c:pt idx="31731">
                  <c:v>42139.552141203705</c:v>
                </c:pt>
                <c:pt idx="31732">
                  <c:v>42139.559085648201</c:v>
                </c:pt>
                <c:pt idx="31733">
                  <c:v>42139.566030092603</c:v>
                </c:pt>
                <c:pt idx="31734">
                  <c:v>42139.572974537034</c:v>
                </c:pt>
                <c:pt idx="31735">
                  <c:v>42139.579918981479</c:v>
                </c:pt>
                <c:pt idx="31736">
                  <c:v>42139.58686342599</c:v>
                </c:pt>
                <c:pt idx="31737">
                  <c:v>42139.593807870355</c:v>
                </c:pt>
                <c:pt idx="31738">
                  <c:v>42139.600752314815</c:v>
                </c:pt>
                <c:pt idx="31739">
                  <c:v>42139.607696759209</c:v>
                </c:pt>
                <c:pt idx="31740">
                  <c:v>42139.614641203705</c:v>
                </c:pt>
                <c:pt idx="31741">
                  <c:v>42139.62158564815</c:v>
                </c:pt>
                <c:pt idx="31742">
                  <c:v>42139.628530092603</c:v>
                </c:pt>
                <c:pt idx="31743">
                  <c:v>42139.635474536975</c:v>
                </c:pt>
                <c:pt idx="31744">
                  <c:v>42139.642418981479</c:v>
                </c:pt>
                <c:pt idx="31745">
                  <c:v>42139.649363425931</c:v>
                </c:pt>
                <c:pt idx="31746">
                  <c:v>42139.656307870369</c:v>
                </c:pt>
                <c:pt idx="31747">
                  <c:v>42139.663252314815</c:v>
                </c:pt>
                <c:pt idx="31748">
                  <c:v>42139.670196759209</c:v>
                </c:pt>
                <c:pt idx="31749">
                  <c:v>42139.677141203618</c:v>
                </c:pt>
                <c:pt idx="31750">
                  <c:v>42139.684085648201</c:v>
                </c:pt>
                <c:pt idx="31751">
                  <c:v>42139.691030092596</c:v>
                </c:pt>
                <c:pt idx="31752">
                  <c:v>42139.697974536975</c:v>
                </c:pt>
                <c:pt idx="31753">
                  <c:v>42139.704918981479</c:v>
                </c:pt>
                <c:pt idx="31754">
                  <c:v>42139.711863425931</c:v>
                </c:pt>
                <c:pt idx="31755">
                  <c:v>42139.718807870369</c:v>
                </c:pt>
                <c:pt idx="31756">
                  <c:v>42139.725752314756</c:v>
                </c:pt>
                <c:pt idx="31757">
                  <c:v>42139.732696759209</c:v>
                </c:pt>
                <c:pt idx="31758">
                  <c:v>42139.739641203618</c:v>
                </c:pt>
                <c:pt idx="31759">
                  <c:v>42139.746585648201</c:v>
                </c:pt>
                <c:pt idx="31760">
                  <c:v>42139.753530092603</c:v>
                </c:pt>
                <c:pt idx="31761">
                  <c:v>42139.760474536975</c:v>
                </c:pt>
                <c:pt idx="31762">
                  <c:v>42139.767418981421</c:v>
                </c:pt>
                <c:pt idx="31763">
                  <c:v>42139.774363425931</c:v>
                </c:pt>
                <c:pt idx="31764">
                  <c:v>42139.781307870355</c:v>
                </c:pt>
                <c:pt idx="31765">
                  <c:v>42139.788252314866</c:v>
                </c:pt>
                <c:pt idx="31766">
                  <c:v>42139.795196759173</c:v>
                </c:pt>
                <c:pt idx="31767">
                  <c:v>42139.802141203705</c:v>
                </c:pt>
                <c:pt idx="31768">
                  <c:v>42139.809085648201</c:v>
                </c:pt>
                <c:pt idx="31769">
                  <c:v>42139.816030092668</c:v>
                </c:pt>
                <c:pt idx="31770">
                  <c:v>42139.822974537034</c:v>
                </c:pt>
                <c:pt idx="31771">
                  <c:v>42139.829918981479</c:v>
                </c:pt>
                <c:pt idx="31772">
                  <c:v>42139.83686342599</c:v>
                </c:pt>
                <c:pt idx="31773">
                  <c:v>42139.843807870369</c:v>
                </c:pt>
                <c:pt idx="31774">
                  <c:v>42139.850752314866</c:v>
                </c:pt>
                <c:pt idx="31775">
                  <c:v>42139.85769675926</c:v>
                </c:pt>
                <c:pt idx="31776">
                  <c:v>42139.864641203705</c:v>
                </c:pt>
                <c:pt idx="31777">
                  <c:v>42139.871585648201</c:v>
                </c:pt>
                <c:pt idx="31778">
                  <c:v>42139.878530092668</c:v>
                </c:pt>
                <c:pt idx="31779">
                  <c:v>42139.885474537034</c:v>
                </c:pt>
                <c:pt idx="31780">
                  <c:v>42139.892418981479</c:v>
                </c:pt>
                <c:pt idx="31781">
                  <c:v>42139.899363425931</c:v>
                </c:pt>
                <c:pt idx="31782">
                  <c:v>42139.906307870369</c:v>
                </c:pt>
                <c:pt idx="31783">
                  <c:v>42139.913252314866</c:v>
                </c:pt>
                <c:pt idx="31784">
                  <c:v>42139.920196759209</c:v>
                </c:pt>
                <c:pt idx="31785">
                  <c:v>42139.927141203618</c:v>
                </c:pt>
                <c:pt idx="31786">
                  <c:v>42139.934085648201</c:v>
                </c:pt>
                <c:pt idx="31787">
                  <c:v>42139.941030092603</c:v>
                </c:pt>
                <c:pt idx="31788">
                  <c:v>42139.947974537034</c:v>
                </c:pt>
                <c:pt idx="31789">
                  <c:v>42139.954918981493</c:v>
                </c:pt>
                <c:pt idx="31790">
                  <c:v>42139.961863425931</c:v>
                </c:pt>
                <c:pt idx="31791">
                  <c:v>42139.968807870369</c:v>
                </c:pt>
                <c:pt idx="31792">
                  <c:v>42139.975752314815</c:v>
                </c:pt>
                <c:pt idx="31793">
                  <c:v>42139.98269675926</c:v>
                </c:pt>
                <c:pt idx="31794">
                  <c:v>42139.989641203705</c:v>
                </c:pt>
                <c:pt idx="31795">
                  <c:v>42139.996585648201</c:v>
                </c:pt>
                <c:pt idx="31796">
                  <c:v>42140.003530092603</c:v>
                </c:pt>
                <c:pt idx="31797">
                  <c:v>42140.010474537034</c:v>
                </c:pt>
                <c:pt idx="31798">
                  <c:v>42140.017418981479</c:v>
                </c:pt>
                <c:pt idx="31799">
                  <c:v>42140.024363425931</c:v>
                </c:pt>
                <c:pt idx="31800">
                  <c:v>42140.031307870355</c:v>
                </c:pt>
                <c:pt idx="31801">
                  <c:v>42140.038252314866</c:v>
                </c:pt>
                <c:pt idx="31802">
                  <c:v>42140.045196759209</c:v>
                </c:pt>
                <c:pt idx="31803">
                  <c:v>42140.052141203705</c:v>
                </c:pt>
                <c:pt idx="31804">
                  <c:v>42140.059085648201</c:v>
                </c:pt>
                <c:pt idx="31805">
                  <c:v>42140.066030092603</c:v>
                </c:pt>
                <c:pt idx="31806">
                  <c:v>42140.072974537034</c:v>
                </c:pt>
                <c:pt idx="31807">
                  <c:v>42140.079918981479</c:v>
                </c:pt>
                <c:pt idx="31808">
                  <c:v>42140.08686342599</c:v>
                </c:pt>
                <c:pt idx="31809">
                  <c:v>42140.093807870355</c:v>
                </c:pt>
                <c:pt idx="31810">
                  <c:v>42140.100752314815</c:v>
                </c:pt>
                <c:pt idx="31811">
                  <c:v>42140.107696759209</c:v>
                </c:pt>
                <c:pt idx="31812">
                  <c:v>42140.114641203705</c:v>
                </c:pt>
                <c:pt idx="31813">
                  <c:v>42140.12158564815</c:v>
                </c:pt>
                <c:pt idx="31814">
                  <c:v>42140.128530092603</c:v>
                </c:pt>
                <c:pt idx="31815">
                  <c:v>42140.135474536975</c:v>
                </c:pt>
                <c:pt idx="31816">
                  <c:v>42140.142418981479</c:v>
                </c:pt>
                <c:pt idx="31817">
                  <c:v>42140.149363425931</c:v>
                </c:pt>
                <c:pt idx="31818">
                  <c:v>42140.156307870369</c:v>
                </c:pt>
                <c:pt idx="31819">
                  <c:v>42140.163252314815</c:v>
                </c:pt>
                <c:pt idx="31820">
                  <c:v>42140.170196759209</c:v>
                </c:pt>
                <c:pt idx="31821">
                  <c:v>42140.177141203618</c:v>
                </c:pt>
                <c:pt idx="31822">
                  <c:v>42140.184085648201</c:v>
                </c:pt>
                <c:pt idx="31823">
                  <c:v>42140.191030092596</c:v>
                </c:pt>
                <c:pt idx="31824">
                  <c:v>42140.197974536975</c:v>
                </c:pt>
                <c:pt idx="31825">
                  <c:v>42140.204918981479</c:v>
                </c:pt>
                <c:pt idx="31826">
                  <c:v>42140.211863425931</c:v>
                </c:pt>
                <c:pt idx="31827">
                  <c:v>42140.218807870369</c:v>
                </c:pt>
                <c:pt idx="31828">
                  <c:v>42140.225752314756</c:v>
                </c:pt>
                <c:pt idx="31829">
                  <c:v>42140.232696759209</c:v>
                </c:pt>
                <c:pt idx="31830">
                  <c:v>42140.239641203618</c:v>
                </c:pt>
                <c:pt idx="31831">
                  <c:v>42140.246585648201</c:v>
                </c:pt>
                <c:pt idx="31832">
                  <c:v>42140.253530092603</c:v>
                </c:pt>
                <c:pt idx="31833">
                  <c:v>42140.260474536975</c:v>
                </c:pt>
                <c:pt idx="31834">
                  <c:v>42140.267418981421</c:v>
                </c:pt>
                <c:pt idx="31835">
                  <c:v>42140.274363425931</c:v>
                </c:pt>
                <c:pt idx="31836">
                  <c:v>42140.281307870355</c:v>
                </c:pt>
                <c:pt idx="31837">
                  <c:v>42140.288252314866</c:v>
                </c:pt>
                <c:pt idx="31838">
                  <c:v>42140.295196759173</c:v>
                </c:pt>
                <c:pt idx="31839">
                  <c:v>42140.302141203705</c:v>
                </c:pt>
                <c:pt idx="31840">
                  <c:v>42140.309085648201</c:v>
                </c:pt>
                <c:pt idx="31841">
                  <c:v>42140.316030092668</c:v>
                </c:pt>
                <c:pt idx="31842">
                  <c:v>42140.322974537034</c:v>
                </c:pt>
                <c:pt idx="31843">
                  <c:v>42140.329918981479</c:v>
                </c:pt>
                <c:pt idx="31844">
                  <c:v>42140.33686342599</c:v>
                </c:pt>
                <c:pt idx="31845">
                  <c:v>42140.343807870369</c:v>
                </c:pt>
                <c:pt idx="31846">
                  <c:v>42140.350752314866</c:v>
                </c:pt>
                <c:pt idx="31847">
                  <c:v>42140.35769675926</c:v>
                </c:pt>
                <c:pt idx="31848">
                  <c:v>42140.364641203705</c:v>
                </c:pt>
                <c:pt idx="31849">
                  <c:v>42140.371585648201</c:v>
                </c:pt>
                <c:pt idx="31850">
                  <c:v>42140.378530092668</c:v>
                </c:pt>
                <c:pt idx="31851">
                  <c:v>42140.385474537034</c:v>
                </c:pt>
                <c:pt idx="31852">
                  <c:v>42140.392418981479</c:v>
                </c:pt>
                <c:pt idx="31853">
                  <c:v>42140.399363425931</c:v>
                </c:pt>
                <c:pt idx="31854">
                  <c:v>42140.406307870369</c:v>
                </c:pt>
                <c:pt idx="31855">
                  <c:v>42140.413252314866</c:v>
                </c:pt>
                <c:pt idx="31856">
                  <c:v>42140.420196759209</c:v>
                </c:pt>
                <c:pt idx="31857">
                  <c:v>42140.427141203618</c:v>
                </c:pt>
                <c:pt idx="31858">
                  <c:v>42140.434085648201</c:v>
                </c:pt>
                <c:pt idx="31859">
                  <c:v>42140.441030092603</c:v>
                </c:pt>
                <c:pt idx="31860">
                  <c:v>42140.447974537034</c:v>
                </c:pt>
                <c:pt idx="31861">
                  <c:v>42140.454918981493</c:v>
                </c:pt>
                <c:pt idx="31862">
                  <c:v>42140.461863425931</c:v>
                </c:pt>
                <c:pt idx="31863">
                  <c:v>42140.468807870369</c:v>
                </c:pt>
                <c:pt idx="31864">
                  <c:v>42140.475752314815</c:v>
                </c:pt>
                <c:pt idx="31865">
                  <c:v>42140.48269675926</c:v>
                </c:pt>
                <c:pt idx="31866">
                  <c:v>42140.489641203705</c:v>
                </c:pt>
                <c:pt idx="31867">
                  <c:v>42140.496585648201</c:v>
                </c:pt>
                <c:pt idx="31868">
                  <c:v>42140.503530092603</c:v>
                </c:pt>
                <c:pt idx="31869">
                  <c:v>42140.510474537034</c:v>
                </c:pt>
                <c:pt idx="31870">
                  <c:v>42140.517418981479</c:v>
                </c:pt>
                <c:pt idx="31871">
                  <c:v>42140.524363425931</c:v>
                </c:pt>
                <c:pt idx="31872">
                  <c:v>42140.531307870355</c:v>
                </c:pt>
                <c:pt idx="31873">
                  <c:v>42140.538252314866</c:v>
                </c:pt>
                <c:pt idx="31874">
                  <c:v>42140.545196759209</c:v>
                </c:pt>
                <c:pt idx="31875">
                  <c:v>42140.552141203705</c:v>
                </c:pt>
                <c:pt idx="31876">
                  <c:v>42140.559085648201</c:v>
                </c:pt>
                <c:pt idx="31877">
                  <c:v>42140.566030092603</c:v>
                </c:pt>
                <c:pt idx="31878">
                  <c:v>42140.572974537034</c:v>
                </c:pt>
                <c:pt idx="31879">
                  <c:v>42140.579918981479</c:v>
                </c:pt>
                <c:pt idx="31880">
                  <c:v>42140.58686342599</c:v>
                </c:pt>
                <c:pt idx="31881">
                  <c:v>42140.593807870355</c:v>
                </c:pt>
                <c:pt idx="31882">
                  <c:v>42140.600752314815</c:v>
                </c:pt>
                <c:pt idx="31883">
                  <c:v>42140.607696759209</c:v>
                </c:pt>
                <c:pt idx="31884">
                  <c:v>42140.614641203705</c:v>
                </c:pt>
                <c:pt idx="31885">
                  <c:v>42140.62158564815</c:v>
                </c:pt>
                <c:pt idx="31886">
                  <c:v>42140.628530092603</c:v>
                </c:pt>
                <c:pt idx="31887">
                  <c:v>42140.635474536975</c:v>
                </c:pt>
                <c:pt idx="31888">
                  <c:v>42140.642418981479</c:v>
                </c:pt>
                <c:pt idx="31889">
                  <c:v>42140.649363425931</c:v>
                </c:pt>
                <c:pt idx="31890">
                  <c:v>42140.656307870369</c:v>
                </c:pt>
                <c:pt idx="31891">
                  <c:v>42140.663252314815</c:v>
                </c:pt>
                <c:pt idx="31892">
                  <c:v>42140.670196759209</c:v>
                </c:pt>
                <c:pt idx="31893">
                  <c:v>42140.677141203618</c:v>
                </c:pt>
                <c:pt idx="31894">
                  <c:v>42140.684085648201</c:v>
                </c:pt>
                <c:pt idx="31895">
                  <c:v>42140.691030092596</c:v>
                </c:pt>
                <c:pt idx="31896">
                  <c:v>42140.697974536975</c:v>
                </c:pt>
                <c:pt idx="31897">
                  <c:v>42140.704918981479</c:v>
                </c:pt>
                <c:pt idx="31898">
                  <c:v>42140.711863425931</c:v>
                </c:pt>
                <c:pt idx="31899">
                  <c:v>42140.718807870369</c:v>
                </c:pt>
                <c:pt idx="31900">
                  <c:v>42140.725752314756</c:v>
                </c:pt>
                <c:pt idx="31901">
                  <c:v>42140.732696759209</c:v>
                </c:pt>
                <c:pt idx="31902">
                  <c:v>42140.739641203618</c:v>
                </c:pt>
                <c:pt idx="31903">
                  <c:v>42140.746585648201</c:v>
                </c:pt>
                <c:pt idx="31904">
                  <c:v>42140.753530092603</c:v>
                </c:pt>
                <c:pt idx="31905">
                  <c:v>42140.760474536975</c:v>
                </c:pt>
                <c:pt idx="31906">
                  <c:v>42140.767418981421</c:v>
                </c:pt>
                <c:pt idx="31907">
                  <c:v>42140.774363425931</c:v>
                </c:pt>
                <c:pt idx="31908">
                  <c:v>42140.781307870355</c:v>
                </c:pt>
                <c:pt idx="31909">
                  <c:v>42140.788252314866</c:v>
                </c:pt>
                <c:pt idx="31910">
                  <c:v>42140.795196759173</c:v>
                </c:pt>
                <c:pt idx="31911">
                  <c:v>42140.802141203705</c:v>
                </c:pt>
                <c:pt idx="31912">
                  <c:v>42140.809085648201</c:v>
                </c:pt>
                <c:pt idx="31913">
                  <c:v>42140.816030092668</c:v>
                </c:pt>
                <c:pt idx="31914">
                  <c:v>42140.822974537034</c:v>
                </c:pt>
                <c:pt idx="31915">
                  <c:v>42140.829918981479</c:v>
                </c:pt>
                <c:pt idx="31916">
                  <c:v>42140.83686342599</c:v>
                </c:pt>
                <c:pt idx="31917">
                  <c:v>42140.843807870369</c:v>
                </c:pt>
                <c:pt idx="31918">
                  <c:v>42140.850752314866</c:v>
                </c:pt>
                <c:pt idx="31919">
                  <c:v>42140.85769675926</c:v>
                </c:pt>
                <c:pt idx="31920">
                  <c:v>42140.864641203705</c:v>
                </c:pt>
                <c:pt idx="31921">
                  <c:v>42140.871585648201</c:v>
                </c:pt>
                <c:pt idx="31922">
                  <c:v>42140.878530092668</c:v>
                </c:pt>
                <c:pt idx="31923">
                  <c:v>42140.885474537034</c:v>
                </c:pt>
                <c:pt idx="31924">
                  <c:v>42140.892418981479</c:v>
                </c:pt>
                <c:pt idx="31925">
                  <c:v>42140.899363425931</c:v>
                </c:pt>
                <c:pt idx="31926">
                  <c:v>42140.906307870369</c:v>
                </c:pt>
                <c:pt idx="31927">
                  <c:v>42140.913252314866</c:v>
                </c:pt>
                <c:pt idx="31928">
                  <c:v>42140.920196759209</c:v>
                </c:pt>
                <c:pt idx="31929">
                  <c:v>42140.927141203618</c:v>
                </c:pt>
                <c:pt idx="31930">
                  <c:v>42140.934085648201</c:v>
                </c:pt>
                <c:pt idx="31931">
                  <c:v>42140.941030092603</c:v>
                </c:pt>
                <c:pt idx="31932">
                  <c:v>42140.947974537034</c:v>
                </c:pt>
                <c:pt idx="31933">
                  <c:v>42140.954918981493</c:v>
                </c:pt>
                <c:pt idx="31934">
                  <c:v>42140.961863425931</c:v>
                </c:pt>
                <c:pt idx="31935">
                  <c:v>42140.968807870369</c:v>
                </c:pt>
                <c:pt idx="31936">
                  <c:v>42140.975752314815</c:v>
                </c:pt>
                <c:pt idx="31937">
                  <c:v>42140.98269675926</c:v>
                </c:pt>
                <c:pt idx="31938">
                  <c:v>42140.989641203705</c:v>
                </c:pt>
                <c:pt idx="31939">
                  <c:v>42140.996585648201</c:v>
                </c:pt>
                <c:pt idx="31940">
                  <c:v>42141.003530092603</c:v>
                </c:pt>
                <c:pt idx="31941">
                  <c:v>42141.010474537034</c:v>
                </c:pt>
                <c:pt idx="31942">
                  <c:v>42141.017418981479</c:v>
                </c:pt>
                <c:pt idx="31943">
                  <c:v>42141.024363425931</c:v>
                </c:pt>
                <c:pt idx="31944">
                  <c:v>42141.031307870355</c:v>
                </c:pt>
                <c:pt idx="31945">
                  <c:v>42141.038252314866</c:v>
                </c:pt>
                <c:pt idx="31946">
                  <c:v>42141.045196759209</c:v>
                </c:pt>
                <c:pt idx="31947">
                  <c:v>42141.052141203705</c:v>
                </c:pt>
                <c:pt idx="31948">
                  <c:v>42141.059085648201</c:v>
                </c:pt>
                <c:pt idx="31949">
                  <c:v>42141.066030092603</c:v>
                </c:pt>
                <c:pt idx="31950">
                  <c:v>42141.072974537034</c:v>
                </c:pt>
                <c:pt idx="31951">
                  <c:v>42141.079918981479</c:v>
                </c:pt>
                <c:pt idx="31952">
                  <c:v>42141.08686342599</c:v>
                </c:pt>
                <c:pt idx="31953">
                  <c:v>42141.093807870355</c:v>
                </c:pt>
                <c:pt idx="31954">
                  <c:v>42141.100752314815</c:v>
                </c:pt>
                <c:pt idx="31955">
                  <c:v>42141.107696759209</c:v>
                </c:pt>
                <c:pt idx="31956">
                  <c:v>42141.114641203705</c:v>
                </c:pt>
                <c:pt idx="31957">
                  <c:v>42141.12158564815</c:v>
                </c:pt>
                <c:pt idx="31958">
                  <c:v>42141.128530092603</c:v>
                </c:pt>
                <c:pt idx="31959">
                  <c:v>42141.135474536975</c:v>
                </c:pt>
                <c:pt idx="31960">
                  <c:v>42141.142418981479</c:v>
                </c:pt>
                <c:pt idx="31961">
                  <c:v>42141.149363425931</c:v>
                </c:pt>
                <c:pt idx="31962">
                  <c:v>42141.156307870369</c:v>
                </c:pt>
                <c:pt idx="31963">
                  <c:v>42141.163252314815</c:v>
                </c:pt>
                <c:pt idx="31964">
                  <c:v>42141.170196759209</c:v>
                </c:pt>
                <c:pt idx="31965">
                  <c:v>42141.177141203618</c:v>
                </c:pt>
                <c:pt idx="31966">
                  <c:v>42141.184085648201</c:v>
                </c:pt>
                <c:pt idx="31967">
                  <c:v>42141.191030092596</c:v>
                </c:pt>
                <c:pt idx="31968">
                  <c:v>42141.197974536975</c:v>
                </c:pt>
                <c:pt idx="31969">
                  <c:v>42141.204918981479</c:v>
                </c:pt>
                <c:pt idx="31970">
                  <c:v>42141.211863425931</c:v>
                </c:pt>
                <c:pt idx="31971">
                  <c:v>42141.218807870369</c:v>
                </c:pt>
                <c:pt idx="31972">
                  <c:v>42141.225752314756</c:v>
                </c:pt>
                <c:pt idx="31973">
                  <c:v>42141.232696759209</c:v>
                </c:pt>
                <c:pt idx="31974">
                  <c:v>42141.239641203618</c:v>
                </c:pt>
                <c:pt idx="31975">
                  <c:v>42141.246585648201</c:v>
                </c:pt>
                <c:pt idx="31976">
                  <c:v>42141.253530092603</c:v>
                </c:pt>
                <c:pt idx="31977">
                  <c:v>42141.260474536975</c:v>
                </c:pt>
                <c:pt idx="31978">
                  <c:v>42141.267418981421</c:v>
                </c:pt>
                <c:pt idx="31979">
                  <c:v>42141.274363425931</c:v>
                </c:pt>
                <c:pt idx="31980">
                  <c:v>42141.281307870355</c:v>
                </c:pt>
                <c:pt idx="31981">
                  <c:v>42141.288252314866</c:v>
                </c:pt>
                <c:pt idx="31982">
                  <c:v>42141.295196759173</c:v>
                </c:pt>
                <c:pt idx="31983">
                  <c:v>42141.302141203705</c:v>
                </c:pt>
                <c:pt idx="31984">
                  <c:v>42141.309085648201</c:v>
                </c:pt>
                <c:pt idx="31985">
                  <c:v>42141.316030092668</c:v>
                </c:pt>
                <c:pt idx="31986">
                  <c:v>42141.322974537034</c:v>
                </c:pt>
                <c:pt idx="31987">
                  <c:v>42141.329918981479</c:v>
                </c:pt>
                <c:pt idx="31988">
                  <c:v>42141.33686342599</c:v>
                </c:pt>
                <c:pt idx="31989">
                  <c:v>42141.343807870369</c:v>
                </c:pt>
                <c:pt idx="31990">
                  <c:v>42141.350752314866</c:v>
                </c:pt>
                <c:pt idx="31991">
                  <c:v>42141.35769675926</c:v>
                </c:pt>
                <c:pt idx="31992">
                  <c:v>42141.364641203705</c:v>
                </c:pt>
                <c:pt idx="31993">
                  <c:v>42141.371585648201</c:v>
                </c:pt>
                <c:pt idx="31994">
                  <c:v>42141.378530092668</c:v>
                </c:pt>
                <c:pt idx="31995">
                  <c:v>42141.385474537034</c:v>
                </c:pt>
                <c:pt idx="31996">
                  <c:v>42141.392418981479</c:v>
                </c:pt>
                <c:pt idx="31997">
                  <c:v>42141.399363425931</c:v>
                </c:pt>
                <c:pt idx="31998">
                  <c:v>42141.406307870369</c:v>
                </c:pt>
                <c:pt idx="31999">
                  <c:v>42141.413252314866</c:v>
                </c:pt>
                <c:pt idx="32000">
                  <c:v>42141.420196759209</c:v>
                </c:pt>
                <c:pt idx="32001">
                  <c:v>42141.427141203618</c:v>
                </c:pt>
                <c:pt idx="32002">
                  <c:v>42141.434085648201</c:v>
                </c:pt>
                <c:pt idx="32003">
                  <c:v>42141.441030092603</c:v>
                </c:pt>
                <c:pt idx="32004">
                  <c:v>42141.447974537034</c:v>
                </c:pt>
                <c:pt idx="32005">
                  <c:v>42141.454918981493</c:v>
                </c:pt>
                <c:pt idx="32006">
                  <c:v>42141.461863425931</c:v>
                </c:pt>
                <c:pt idx="32007">
                  <c:v>42141.468807870369</c:v>
                </c:pt>
                <c:pt idx="32008">
                  <c:v>42141.475752314815</c:v>
                </c:pt>
                <c:pt idx="32009">
                  <c:v>42141.48269675926</c:v>
                </c:pt>
                <c:pt idx="32010">
                  <c:v>42141.489641203705</c:v>
                </c:pt>
                <c:pt idx="32011">
                  <c:v>42141.496585648201</c:v>
                </c:pt>
                <c:pt idx="32012">
                  <c:v>42141.503530092603</c:v>
                </c:pt>
                <c:pt idx="32013">
                  <c:v>42141.510474537034</c:v>
                </c:pt>
                <c:pt idx="32014">
                  <c:v>42141.517418981479</c:v>
                </c:pt>
                <c:pt idx="32015">
                  <c:v>42141.524363425931</c:v>
                </c:pt>
                <c:pt idx="32016">
                  <c:v>42141.531307870355</c:v>
                </c:pt>
                <c:pt idx="32017">
                  <c:v>42141.538252314866</c:v>
                </c:pt>
                <c:pt idx="32018">
                  <c:v>42141.545196759209</c:v>
                </c:pt>
                <c:pt idx="32019">
                  <c:v>42141.552141203705</c:v>
                </c:pt>
                <c:pt idx="32020">
                  <c:v>42141.559085648201</c:v>
                </c:pt>
                <c:pt idx="32021">
                  <c:v>42141.566030092603</c:v>
                </c:pt>
                <c:pt idx="32022">
                  <c:v>42141.572974537034</c:v>
                </c:pt>
                <c:pt idx="32023">
                  <c:v>42141.579918981479</c:v>
                </c:pt>
                <c:pt idx="32024">
                  <c:v>42141.58686342599</c:v>
                </c:pt>
                <c:pt idx="32025">
                  <c:v>42141.593807870355</c:v>
                </c:pt>
                <c:pt idx="32026">
                  <c:v>42141.600752314815</c:v>
                </c:pt>
                <c:pt idx="32027">
                  <c:v>42141.607696759209</c:v>
                </c:pt>
                <c:pt idx="32028">
                  <c:v>42141.614641203705</c:v>
                </c:pt>
                <c:pt idx="32029">
                  <c:v>42141.62158564815</c:v>
                </c:pt>
                <c:pt idx="32030">
                  <c:v>42141.628530092603</c:v>
                </c:pt>
                <c:pt idx="32031">
                  <c:v>42141.635474536975</c:v>
                </c:pt>
                <c:pt idx="32032">
                  <c:v>42141.642418981479</c:v>
                </c:pt>
                <c:pt idx="32033">
                  <c:v>42141.649363425931</c:v>
                </c:pt>
                <c:pt idx="32034">
                  <c:v>42141.656307870369</c:v>
                </c:pt>
                <c:pt idx="32035">
                  <c:v>42141.663252314815</c:v>
                </c:pt>
                <c:pt idx="32036">
                  <c:v>42141.670196759209</c:v>
                </c:pt>
                <c:pt idx="32037">
                  <c:v>42141.677141203618</c:v>
                </c:pt>
                <c:pt idx="32038">
                  <c:v>42141.684085648201</c:v>
                </c:pt>
                <c:pt idx="32039">
                  <c:v>42141.691030092596</c:v>
                </c:pt>
                <c:pt idx="32040">
                  <c:v>42141.697974536975</c:v>
                </c:pt>
                <c:pt idx="32041">
                  <c:v>42141.704918981479</c:v>
                </c:pt>
                <c:pt idx="32042">
                  <c:v>42141.711863425931</c:v>
                </c:pt>
                <c:pt idx="32043">
                  <c:v>42141.718807870369</c:v>
                </c:pt>
                <c:pt idx="32044">
                  <c:v>42141.725752314756</c:v>
                </c:pt>
                <c:pt idx="32045">
                  <c:v>42141.732696759209</c:v>
                </c:pt>
                <c:pt idx="32046">
                  <c:v>42141.739641203618</c:v>
                </c:pt>
                <c:pt idx="32047">
                  <c:v>42141.746585648201</c:v>
                </c:pt>
                <c:pt idx="32048">
                  <c:v>42141.753530092603</c:v>
                </c:pt>
                <c:pt idx="32049">
                  <c:v>42141.760474536975</c:v>
                </c:pt>
                <c:pt idx="32050">
                  <c:v>42141.767418981421</c:v>
                </c:pt>
                <c:pt idx="32051">
                  <c:v>42141.774363425931</c:v>
                </c:pt>
                <c:pt idx="32052">
                  <c:v>42141.781307870355</c:v>
                </c:pt>
                <c:pt idx="32053">
                  <c:v>42141.788252314866</c:v>
                </c:pt>
                <c:pt idx="32054">
                  <c:v>42141.795196759173</c:v>
                </c:pt>
                <c:pt idx="32055">
                  <c:v>42141.802141203705</c:v>
                </c:pt>
                <c:pt idx="32056">
                  <c:v>42141.809085648201</c:v>
                </c:pt>
                <c:pt idx="32057">
                  <c:v>42141.816030092668</c:v>
                </c:pt>
                <c:pt idx="32058">
                  <c:v>42141.822974537034</c:v>
                </c:pt>
                <c:pt idx="32059">
                  <c:v>42141.829918981479</c:v>
                </c:pt>
                <c:pt idx="32060">
                  <c:v>42141.83686342599</c:v>
                </c:pt>
                <c:pt idx="32061">
                  <c:v>42141.843807870369</c:v>
                </c:pt>
                <c:pt idx="32062">
                  <c:v>42141.850752314866</c:v>
                </c:pt>
                <c:pt idx="32063">
                  <c:v>42141.85769675926</c:v>
                </c:pt>
                <c:pt idx="32064">
                  <c:v>42141.864641203705</c:v>
                </c:pt>
                <c:pt idx="32065">
                  <c:v>42141.871585648201</c:v>
                </c:pt>
                <c:pt idx="32066">
                  <c:v>42141.878530092668</c:v>
                </c:pt>
                <c:pt idx="32067">
                  <c:v>42141.885474537034</c:v>
                </c:pt>
                <c:pt idx="32068">
                  <c:v>42141.892418981479</c:v>
                </c:pt>
                <c:pt idx="32069">
                  <c:v>42141.899363425931</c:v>
                </c:pt>
                <c:pt idx="32070">
                  <c:v>42141.906307870369</c:v>
                </c:pt>
                <c:pt idx="32071">
                  <c:v>42141.913252314866</c:v>
                </c:pt>
                <c:pt idx="32072">
                  <c:v>42141.920196759209</c:v>
                </c:pt>
                <c:pt idx="32073">
                  <c:v>42141.927141203618</c:v>
                </c:pt>
                <c:pt idx="32074">
                  <c:v>42141.934085648201</c:v>
                </c:pt>
                <c:pt idx="32075">
                  <c:v>42141.941030092603</c:v>
                </c:pt>
                <c:pt idx="32076">
                  <c:v>42141.947974537034</c:v>
                </c:pt>
                <c:pt idx="32077">
                  <c:v>42141.954918981493</c:v>
                </c:pt>
                <c:pt idx="32078">
                  <c:v>42141.961863425931</c:v>
                </c:pt>
                <c:pt idx="32079">
                  <c:v>42141.968807870369</c:v>
                </c:pt>
                <c:pt idx="32080">
                  <c:v>42141.975752314815</c:v>
                </c:pt>
                <c:pt idx="32081">
                  <c:v>42141.98269675926</c:v>
                </c:pt>
                <c:pt idx="32082">
                  <c:v>42141.989641203705</c:v>
                </c:pt>
                <c:pt idx="32083">
                  <c:v>42141.996585648201</c:v>
                </c:pt>
                <c:pt idx="32084">
                  <c:v>42142.003530092603</c:v>
                </c:pt>
                <c:pt idx="32085">
                  <c:v>42142.010474537034</c:v>
                </c:pt>
                <c:pt idx="32086">
                  <c:v>42142.017418981479</c:v>
                </c:pt>
                <c:pt idx="32087">
                  <c:v>42142.024363425931</c:v>
                </c:pt>
                <c:pt idx="32088">
                  <c:v>42142.031307870355</c:v>
                </c:pt>
                <c:pt idx="32089">
                  <c:v>42142.038252314866</c:v>
                </c:pt>
                <c:pt idx="32090">
                  <c:v>42142.045196759209</c:v>
                </c:pt>
                <c:pt idx="32091">
                  <c:v>42142.052141203705</c:v>
                </c:pt>
                <c:pt idx="32092">
                  <c:v>42142.059085648201</c:v>
                </c:pt>
                <c:pt idx="32093">
                  <c:v>42142.066030092603</c:v>
                </c:pt>
                <c:pt idx="32094">
                  <c:v>42142.072974537034</c:v>
                </c:pt>
                <c:pt idx="32095">
                  <c:v>42142.079918981479</c:v>
                </c:pt>
                <c:pt idx="32096">
                  <c:v>42142.08686342599</c:v>
                </c:pt>
                <c:pt idx="32097">
                  <c:v>42142.093807870355</c:v>
                </c:pt>
                <c:pt idx="32098">
                  <c:v>42142.100752314815</c:v>
                </c:pt>
                <c:pt idx="32099">
                  <c:v>42142.107696759209</c:v>
                </c:pt>
                <c:pt idx="32100">
                  <c:v>42142.114641203705</c:v>
                </c:pt>
                <c:pt idx="32101">
                  <c:v>42142.12158564815</c:v>
                </c:pt>
                <c:pt idx="32102">
                  <c:v>42142.128530092603</c:v>
                </c:pt>
                <c:pt idx="32103">
                  <c:v>42142.135474536975</c:v>
                </c:pt>
                <c:pt idx="32104">
                  <c:v>42142.142418981479</c:v>
                </c:pt>
                <c:pt idx="32105">
                  <c:v>42142.149363425931</c:v>
                </c:pt>
                <c:pt idx="32106">
                  <c:v>42142.156307870369</c:v>
                </c:pt>
                <c:pt idx="32107">
                  <c:v>42142.163252314815</c:v>
                </c:pt>
                <c:pt idx="32108">
                  <c:v>42142.170196759209</c:v>
                </c:pt>
                <c:pt idx="32109">
                  <c:v>42142.177141203618</c:v>
                </c:pt>
                <c:pt idx="32110">
                  <c:v>42142.184085648201</c:v>
                </c:pt>
                <c:pt idx="32111">
                  <c:v>42142.191030092596</c:v>
                </c:pt>
                <c:pt idx="32112">
                  <c:v>42142.197974536975</c:v>
                </c:pt>
                <c:pt idx="32113">
                  <c:v>42142.204918981479</c:v>
                </c:pt>
                <c:pt idx="32114">
                  <c:v>42142.211863425931</c:v>
                </c:pt>
                <c:pt idx="32115">
                  <c:v>42142.218807870369</c:v>
                </c:pt>
                <c:pt idx="32116">
                  <c:v>42142.225752314756</c:v>
                </c:pt>
                <c:pt idx="32117">
                  <c:v>42142.232696759209</c:v>
                </c:pt>
                <c:pt idx="32118">
                  <c:v>42142.239641203618</c:v>
                </c:pt>
                <c:pt idx="32119">
                  <c:v>42142.246585648201</c:v>
                </c:pt>
                <c:pt idx="32120">
                  <c:v>42142.253530092603</c:v>
                </c:pt>
                <c:pt idx="32121">
                  <c:v>42142.260474536975</c:v>
                </c:pt>
                <c:pt idx="32122">
                  <c:v>42142.267418981421</c:v>
                </c:pt>
                <c:pt idx="32123">
                  <c:v>42142.274363425931</c:v>
                </c:pt>
                <c:pt idx="32124">
                  <c:v>42142.281307870355</c:v>
                </c:pt>
                <c:pt idx="32125">
                  <c:v>42142.288252314866</c:v>
                </c:pt>
                <c:pt idx="32126">
                  <c:v>42142.295196759173</c:v>
                </c:pt>
                <c:pt idx="32127">
                  <c:v>42142.302141203705</c:v>
                </c:pt>
                <c:pt idx="32128">
                  <c:v>42142.309085648201</c:v>
                </c:pt>
                <c:pt idx="32129">
                  <c:v>42142.316030092668</c:v>
                </c:pt>
                <c:pt idx="32130">
                  <c:v>42142.322974537034</c:v>
                </c:pt>
                <c:pt idx="32131">
                  <c:v>42142.329918981479</c:v>
                </c:pt>
                <c:pt idx="32132">
                  <c:v>42142.33686342599</c:v>
                </c:pt>
                <c:pt idx="32133">
                  <c:v>42142.343807870369</c:v>
                </c:pt>
                <c:pt idx="32134">
                  <c:v>42142.350752314866</c:v>
                </c:pt>
                <c:pt idx="32135">
                  <c:v>42142.35769675926</c:v>
                </c:pt>
                <c:pt idx="32136">
                  <c:v>42142.364641203705</c:v>
                </c:pt>
                <c:pt idx="32137">
                  <c:v>42142.371585648201</c:v>
                </c:pt>
                <c:pt idx="32138">
                  <c:v>42142.378530092668</c:v>
                </c:pt>
                <c:pt idx="32139">
                  <c:v>42142.385474537034</c:v>
                </c:pt>
                <c:pt idx="32140">
                  <c:v>42142.392418981479</c:v>
                </c:pt>
                <c:pt idx="32141">
                  <c:v>42142.399363425931</c:v>
                </c:pt>
                <c:pt idx="32142">
                  <c:v>42142.406307870369</c:v>
                </c:pt>
                <c:pt idx="32143">
                  <c:v>42142.413252314866</c:v>
                </c:pt>
                <c:pt idx="32144">
                  <c:v>42142.420196759209</c:v>
                </c:pt>
                <c:pt idx="32145">
                  <c:v>42142.427141203618</c:v>
                </c:pt>
                <c:pt idx="32146">
                  <c:v>42142.434085648201</c:v>
                </c:pt>
                <c:pt idx="32147">
                  <c:v>42142.441030092603</c:v>
                </c:pt>
                <c:pt idx="32148">
                  <c:v>42142.447974537034</c:v>
                </c:pt>
                <c:pt idx="32149">
                  <c:v>42142.454918981493</c:v>
                </c:pt>
                <c:pt idx="32150">
                  <c:v>42142.461863425931</c:v>
                </c:pt>
                <c:pt idx="32151">
                  <c:v>42142.468807870369</c:v>
                </c:pt>
                <c:pt idx="32152">
                  <c:v>42142.475752314815</c:v>
                </c:pt>
                <c:pt idx="32153">
                  <c:v>42142.48269675926</c:v>
                </c:pt>
                <c:pt idx="32154">
                  <c:v>42142.489641203705</c:v>
                </c:pt>
                <c:pt idx="32155">
                  <c:v>42142.496585648201</c:v>
                </c:pt>
                <c:pt idx="32156">
                  <c:v>42142.503530092603</c:v>
                </c:pt>
                <c:pt idx="32157">
                  <c:v>42142.510474537034</c:v>
                </c:pt>
                <c:pt idx="32158">
                  <c:v>42142.517418981479</c:v>
                </c:pt>
                <c:pt idx="32159">
                  <c:v>42142.524363425931</c:v>
                </c:pt>
                <c:pt idx="32160">
                  <c:v>42142.531307870355</c:v>
                </c:pt>
                <c:pt idx="32161">
                  <c:v>42142.538252314866</c:v>
                </c:pt>
                <c:pt idx="32162">
                  <c:v>42142.545196759209</c:v>
                </c:pt>
                <c:pt idx="32163">
                  <c:v>42142.552141203705</c:v>
                </c:pt>
                <c:pt idx="32164">
                  <c:v>42142.559085648201</c:v>
                </c:pt>
                <c:pt idx="32165">
                  <c:v>42142.566030092603</c:v>
                </c:pt>
                <c:pt idx="32166">
                  <c:v>42142.572974537034</c:v>
                </c:pt>
                <c:pt idx="32167">
                  <c:v>42142.579918981479</c:v>
                </c:pt>
                <c:pt idx="32168">
                  <c:v>42142.58686342599</c:v>
                </c:pt>
                <c:pt idx="32169">
                  <c:v>42142.593807870355</c:v>
                </c:pt>
                <c:pt idx="32170">
                  <c:v>42142.600752314815</c:v>
                </c:pt>
                <c:pt idx="32171">
                  <c:v>42142.607696759209</c:v>
                </c:pt>
                <c:pt idx="32172">
                  <c:v>42142.614641203705</c:v>
                </c:pt>
                <c:pt idx="32173">
                  <c:v>42142.62158564815</c:v>
                </c:pt>
                <c:pt idx="32174">
                  <c:v>42142.628530092603</c:v>
                </c:pt>
                <c:pt idx="32175">
                  <c:v>42142.635474536975</c:v>
                </c:pt>
                <c:pt idx="32176">
                  <c:v>42142.642418981479</c:v>
                </c:pt>
                <c:pt idx="32177">
                  <c:v>42142.649363425931</c:v>
                </c:pt>
                <c:pt idx="32178">
                  <c:v>42142.656307870369</c:v>
                </c:pt>
                <c:pt idx="32179">
                  <c:v>42142.663252314815</c:v>
                </c:pt>
                <c:pt idx="32180">
                  <c:v>42142.670196759209</c:v>
                </c:pt>
                <c:pt idx="32181">
                  <c:v>42142.677141203618</c:v>
                </c:pt>
                <c:pt idx="32182">
                  <c:v>42142.684085648201</c:v>
                </c:pt>
                <c:pt idx="32183">
                  <c:v>42142.691030092596</c:v>
                </c:pt>
                <c:pt idx="32184">
                  <c:v>42142.697974536975</c:v>
                </c:pt>
                <c:pt idx="32185">
                  <c:v>42142.704918981479</c:v>
                </c:pt>
                <c:pt idx="32186">
                  <c:v>42142.711863425931</c:v>
                </c:pt>
                <c:pt idx="32187">
                  <c:v>42142.718807870369</c:v>
                </c:pt>
                <c:pt idx="32188">
                  <c:v>42142.725752314756</c:v>
                </c:pt>
                <c:pt idx="32189">
                  <c:v>42142.732696759209</c:v>
                </c:pt>
                <c:pt idx="32190">
                  <c:v>42142.739641203618</c:v>
                </c:pt>
                <c:pt idx="32191">
                  <c:v>42142.746585648201</c:v>
                </c:pt>
                <c:pt idx="32192">
                  <c:v>42142.753530092603</c:v>
                </c:pt>
                <c:pt idx="32193">
                  <c:v>42142.760474536975</c:v>
                </c:pt>
                <c:pt idx="32194">
                  <c:v>42142.767418981421</c:v>
                </c:pt>
                <c:pt idx="32195">
                  <c:v>42142.774363425931</c:v>
                </c:pt>
                <c:pt idx="32196">
                  <c:v>42142.781307870355</c:v>
                </c:pt>
                <c:pt idx="32197">
                  <c:v>42142.788252314866</c:v>
                </c:pt>
                <c:pt idx="32198">
                  <c:v>42142.795196759173</c:v>
                </c:pt>
                <c:pt idx="32199">
                  <c:v>42142.802141203705</c:v>
                </c:pt>
                <c:pt idx="32200">
                  <c:v>42142.809085648201</c:v>
                </c:pt>
                <c:pt idx="32201">
                  <c:v>42142.816030092668</c:v>
                </c:pt>
                <c:pt idx="32202">
                  <c:v>42142.822974537034</c:v>
                </c:pt>
                <c:pt idx="32203">
                  <c:v>42142.829918981479</c:v>
                </c:pt>
                <c:pt idx="32204">
                  <c:v>42142.83686342599</c:v>
                </c:pt>
                <c:pt idx="32205">
                  <c:v>42142.843807870369</c:v>
                </c:pt>
                <c:pt idx="32206">
                  <c:v>42142.850752314866</c:v>
                </c:pt>
                <c:pt idx="32207">
                  <c:v>42142.85769675926</c:v>
                </c:pt>
                <c:pt idx="32208">
                  <c:v>42142.864641203705</c:v>
                </c:pt>
                <c:pt idx="32209">
                  <c:v>42142.871585648201</c:v>
                </c:pt>
                <c:pt idx="32210">
                  <c:v>42142.878530092668</c:v>
                </c:pt>
                <c:pt idx="32211">
                  <c:v>42142.885474537034</c:v>
                </c:pt>
                <c:pt idx="32212">
                  <c:v>42142.892418981479</c:v>
                </c:pt>
                <c:pt idx="32213">
                  <c:v>42142.899363425931</c:v>
                </c:pt>
                <c:pt idx="32214">
                  <c:v>42142.906307870369</c:v>
                </c:pt>
                <c:pt idx="32215">
                  <c:v>42142.913252314866</c:v>
                </c:pt>
                <c:pt idx="32216">
                  <c:v>42142.920196759209</c:v>
                </c:pt>
                <c:pt idx="32217">
                  <c:v>42142.927141203618</c:v>
                </c:pt>
                <c:pt idx="32218">
                  <c:v>42142.934085648201</c:v>
                </c:pt>
                <c:pt idx="32219">
                  <c:v>42142.941030092603</c:v>
                </c:pt>
                <c:pt idx="32220">
                  <c:v>42142.947974537034</c:v>
                </c:pt>
                <c:pt idx="32221">
                  <c:v>42142.954918981493</c:v>
                </c:pt>
                <c:pt idx="32222">
                  <c:v>42142.961863425931</c:v>
                </c:pt>
                <c:pt idx="32223">
                  <c:v>42142.968807870369</c:v>
                </c:pt>
                <c:pt idx="32224">
                  <c:v>42142.975752314815</c:v>
                </c:pt>
                <c:pt idx="32225">
                  <c:v>42142.98269675926</c:v>
                </c:pt>
                <c:pt idx="32226">
                  <c:v>42142.989641203705</c:v>
                </c:pt>
                <c:pt idx="32227">
                  <c:v>42142.996585648201</c:v>
                </c:pt>
                <c:pt idx="32228">
                  <c:v>42143.003530092603</c:v>
                </c:pt>
                <c:pt idx="32229">
                  <c:v>42143.010474537034</c:v>
                </c:pt>
                <c:pt idx="32230">
                  <c:v>42143.017418981479</c:v>
                </c:pt>
                <c:pt idx="32231">
                  <c:v>42143.024363425931</c:v>
                </c:pt>
                <c:pt idx="32232">
                  <c:v>42143.031307870355</c:v>
                </c:pt>
                <c:pt idx="32233">
                  <c:v>42143.038252314866</c:v>
                </c:pt>
                <c:pt idx="32234">
                  <c:v>42143.045196759209</c:v>
                </c:pt>
                <c:pt idx="32235">
                  <c:v>42143.052141203705</c:v>
                </c:pt>
                <c:pt idx="32236">
                  <c:v>42143.059085648201</c:v>
                </c:pt>
                <c:pt idx="32237">
                  <c:v>42143.066030092603</c:v>
                </c:pt>
                <c:pt idx="32238">
                  <c:v>42143.072974537034</c:v>
                </c:pt>
                <c:pt idx="32239">
                  <c:v>42143.079918981479</c:v>
                </c:pt>
                <c:pt idx="32240">
                  <c:v>42143.08686342599</c:v>
                </c:pt>
                <c:pt idx="32241">
                  <c:v>42143.093807870355</c:v>
                </c:pt>
                <c:pt idx="32242">
                  <c:v>42143.100752314815</c:v>
                </c:pt>
                <c:pt idx="32243">
                  <c:v>42143.107696759209</c:v>
                </c:pt>
                <c:pt idx="32244">
                  <c:v>42143.114641203705</c:v>
                </c:pt>
                <c:pt idx="32245">
                  <c:v>42143.12158564815</c:v>
                </c:pt>
                <c:pt idx="32246">
                  <c:v>42143.128530092603</c:v>
                </c:pt>
                <c:pt idx="32247">
                  <c:v>42143.135474536975</c:v>
                </c:pt>
                <c:pt idx="32248">
                  <c:v>42143.142418981479</c:v>
                </c:pt>
                <c:pt idx="32249">
                  <c:v>42143.149363425931</c:v>
                </c:pt>
                <c:pt idx="32250">
                  <c:v>42143.156307870369</c:v>
                </c:pt>
                <c:pt idx="32251">
                  <c:v>42143.163252314815</c:v>
                </c:pt>
                <c:pt idx="32252">
                  <c:v>42143.170196759209</c:v>
                </c:pt>
                <c:pt idx="32253">
                  <c:v>42143.177141203618</c:v>
                </c:pt>
                <c:pt idx="32254">
                  <c:v>42143.184085648201</c:v>
                </c:pt>
                <c:pt idx="32255">
                  <c:v>42143.191030092596</c:v>
                </c:pt>
                <c:pt idx="32256">
                  <c:v>42143.197974536975</c:v>
                </c:pt>
                <c:pt idx="32257">
                  <c:v>42143.204918981479</c:v>
                </c:pt>
                <c:pt idx="32258">
                  <c:v>42143.211863425931</c:v>
                </c:pt>
                <c:pt idx="32259">
                  <c:v>42143.218807870369</c:v>
                </c:pt>
                <c:pt idx="32260">
                  <c:v>42143.225752314756</c:v>
                </c:pt>
                <c:pt idx="32261">
                  <c:v>42143.232696759209</c:v>
                </c:pt>
                <c:pt idx="32262">
                  <c:v>42143.239641203618</c:v>
                </c:pt>
                <c:pt idx="32263">
                  <c:v>42143.246585648201</c:v>
                </c:pt>
                <c:pt idx="32264">
                  <c:v>42143.253530092603</c:v>
                </c:pt>
                <c:pt idx="32265">
                  <c:v>42143.260474536975</c:v>
                </c:pt>
                <c:pt idx="32266">
                  <c:v>42143.267418981421</c:v>
                </c:pt>
                <c:pt idx="32267">
                  <c:v>42143.274363425931</c:v>
                </c:pt>
                <c:pt idx="32268">
                  <c:v>42143.281307870355</c:v>
                </c:pt>
                <c:pt idx="32269">
                  <c:v>42143.288252314866</c:v>
                </c:pt>
                <c:pt idx="32270">
                  <c:v>42143.295196759173</c:v>
                </c:pt>
                <c:pt idx="32271">
                  <c:v>42143.302141203705</c:v>
                </c:pt>
                <c:pt idx="32272">
                  <c:v>42143.309085648201</c:v>
                </c:pt>
                <c:pt idx="32273">
                  <c:v>42143.316030092668</c:v>
                </c:pt>
                <c:pt idx="32274">
                  <c:v>42143.322974537034</c:v>
                </c:pt>
                <c:pt idx="32275">
                  <c:v>42143.329918981479</c:v>
                </c:pt>
                <c:pt idx="32276">
                  <c:v>42143.33686342599</c:v>
                </c:pt>
                <c:pt idx="32277">
                  <c:v>42143.343807870369</c:v>
                </c:pt>
                <c:pt idx="32278">
                  <c:v>42143.350752314866</c:v>
                </c:pt>
                <c:pt idx="32279">
                  <c:v>42143.35769675926</c:v>
                </c:pt>
                <c:pt idx="32280">
                  <c:v>42143.364641203705</c:v>
                </c:pt>
                <c:pt idx="32281">
                  <c:v>42143.371585648201</c:v>
                </c:pt>
                <c:pt idx="32282">
                  <c:v>42143.378530092668</c:v>
                </c:pt>
                <c:pt idx="32283">
                  <c:v>42143.385474537034</c:v>
                </c:pt>
                <c:pt idx="32284">
                  <c:v>42143.392418981479</c:v>
                </c:pt>
                <c:pt idx="32285">
                  <c:v>42143.399363425931</c:v>
                </c:pt>
                <c:pt idx="32286">
                  <c:v>42143.406307870369</c:v>
                </c:pt>
                <c:pt idx="32287">
                  <c:v>42143.413252314866</c:v>
                </c:pt>
                <c:pt idx="32288">
                  <c:v>42143.420196759209</c:v>
                </c:pt>
                <c:pt idx="32289">
                  <c:v>42143.427141203618</c:v>
                </c:pt>
                <c:pt idx="32290">
                  <c:v>42143.434085648201</c:v>
                </c:pt>
                <c:pt idx="32291">
                  <c:v>42143.441030092603</c:v>
                </c:pt>
                <c:pt idx="32292">
                  <c:v>42143.447974537034</c:v>
                </c:pt>
                <c:pt idx="32293">
                  <c:v>42143.454918981493</c:v>
                </c:pt>
                <c:pt idx="32294">
                  <c:v>42143.461863425931</c:v>
                </c:pt>
                <c:pt idx="32295">
                  <c:v>42143.468807870369</c:v>
                </c:pt>
                <c:pt idx="32296">
                  <c:v>42143.475752314815</c:v>
                </c:pt>
                <c:pt idx="32297">
                  <c:v>42143.48269675926</c:v>
                </c:pt>
                <c:pt idx="32298">
                  <c:v>42143.489641203705</c:v>
                </c:pt>
                <c:pt idx="32299">
                  <c:v>42143.496585648201</c:v>
                </c:pt>
                <c:pt idx="32300">
                  <c:v>42143.503530092603</c:v>
                </c:pt>
                <c:pt idx="32301">
                  <c:v>42143.510474537034</c:v>
                </c:pt>
                <c:pt idx="32302">
                  <c:v>42143.517418981479</c:v>
                </c:pt>
                <c:pt idx="32303">
                  <c:v>42143.524363425931</c:v>
                </c:pt>
                <c:pt idx="32304">
                  <c:v>42143.531307870355</c:v>
                </c:pt>
                <c:pt idx="32305">
                  <c:v>42143.538252314866</c:v>
                </c:pt>
                <c:pt idx="32306">
                  <c:v>42143.545196759209</c:v>
                </c:pt>
                <c:pt idx="32307">
                  <c:v>42143.552141203705</c:v>
                </c:pt>
                <c:pt idx="32308">
                  <c:v>42143.559085648201</c:v>
                </c:pt>
                <c:pt idx="32309">
                  <c:v>42143.566030092603</c:v>
                </c:pt>
                <c:pt idx="32310">
                  <c:v>42143.572974537034</c:v>
                </c:pt>
                <c:pt idx="32311">
                  <c:v>42143.579918981479</c:v>
                </c:pt>
                <c:pt idx="32312">
                  <c:v>42143.58686342599</c:v>
                </c:pt>
                <c:pt idx="32313">
                  <c:v>42143.593807870355</c:v>
                </c:pt>
                <c:pt idx="32314">
                  <c:v>42143.600752314815</c:v>
                </c:pt>
                <c:pt idx="32315">
                  <c:v>42143.607696759209</c:v>
                </c:pt>
                <c:pt idx="32316">
                  <c:v>42143.614641203705</c:v>
                </c:pt>
                <c:pt idx="32317">
                  <c:v>42143.62158564815</c:v>
                </c:pt>
                <c:pt idx="32318">
                  <c:v>42143.628530092603</c:v>
                </c:pt>
                <c:pt idx="32319">
                  <c:v>42143.635474536975</c:v>
                </c:pt>
                <c:pt idx="32320">
                  <c:v>42143.642418981479</c:v>
                </c:pt>
                <c:pt idx="32321">
                  <c:v>42143.649363425931</c:v>
                </c:pt>
                <c:pt idx="32322">
                  <c:v>42143.656307870369</c:v>
                </c:pt>
                <c:pt idx="32323">
                  <c:v>42143.663252314815</c:v>
                </c:pt>
                <c:pt idx="32324">
                  <c:v>42143.670196759209</c:v>
                </c:pt>
                <c:pt idx="32325">
                  <c:v>42143.677141203618</c:v>
                </c:pt>
                <c:pt idx="32326">
                  <c:v>42143.684085648201</c:v>
                </c:pt>
                <c:pt idx="32327">
                  <c:v>42143.691030092596</c:v>
                </c:pt>
                <c:pt idx="32328">
                  <c:v>42143.697974536975</c:v>
                </c:pt>
                <c:pt idx="32329">
                  <c:v>42143.704918981479</c:v>
                </c:pt>
                <c:pt idx="32330">
                  <c:v>42143.711863425931</c:v>
                </c:pt>
                <c:pt idx="32331">
                  <c:v>42143.718807870369</c:v>
                </c:pt>
                <c:pt idx="32332">
                  <c:v>42143.725752314756</c:v>
                </c:pt>
                <c:pt idx="32333">
                  <c:v>42143.732696759209</c:v>
                </c:pt>
                <c:pt idx="32334">
                  <c:v>42143.739641203618</c:v>
                </c:pt>
                <c:pt idx="32335">
                  <c:v>42143.746585648201</c:v>
                </c:pt>
                <c:pt idx="32336">
                  <c:v>42143.753530092603</c:v>
                </c:pt>
                <c:pt idx="32337">
                  <c:v>42143.760474536975</c:v>
                </c:pt>
                <c:pt idx="32338">
                  <c:v>42143.767418981421</c:v>
                </c:pt>
                <c:pt idx="32339">
                  <c:v>42143.774363425931</c:v>
                </c:pt>
                <c:pt idx="32340">
                  <c:v>42143.781307870355</c:v>
                </c:pt>
                <c:pt idx="32341">
                  <c:v>42143.788252314866</c:v>
                </c:pt>
                <c:pt idx="32342">
                  <c:v>42143.795196759173</c:v>
                </c:pt>
                <c:pt idx="32343">
                  <c:v>42143.802141203705</c:v>
                </c:pt>
                <c:pt idx="32344">
                  <c:v>42143.809085648201</c:v>
                </c:pt>
                <c:pt idx="32345">
                  <c:v>42143.816030092668</c:v>
                </c:pt>
                <c:pt idx="32346">
                  <c:v>42143.822974537034</c:v>
                </c:pt>
                <c:pt idx="32347">
                  <c:v>42143.829918981479</c:v>
                </c:pt>
                <c:pt idx="32348">
                  <c:v>42143.83686342599</c:v>
                </c:pt>
                <c:pt idx="32349">
                  <c:v>42143.843807870369</c:v>
                </c:pt>
                <c:pt idx="32350">
                  <c:v>42143.850752314866</c:v>
                </c:pt>
                <c:pt idx="32351">
                  <c:v>42143.85769675926</c:v>
                </c:pt>
                <c:pt idx="32352">
                  <c:v>42143.864641203705</c:v>
                </c:pt>
                <c:pt idx="32353">
                  <c:v>42143.871585648201</c:v>
                </c:pt>
                <c:pt idx="32354">
                  <c:v>42143.878530092668</c:v>
                </c:pt>
                <c:pt idx="32355">
                  <c:v>42143.885474537034</c:v>
                </c:pt>
                <c:pt idx="32356">
                  <c:v>42143.892418981479</c:v>
                </c:pt>
                <c:pt idx="32357">
                  <c:v>42143.899363425931</c:v>
                </c:pt>
                <c:pt idx="32358">
                  <c:v>42143.906307870369</c:v>
                </c:pt>
                <c:pt idx="32359">
                  <c:v>42143.913252314866</c:v>
                </c:pt>
                <c:pt idx="32360">
                  <c:v>42143.920196759209</c:v>
                </c:pt>
                <c:pt idx="32361">
                  <c:v>42143.927141203618</c:v>
                </c:pt>
                <c:pt idx="32362">
                  <c:v>42143.934085648201</c:v>
                </c:pt>
                <c:pt idx="32363">
                  <c:v>42143.941030092603</c:v>
                </c:pt>
                <c:pt idx="32364">
                  <c:v>42143.947974537034</c:v>
                </c:pt>
                <c:pt idx="32365">
                  <c:v>42143.954918981493</c:v>
                </c:pt>
                <c:pt idx="32366">
                  <c:v>42143.961863425931</c:v>
                </c:pt>
                <c:pt idx="32367">
                  <c:v>42143.968807870369</c:v>
                </c:pt>
                <c:pt idx="32368">
                  <c:v>42143.975752314815</c:v>
                </c:pt>
                <c:pt idx="32369">
                  <c:v>42143.98269675926</c:v>
                </c:pt>
                <c:pt idx="32370">
                  <c:v>42143.989641203705</c:v>
                </c:pt>
                <c:pt idx="32371">
                  <c:v>42143.996585648201</c:v>
                </c:pt>
                <c:pt idx="32372">
                  <c:v>42144.003530092603</c:v>
                </c:pt>
                <c:pt idx="32373">
                  <c:v>42144.010474537034</c:v>
                </c:pt>
                <c:pt idx="32374">
                  <c:v>42144.017418981479</c:v>
                </c:pt>
                <c:pt idx="32375">
                  <c:v>42144.024363425931</c:v>
                </c:pt>
                <c:pt idx="32376">
                  <c:v>42144.031307870355</c:v>
                </c:pt>
                <c:pt idx="32377">
                  <c:v>42144.038252314866</c:v>
                </c:pt>
                <c:pt idx="32378">
                  <c:v>42144.045196759209</c:v>
                </c:pt>
                <c:pt idx="32379">
                  <c:v>42144.052141203705</c:v>
                </c:pt>
                <c:pt idx="32380">
                  <c:v>42144.059085648201</c:v>
                </c:pt>
                <c:pt idx="32381">
                  <c:v>42144.066030092603</c:v>
                </c:pt>
                <c:pt idx="32382">
                  <c:v>42144.072974537034</c:v>
                </c:pt>
                <c:pt idx="32383">
                  <c:v>42144.079918981479</c:v>
                </c:pt>
                <c:pt idx="32384">
                  <c:v>42144.08686342599</c:v>
                </c:pt>
                <c:pt idx="32385">
                  <c:v>42144.093807870355</c:v>
                </c:pt>
                <c:pt idx="32386">
                  <c:v>42144.100752314815</c:v>
                </c:pt>
                <c:pt idx="32387">
                  <c:v>42144.107696759209</c:v>
                </c:pt>
                <c:pt idx="32388">
                  <c:v>42144.114641203705</c:v>
                </c:pt>
                <c:pt idx="32389">
                  <c:v>42144.12158564815</c:v>
                </c:pt>
                <c:pt idx="32390">
                  <c:v>42144.128530092603</c:v>
                </c:pt>
                <c:pt idx="32391">
                  <c:v>42144.135474536975</c:v>
                </c:pt>
                <c:pt idx="32392">
                  <c:v>42144.142418981479</c:v>
                </c:pt>
                <c:pt idx="32393">
                  <c:v>42144.149363425931</c:v>
                </c:pt>
                <c:pt idx="32394">
                  <c:v>42144.156307870369</c:v>
                </c:pt>
                <c:pt idx="32395">
                  <c:v>42144.163252314815</c:v>
                </c:pt>
                <c:pt idx="32396">
                  <c:v>42144.170196759209</c:v>
                </c:pt>
                <c:pt idx="32397">
                  <c:v>42144.177141203618</c:v>
                </c:pt>
                <c:pt idx="32398">
                  <c:v>42144.184085648201</c:v>
                </c:pt>
                <c:pt idx="32399">
                  <c:v>42144.191030092596</c:v>
                </c:pt>
                <c:pt idx="32400">
                  <c:v>42144.197974536975</c:v>
                </c:pt>
                <c:pt idx="32401">
                  <c:v>42144.204918981479</c:v>
                </c:pt>
                <c:pt idx="32402">
                  <c:v>42144.211863425931</c:v>
                </c:pt>
                <c:pt idx="32403">
                  <c:v>42144.218807870369</c:v>
                </c:pt>
                <c:pt idx="32404">
                  <c:v>42144.225752314756</c:v>
                </c:pt>
                <c:pt idx="32405">
                  <c:v>42144.232696759209</c:v>
                </c:pt>
                <c:pt idx="32406">
                  <c:v>42144.239641203618</c:v>
                </c:pt>
                <c:pt idx="32407">
                  <c:v>42144.246585648201</c:v>
                </c:pt>
                <c:pt idx="32408">
                  <c:v>42144.253530092603</c:v>
                </c:pt>
                <c:pt idx="32409">
                  <c:v>42144.260474536975</c:v>
                </c:pt>
                <c:pt idx="32410">
                  <c:v>42144.267418981421</c:v>
                </c:pt>
                <c:pt idx="32411">
                  <c:v>42144.274363425931</c:v>
                </c:pt>
                <c:pt idx="32412">
                  <c:v>42144.281307870355</c:v>
                </c:pt>
                <c:pt idx="32413">
                  <c:v>42144.288252314866</c:v>
                </c:pt>
                <c:pt idx="32414">
                  <c:v>42144.295196759173</c:v>
                </c:pt>
                <c:pt idx="32415">
                  <c:v>42144.302141203705</c:v>
                </c:pt>
                <c:pt idx="32416">
                  <c:v>42144.309085648201</c:v>
                </c:pt>
                <c:pt idx="32417">
                  <c:v>42144.316030092668</c:v>
                </c:pt>
                <c:pt idx="32418">
                  <c:v>42144.322974537034</c:v>
                </c:pt>
                <c:pt idx="32419">
                  <c:v>42144.329918981479</c:v>
                </c:pt>
                <c:pt idx="32420">
                  <c:v>42144.33686342599</c:v>
                </c:pt>
                <c:pt idx="32421">
                  <c:v>42144.343807870369</c:v>
                </c:pt>
                <c:pt idx="32422">
                  <c:v>42144.350752314866</c:v>
                </c:pt>
                <c:pt idx="32423">
                  <c:v>42144.35769675926</c:v>
                </c:pt>
                <c:pt idx="32424">
                  <c:v>42144.364641203705</c:v>
                </c:pt>
                <c:pt idx="32425">
                  <c:v>42144.371585648201</c:v>
                </c:pt>
                <c:pt idx="32426">
                  <c:v>42144.378530092668</c:v>
                </c:pt>
                <c:pt idx="32427">
                  <c:v>42144.385474537034</c:v>
                </c:pt>
                <c:pt idx="32428">
                  <c:v>42144.392418981479</c:v>
                </c:pt>
                <c:pt idx="32429">
                  <c:v>42144.399363425931</c:v>
                </c:pt>
                <c:pt idx="32430">
                  <c:v>42144.406307870369</c:v>
                </c:pt>
                <c:pt idx="32431">
                  <c:v>42144.413252314866</c:v>
                </c:pt>
                <c:pt idx="32432">
                  <c:v>42144.420196759209</c:v>
                </c:pt>
                <c:pt idx="32433">
                  <c:v>42144.427141203618</c:v>
                </c:pt>
                <c:pt idx="32434">
                  <c:v>42144.434085648201</c:v>
                </c:pt>
                <c:pt idx="32435">
                  <c:v>42144.441030092603</c:v>
                </c:pt>
                <c:pt idx="32436">
                  <c:v>42144.447974537034</c:v>
                </c:pt>
                <c:pt idx="32437">
                  <c:v>42144.454918981493</c:v>
                </c:pt>
                <c:pt idx="32438">
                  <c:v>42144.461863425931</c:v>
                </c:pt>
                <c:pt idx="32439">
                  <c:v>42144.468807870369</c:v>
                </c:pt>
                <c:pt idx="32440">
                  <c:v>42144.475752314815</c:v>
                </c:pt>
                <c:pt idx="32441">
                  <c:v>42144.48269675926</c:v>
                </c:pt>
                <c:pt idx="32442">
                  <c:v>42144.489641203705</c:v>
                </c:pt>
                <c:pt idx="32443">
                  <c:v>42144.496585648201</c:v>
                </c:pt>
                <c:pt idx="32444">
                  <c:v>42144.503530092603</c:v>
                </c:pt>
                <c:pt idx="32445">
                  <c:v>42144.510474537034</c:v>
                </c:pt>
                <c:pt idx="32446">
                  <c:v>42144.517418981479</c:v>
                </c:pt>
                <c:pt idx="32447">
                  <c:v>42144.524363425931</c:v>
                </c:pt>
                <c:pt idx="32448">
                  <c:v>42144.531307870355</c:v>
                </c:pt>
                <c:pt idx="32449">
                  <c:v>42144.538252314866</c:v>
                </c:pt>
                <c:pt idx="32450">
                  <c:v>42144.545196759209</c:v>
                </c:pt>
                <c:pt idx="32451">
                  <c:v>42144.552141203705</c:v>
                </c:pt>
                <c:pt idx="32452">
                  <c:v>42144.559085648201</c:v>
                </c:pt>
                <c:pt idx="32453">
                  <c:v>42144.566030092603</c:v>
                </c:pt>
                <c:pt idx="32454">
                  <c:v>42144.572974537034</c:v>
                </c:pt>
                <c:pt idx="32455">
                  <c:v>42144.579918981479</c:v>
                </c:pt>
                <c:pt idx="32456">
                  <c:v>42144.58686342599</c:v>
                </c:pt>
                <c:pt idx="32457">
                  <c:v>42144.593807870355</c:v>
                </c:pt>
                <c:pt idx="32458">
                  <c:v>42144.600752314815</c:v>
                </c:pt>
                <c:pt idx="32459">
                  <c:v>42144.607696759209</c:v>
                </c:pt>
                <c:pt idx="32460">
                  <c:v>42144.614641203705</c:v>
                </c:pt>
                <c:pt idx="32461">
                  <c:v>42144.62158564815</c:v>
                </c:pt>
                <c:pt idx="32462">
                  <c:v>42144.628530092603</c:v>
                </c:pt>
                <c:pt idx="32463">
                  <c:v>42144.635474536975</c:v>
                </c:pt>
                <c:pt idx="32464">
                  <c:v>42144.642418981479</c:v>
                </c:pt>
                <c:pt idx="32465">
                  <c:v>42144.649363425931</c:v>
                </c:pt>
                <c:pt idx="32466">
                  <c:v>42144.656307870369</c:v>
                </c:pt>
                <c:pt idx="32467">
                  <c:v>42144.663252314815</c:v>
                </c:pt>
                <c:pt idx="32468">
                  <c:v>42144.670196759209</c:v>
                </c:pt>
                <c:pt idx="32469">
                  <c:v>42144.677141203618</c:v>
                </c:pt>
                <c:pt idx="32470">
                  <c:v>42144.684085648201</c:v>
                </c:pt>
                <c:pt idx="32471">
                  <c:v>42144.691030092596</c:v>
                </c:pt>
                <c:pt idx="32472">
                  <c:v>42144.697974536975</c:v>
                </c:pt>
                <c:pt idx="32473">
                  <c:v>42144.704918981479</c:v>
                </c:pt>
                <c:pt idx="32474">
                  <c:v>42144.711863425931</c:v>
                </c:pt>
                <c:pt idx="32475">
                  <c:v>42144.718807870369</c:v>
                </c:pt>
                <c:pt idx="32476">
                  <c:v>42144.725752314756</c:v>
                </c:pt>
                <c:pt idx="32477">
                  <c:v>42144.732696759209</c:v>
                </c:pt>
                <c:pt idx="32478">
                  <c:v>42144.739641203618</c:v>
                </c:pt>
                <c:pt idx="32479">
                  <c:v>42144.746585648201</c:v>
                </c:pt>
                <c:pt idx="32480">
                  <c:v>42144.753530092603</c:v>
                </c:pt>
                <c:pt idx="32481">
                  <c:v>42144.760474536975</c:v>
                </c:pt>
                <c:pt idx="32482">
                  <c:v>42144.767418981421</c:v>
                </c:pt>
                <c:pt idx="32483">
                  <c:v>42144.774363425931</c:v>
                </c:pt>
                <c:pt idx="32484">
                  <c:v>42144.781307870355</c:v>
                </c:pt>
                <c:pt idx="32485">
                  <c:v>42144.788252314866</c:v>
                </c:pt>
                <c:pt idx="32486">
                  <c:v>42144.795196759173</c:v>
                </c:pt>
                <c:pt idx="32487">
                  <c:v>42144.802141203705</c:v>
                </c:pt>
                <c:pt idx="32488">
                  <c:v>42144.809085648201</c:v>
                </c:pt>
                <c:pt idx="32489">
                  <c:v>42144.816030092668</c:v>
                </c:pt>
                <c:pt idx="32490">
                  <c:v>42144.822974537034</c:v>
                </c:pt>
                <c:pt idx="32491">
                  <c:v>42144.829918981479</c:v>
                </c:pt>
                <c:pt idx="32492">
                  <c:v>42144.83686342599</c:v>
                </c:pt>
                <c:pt idx="32493">
                  <c:v>42144.843807870369</c:v>
                </c:pt>
                <c:pt idx="32494">
                  <c:v>42144.850752314866</c:v>
                </c:pt>
                <c:pt idx="32495">
                  <c:v>42144.85769675926</c:v>
                </c:pt>
                <c:pt idx="32496">
                  <c:v>42144.864641203705</c:v>
                </c:pt>
                <c:pt idx="32497">
                  <c:v>42144.871585648201</c:v>
                </c:pt>
                <c:pt idx="32498">
                  <c:v>42144.878530092668</c:v>
                </c:pt>
                <c:pt idx="32499">
                  <c:v>42144.885474537034</c:v>
                </c:pt>
                <c:pt idx="32500">
                  <c:v>42144.892418981479</c:v>
                </c:pt>
                <c:pt idx="32501">
                  <c:v>42144.899363425931</c:v>
                </c:pt>
                <c:pt idx="32502">
                  <c:v>42144.906307870369</c:v>
                </c:pt>
                <c:pt idx="32503">
                  <c:v>42144.913252314866</c:v>
                </c:pt>
                <c:pt idx="32504">
                  <c:v>42144.920196759209</c:v>
                </c:pt>
                <c:pt idx="32505">
                  <c:v>42144.927141203618</c:v>
                </c:pt>
                <c:pt idx="32506">
                  <c:v>42144.934085648201</c:v>
                </c:pt>
                <c:pt idx="32507">
                  <c:v>42144.941030092603</c:v>
                </c:pt>
                <c:pt idx="32508">
                  <c:v>42144.947974537034</c:v>
                </c:pt>
                <c:pt idx="32509">
                  <c:v>42144.954918981493</c:v>
                </c:pt>
                <c:pt idx="32510">
                  <c:v>42144.961863425931</c:v>
                </c:pt>
                <c:pt idx="32511">
                  <c:v>42144.968807870369</c:v>
                </c:pt>
                <c:pt idx="32512">
                  <c:v>42144.975752314815</c:v>
                </c:pt>
                <c:pt idx="32513">
                  <c:v>42144.98269675926</c:v>
                </c:pt>
                <c:pt idx="32514">
                  <c:v>42144.989641203705</c:v>
                </c:pt>
                <c:pt idx="32515">
                  <c:v>42144.996585648201</c:v>
                </c:pt>
                <c:pt idx="32516">
                  <c:v>42145.003530092603</c:v>
                </c:pt>
                <c:pt idx="32517">
                  <c:v>42145.010474537034</c:v>
                </c:pt>
                <c:pt idx="32518">
                  <c:v>42145.017418981479</c:v>
                </c:pt>
                <c:pt idx="32519">
                  <c:v>42145.024363425931</c:v>
                </c:pt>
                <c:pt idx="32520">
                  <c:v>42145.031307870355</c:v>
                </c:pt>
                <c:pt idx="32521">
                  <c:v>42145.038252314866</c:v>
                </c:pt>
                <c:pt idx="32522">
                  <c:v>42145.045196759209</c:v>
                </c:pt>
                <c:pt idx="32523">
                  <c:v>42145.052141203705</c:v>
                </c:pt>
                <c:pt idx="32524">
                  <c:v>42145.059085648201</c:v>
                </c:pt>
                <c:pt idx="32525">
                  <c:v>42145.066030092603</c:v>
                </c:pt>
                <c:pt idx="32526">
                  <c:v>42145.072974537034</c:v>
                </c:pt>
                <c:pt idx="32527">
                  <c:v>42145.079918981479</c:v>
                </c:pt>
                <c:pt idx="32528">
                  <c:v>42145.08686342599</c:v>
                </c:pt>
                <c:pt idx="32529">
                  <c:v>42145.093807870355</c:v>
                </c:pt>
                <c:pt idx="32530">
                  <c:v>42145.100752314815</c:v>
                </c:pt>
                <c:pt idx="32531">
                  <c:v>42145.107696759209</c:v>
                </c:pt>
                <c:pt idx="32532">
                  <c:v>42145.114641203705</c:v>
                </c:pt>
                <c:pt idx="32533">
                  <c:v>42145.12158564815</c:v>
                </c:pt>
                <c:pt idx="32534">
                  <c:v>42145.128530092603</c:v>
                </c:pt>
                <c:pt idx="32535">
                  <c:v>42145.135474536975</c:v>
                </c:pt>
                <c:pt idx="32536">
                  <c:v>42145.142418981479</c:v>
                </c:pt>
                <c:pt idx="32537">
                  <c:v>42145.149363425931</c:v>
                </c:pt>
                <c:pt idx="32538">
                  <c:v>42145.156307870369</c:v>
                </c:pt>
                <c:pt idx="32539">
                  <c:v>42145.163252314815</c:v>
                </c:pt>
                <c:pt idx="32540">
                  <c:v>42145.170196759209</c:v>
                </c:pt>
                <c:pt idx="32541">
                  <c:v>42145.177141203618</c:v>
                </c:pt>
                <c:pt idx="32542">
                  <c:v>42145.184085648201</c:v>
                </c:pt>
                <c:pt idx="32543">
                  <c:v>42145.191030092596</c:v>
                </c:pt>
                <c:pt idx="32544">
                  <c:v>42145.197974536975</c:v>
                </c:pt>
                <c:pt idx="32545">
                  <c:v>42145.204918981479</c:v>
                </c:pt>
                <c:pt idx="32546">
                  <c:v>42145.211863425931</c:v>
                </c:pt>
                <c:pt idx="32547">
                  <c:v>42145.218807870369</c:v>
                </c:pt>
                <c:pt idx="32548">
                  <c:v>42145.225752314756</c:v>
                </c:pt>
                <c:pt idx="32549">
                  <c:v>42145.232696759209</c:v>
                </c:pt>
                <c:pt idx="32550">
                  <c:v>42145.239641203618</c:v>
                </c:pt>
                <c:pt idx="32551">
                  <c:v>42145.246585648201</c:v>
                </c:pt>
                <c:pt idx="32552">
                  <c:v>42145.253530092603</c:v>
                </c:pt>
                <c:pt idx="32553">
                  <c:v>42145.260474536975</c:v>
                </c:pt>
                <c:pt idx="32554">
                  <c:v>42145.267418981421</c:v>
                </c:pt>
                <c:pt idx="32555">
                  <c:v>42145.274363425931</c:v>
                </c:pt>
                <c:pt idx="32556">
                  <c:v>42145.281307870355</c:v>
                </c:pt>
                <c:pt idx="32557">
                  <c:v>42145.288252314866</c:v>
                </c:pt>
                <c:pt idx="32558">
                  <c:v>42145.295196759173</c:v>
                </c:pt>
                <c:pt idx="32559">
                  <c:v>42145.302141203705</c:v>
                </c:pt>
                <c:pt idx="32560">
                  <c:v>42145.309085648201</c:v>
                </c:pt>
                <c:pt idx="32561">
                  <c:v>42145.316030092668</c:v>
                </c:pt>
                <c:pt idx="32562">
                  <c:v>42145.322974537034</c:v>
                </c:pt>
                <c:pt idx="32563">
                  <c:v>42145.329918981479</c:v>
                </c:pt>
                <c:pt idx="32564">
                  <c:v>42145.33686342599</c:v>
                </c:pt>
                <c:pt idx="32565">
                  <c:v>42145.343807870369</c:v>
                </c:pt>
                <c:pt idx="32566">
                  <c:v>42145.350752314866</c:v>
                </c:pt>
                <c:pt idx="32567">
                  <c:v>42145.35769675926</c:v>
                </c:pt>
                <c:pt idx="32568">
                  <c:v>42145.364641203705</c:v>
                </c:pt>
                <c:pt idx="32569">
                  <c:v>42145.371585648201</c:v>
                </c:pt>
                <c:pt idx="32570">
                  <c:v>42145.378530092668</c:v>
                </c:pt>
                <c:pt idx="32571">
                  <c:v>42145.385474537034</c:v>
                </c:pt>
                <c:pt idx="32572">
                  <c:v>42145.392418981479</c:v>
                </c:pt>
                <c:pt idx="32573">
                  <c:v>42145.399363425931</c:v>
                </c:pt>
                <c:pt idx="32574">
                  <c:v>42145.406307870369</c:v>
                </c:pt>
                <c:pt idx="32575">
                  <c:v>42145.413252314866</c:v>
                </c:pt>
                <c:pt idx="32576">
                  <c:v>42145.420196759209</c:v>
                </c:pt>
                <c:pt idx="32577">
                  <c:v>42145.427141203618</c:v>
                </c:pt>
                <c:pt idx="32578">
                  <c:v>42145.434085648201</c:v>
                </c:pt>
                <c:pt idx="32579">
                  <c:v>42145.441030092603</c:v>
                </c:pt>
                <c:pt idx="32580">
                  <c:v>42145.447974537034</c:v>
                </c:pt>
                <c:pt idx="32581">
                  <c:v>42145.454918981493</c:v>
                </c:pt>
                <c:pt idx="32582">
                  <c:v>42145.461863425931</c:v>
                </c:pt>
                <c:pt idx="32583">
                  <c:v>42145.468807870369</c:v>
                </c:pt>
                <c:pt idx="32584">
                  <c:v>42145.475752314815</c:v>
                </c:pt>
                <c:pt idx="32585">
                  <c:v>42145.48269675926</c:v>
                </c:pt>
                <c:pt idx="32586">
                  <c:v>42145.489641203705</c:v>
                </c:pt>
                <c:pt idx="32587">
                  <c:v>42145.496585648201</c:v>
                </c:pt>
                <c:pt idx="32588">
                  <c:v>42145.503530092603</c:v>
                </c:pt>
                <c:pt idx="32589">
                  <c:v>42145.510474537034</c:v>
                </c:pt>
                <c:pt idx="32590">
                  <c:v>42145.517418981479</c:v>
                </c:pt>
                <c:pt idx="32591">
                  <c:v>42145.524363425931</c:v>
                </c:pt>
                <c:pt idx="32592">
                  <c:v>42145.531307870355</c:v>
                </c:pt>
                <c:pt idx="32593">
                  <c:v>42145.538252314866</c:v>
                </c:pt>
                <c:pt idx="32594">
                  <c:v>42145.545196759209</c:v>
                </c:pt>
                <c:pt idx="32595">
                  <c:v>42145.552141203705</c:v>
                </c:pt>
                <c:pt idx="32596">
                  <c:v>42145.559085648201</c:v>
                </c:pt>
                <c:pt idx="32597">
                  <c:v>42145.566030092603</c:v>
                </c:pt>
                <c:pt idx="32598">
                  <c:v>42145.572974537034</c:v>
                </c:pt>
                <c:pt idx="32599">
                  <c:v>42145.579918981479</c:v>
                </c:pt>
                <c:pt idx="32600">
                  <c:v>42145.58686342599</c:v>
                </c:pt>
                <c:pt idx="32601">
                  <c:v>42145.593807870355</c:v>
                </c:pt>
                <c:pt idx="32602">
                  <c:v>42145.600752314815</c:v>
                </c:pt>
                <c:pt idx="32603">
                  <c:v>42145.607696759209</c:v>
                </c:pt>
                <c:pt idx="32604">
                  <c:v>42145.614641203705</c:v>
                </c:pt>
                <c:pt idx="32605">
                  <c:v>42145.62158564815</c:v>
                </c:pt>
                <c:pt idx="32606">
                  <c:v>42145.628530092603</c:v>
                </c:pt>
                <c:pt idx="32607">
                  <c:v>42145.635474536975</c:v>
                </c:pt>
                <c:pt idx="32608">
                  <c:v>42145.642418981479</c:v>
                </c:pt>
                <c:pt idx="32609">
                  <c:v>42145.649363425931</c:v>
                </c:pt>
                <c:pt idx="32610">
                  <c:v>42145.656307870369</c:v>
                </c:pt>
                <c:pt idx="32611">
                  <c:v>42145.663252314815</c:v>
                </c:pt>
                <c:pt idx="32612">
                  <c:v>42145.670196759209</c:v>
                </c:pt>
                <c:pt idx="32613">
                  <c:v>42145.677141203618</c:v>
                </c:pt>
                <c:pt idx="32614">
                  <c:v>42145.684085648201</c:v>
                </c:pt>
                <c:pt idx="32615">
                  <c:v>42145.691030092596</c:v>
                </c:pt>
                <c:pt idx="32616">
                  <c:v>42145.697974536975</c:v>
                </c:pt>
                <c:pt idx="32617">
                  <c:v>42145.704918981479</c:v>
                </c:pt>
                <c:pt idx="32618">
                  <c:v>42145.711863425931</c:v>
                </c:pt>
                <c:pt idx="32619">
                  <c:v>42145.718807870369</c:v>
                </c:pt>
                <c:pt idx="32620">
                  <c:v>42145.725752314756</c:v>
                </c:pt>
                <c:pt idx="32621">
                  <c:v>42145.732696759209</c:v>
                </c:pt>
                <c:pt idx="32622">
                  <c:v>42145.739641203618</c:v>
                </c:pt>
                <c:pt idx="32623">
                  <c:v>42145.746585648201</c:v>
                </c:pt>
                <c:pt idx="32624">
                  <c:v>42145.753530092603</c:v>
                </c:pt>
                <c:pt idx="32625">
                  <c:v>42145.760474536975</c:v>
                </c:pt>
                <c:pt idx="32626">
                  <c:v>42145.767418981421</c:v>
                </c:pt>
                <c:pt idx="32627">
                  <c:v>42145.774363425931</c:v>
                </c:pt>
                <c:pt idx="32628">
                  <c:v>42145.781307870355</c:v>
                </c:pt>
                <c:pt idx="32629">
                  <c:v>42145.788252314866</c:v>
                </c:pt>
                <c:pt idx="32630">
                  <c:v>42145.795196759173</c:v>
                </c:pt>
                <c:pt idx="32631">
                  <c:v>42145.802141203705</c:v>
                </c:pt>
                <c:pt idx="32632">
                  <c:v>42145.809085648201</c:v>
                </c:pt>
                <c:pt idx="32633">
                  <c:v>42145.816030092668</c:v>
                </c:pt>
                <c:pt idx="32634">
                  <c:v>42145.822974537034</c:v>
                </c:pt>
                <c:pt idx="32635">
                  <c:v>42145.829918981479</c:v>
                </c:pt>
                <c:pt idx="32636">
                  <c:v>42145.83686342599</c:v>
                </c:pt>
                <c:pt idx="32637">
                  <c:v>42145.843807870369</c:v>
                </c:pt>
                <c:pt idx="32638">
                  <c:v>42145.850752314866</c:v>
                </c:pt>
                <c:pt idx="32639">
                  <c:v>42145.85769675926</c:v>
                </c:pt>
                <c:pt idx="32640">
                  <c:v>42145.864641203705</c:v>
                </c:pt>
                <c:pt idx="32641">
                  <c:v>42145.871585648201</c:v>
                </c:pt>
                <c:pt idx="32642">
                  <c:v>42145.878530092668</c:v>
                </c:pt>
                <c:pt idx="32643">
                  <c:v>42145.885474537034</c:v>
                </c:pt>
                <c:pt idx="32644">
                  <c:v>42145.892418981479</c:v>
                </c:pt>
                <c:pt idx="32645">
                  <c:v>42145.899363425931</c:v>
                </c:pt>
                <c:pt idx="32646">
                  <c:v>42145.906307870369</c:v>
                </c:pt>
                <c:pt idx="32647">
                  <c:v>42145.913252314866</c:v>
                </c:pt>
                <c:pt idx="32648">
                  <c:v>42145.920196759209</c:v>
                </c:pt>
                <c:pt idx="32649">
                  <c:v>42145.927141203618</c:v>
                </c:pt>
                <c:pt idx="32650">
                  <c:v>42145.934085648201</c:v>
                </c:pt>
                <c:pt idx="32651">
                  <c:v>42145.941030092603</c:v>
                </c:pt>
                <c:pt idx="32652">
                  <c:v>42145.947974537034</c:v>
                </c:pt>
                <c:pt idx="32653">
                  <c:v>42145.954918981493</c:v>
                </c:pt>
                <c:pt idx="32654">
                  <c:v>42145.961863425931</c:v>
                </c:pt>
                <c:pt idx="32655">
                  <c:v>42145.968807870369</c:v>
                </c:pt>
                <c:pt idx="32656">
                  <c:v>42145.975752314815</c:v>
                </c:pt>
                <c:pt idx="32657">
                  <c:v>42145.98269675926</c:v>
                </c:pt>
                <c:pt idx="32658">
                  <c:v>42145.989641203705</c:v>
                </c:pt>
                <c:pt idx="32659">
                  <c:v>42145.996585648201</c:v>
                </c:pt>
                <c:pt idx="32660">
                  <c:v>42146.003530092603</c:v>
                </c:pt>
                <c:pt idx="32661">
                  <c:v>42146.010474537034</c:v>
                </c:pt>
                <c:pt idx="32662">
                  <c:v>42146.017418981479</c:v>
                </c:pt>
                <c:pt idx="32663">
                  <c:v>42146.024363425931</c:v>
                </c:pt>
                <c:pt idx="32664">
                  <c:v>42146.031307870355</c:v>
                </c:pt>
                <c:pt idx="32665">
                  <c:v>42146.038252314866</c:v>
                </c:pt>
                <c:pt idx="32666">
                  <c:v>42146.045196759209</c:v>
                </c:pt>
                <c:pt idx="32667">
                  <c:v>42146.052141203705</c:v>
                </c:pt>
                <c:pt idx="32668">
                  <c:v>42146.059085648201</c:v>
                </c:pt>
                <c:pt idx="32669">
                  <c:v>42146.066030092603</c:v>
                </c:pt>
                <c:pt idx="32670">
                  <c:v>42146.072974537034</c:v>
                </c:pt>
                <c:pt idx="32671">
                  <c:v>42146.079918981479</c:v>
                </c:pt>
                <c:pt idx="32672">
                  <c:v>42146.08686342599</c:v>
                </c:pt>
                <c:pt idx="32673">
                  <c:v>42146.093807870355</c:v>
                </c:pt>
                <c:pt idx="32674">
                  <c:v>42146.100752314815</c:v>
                </c:pt>
                <c:pt idx="32675">
                  <c:v>42146.107696759209</c:v>
                </c:pt>
                <c:pt idx="32676">
                  <c:v>42146.114641203705</c:v>
                </c:pt>
                <c:pt idx="32677">
                  <c:v>42146.12158564815</c:v>
                </c:pt>
                <c:pt idx="32678">
                  <c:v>42146.128530092603</c:v>
                </c:pt>
                <c:pt idx="32679">
                  <c:v>42146.135474536975</c:v>
                </c:pt>
                <c:pt idx="32680">
                  <c:v>42146.142418981479</c:v>
                </c:pt>
                <c:pt idx="32681">
                  <c:v>42146.149363425931</c:v>
                </c:pt>
                <c:pt idx="32682">
                  <c:v>42146.156307870369</c:v>
                </c:pt>
                <c:pt idx="32683">
                  <c:v>42146.163252314815</c:v>
                </c:pt>
                <c:pt idx="32684">
                  <c:v>42146.170196759209</c:v>
                </c:pt>
                <c:pt idx="32685">
                  <c:v>42146.177141203618</c:v>
                </c:pt>
                <c:pt idx="32686">
                  <c:v>42146.184085648201</c:v>
                </c:pt>
                <c:pt idx="32687">
                  <c:v>42146.191030092596</c:v>
                </c:pt>
                <c:pt idx="32688">
                  <c:v>42146.197974536975</c:v>
                </c:pt>
                <c:pt idx="32689">
                  <c:v>42146.204918981479</c:v>
                </c:pt>
                <c:pt idx="32690">
                  <c:v>42146.211863425931</c:v>
                </c:pt>
                <c:pt idx="32691">
                  <c:v>42146.218807870369</c:v>
                </c:pt>
                <c:pt idx="32692">
                  <c:v>42146.225752314756</c:v>
                </c:pt>
                <c:pt idx="32693">
                  <c:v>42146.232696759209</c:v>
                </c:pt>
                <c:pt idx="32694">
                  <c:v>42146.239641203618</c:v>
                </c:pt>
                <c:pt idx="32695">
                  <c:v>42146.272916666654</c:v>
                </c:pt>
                <c:pt idx="32696">
                  <c:v>42146.27983796296</c:v>
                </c:pt>
                <c:pt idx="32697">
                  <c:v>42146.286782407406</c:v>
                </c:pt>
                <c:pt idx="32698">
                  <c:v>42146.293726851742</c:v>
                </c:pt>
                <c:pt idx="32699">
                  <c:v>42146.300671296354</c:v>
                </c:pt>
                <c:pt idx="32700">
                  <c:v>42146.307615740741</c:v>
                </c:pt>
                <c:pt idx="32701">
                  <c:v>42146.314560185201</c:v>
                </c:pt>
                <c:pt idx="32702">
                  <c:v>42146.321504629625</c:v>
                </c:pt>
                <c:pt idx="32703">
                  <c:v>42146.328449074092</c:v>
                </c:pt>
                <c:pt idx="32704">
                  <c:v>42146.335393518515</c:v>
                </c:pt>
                <c:pt idx="32705">
                  <c:v>42146.342337963011</c:v>
                </c:pt>
                <c:pt idx="32706">
                  <c:v>42146.349282407413</c:v>
                </c:pt>
                <c:pt idx="32707">
                  <c:v>42146.356226851902</c:v>
                </c:pt>
                <c:pt idx="32708">
                  <c:v>42146.363171296296</c:v>
                </c:pt>
                <c:pt idx="32709">
                  <c:v>42146.370115740741</c:v>
                </c:pt>
                <c:pt idx="32710">
                  <c:v>42146.377060185187</c:v>
                </c:pt>
                <c:pt idx="32711">
                  <c:v>42146.384004629632</c:v>
                </c:pt>
                <c:pt idx="32712">
                  <c:v>42146.390949074092</c:v>
                </c:pt>
                <c:pt idx="32713">
                  <c:v>42146.397893518515</c:v>
                </c:pt>
                <c:pt idx="32714">
                  <c:v>42146.404837963011</c:v>
                </c:pt>
                <c:pt idx="32715">
                  <c:v>42146.411782407406</c:v>
                </c:pt>
                <c:pt idx="32716">
                  <c:v>42146.418726851851</c:v>
                </c:pt>
                <c:pt idx="32717">
                  <c:v>42146.425671296296</c:v>
                </c:pt>
                <c:pt idx="32718">
                  <c:v>42146.432615740741</c:v>
                </c:pt>
                <c:pt idx="32719">
                  <c:v>42146.439560185187</c:v>
                </c:pt>
                <c:pt idx="32720">
                  <c:v>42146.446504629632</c:v>
                </c:pt>
                <c:pt idx="32721">
                  <c:v>42146.453449074092</c:v>
                </c:pt>
                <c:pt idx="32722">
                  <c:v>42146.460393518515</c:v>
                </c:pt>
                <c:pt idx="32723">
                  <c:v>42146.46733796296</c:v>
                </c:pt>
                <c:pt idx="32724">
                  <c:v>42146.474282407413</c:v>
                </c:pt>
                <c:pt idx="32725">
                  <c:v>42146.481226851851</c:v>
                </c:pt>
                <c:pt idx="32726">
                  <c:v>42146.488171296354</c:v>
                </c:pt>
                <c:pt idx="32727">
                  <c:v>42146.495115740734</c:v>
                </c:pt>
                <c:pt idx="32728">
                  <c:v>42146.502060185187</c:v>
                </c:pt>
                <c:pt idx="32729">
                  <c:v>42146.509004629625</c:v>
                </c:pt>
                <c:pt idx="32730">
                  <c:v>42146.515949074092</c:v>
                </c:pt>
                <c:pt idx="32731">
                  <c:v>42146.522893518515</c:v>
                </c:pt>
                <c:pt idx="32732">
                  <c:v>42146.52983796296</c:v>
                </c:pt>
                <c:pt idx="32733">
                  <c:v>42146.536782407406</c:v>
                </c:pt>
                <c:pt idx="32734">
                  <c:v>42146.5437268518</c:v>
                </c:pt>
                <c:pt idx="32735">
                  <c:v>42146.550671296354</c:v>
                </c:pt>
                <c:pt idx="32736">
                  <c:v>42146.557615740741</c:v>
                </c:pt>
                <c:pt idx="32737">
                  <c:v>42146.564560185187</c:v>
                </c:pt>
                <c:pt idx="32738">
                  <c:v>42146.571504629625</c:v>
                </c:pt>
                <c:pt idx="32739">
                  <c:v>42146.578449074092</c:v>
                </c:pt>
                <c:pt idx="32740">
                  <c:v>42146.585393518515</c:v>
                </c:pt>
                <c:pt idx="32741">
                  <c:v>42146.59233796296</c:v>
                </c:pt>
                <c:pt idx="32742">
                  <c:v>42146.599282407406</c:v>
                </c:pt>
                <c:pt idx="32743">
                  <c:v>42146.606226851851</c:v>
                </c:pt>
                <c:pt idx="32744">
                  <c:v>42146.613171296296</c:v>
                </c:pt>
                <c:pt idx="32745">
                  <c:v>42146.620115740734</c:v>
                </c:pt>
                <c:pt idx="32746">
                  <c:v>42146.627060185128</c:v>
                </c:pt>
                <c:pt idx="32747">
                  <c:v>42146.634004629625</c:v>
                </c:pt>
                <c:pt idx="32748">
                  <c:v>42146.640949074092</c:v>
                </c:pt>
                <c:pt idx="32749">
                  <c:v>42146.647893518515</c:v>
                </c:pt>
                <c:pt idx="32750">
                  <c:v>42146.654837963011</c:v>
                </c:pt>
                <c:pt idx="32751">
                  <c:v>42146.661782407333</c:v>
                </c:pt>
                <c:pt idx="32752">
                  <c:v>42146.6687268518</c:v>
                </c:pt>
                <c:pt idx="32753">
                  <c:v>42146.675671296296</c:v>
                </c:pt>
                <c:pt idx="32754">
                  <c:v>42146.682615740741</c:v>
                </c:pt>
                <c:pt idx="32755">
                  <c:v>42146.689560185187</c:v>
                </c:pt>
                <c:pt idx="32756">
                  <c:v>42146.696504629625</c:v>
                </c:pt>
                <c:pt idx="32757">
                  <c:v>42146.703449074077</c:v>
                </c:pt>
                <c:pt idx="32758">
                  <c:v>42146.710393518515</c:v>
                </c:pt>
                <c:pt idx="32759">
                  <c:v>42146.71733796296</c:v>
                </c:pt>
                <c:pt idx="32760">
                  <c:v>42146.724282407406</c:v>
                </c:pt>
                <c:pt idx="32761">
                  <c:v>42146.7312268518</c:v>
                </c:pt>
                <c:pt idx="32762">
                  <c:v>42146.738171296296</c:v>
                </c:pt>
                <c:pt idx="32763">
                  <c:v>42146.745115740734</c:v>
                </c:pt>
                <c:pt idx="32764">
                  <c:v>42146.752060185187</c:v>
                </c:pt>
                <c:pt idx="32765">
                  <c:v>42146.759004629625</c:v>
                </c:pt>
                <c:pt idx="32766">
                  <c:v>42146.765949074077</c:v>
                </c:pt>
                <c:pt idx="32767">
                  <c:v>42146.772893518515</c:v>
                </c:pt>
                <c:pt idx="32768">
                  <c:v>42146.77983796296</c:v>
                </c:pt>
                <c:pt idx="32769">
                  <c:v>42146.786782407406</c:v>
                </c:pt>
                <c:pt idx="32770">
                  <c:v>42146.793726851742</c:v>
                </c:pt>
                <c:pt idx="32771">
                  <c:v>42146.800671296354</c:v>
                </c:pt>
                <c:pt idx="32772">
                  <c:v>42146.807615740741</c:v>
                </c:pt>
                <c:pt idx="32773">
                  <c:v>42146.814560185201</c:v>
                </c:pt>
                <c:pt idx="32774">
                  <c:v>42146.821504629625</c:v>
                </c:pt>
                <c:pt idx="32775">
                  <c:v>42146.828449074092</c:v>
                </c:pt>
                <c:pt idx="32776">
                  <c:v>42146.835393518515</c:v>
                </c:pt>
                <c:pt idx="32777">
                  <c:v>42146.842337963011</c:v>
                </c:pt>
                <c:pt idx="32778">
                  <c:v>42146.849282407413</c:v>
                </c:pt>
                <c:pt idx="32779">
                  <c:v>42146.856226851902</c:v>
                </c:pt>
                <c:pt idx="32780">
                  <c:v>42146.863171296296</c:v>
                </c:pt>
                <c:pt idx="32781">
                  <c:v>42146.870115740741</c:v>
                </c:pt>
                <c:pt idx="32782">
                  <c:v>42146.877060185187</c:v>
                </c:pt>
                <c:pt idx="32783">
                  <c:v>42146.884004629632</c:v>
                </c:pt>
                <c:pt idx="32784">
                  <c:v>42146.890949074092</c:v>
                </c:pt>
                <c:pt idx="32785">
                  <c:v>42146.897893518515</c:v>
                </c:pt>
                <c:pt idx="32786">
                  <c:v>42146.904837963011</c:v>
                </c:pt>
                <c:pt idx="32787">
                  <c:v>42146.911782407406</c:v>
                </c:pt>
                <c:pt idx="32788">
                  <c:v>42146.918726851851</c:v>
                </c:pt>
                <c:pt idx="32789">
                  <c:v>42146.925671296296</c:v>
                </c:pt>
                <c:pt idx="32790">
                  <c:v>42146.932615740741</c:v>
                </c:pt>
                <c:pt idx="32791">
                  <c:v>42146.939560185187</c:v>
                </c:pt>
                <c:pt idx="32792">
                  <c:v>42146.946504629632</c:v>
                </c:pt>
                <c:pt idx="32793">
                  <c:v>42146.953449074092</c:v>
                </c:pt>
                <c:pt idx="32794">
                  <c:v>42146.960393518515</c:v>
                </c:pt>
                <c:pt idx="32795">
                  <c:v>42146.96733796296</c:v>
                </c:pt>
                <c:pt idx="32796">
                  <c:v>42146.974282407413</c:v>
                </c:pt>
                <c:pt idx="32797">
                  <c:v>42146.981226851851</c:v>
                </c:pt>
                <c:pt idx="32798">
                  <c:v>42146.988171296354</c:v>
                </c:pt>
                <c:pt idx="32799">
                  <c:v>42146.995115740734</c:v>
                </c:pt>
                <c:pt idx="32800">
                  <c:v>42147.002060185187</c:v>
                </c:pt>
                <c:pt idx="32801">
                  <c:v>42147.009004629625</c:v>
                </c:pt>
                <c:pt idx="32802">
                  <c:v>42147.015949074092</c:v>
                </c:pt>
                <c:pt idx="32803">
                  <c:v>42147.022893518515</c:v>
                </c:pt>
                <c:pt idx="32804">
                  <c:v>42147.02983796296</c:v>
                </c:pt>
                <c:pt idx="32805">
                  <c:v>42147.036782407406</c:v>
                </c:pt>
                <c:pt idx="32806">
                  <c:v>42147.0437268518</c:v>
                </c:pt>
                <c:pt idx="32807">
                  <c:v>42147.050671296354</c:v>
                </c:pt>
                <c:pt idx="32808">
                  <c:v>42147.057615740741</c:v>
                </c:pt>
                <c:pt idx="32809">
                  <c:v>42147.064560185187</c:v>
                </c:pt>
                <c:pt idx="32810">
                  <c:v>42147.071504629625</c:v>
                </c:pt>
                <c:pt idx="32811">
                  <c:v>42147.078449074092</c:v>
                </c:pt>
                <c:pt idx="32812">
                  <c:v>42147.085393518515</c:v>
                </c:pt>
                <c:pt idx="32813">
                  <c:v>42147.09233796296</c:v>
                </c:pt>
                <c:pt idx="32814">
                  <c:v>42147.099282407406</c:v>
                </c:pt>
                <c:pt idx="32815">
                  <c:v>42147.106226851851</c:v>
                </c:pt>
                <c:pt idx="32816">
                  <c:v>42147.113171296296</c:v>
                </c:pt>
                <c:pt idx="32817">
                  <c:v>42147.120115740734</c:v>
                </c:pt>
                <c:pt idx="32818">
                  <c:v>42147.127060185128</c:v>
                </c:pt>
                <c:pt idx="32819">
                  <c:v>42147.134004629625</c:v>
                </c:pt>
                <c:pt idx="32820">
                  <c:v>42147.140949074092</c:v>
                </c:pt>
                <c:pt idx="32821">
                  <c:v>42147.147893518515</c:v>
                </c:pt>
                <c:pt idx="32822">
                  <c:v>42147.154837963011</c:v>
                </c:pt>
                <c:pt idx="32823">
                  <c:v>42147.161782407333</c:v>
                </c:pt>
                <c:pt idx="32824">
                  <c:v>42147.1687268518</c:v>
                </c:pt>
                <c:pt idx="32825">
                  <c:v>42147.175671296296</c:v>
                </c:pt>
                <c:pt idx="32826">
                  <c:v>42147.182615740741</c:v>
                </c:pt>
                <c:pt idx="32827">
                  <c:v>42147.189560185187</c:v>
                </c:pt>
                <c:pt idx="32828">
                  <c:v>42147.196504629625</c:v>
                </c:pt>
                <c:pt idx="32829">
                  <c:v>42147.203449074077</c:v>
                </c:pt>
                <c:pt idx="32830">
                  <c:v>42147.210393518515</c:v>
                </c:pt>
                <c:pt idx="32831">
                  <c:v>42147.21733796296</c:v>
                </c:pt>
                <c:pt idx="32832">
                  <c:v>42147.224282407406</c:v>
                </c:pt>
                <c:pt idx="32833">
                  <c:v>42147.2312268518</c:v>
                </c:pt>
                <c:pt idx="32834">
                  <c:v>42147.238171296296</c:v>
                </c:pt>
                <c:pt idx="32835">
                  <c:v>42147.245115740734</c:v>
                </c:pt>
                <c:pt idx="32836">
                  <c:v>42147.252060185187</c:v>
                </c:pt>
                <c:pt idx="32837">
                  <c:v>42147.259004629625</c:v>
                </c:pt>
                <c:pt idx="32838">
                  <c:v>42147.265949074077</c:v>
                </c:pt>
                <c:pt idx="32839">
                  <c:v>42147.272893518515</c:v>
                </c:pt>
                <c:pt idx="32840">
                  <c:v>42147.27983796296</c:v>
                </c:pt>
                <c:pt idx="32841">
                  <c:v>42147.286782407406</c:v>
                </c:pt>
                <c:pt idx="32842">
                  <c:v>42147.293726851742</c:v>
                </c:pt>
                <c:pt idx="32843">
                  <c:v>42147.300671296354</c:v>
                </c:pt>
                <c:pt idx="32844">
                  <c:v>42147.307615740741</c:v>
                </c:pt>
                <c:pt idx="32845">
                  <c:v>42147.314560185201</c:v>
                </c:pt>
                <c:pt idx="32846">
                  <c:v>42147.321504629625</c:v>
                </c:pt>
                <c:pt idx="32847">
                  <c:v>42147.328449074092</c:v>
                </c:pt>
                <c:pt idx="32848">
                  <c:v>42147.335393518515</c:v>
                </c:pt>
                <c:pt idx="32849">
                  <c:v>42147.342337963011</c:v>
                </c:pt>
                <c:pt idx="32850">
                  <c:v>42147.349282407413</c:v>
                </c:pt>
                <c:pt idx="32851">
                  <c:v>42147.356226851902</c:v>
                </c:pt>
                <c:pt idx="32852">
                  <c:v>42147.363171296296</c:v>
                </c:pt>
                <c:pt idx="32853">
                  <c:v>42147.370115740741</c:v>
                </c:pt>
                <c:pt idx="32854">
                  <c:v>42147.377060185187</c:v>
                </c:pt>
                <c:pt idx="32855">
                  <c:v>42147.384004629632</c:v>
                </c:pt>
                <c:pt idx="32856">
                  <c:v>42147.390949074092</c:v>
                </c:pt>
                <c:pt idx="32857">
                  <c:v>42147.397893518515</c:v>
                </c:pt>
                <c:pt idx="32858">
                  <c:v>42147.404837963011</c:v>
                </c:pt>
                <c:pt idx="32859">
                  <c:v>42147.411782407406</c:v>
                </c:pt>
                <c:pt idx="32860">
                  <c:v>42147.418726851851</c:v>
                </c:pt>
                <c:pt idx="32861">
                  <c:v>42147.425671296296</c:v>
                </c:pt>
                <c:pt idx="32862">
                  <c:v>42147.432615740741</c:v>
                </c:pt>
                <c:pt idx="32863">
                  <c:v>42147.439560185187</c:v>
                </c:pt>
                <c:pt idx="32864">
                  <c:v>42147.446504629632</c:v>
                </c:pt>
                <c:pt idx="32865">
                  <c:v>42147.453449074092</c:v>
                </c:pt>
                <c:pt idx="32866">
                  <c:v>42147.460393518515</c:v>
                </c:pt>
                <c:pt idx="32867">
                  <c:v>42147.46733796296</c:v>
                </c:pt>
                <c:pt idx="32868">
                  <c:v>42147.474282407413</c:v>
                </c:pt>
                <c:pt idx="32869">
                  <c:v>42147.481226851851</c:v>
                </c:pt>
                <c:pt idx="32870">
                  <c:v>42147.488171296354</c:v>
                </c:pt>
                <c:pt idx="32871">
                  <c:v>42147.495115740734</c:v>
                </c:pt>
                <c:pt idx="32872">
                  <c:v>42147.502060185187</c:v>
                </c:pt>
                <c:pt idx="32873">
                  <c:v>42147.509004629625</c:v>
                </c:pt>
                <c:pt idx="32874">
                  <c:v>42147.515949074092</c:v>
                </c:pt>
                <c:pt idx="32875">
                  <c:v>42147.522893518515</c:v>
                </c:pt>
                <c:pt idx="32876">
                  <c:v>42147.52983796296</c:v>
                </c:pt>
                <c:pt idx="32877">
                  <c:v>42147.536782407406</c:v>
                </c:pt>
                <c:pt idx="32878">
                  <c:v>42147.5437268518</c:v>
                </c:pt>
                <c:pt idx="32879">
                  <c:v>42147.550671296354</c:v>
                </c:pt>
                <c:pt idx="32880">
                  <c:v>42147.557615740741</c:v>
                </c:pt>
                <c:pt idx="32881">
                  <c:v>42147.564560185187</c:v>
                </c:pt>
                <c:pt idx="32882">
                  <c:v>42147.571504629625</c:v>
                </c:pt>
                <c:pt idx="32883">
                  <c:v>42147.578449074092</c:v>
                </c:pt>
                <c:pt idx="32884">
                  <c:v>42147.585393518515</c:v>
                </c:pt>
                <c:pt idx="32885">
                  <c:v>42147.59233796296</c:v>
                </c:pt>
                <c:pt idx="32886">
                  <c:v>42147.599282407406</c:v>
                </c:pt>
                <c:pt idx="32887">
                  <c:v>42147.606226851851</c:v>
                </c:pt>
                <c:pt idx="32888">
                  <c:v>42147.613171296296</c:v>
                </c:pt>
                <c:pt idx="32889">
                  <c:v>42147.620115740734</c:v>
                </c:pt>
                <c:pt idx="32890">
                  <c:v>42147.627060185128</c:v>
                </c:pt>
                <c:pt idx="32891">
                  <c:v>42147.634004629625</c:v>
                </c:pt>
                <c:pt idx="32892">
                  <c:v>42147.640949074092</c:v>
                </c:pt>
                <c:pt idx="32893">
                  <c:v>42147.647893518515</c:v>
                </c:pt>
                <c:pt idx="32894">
                  <c:v>42147.654837963011</c:v>
                </c:pt>
                <c:pt idx="32895">
                  <c:v>42147.661782407333</c:v>
                </c:pt>
                <c:pt idx="32896">
                  <c:v>42147.6687268518</c:v>
                </c:pt>
                <c:pt idx="32897">
                  <c:v>42147.675671296296</c:v>
                </c:pt>
                <c:pt idx="32898">
                  <c:v>42147.682615740741</c:v>
                </c:pt>
                <c:pt idx="32899">
                  <c:v>42147.689560185187</c:v>
                </c:pt>
                <c:pt idx="32900">
                  <c:v>42147.696504629625</c:v>
                </c:pt>
                <c:pt idx="32901">
                  <c:v>42147.703449074077</c:v>
                </c:pt>
                <c:pt idx="32902">
                  <c:v>42147.710393518515</c:v>
                </c:pt>
                <c:pt idx="32903">
                  <c:v>42147.71733796296</c:v>
                </c:pt>
                <c:pt idx="32904">
                  <c:v>42147.724282407406</c:v>
                </c:pt>
                <c:pt idx="32905">
                  <c:v>42147.7312268518</c:v>
                </c:pt>
                <c:pt idx="32906">
                  <c:v>42147.738171296296</c:v>
                </c:pt>
                <c:pt idx="32907">
                  <c:v>42147.745115740734</c:v>
                </c:pt>
                <c:pt idx="32908">
                  <c:v>42147.752060185187</c:v>
                </c:pt>
                <c:pt idx="32909">
                  <c:v>42147.759004629625</c:v>
                </c:pt>
                <c:pt idx="32910">
                  <c:v>42147.765949074077</c:v>
                </c:pt>
                <c:pt idx="32911">
                  <c:v>42147.772893518515</c:v>
                </c:pt>
                <c:pt idx="32912">
                  <c:v>42147.77983796296</c:v>
                </c:pt>
                <c:pt idx="32913">
                  <c:v>42147.786782407406</c:v>
                </c:pt>
                <c:pt idx="32914">
                  <c:v>42147.793726851742</c:v>
                </c:pt>
                <c:pt idx="32915">
                  <c:v>42147.800671296354</c:v>
                </c:pt>
                <c:pt idx="32916">
                  <c:v>42147.807615740741</c:v>
                </c:pt>
                <c:pt idx="32917">
                  <c:v>42147.814560185201</c:v>
                </c:pt>
                <c:pt idx="32918">
                  <c:v>42147.821504629625</c:v>
                </c:pt>
                <c:pt idx="32919">
                  <c:v>42147.828449074092</c:v>
                </c:pt>
                <c:pt idx="32920">
                  <c:v>42147.835393518515</c:v>
                </c:pt>
                <c:pt idx="32921">
                  <c:v>42147.842337963011</c:v>
                </c:pt>
                <c:pt idx="32922">
                  <c:v>42147.849282407413</c:v>
                </c:pt>
                <c:pt idx="32923">
                  <c:v>42147.856226851902</c:v>
                </c:pt>
                <c:pt idx="32924">
                  <c:v>42147.863171296296</c:v>
                </c:pt>
                <c:pt idx="32925">
                  <c:v>42147.870115740741</c:v>
                </c:pt>
                <c:pt idx="32926">
                  <c:v>42147.877060185187</c:v>
                </c:pt>
                <c:pt idx="32927">
                  <c:v>42147.884004629632</c:v>
                </c:pt>
                <c:pt idx="32928">
                  <c:v>42147.890949074092</c:v>
                </c:pt>
                <c:pt idx="32929">
                  <c:v>42147.897893518515</c:v>
                </c:pt>
                <c:pt idx="32930">
                  <c:v>42147.904837963011</c:v>
                </c:pt>
                <c:pt idx="32931">
                  <c:v>42147.911782407406</c:v>
                </c:pt>
                <c:pt idx="32932">
                  <c:v>42147.918726851851</c:v>
                </c:pt>
                <c:pt idx="32933">
                  <c:v>42147.925671296296</c:v>
                </c:pt>
                <c:pt idx="32934">
                  <c:v>42147.932615740741</c:v>
                </c:pt>
                <c:pt idx="32935">
                  <c:v>42147.939560185187</c:v>
                </c:pt>
                <c:pt idx="32936">
                  <c:v>42147.946504629632</c:v>
                </c:pt>
                <c:pt idx="32937">
                  <c:v>42147.953449074092</c:v>
                </c:pt>
                <c:pt idx="32938">
                  <c:v>42147.960393518515</c:v>
                </c:pt>
                <c:pt idx="32939">
                  <c:v>42147.96733796296</c:v>
                </c:pt>
                <c:pt idx="32940">
                  <c:v>42147.974282407413</c:v>
                </c:pt>
                <c:pt idx="32941">
                  <c:v>42147.981226851851</c:v>
                </c:pt>
                <c:pt idx="32942">
                  <c:v>42147.988171296354</c:v>
                </c:pt>
                <c:pt idx="32943">
                  <c:v>42147.995115740734</c:v>
                </c:pt>
                <c:pt idx="32944">
                  <c:v>42148.002060185187</c:v>
                </c:pt>
                <c:pt idx="32945">
                  <c:v>42148.009004629625</c:v>
                </c:pt>
                <c:pt idx="32946">
                  <c:v>42148.015949074092</c:v>
                </c:pt>
                <c:pt idx="32947">
                  <c:v>42148.022893518515</c:v>
                </c:pt>
                <c:pt idx="32948">
                  <c:v>42148.02983796296</c:v>
                </c:pt>
                <c:pt idx="32949">
                  <c:v>42148.036782407406</c:v>
                </c:pt>
                <c:pt idx="32950">
                  <c:v>42148.0437268518</c:v>
                </c:pt>
                <c:pt idx="32951">
                  <c:v>42148.050671296354</c:v>
                </c:pt>
                <c:pt idx="32952">
                  <c:v>42148.057615740741</c:v>
                </c:pt>
                <c:pt idx="32953">
                  <c:v>42148.064560185187</c:v>
                </c:pt>
                <c:pt idx="32954">
                  <c:v>42148.071504629625</c:v>
                </c:pt>
                <c:pt idx="32955">
                  <c:v>42148.078449074092</c:v>
                </c:pt>
                <c:pt idx="32956">
                  <c:v>42148.085393518515</c:v>
                </c:pt>
                <c:pt idx="32957">
                  <c:v>42148.09233796296</c:v>
                </c:pt>
                <c:pt idx="32958">
                  <c:v>42148.099282407406</c:v>
                </c:pt>
                <c:pt idx="32959">
                  <c:v>42148.106226851851</c:v>
                </c:pt>
                <c:pt idx="32960">
                  <c:v>42148.113171296296</c:v>
                </c:pt>
                <c:pt idx="32961">
                  <c:v>42148.120115740734</c:v>
                </c:pt>
                <c:pt idx="32962">
                  <c:v>42148.127060185128</c:v>
                </c:pt>
                <c:pt idx="32963">
                  <c:v>42148.134004629625</c:v>
                </c:pt>
                <c:pt idx="32964">
                  <c:v>42148.140949074092</c:v>
                </c:pt>
                <c:pt idx="32965">
                  <c:v>42148.147893518515</c:v>
                </c:pt>
                <c:pt idx="32966">
                  <c:v>42148.154837963011</c:v>
                </c:pt>
                <c:pt idx="32967">
                  <c:v>42148.161782407333</c:v>
                </c:pt>
                <c:pt idx="32968">
                  <c:v>42148.1687268518</c:v>
                </c:pt>
                <c:pt idx="32969">
                  <c:v>42148.175671296296</c:v>
                </c:pt>
                <c:pt idx="32970">
                  <c:v>42148.182615740741</c:v>
                </c:pt>
                <c:pt idx="32971">
                  <c:v>42148.189560185187</c:v>
                </c:pt>
                <c:pt idx="32972">
                  <c:v>42148.196504629625</c:v>
                </c:pt>
                <c:pt idx="32973">
                  <c:v>42148.203449074077</c:v>
                </c:pt>
                <c:pt idx="32974">
                  <c:v>42148.210393518515</c:v>
                </c:pt>
                <c:pt idx="32975">
                  <c:v>42148.21733796296</c:v>
                </c:pt>
                <c:pt idx="32976">
                  <c:v>42148.224282407406</c:v>
                </c:pt>
                <c:pt idx="32977">
                  <c:v>42148.2312268518</c:v>
                </c:pt>
                <c:pt idx="32978">
                  <c:v>42148.238171296296</c:v>
                </c:pt>
                <c:pt idx="32979">
                  <c:v>42148.245115740734</c:v>
                </c:pt>
                <c:pt idx="32980">
                  <c:v>42148.252060185187</c:v>
                </c:pt>
                <c:pt idx="32981">
                  <c:v>42148.259004629625</c:v>
                </c:pt>
                <c:pt idx="32982">
                  <c:v>42148.265949074077</c:v>
                </c:pt>
                <c:pt idx="32983">
                  <c:v>42148.272893518515</c:v>
                </c:pt>
                <c:pt idx="32984">
                  <c:v>42148.27983796296</c:v>
                </c:pt>
                <c:pt idx="32985">
                  <c:v>42148.286782407406</c:v>
                </c:pt>
                <c:pt idx="32986">
                  <c:v>42148.293726851742</c:v>
                </c:pt>
                <c:pt idx="32987">
                  <c:v>42148.300671296354</c:v>
                </c:pt>
                <c:pt idx="32988">
                  <c:v>42148.307615740741</c:v>
                </c:pt>
                <c:pt idx="32989">
                  <c:v>42148.314560185201</c:v>
                </c:pt>
                <c:pt idx="32990">
                  <c:v>42148.321504629625</c:v>
                </c:pt>
                <c:pt idx="32991">
                  <c:v>42148.328449074092</c:v>
                </c:pt>
                <c:pt idx="32992">
                  <c:v>42148.335393518515</c:v>
                </c:pt>
                <c:pt idx="32993">
                  <c:v>42148.342337963011</c:v>
                </c:pt>
                <c:pt idx="32994">
                  <c:v>42148.349282407413</c:v>
                </c:pt>
                <c:pt idx="32995">
                  <c:v>42148.356226851902</c:v>
                </c:pt>
                <c:pt idx="32996">
                  <c:v>42148.363171296296</c:v>
                </c:pt>
                <c:pt idx="32997">
                  <c:v>42148.370115740741</c:v>
                </c:pt>
                <c:pt idx="32998">
                  <c:v>42148.377060185187</c:v>
                </c:pt>
                <c:pt idx="32999">
                  <c:v>42148.384004629632</c:v>
                </c:pt>
                <c:pt idx="33000">
                  <c:v>42148.390949074092</c:v>
                </c:pt>
                <c:pt idx="33001">
                  <c:v>42148.397893518515</c:v>
                </c:pt>
                <c:pt idx="33002">
                  <c:v>42148.404837963011</c:v>
                </c:pt>
                <c:pt idx="33003">
                  <c:v>42148.411782407406</c:v>
                </c:pt>
                <c:pt idx="33004">
                  <c:v>42148.418726851851</c:v>
                </c:pt>
                <c:pt idx="33005">
                  <c:v>42148.425671296296</c:v>
                </c:pt>
                <c:pt idx="33006">
                  <c:v>42148.432615740741</c:v>
                </c:pt>
                <c:pt idx="33007">
                  <c:v>42148.439560185187</c:v>
                </c:pt>
                <c:pt idx="33008">
                  <c:v>42148.446504629632</c:v>
                </c:pt>
                <c:pt idx="33009">
                  <c:v>42148.453449074092</c:v>
                </c:pt>
                <c:pt idx="33010">
                  <c:v>42148.460393518515</c:v>
                </c:pt>
                <c:pt idx="33011">
                  <c:v>42148.46733796296</c:v>
                </c:pt>
                <c:pt idx="33012">
                  <c:v>42148.474282407413</c:v>
                </c:pt>
                <c:pt idx="33013">
                  <c:v>42148.481226851851</c:v>
                </c:pt>
                <c:pt idx="33014">
                  <c:v>42148.488171296354</c:v>
                </c:pt>
                <c:pt idx="33015">
                  <c:v>42148.495115740734</c:v>
                </c:pt>
                <c:pt idx="33016">
                  <c:v>42148.502060185187</c:v>
                </c:pt>
                <c:pt idx="33017">
                  <c:v>42148.509004629625</c:v>
                </c:pt>
                <c:pt idx="33018">
                  <c:v>42148.515949074092</c:v>
                </c:pt>
                <c:pt idx="33019">
                  <c:v>42148.522893518515</c:v>
                </c:pt>
                <c:pt idx="33020">
                  <c:v>42148.52983796296</c:v>
                </c:pt>
                <c:pt idx="33021">
                  <c:v>42148.536782407406</c:v>
                </c:pt>
                <c:pt idx="33022">
                  <c:v>42148.5437268518</c:v>
                </c:pt>
                <c:pt idx="33023">
                  <c:v>42148.550671296354</c:v>
                </c:pt>
                <c:pt idx="33024">
                  <c:v>42148.557615740741</c:v>
                </c:pt>
                <c:pt idx="33025">
                  <c:v>42148.564560185187</c:v>
                </c:pt>
                <c:pt idx="33026">
                  <c:v>42148.571504629625</c:v>
                </c:pt>
                <c:pt idx="33027">
                  <c:v>42148.578449074092</c:v>
                </c:pt>
                <c:pt idx="33028">
                  <c:v>42148.585393518515</c:v>
                </c:pt>
                <c:pt idx="33029">
                  <c:v>42148.59233796296</c:v>
                </c:pt>
                <c:pt idx="33030">
                  <c:v>42148.599282407406</c:v>
                </c:pt>
                <c:pt idx="33031">
                  <c:v>42148.606226851851</c:v>
                </c:pt>
                <c:pt idx="33032">
                  <c:v>42148.613171296296</c:v>
                </c:pt>
                <c:pt idx="33033">
                  <c:v>42148.620115740734</c:v>
                </c:pt>
                <c:pt idx="33034">
                  <c:v>42148.627060185128</c:v>
                </c:pt>
                <c:pt idx="33035">
                  <c:v>42148.634004629625</c:v>
                </c:pt>
                <c:pt idx="33036">
                  <c:v>42148.640949074092</c:v>
                </c:pt>
                <c:pt idx="33037">
                  <c:v>42148.647893518515</c:v>
                </c:pt>
                <c:pt idx="33038">
                  <c:v>42148.654837963011</c:v>
                </c:pt>
                <c:pt idx="33039">
                  <c:v>42148.661782407333</c:v>
                </c:pt>
                <c:pt idx="33040">
                  <c:v>42148.6687268518</c:v>
                </c:pt>
                <c:pt idx="33041">
                  <c:v>42148.675671296296</c:v>
                </c:pt>
                <c:pt idx="33042">
                  <c:v>42148.682615740741</c:v>
                </c:pt>
                <c:pt idx="33043">
                  <c:v>42148.689560185187</c:v>
                </c:pt>
                <c:pt idx="33044">
                  <c:v>42148.696504629625</c:v>
                </c:pt>
                <c:pt idx="33045">
                  <c:v>42148.703449074077</c:v>
                </c:pt>
                <c:pt idx="33046">
                  <c:v>42148.710393518515</c:v>
                </c:pt>
                <c:pt idx="33047">
                  <c:v>42148.71733796296</c:v>
                </c:pt>
                <c:pt idx="33048">
                  <c:v>42148.724282407406</c:v>
                </c:pt>
                <c:pt idx="33049">
                  <c:v>42148.7312268518</c:v>
                </c:pt>
                <c:pt idx="33050">
                  <c:v>42148.738171296296</c:v>
                </c:pt>
                <c:pt idx="33051">
                  <c:v>42148.745115740734</c:v>
                </c:pt>
                <c:pt idx="33052">
                  <c:v>42148.752060185187</c:v>
                </c:pt>
                <c:pt idx="33053">
                  <c:v>42148.759004629625</c:v>
                </c:pt>
                <c:pt idx="33054">
                  <c:v>42148.765949074077</c:v>
                </c:pt>
                <c:pt idx="33055">
                  <c:v>42148.772893518515</c:v>
                </c:pt>
                <c:pt idx="33056">
                  <c:v>42148.77983796296</c:v>
                </c:pt>
                <c:pt idx="33057">
                  <c:v>42148.786782407406</c:v>
                </c:pt>
                <c:pt idx="33058">
                  <c:v>42148.793726851742</c:v>
                </c:pt>
                <c:pt idx="33059">
                  <c:v>42148.800671296354</c:v>
                </c:pt>
                <c:pt idx="33060">
                  <c:v>42148.807615740741</c:v>
                </c:pt>
                <c:pt idx="33061">
                  <c:v>42148.814560185201</c:v>
                </c:pt>
                <c:pt idx="33062">
                  <c:v>42148.821504629625</c:v>
                </c:pt>
                <c:pt idx="33063">
                  <c:v>42148.828449074092</c:v>
                </c:pt>
                <c:pt idx="33064">
                  <c:v>42148.835393518515</c:v>
                </c:pt>
                <c:pt idx="33065">
                  <c:v>42148.842337963011</c:v>
                </c:pt>
                <c:pt idx="33066">
                  <c:v>42148.849282407413</c:v>
                </c:pt>
                <c:pt idx="33067">
                  <c:v>42148.856226851902</c:v>
                </c:pt>
                <c:pt idx="33068">
                  <c:v>42148.863171296296</c:v>
                </c:pt>
                <c:pt idx="33069">
                  <c:v>42148.870115740741</c:v>
                </c:pt>
                <c:pt idx="33070">
                  <c:v>42148.877060185187</c:v>
                </c:pt>
                <c:pt idx="33071">
                  <c:v>42148.884004629632</c:v>
                </c:pt>
                <c:pt idx="33072">
                  <c:v>42148.890949074092</c:v>
                </c:pt>
                <c:pt idx="33073">
                  <c:v>42148.897893518515</c:v>
                </c:pt>
                <c:pt idx="33074">
                  <c:v>42148.904837963011</c:v>
                </c:pt>
                <c:pt idx="33075">
                  <c:v>42148.911782407406</c:v>
                </c:pt>
                <c:pt idx="33076">
                  <c:v>42148.918726851851</c:v>
                </c:pt>
                <c:pt idx="33077">
                  <c:v>42148.925671296296</c:v>
                </c:pt>
                <c:pt idx="33078">
                  <c:v>42148.932615740741</c:v>
                </c:pt>
                <c:pt idx="33079">
                  <c:v>42148.939560185187</c:v>
                </c:pt>
                <c:pt idx="33080">
                  <c:v>42148.946504629632</c:v>
                </c:pt>
                <c:pt idx="33081">
                  <c:v>42148.953449074092</c:v>
                </c:pt>
                <c:pt idx="33082">
                  <c:v>42148.960393518515</c:v>
                </c:pt>
                <c:pt idx="33083">
                  <c:v>42148.96733796296</c:v>
                </c:pt>
                <c:pt idx="33084">
                  <c:v>42148.974282407413</c:v>
                </c:pt>
                <c:pt idx="33085">
                  <c:v>42148.981226851851</c:v>
                </c:pt>
                <c:pt idx="33086">
                  <c:v>42148.988171296354</c:v>
                </c:pt>
                <c:pt idx="33087">
                  <c:v>42148.995115740734</c:v>
                </c:pt>
                <c:pt idx="33088">
                  <c:v>42149.002060185187</c:v>
                </c:pt>
                <c:pt idx="33089">
                  <c:v>42149.009004629625</c:v>
                </c:pt>
                <c:pt idx="33090">
                  <c:v>42149.015949074092</c:v>
                </c:pt>
                <c:pt idx="33091">
                  <c:v>42149.022893518515</c:v>
                </c:pt>
                <c:pt idx="33092">
                  <c:v>42149.02983796296</c:v>
                </c:pt>
                <c:pt idx="33093">
                  <c:v>42149.036782407406</c:v>
                </c:pt>
                <c:pt idx="33094">
                  <c:v>42149.0437268518</c:v>
                </c:pt>
                <c:pt idx="33095">
                  <c:v>42149.050671296354</c:v>
                </c:pt>
                <c:pt idx="33096">
                  <c:v>42149.057615740741</c:v>
                </c:pt>
                <c:pt idx="33097">
                  <c:v>42149.064560185187</c:v>
                </c:pt>
                <c:pt idx="33098">
                  <c:v>42149.071504629625</c:v>
                </c:pt>
                <c:pt idx="33099">
                  <c:v>42149.078449074092</c:v>
                </c:pt>
                <c:pt idx="33100">
                  <c:v>42149.085393518515</c:v>
                </c:pt>
                <c:pt idx="33101">
                  <c:v>42149.09233796296</c:v>
                </c:pt>
                <c:pt idx="33102">
                  <c:v>42149.099282407406</c:v>
                </c:pt>
                <c:pt idx="33103">
                  <c:v>42149.121516203704</c:v>
                </c:pt>
                <c:pt idx="33104">
                  <c:v>42149.128437499996</c:v>
                </c:pt>
                <c:pt idx="33105">
                  <c:v>42149.135381944434</c:v>
                </c:pt>
                <c:pt idx="33106">
                  <c:v>42149.142326388937</c:v>
                </c:pt>
                <c:pt idx="33107">
                  <c:v>42149.149270833324</c:v>
                </c:pt>
                <c:pt idx="33108">
                  <c:v>42149.156215277864</c:v>
                </c:pt>
                <c:pt idx="33109">
                  <c:v>42149.163159722186</c:v>
                </c:pt>
                <c:pt idx="33110">
                  <c:v>42149.170104166624</c:v>
                </c:pt>
                <c:pt idx="33111">
                  <c:v>42149.177048611033</c:v>
                </c:pt>
                <c:pt idx="33112">
                  <c:v>42149.183993055558</c:v>
                </c:pt>
                <c:pt idx="33113">
                  <c:v>42149.190937499996</c:v>
                </c:pt>
                <c:pt idx="33114">
                  <c:v>42149.197881944434</c:v>
                </c:pt>
                <c:pt idx="33115">
                  <c:v>42149.204826388937</c:v>
                </c:pt>
                <c:pt idx="33116">
                  <c:v>42149.21177083323</c:v>
                </c:pt>
                <c:pt idx="33117">
                  <c:v>42149.218715277791</c:v>
                </c:pt>
                <c:pt idx="33118">
                  <c:v>42149.225659722186</c:v>
                </c:pt>
                <c:pt idx="33119">
                  <c:v>42149.232604166624</c:v>
                </c:pt>
                <c:pt idx="33120">
                  <c:v>42149.239548611033</c:v>
                </c:pt>
                <c:pt idx="33121">
                  <c:v>42149.246493055558</c:v>
                </c:pt>
                <c:pt idx="33122">
                  <c:v>42149.253437499996</c:v>
                </c:pt>
                <c:pt idx="33123">
                  <c:v>42149.260381944434</c:v>
                </c:pt>
                <c:pt idx="33124">
                  <c:v>42149.267326388886</c:v>
                </c:pt>
                <c:pt idx="33125">
                  <c:v>42149.274270833324</c:v>
                </c:pt>
                <c:pt idx="33126">
                  <c:v>42149.281215277791</c:v>
                </c:pt>
                <c:pt idx="33127">
                  <c:v>42149.288159722222</c:v>
                </c:pt>
                <c:pt idx="33128">
                  <c:v>42149.29510416658</c:v>
                </c:pt>
                <c:pt idx="33129">
                  <c:v>42149.302048611105</c:v>
                </c:pt>
                <c:pt idx="33130">
                  <c:v>42149.308993055602</c:v>
                </c:pt>
                <c:pt idx="33131">
                  <c:v>42149.315937500003</c:v>
                </c:pt>
                <c:pt idx="33132">
                  <c:v>42149.322881944441</c:v>
                </c:pt>
                <c:pt idx="33133">
                  <c:v>42149.329826388937</c:v>
                </c:pt>
                <c:pt idx="33134">
                  <c:v>42149.336770833324</c:v>
                </c:pt>
                <c:pt idx="33135">
                  <c:v>42149.343715277791</c:v>
                </c:pt>
                <c:pt idx="33136">
                  <c:v>42149.350659722273</c:v>
                </c:pt>
                <c:pt idx="33137">
                  <c:v>42149.357604166667</c:v>
                </c:pt>
                <c:pt idx="33138">
                  <c:v>42149.364548611105</c:v>
                </c:pt>
                <c:pt idx="33139">
                  <c:v>42149.371493055558</c:v>
                </c:pt>
                <c:pt idx="33140">
                  <c:v>42149.378437500003</c:v>
                </c:pt>
                <c:pt idx="33141">
                  <c:v>42149.385381944441</c:v>
                </c:pt>
                <c:pt idx="33142">
                  <c:v>42149.392326388937</c:v>
                </c:pt>
                <c:pt idx="33143">
                  <c:v>42149.399270833324</c:v>
                </c:pt>
                <c:pt idx="33144">
                  <c:v>42149.406215277864</c:v>
                </c:pt>
                <c:pt idx="33145">
                  <c:v>42149.413159722222</c:v>
                </c:pt>
                <c:pt idx="33146">
                  <c:v>42149.420104166624</c:v>
                </c:pt>
                <c:pt idx="33147">
                  <c:v>42149.427048611033</c:v>
                </c:pt>
                <c:pt idx="33148">
                  <c:v>42149.433993055558</c:v>
                </c:pt>
                <c:pt idx="33149">
                  <c:v>42149.440937500003</c:v>
                </c:pt>
                <c:pt idx="33150">
                  <c:v>42149.447881944441</c:v>
                </c:pt>
                <c:pt idx="33151">
                  <c:v>42149.454826388996</c:v>
                </c:pt>
                <c:pt idx="33152">
                  <c:v>42149.46177083323</c:v>
                </c:pt>
                <c:pt idx="33153">
                  <c:v>42149.468715277791</c:v>
                </c:pt>
                <c:pt idx="33154">
                  <c:v>42149.475659722222</c:v>
                </c:pt>
                <c:pt idx="33155">
                  <c:v>42149.482604166667</c:v>
                </c:pt>
                <c:pt idx="33156">
                  <c:v>42149.489548611105</c:v>
                </c:pt>
                <c:pt idx="33157">
                  <c:v>42149.496493055558</c:v>
                </c:pt>
                <c:pt idx="33158">
                  <c:v>42149.503437499996</c:v>
                </c:pt>
                <c:pt idx="33159">
                  <c:v>42149.510381944441</c:v>
                </c:pt>
                <c:pt idx="33160">
                  <c:v>42149.517326388937</c:v>
                </c:pt>
                <c:pt idx="33161">
                  <c:v>42149.524270833324</c:v>
                </c:pt>
                <c:pt idx="33162">
                  <c:v>42149.531215277791</c:v>
                </c:pt>
                <c:pt idx="33163">
                  <c:v>42149.538159722222</c:v>
                </c:pt>
                <c:pt idx="33164">
                  <c:v>42149.545104166624</c:v>
                </c:pt>
                <c:pt idx="33165">
                  <c:v>42149.552048611105</c:v>
                </c:pt>
                <c:pt idx="33166">
                  <c:v>42149.558993055602</c:v>
                </c:pt>
                <c:pt idx="33167">
                  <c:v>42149.565937499996</c:v>
                </c:pt>
                <c:pt idx="33168">
                  <c:v>42149.572881944441</c:v>
                </c:pt>
                <c:pt idx="33169">
                  <c:v>42149.579826388937</c:v>
                </c:pt>
                <c:pt idx="33170">
                  <c:v>42149.586770833324</c:v>
                </c:pt>
                <c:pt idx="33171">
                  <c:v>42149.593715277777</c:v>
                </c:pt>
                <c:pt idx="33172">
                  <c:v>42149.600659722222</c:v>
                </c:pt>
                <c:pt idx="33173">
                  <c:v>42149.607604166624</c:v>
                </c:pt>
                <c:pt idx="33174">
                  <c:v>42149.614548611105</c:v>
                </c:pt>
                <c:pt idx="33175">
                  <c:v>42149.6214930555</c:v>
                </c:pt>
                <c:pt idx="33176">
                  <c:v>42149.628437499996</c:v>
                </c:pt>
                <c:pt idx="33177">
                  <c:v>42149.635381944434</c:v>
                </c:pt>
                <c:pt idx="33178">
                  <c:v>42149.642326388937</c:v>
                </c:pt>
                <c:pt idx="33179">
                  <c:v>42149.649270833324</c:v>
                </c:pt>
                <c:pt idx="33180">
                  <c:v>42149.656215277864</c:v>
                </c:pt>
                <c:pt idx="33181">
                  <c:v>42149.663159722186</c:v>
                </c:pt>
                <c:pt idx="33182">
                  <c:v>42149.670104166624</c:v>
                </c:pt>
                <c:pt idx="33183">
                  <c:v>42149.677048611033</c:v>
                </c:pt>
                <c:pt idx="33184">
                  <c:v>42149.683993055558</c:v>
                </c:pt>
                <c:pt idx="33185">
                  <c:v>42149.690937499996</c:v>
                </c:pt>
                <c:pt idx="33186">
                  <c:v>42149.697881944434</c:v>
                </c:pt>
                <c:pt idx="33187">
                  <c:v>42149.704826388937</c:v>
                </c:pt>
                <c:pt idx="33188">
                  <c:v>42149.71177083323</c:v>
                </c:pt>
                <c:pt idx="33189">
                  <c:v>42149.718715277791</c:v>
                </c:pt>
                <c:pt idx="33190">
                  <c:v>42149.725659722186</c:v>
                </c:pt>
                <c:pt idx="33191">
                  <c:v>42149.732604166624</c:v>
                </c:pt>
                <c:pt idx="33192">
                  <c:v>42149.739548611033</c:v>
                </c:pt>
                <c:pt idx="33193">
                  <c:v>42149.746493055558</c:v>
                </c:pt>
                <c:pt idx="33194">
                  <c:v>42149.753437499996</c:v>
                </c:pt>
                <c:pt idx="33195">
                  <c:v>42149.760381944434</c:v>
                </c:pt>
                <c:pt idx="33196">
                  <c:v>42149.767326388886</c:v>
                </c:pt>
                <c:pt idx="33197">
                  <c:v>42149.774270833324</c:v>
                </c:pt>
                <c:pt idx="33198">
                  <c:v>42149.781215277791</c:v>
                </c:pt>
                <c:pt idx="33199">
                  <c:v>42149.788159722222</c:v>
                </c:pt>
                <c:pt idx="33200">
                  <c:v>42149.79510416658</c:v>
                </c:pt>
                <c:pt idx="33201">
                  <c:v>42149.802048611105</c:v>
                </c:pt>
                <c:pt idx="33202">
                  <c:v>42149.808993055602</c:v>
                </c:pt>
                <c:pt idx="33203">
                  <c:v>42149.815937500003</c:v>
                </c:pt>
                <c:pt idx="33204">
                  <c:v>42149.822881944441</c:v>
                </c:pt>
                <c:pt idx="33205">
                  <c:v>42149.829826388937</c:v>
                </c:pt>
                <c:pt idx="33206">
                  <c:v>42149.836770833324</c:v>
                </c:pt>
                <c:pt idx="33207">
                  <c:v>42149.843715277791</c:v>
                </c:pt>
                <c:pt idx="33208">
                  <c:v>42149.850659722273</c:v>
                </c:pt>
                <c:pt idx="33209">
                  <c:v>42149.857604166667</c:v>
                </c:pt>
                <c:pt idx="33210">
                  <c:v>42149.864548611105</c:v>
                </c:pt>
                <c:pt idx="33211">
                  <c:v>42149.871493055558</c:v>
                </c:pt>
                <c:pt idx="33212">
                  <c:v>42149.878437500003</c:v>
                </c:pt>
                <c:pt idx="33213">
                  <c:v>42149.885381944441</c:v>
                </c:pt>
                <c:pt idx="33214">
                  <c:v>42149.892326388937</c:v>
                </c:pt>
                <c:pt idx="33215">
                  <c:v>42149.899270833324</c:v>
                </c:pt>
                <c:pt idx="33216">
                  <c:v>42149.906215277864</c:v>
                </c:pt>
                <c:pt idx="33217">
                  <c:v>42149.913159722222</c:v>
                </c:pt>
                <c:pt idx="33218">
                  <c:v>42149.920104166624</c:v>
                </c:pt>
                <c:pt idx="33219">
                  <c:v>42149.927048611033</c:v>
                </c:pt>
                <c:pt idx="33220">
                  <c:v>42149.933993055558</c:v>
                </c:pt>
                <c:pt idx="33221">
                  <c:v>42149.940937500003</c:v>
                </c:pt>
                <c:pt idx="33222">
                  <c:v>42149.947881944441</c:v>
                </c:pt>
                <c:pt idx="33223">
                  <c:v>42149.954826388996</c:v>
                </c:pt>
                <c:pt idx="33224">
                  <c:v>42149.96177083323</c:v>
                </c:pt>
                <c:pt idx="33225">
                  <c:v>42149.968715277791</c:v>
                </c:pt>
                <c:pt idx="33226">
                  <c:v>42149.975659722222</c:v>
                </c:pt>
                <c:pt idx="33227">
                  <c:v>42149.982604166667</c:v>
                </c:pt>
                <c:pt idx="33228">
                  <c:v>42149.989548611105</c:v>
                </c:pt>
                <c:pt idx="33229">
                  <c:v>42149.996493055558</c:v>
                </c:pt>
                <c:pt idx="33230">
                  <c:v>42150.003437499996</c:v>
                </c:pt>
                <c:pt idx="33231">
                  <c:v>42150.010381944441</c:v>
                </c:pt>
                <c:pt idx="33232">
                  <c:v>42150.017326388937</c:v>
                </c:pt>
                <c:pt idx="33233">
                  <c:v>42150.024270833324</c:v>
                </c:pt>
                <c:pt idx="33234">
                  <c:v>42150.031215277791</c:v>
                </c:pt>
                <c:pt idx="33235">
                  <c:v>42150.038159722222</c:v>
                </c:pt>
                <c:pt idx="33236">
                  <c:v>42150.045104166624</c:v>
                </c:pt>
                <c:pt idx="33237">
                  <c:v>42150.052048611105</c:v>
                </c:pt>
                <c:pt idx="33238">
                  <c:v>42150.058993055602</c:v>
                </c:pt>
                <c:pt idx="33239">
                  <c:v>42150.065937499996</c:v>
                </c:pt>
                <c:pt idx="33240">
                  <c:v>42150.072881944441</c:v>
                </c:pt>
                <c:pt idx="33241">
                  <c:v>42150.079826388937</c:v>
                </c:pt>
                <c:pt idx="33242">
                  <c:v>42150.086770833324</c:v>
                </c:pt>
                <c:pt idx="33243">
                  <c:v>42150.093715277777</c:v>
                </c:pt>
                <c:pt idx="33244">
                  <c:v>42150.100659722222</c:v>
                </c:pt>
                <c:pt idx="33245">
                  <c:v>42150.107604166624</c:v>
                </c:pt>
                <c:pt idx="33246">
                  <c:v>42150.114548611105</c:v>
                </c:pt>
                <c:pt idx="33247">
                  <c:v>42150.1214930555</c:v>
                </c:pt>
                <c:pt idx="33248">
                  <c:v>42150.128437499996</c:v>
                </c:pt>
                <c:pt idx="33249">
                  <c:v>42150.135381944434</c:v>
                </c:pt>
                <c:pt idx="33250">
                  <c:v>42150.142326388937</c:v>
                </c:pt>
                <c:pt idx="33251">
                  <c:v>42150.149270833324</c:v>
                </c:pt>
                <c:pt idx="33252">
                  <c:v>42150.156215277864</c:v>
                </c:pt>
                <c:pt idx="33253">
                  <c:v>42150.163159722186</c:v>
                </c:pt>
                <c:pt idx="33254">
                  <c:v>42150.170104166624</c:v>
                </c:pt>
                <c:pt idx="33255">
                  <c:v>42150.177048611033</c:v>
                </c:pt>
                <c:pt idx="33256">
                  <c:v>42150.183993055558</c:v>
                </c:pt>
                <c:pt idx="33257">
                  <c:v>42150.190937499996</c:v>
                </c:pt>
                <c:pt idx="33258">
                  <c:v>42150.197881944434</c:v>
                </c:pt>
                <c:pt idx="33259">
                  <c:v>42150.204826388937</c:v>
                </c:pt>
                <c:pt idx="33260">
                  <c:v>42150.21177083323</c:v>
                </c:pt>
                <c:pt idx="33261">
                  <c:v>42150.218715277791</c:v>
                </c:pt>
                <c:pt idx="33262">
                  <c:v>42150.225659722186</c:v>
                </c:pt>
                <c:pt idx="33263">
                  <c:v>42150.232604166624</c:v>
                </c:pt>
                <c:pt idx="33264">
                  <c:v>42150.239548611033</c:v>
                </c:pt>
                <c:pt idx="33265">
                  <c:v>42150.246493055558</c:v>
                </c:pt>
                <c:pt idx="33266">
                  <c:v>42150.253437499996</c:v>
                </c:pt>
                <c:pt idx="33267">
                  <c:v>42150.260381944434</c:v>
                </c:pt>
                <c:pt idx="33268">
                  <c:v>42150.267326388886</c:v>
                </c:pt>
                <c:pt idx="33269">
                  <c:v>42150.274270833324</c:v>
                </c:pt>
                <c:pt idx="33270">
                  <c:v>42150.281215277791</c:v>
                </c:pt>
                <c:pt idx="33271">
                  <c:v>42150.288159722222</c:v>
                </c:pt>
                <c:pt idx="33272">
                  <c:v>42150.29510416658</c:v>
                </c:pt>
                <c:pt idx="33273">
                  <c:v>42150.302048611105</c:v>
                </c:pt>
                <c:pt idx="33274">
                  <c:v>42150.308993055602</c:v>
                </c:pt>
                <c:pt idx="33275">
                  <c:v>42150.315937500003</c:v>
                </c:pt>
                <c:pt idx="33276">
                  <c:v>42150.322881944441</c:v>
                </c:pt>
                <c:pt idx="33277">
                  <c:v>42150.329826388937</c:v>
                </c:pt>
                <c:pt idx="33278">
                  <c:v>42150.336770833324</c:v>
                </c:pt>
                <c:pt idx="33279">
                  <c:v>42150.343715277791</c:v>
                </c:pt>
                <c:pt idx="33280">
                  <c:v>42150.350659722273</c:v>
                </c:pt>
                <c:pt idx="33281">
                  <c:v>42150.357604166667</c:v>
                </c:pt>
                <c:pt idx="33282">
                  <c:v>42150.364548611105</c:v>
                </c:pt>
                <c:pt idx="33283">
                  <c:v>42150.371493055558</c:v>
                </c:pt>
                <c:pt idx="33284">
                  <c:v>42150.378437500003</c:v>
                </c:pt>
                <c:pt idx="33285">
                  <c:v>42150.385381944441</c:v>
                </c:pt>
                <c:pt idx="33286">
                  <c:v>42150.392326388937</c:v>
                </c:pt>
                <c:pt idx="33287">
                  <c:v>42150.399270833324</c:v>
                </c:pt>
                <c:pt idx="33288">
                  <c:v>42150.406215277864</c:v>
                </c:pt>
                <c:pt idx="33289">
                  <c:v>42150.413159722222</c:v>
                </c:pt>
                <c:pt idx="33290">
                  <c:v>42150.420104166624</c:v>
                </c:pt>
                <c:pt idx="33291">
                  <c:v>42150.427048611033</c:v>
                </c:pt>
                <c:pt idx="33292">
                  <c:v>42150.433993055558</c:v>
                </c:pt>
                <c:pt idx="33293">
                  <c:v>42150.440937500003</c:v>
                </c:pt>
                <c:pt idx="33294">
                  <c:v>42150.447881944441</c:v>
                </c:pt>
                <c:pt idx="33295">
                  <c:v>42150.454826388996</c:v>
                </c:pt>
                <c:pt idx="33296">
                  <c:v>42150.46177083323</c:v>
                </c:pt>
                <c:pt idx="33297">
                  <c:v>42150.468715277791</c:v>
                </c:pt>
                <c:pt idx="33298">
                  <c:v>42150.475659722222</c:v>
                </c:pt>
                <c:pt idx="33299">
                  <c:v>42150.482604166667</c:v>
                </c:pt>
                <c:pt idx="33300">
                  <c:v>42150.489548611105</c:v>
                </c:pt>
                <c:pt idx="33301">
                  <c:v>42150.518946759257</c:v>
                </c:pt>
                <c:pt idx="33302">
                  <c:v>42150.525868055556</c:v>
                </c:pt>
                <c:pt idx="33303">
                  <c:v>42150.532812500001</c:v>
                </c:pt>
                <c:pt idx="33304">
                  <c:v>42150.539756944447</c:v>
                </c:pt>
                <c:pt idx="33305">
                  <c:v>42150.546701388892</c:v>
                </c:pt>
                <c:pt idx="33306">
                  <c:v>42150.553645833279</c:v>
                </c:pt>
                <c:pt idx="33307">
                  <c:v>42150.560590277782</c:v>
                </c:pt>
                <c:pt idx="33308">
                  <c:v>42150.56753472222</c:v>
                </c:pt>
                <c:pt idx="33309">
                  <c:v>42150.574479166666</c:v>
                </c:pt>
                <c:pt idx="33310">
                  <c:v>42150.581423611016</c:v>
                </c:pt>
                <c:pt idx="33311">
                  <c:v>42150.588368055563</c:v>
                </c:pt>
                <c:pt idx="33312">
                  <c:v>42150.595312499994</c:v>
                </c:pt>
                <c:pt idx="33313">
                  <c:v>42150.602256944519</c:v>
                </c:pt>
                <c:pt idx="33314">
                  <c:v>42150.609201388892</c:v>
                </c:pt>
                <c:pt idx="33315">
                  <c:v>42150.616145833279</c:v>
                </c:pt>
                <c:pt idx="33316">
                  <c:v>42150.623090277775</c:v>
                </c:pt>
                <c:pt idx="33317">
                  <c:v>42150.63003472222</c:v>
                </c:pt>
                <c:pt idx="33318">
                  <c:v>42150.636979166666</c:v>
                </c:pt>
                <c:pt idx="33319">
                  <c:v>42150.643923611016</c:v>
                </c:pt>
                <c:pt idx="33320">
                  <c:v>42150.650868055563</c:v>
                </c:pt>
                <c:pt idx="33321">
                  <c:v>42150.657812500001</c:v>
                </c:pt>
                <c:pt idx="33322">
                  <c:v>42150.664756944447</c:v>
                </c:pt>
                <c:pt idx="33323">
                  <c:v>42150.671701388885</c:v>
                </c:pt>
                <c:pt idx="33324">
                  <c:v>42150.678645833279</c:v>
                </c:pt>
                <c:pt idx="33325">
                  <c:v>42150.685590277782</c:v>
                </c:pt>
                <c:pt idx="33326">
                  <c:v>42150.69253472222</c:v>
                </c:pt>
                <c:pt idx="33327">
                  <c:v>42150.699479166615</c:v>
                </c:pt>
                <c:pt idx="33328">
                  <c:v>42150.706423611016</c:v>
                </c:pt>
                <c:pt idx="33329">
                  <c:v>42150.713368055556</c:v>
                </c:pt>
                <c:pt idx="33330">
                  <c:v>42150.720312499994</c:v>
                </c:pt>
                <c:pt idx="33331">
                  <c:v>42150.727256944447</c:v>
                </c:pt>
                <c:pt idx="33332">
                  <c:v>42150.734201388892</c:v>
                </c:pt>
                <c:pt idx="33333">
                  <c:v>42150.741145833221</c:v>
                </c:pt>
                <c:pt idx="33334">
                  <c:v>42150.748090277782</c:v>
                </c:pt>
                <c:pt idx="33335">
                  <c:v>42150.75503472222</c:v>
                </c:pt>
                <c:pt idx="33336">
                  <c:v>42150.761979166615</c:v>
                </c:pt>
                <c:pt idx="33337">
                  <c:v>42150.768923611016</c:v>
                </c:pt>
                <c:pt idx="33338">
                  <c:v>42150.775868055556</c:v>
                </c:pt>
                <c:pt idx="33339">
                  <c:v>42150.782812500001</c:v>
                </c:pt>
                <c:pt idx="33340">
                  <c:v>42150.789756944447</c:v>
                </c:pt>
                <c:pt idx="33341">
                  <c:v>42150.796701388885</c:v>
                </c:pt>
                <c:pt idx="33342">
                  <c:v>42150.803645833279</c:v>
                </c:pt>
                <c:pt idx="33343">
                  <c:v>42150.810590277848</c:v>
                </c:pt>
                <c:pt idx="33344">
                  <c:v>42150.817534722242</c:v>
                </c:pt>
                <c:pt idx="33345">
                  <c:v>42150.824479166666</c:v>
                </c:pt>
                <c:pt idx="33346">
                  <c:v>42150.831423611016</c:v>
                </c:pt>
                <c:pt idx="33347">
                  <c:v>42150.838368055563</c:v>
                </c:pt>
                <c:pt idx="33348">
                  <c:v>42150.845312500001</c:v>
                </c:pt>
                <c:pt idx="33349">
                  <c:v>42150.852256944563</c:v>
                </c:pt>
                <c:pt idx="33350">
                  <c:v>42150.859201388979</c:v>
                </c:pt>
                <c:pt idx="33351">
                  <c:v>42150.866145833279</c:v>
                </c:pt>
                <c:pt idx="33352">
                  <c:v>42150.873090277782</c:v>
                </c:pt>
                <c:pt idx="33353">
                  <c:v>42150.880034722242</c:v>
                </c:pt>
                <c:pt idx="33354">
                  <c:v>42150.886979166717</c:v>
                </c:pt>
                <c:pt idx="33355">
                  <c:v>42150.893923611016</c:v>
                </c:pt>
                <c:pt idx="33356">
                  <c:v>42150.900868055563</c:v>
                </c:pt>
                <c:pt idx="33357">
                  <c:v>42150.907812500001</c:v>
                </c:pt>
                <c:pt idx="33358">
                  <c:v>42150.914756944519</c:v>
                </c:pt>
                <c:pt idx="33359">
                  <c:v>42150.921701388885</c:v>
                </c:pt>
                <c:pt idx="33360">
                  <c:v>42150.928645833279</c:v>
                </c:pt>
                <c:pt idx="33361">
                  <c:v>42150.935590277782</c:v>
                </c:pt>
                <c:pt idx="33362">
                  <c:v>42150.942534722242</c:v>
                </c:pt>
                <c:pt idx="33363">
                  <c:v>42150.949479166666</c:v>
                </c:pt>
                <c:pt idx="33364">
                  <c:v>42150.956423611104</c:v>
                </c:pt>
                <c:pt idx="33365">
                  <c:v>42150.963368055556</c:v>
                </c:pt>
                <c:pt idx="33366">
                  <c:v>42150.970312500001</c:v>
                </c:pt>
                <c:pt idx="33367">
                  <c:v>42150.977256944519</c:v>
                </c:pt>
                <c:pt idx="33368">
                  <c:v>42150.984201388979</c:v>
                </c:pt>
                <c:pt idx="33369">
                  <c:v>42150.991145833221</c:v>
                </c:pt>
                <c:pt idx="33370">
                  <c:v>42150.998090277782</c:v>
                </c:pt>
                <c:pt idx="33371">
                  <c:v>42151.00503472222</c:v>
                </c:pt>
                <c:pt idx="33372">
                  <c:v>42151.011979166666</c:v>
                </c:pt>
                <c:pt idx="33373">
                  <c:v>42151.018923611104</c:v>
                </c:pt>
                <c:pt idx="33374">
                  <c:v>42151.025868055556</c:v>
                </c:pt>
                <c:pt idx="33375">
                  <c:v>42151.032812500001</c:v>
                </c:pt>
                <c:pt idx="33376">
                  <c:v>42151.039756944447</c:v>
                </c:pt>
                <c:pt idx="33377">
                  <c:v>42151.046701388892</c:v>
                </c:pt>
                <c:pt idx="33378">
                  <c:v>42151.053645833279</c:v>
                </c:pt>
                <c:pt idx="33379">
                  <c:v>42151.060590277782</c:v>
                </c:pt>
                <c:pt idx="33380">
                  <c:v>42151.06753472222</c:v>
                </c:pt>
                <c:pt idx="33381">
                  <c:v>42151.074479166666</c:v>
                </c:pt>
                <c:pt idx="33382">
                  <c:v>42151.081423611016</c:v>
                </c:pt>
                <c:pt idx="33383">
                  <c:v>42151.088368055563</c:v>
                </c:pt>
                <c:pt idx="33384">
                  <c:v>42151.095312499994</c:v>
                </c:pt>
                <c:pt idx="33385">
                  <c:v>42151.102256944519</c:v>
                </c:pt>
                <c:pt idx="33386">
                  <c:v>42151.109201388892</c:v>
                </c:pt>
                <c:pt idx="33387">
                  <c:v>42151.116145833279</c:v>
                </c:pt>
                <c:pt idx="33388">
                  <c:v>42151.123090277775</c:v>
                </c:pt>
                <c:pt idx="33389">
                  <c:v>42151.13003472222</c:v>
                </c:pt>
                <c:pt idx="33390">
                  <c:v>42151.136979166666</c:v>
                </c:pt>
                <c:pt idx="33391">
                  <c:v>42151.143923611016</c:v>
                </c:pt>
                <c:pt idx="33392">
                  <c:v>42151.150868055563</c:v>
                </c:pt>
                <c:pt idx="33393">
                  <c:v>42151.157812500001</c:v>
                </c:pt>
                <c:pt idx="33394">
                  <c:v>42151.164756944447</c:v>
                </c:pt>
                <c:pt idx="33395">
                  <c:v>42151.171701388885</c:v>
                </c:pt>
                <c:pt idx="33396">
                  <c:v>42151.178645833279</c:v>
                </c:pt>
                <c:pt idx="33397">
                  <c:v>42151.185590277782</c:v>
                </c:pt>
                <c:pt idx="33398">
                  <c:v>42151.19253472222</c:v>
                </c:pt>
                <c:pt idx="33399">
                  <c:v>42151.199479166615</c:v>
                </c:pt>
                <c:pt idx="33400">
                  <c:v>42151.206423611016</c:v>
                </c:pt>
                <c:pt idx="33401">
                  <c:v>42151.213368055556</c:v>
                </c:pt>
                <c:pt idx="33402">
                  <c:v>42151.220312499994</c:v>
                </c:pt>
                <c:pt idx="33403">
                  <c:v>42151.227256944447</c:v>
                </c:pt>
                <c:pt idx="33404">
                  <c:v>42151.234201388892</c:v>
                </c:pt>
                <c:pt idx="33405">
                  <c:v>42151.241145833221</c:v>
                </c:pt>
                <c:pt idx="33406">
                  <c:v>42151.248090277782</c:v>
                </c:pt>
                <c:pt idx="33407">
                  <c:v>42151.25503472222</c:v>
                </c:pt>
                <c:pt idx="33408">
                  <c:v>42151.261979166615</c:v>
                </c:pt>
                <c:pt idx="33409">
                  <c:v>42151.268923611016</c:v>
                </c:pt>
                <c:pt idx="33410">
                  <c:v>42151.275868055556</c:v>
                </c:pt>
                <c:pt idx="33411">
                  <c:v>42151.282812500001</c:v>
                </c:pt>
                <c:pt idx="33412">
                  <c:v>42151.289756944447</c:v>
                </c:pt>
                <c:pt idx="33413">
                  <c:v>42151.296701388885</c:v>
                </c:pt>
                <c:pt idx="33414">
                  <c:v>42151.303645833279</c:v>
                </c:pt>
                <c:pt idx="33415">
                  <c:v>42151.310590277848</c:v>
                </c:pt>
                <c:pt idx="33416">
                  <c:v>42151.317534722242</c:v>
                </c:pt>
                <c:pt idx="33417">
                  <c:v>42151.324479166666</c:v>
                </c:pt>
                <c:pt idx="33418">
                  <c:v>42151.331423611016</c:v>
                </c:pt>
                <c:pt idx="33419">
                  <c:v>42151.338368055563</c:v>
                </c:pt>
                <c:pt idx="33420">
                  <c:v>42151.345312500001</c:v>
                </c:pt>
                <c:pt idx="33421">
                  <c:v>42151.352256944563</c:v>
                </c:pt>
                <c:pt idx="33422">
                  <c:v>42151.359201388979</c:v>
                </c:pt>
                <c:pt idx="33423">
                  <c:v>42151.366145833279</c:v>
                </c:pt>
                <c:pt idx="33424">
                  <c:v>42151.373090277782</c:v>
                </c:pt>
                <c:pt idx="33425">
                  <c:v>42151.380034722242</c:v>
                </c:pt>
                <c:pt idx="33426">
                  <c:v>42151.386979166717</c:v>
                </c:pt>
                <c:pt idx="33427">
                  <c:v>42151.393923611016</c:v>
                </c:pt>
                <c:pt idx="33428">
                  <c:v>42151.400868055563</c:v>
                </c:pt>
                <c:pt idx="33429">
                  <c:v>42151.407812500001</c:v>
                </c:pt>
                <c:pt idx="33430">
                  <c:v>42151.414756944519</c:v>
                </c:pt>
                <c:pt idx="33431">
                  <c:v>42151.421701388885</c:v>
                </c:pt>
                <c:pt idx="33432">
                  <c:v>42151.428645833279</c:v>
                </c:pt>
                <c:pt idx="33433">
                  <c:v>42151.435590277782</c:v>
                </c:pt>
                <c:pt idx="33434">
                  <c:v>42151.442534722242</c:v>
                </c:pt>
                <c:pt idx="33435">
                  <c:v>42151.449479166666</c:v>
                </c:pt>
                <c:pt idx="33436">
                  <c:v>42151.456423611104</c:v>
                </c:pt>
                <c:pt idx="33437">
                  <c:v>42151.463368055556</c:v>
                </c:pt>
                <c:pt idx="33438">
                  <c:v>42151.470312500001</c:v>
                </c:pt>
                <c:pt idx="33439">
                  <c:v>42151.477256944519</c:v>
                </c:pt>
                <c:pt idx="33440">
                  <c:v>42151.484201388979</c:v>
                </c:pt>
                <c:pt idx="33441">
                  <c:v>42151.491145833221</c:v>
                </c:pt>
                <c:pt idx="33442">
                  <c:v>42151.498090277782</c:v>
                </c:pt>
                <c:pt idx="33443">
                  <c:v>42151.50503472222</c:v>
                </c:pt>
                <c:pt idx="33444">
                  <c:v>42151.511979166666</c:v>
                </c:pt>
                <c:pt idx="33445">
                  <c:v>42151.518923611104</c:v>
                </c:pt>
                <c:pt idx="33446">
                  <c:v>42151.525868055556</c:v>
                </c:pt>
                <c:pt idx="33447">
                  <c:v>42151.532812500001</c:v>
                </c:pt>
                <c:pt idx="33448">
                  <c:v>42151.539756944447</c:v>
                </c:pt>
                <c:pt idx="33449">
                  <c:v>42151.546701388892</c:v>
                </c:pt>
                <c:pt idx="33450">
                  <c:v>42151.553645833279</c:v>
                </c:pt>
                <c:pt idx="33451">
                  <c:v>42151.560590277782</c:v>
                </c:pt>
                <c:pt idx="33452">
                  <c:v>42151.56753472222</c:v>
                </c:pt>
                <c:pt idx="33453">
                  <c:v>42151.574479166666</c:v>
                </c:pt>
                <c:pt idx="33454">
                  <c:v>42151.581423611016</c:v>
                </c:pt>
                <c:pt idx="33455">
                  <c:v>42151.588368055563</c:v>
                </c:pt>
                <c:pt idx="33456">
                  <c:v>42151.595312499994</c:v>
                </c:pt>
                <c:pt idx="33457">
                  <c:v>42151.602256944519</c:v>
                </c:pt>
                <c:pt idx="33458">
                  <c:v>42151.609201388892</c:v>
                </c:pt>
                <c:pt idx="33459">
                  <c:v>42151.616145833279</c:v>
                </c:pt>
                <c:pt idx="33460">
                  <c:v>42151.623090277775</c:v>
                </c:pt>
                <c:pt idx="33461">
                  <c:v>42151.63003472222</c:v>
                </c:pt>
                <c:pt idx="33462">
                  <c:v>42151.636979166666</c:v>
                </c:pt>
                <c:pt idx="33463">
                  <c:v>42151.643923611016</c:v>
                </c:pt>
                <c:pt idx="33464">
                  <c:v>42151.650868055563</c:v>
                </c:pt>
                <c:pt idx="33465">
                  <c:v>42151.657812500001</c:v>
                </c:pt>
                <c:pt idx="33466">
                  <c:v>42151.664756944447</c:v>
                </c:pt>
                <c:pt idx="33467">
                  <c:v>42151.671701388885</c:v>
                </c:pt>
                <c:pt idx="33468">
                  <c:v>42151.678645833279</c:v>
                </c:pt>
                <c:pt idx="33469">
                  <c:v>42151.685590277782</c:v>
                </c:pt>
                <c:pt idx="33470">
                  <c:v>42151.69253472222</c:v>
                </c:pt>
                <c:pt idx="33471">
                  <c:v>42151.699479166615</c:v>
                </c:pt>
                <c:pt idx="33472">
                  <c:v>42151.706423611016</c:v>
                </c:pt>
                <c:pt idx="33473">
                  <c:v>42151.713368055556</c:v>
                </c:pt>
                <c:pt idx="33474">
                  <c:v>42151.720312499994</c:v>
                </c:pt>
                <c:pt idx="33475">
                  <c:v>42151.727256944447</c:v>
                </c:pt>
                <c:pt idx="33476">
                  <c:v>42151.734201388892</c:v>
                </c:pt>
                <c:pt idx="33477">
                  <c:v>42151.741145833221</c:v>
                </c:pt>
                <c:pt idx="33478">
                  <c:v>42151.748090277782</c:v>
                </c:pt>
                <c:pt idx="33479">
                  <c:v>42151.75503472222</c:v>
                </c:pt>
                <c:pt idx="33480">
                  <c:v>42151.761979166615</c:v>
                </c:pt>
                <c:pt idx="33481">
                  <c:v>42151.768923611016</c:v>
                </c:pt>
                <c:pt idx="33482">
                  <c:v>42151.775868055556</c:v>
                </c:pt>
                <c:pt idx="33483">
                  <c:v>42151.782812500001</c:v>
                </c:pt>
                <c:pt idx="33484">
                  <c:v>42151.789756944447</c:v>
                </c:pt>
                <c:pt idx="33485">
                  <c:v>42151.796701388885</c:v>
                </c:pt>
                <c:pt idx="33486">
                  <c:v>42151.803645833279</c:v>
                </c:pt>
                <c:pt idx="33487">
                  <c:v>42151.810590277848</c:v>
                </c:pt>
                <c:pt idx="33488">
                  <c:v>42151.817534722242</c:v>
                </c:pt>
                <c:pt idx="33489">
                  <c:v>42151.824479166666</c:v>
                </c:pt>
                <c:pt idx="33490">
                  <c:v>42151.831423611016</c:v>
                </c:pt>
                <c:pt idx="33491">
                  <c:v>42151.838368055563</c:v>
                </c:pt>
                <c:pt idx="33492">
                  <c:v>42151.845312500001</c:v>
                </c:pt>
                <c:pt idx="33493">
                  <c:v>42151.852256944563</c:v>
                </c:pt>
                <c:pt idx="33494">
                  <c:v>42151.859201388979</c:v>
                </c:pt>
                <c:pt idx="33495">
                  <c:v>42151.866145833279</c:v>
                </c:pt>
                <c:pt idx="33496">
                  <c:v>42151.873090277782</c:v>
                </c:pt>
                <c:pt idx="33497">
                  <c:v>42151.880034722242</c:v>
                </c:pt>
                <c:pt idx="33498">
                  <c:v>42151.886979166717</c:v>
                </c:pt>
                <c:pt idx="33499">
                  <c:v>42151.893923611016</c:v>
                </c:pt>
                <c:pt idx="33500">
                  <c:v>42151.900868055563</c:v>
                </c:pt>
                <c:pt idx="33501">
                  <c:v>42151.907812500001</c:v>
                </c:pt>
                <c:pt idx="33502">
                  <c:v>42151.914756944519</c:v>
                </c:pt>
                <c:pt idx="33503">
                  <c:v>42151.921701388885</c:v>
                </c:pt>
                <c:pt idx="33504">
                  <c:v>42151.928645833279</c:v>
                </c:pt>
                <c:pt idx="33505">
                  <c:v>42151.935590277782</c:v>
                </c:pt>
                <c:pt idx="33506">
                  <c:v>42151.942534722242</c:v>
                </c:pt>
                <c:pt idx="33507">
                  <c:v>42151.949479166666</c:v>
                </c:pt>
                <c:pt idx="33508">
                  <c:v>42151.956423611104</c:v>
                </c:pt>
                <c:pt idx="33509">
                  <c:v>42151.963368055556</c:v>
                </c:pt>
                <c:pt idx="33510">
                  <c:v>42151.970312500001</c:v>
                </c:pt>
                <c:pt idx="33511">
                  <c:v>42151.977256944519</c:v>
                </c:pt>
                <c:pt idx="33512">
                  <c:v>42151.984201388979</c:v>
                </c:pt>
                <c:pt idx="33513">
                  <c:v>42151.991145833221</c:v>
                </c:pt>
                <c:pt idx="33514">
                  <c:v>42151.998090277782</c:v>
                </c:pt>
                <c:pt idx="33515">
                  <c:v>42152.00503472222</c:v>
                </c:pt>
                <c:pt idx="33516">
                  <c:v>42152.011979166666</c:v>
                </c:pt>
                <c:pt idx="33517">
                  <c:v>42152.018923611104</c:v>
                </c:pt>
                <c:pt idx="33518">
                  <c:v>42152.025868055556</c:v>
                </c:pt>
                <c:pt idx="33519">
                  <c:v>42152.032812500001</c:v>
                </c:pt>
                <c:pt idx="33520">
                  <c:v>42152.039756944447</c:v>
                </c:pt>
                <c:pt idx="33521">
                  <c:v>42152.046701388892</c:v>
                </c:pt>
                <c:pt idx="33522">
                  <c:v>42152.053645833279</c:v>
                </c:pt>
                <c:pt idx="33523">
                  <c:v>42152.060590277782</c:v>
                </c:pt>
                <c:pt idx="33524">
                  <c:v>42152.06753472222</c:v>
                </c:pt>
                <c:pt idx="33525">
                  <c:v>42152.074479166666</c:v>
                </c:pt>
                <c:pt idx="33526">
                  <c:v>42152.081423611016</c:v>
                </c:pt>
                <c:pt idx="33527">
                  <c:v>42152.088368055563</c:v>
                </c:pt>
                <c:pt idx="33528">
                  <c:v>42152.095312499994</c:v>
                </c:pt>
                <c:pt idx="33529">
                  <c:v>42152.102256944519</c:v>
                </c:pt>
                <c:pt idx="33530">
                  <c:v>42152.109201388892</c:v>
                </c:pt>
                <c:pt idx="33531">
                  <c:v>42152.116145833279</c:v>
                </c:pt>
                <c:pt idx="33532">
                  <c:v>42152.123090277775</c:v>
                </c:pt>
                <c:pt idx="33533">
                  <c:v>42152.13003472222</c:v>
                </c:pt>
                <c:pt idx="33534">
                  <c:v>42152.136979166666</c:v>
                </c:pt>
                <c:pt idx="33535">
                  <c:v>42152.143923611016</c:v>
                </c:pt>
                <c:pt idx="33536">
                  <c:v>42152.150868055563</c:v>
                </c:pt>
                <c:pt idx="33537">
                  <c:v>42152.157812500001</c:v>
                </c:pt>
                <c:pt idx="33538">
                  <c:v>42152.164756944447</c:v>
                </c:pt>
                <c:pt idx="33539">
                  <c:v>42152.171701388885</c:v>
                </c:pt>
                <c:pt idx="33540">
                  <c:v>42152.178645833279</c:v>
                </c:pt>
                <c:pt idx="33541">
                  <c:v>42152.185590277782</c:v>
                </c:pt>
                <c:pt idx="33542">
                  <c:v>42152.19253472222</c:v>
                </c:pt>
                <c:pt idx="33543">
                  <c:v>42152.199479166615</c:v>
                </c:pt>
                <c:pt idx="33544">
                  <c:v>42152.206423611016</c:v>
                </c:pt>
                <c:pt idx="33545">
                  <c:v>42152.213368055556</c:v>
                </c:pt>
                <c:pt idx="33546">
                  <c:v>42152.220312499994</c:v>
                </c:pt>
                <c:pt idx="33547">
                  <c:v>42152.227256944447</c:v>
                </c:pt>
                <c:pt idx="33548">
                  <c:v>42152.234201388892</c:v>
                </c:pt>
                <c:pt idx="33549">
                  <c:v>42152.241145833221</c:v>
                </c:pt>
                <c:pt idx="33550">
                  <c:v>42152.248090277782</c:v>
                </c:pt>
                <c:pt idx="33551">
                  <c:v>42152.25503472222</c:v>
                </c:pt>
                <c:pt idx="33552">
                  <c:v>42152.261979166615</c:v>
                </c:pt>
                <c:pt idx="33553">
                  <c:v>42152.268923611016</c:v>
                </c:pt>
                <c:pt idx="33554">
                  <c:v>42152.275868055556</c:v>
                </c:pt>
                <c:pt idx="33555">
                  <c:v>42152.282812500001</c:v>
                </c:pt>
                <c:pt idx="33556">
                  <c:v>42152.289756944447</c:v>
                </c:pt>
                <c:pt idx="33557">
                  <c:v>42152.296701388885</c:v>
                </c:pt>
                <c:pt idx="33558">
                  <c:v>42152.303645833279</c:v>
                </c:pt>
                <c:pt idx="33559">
                  <c:v>42152.310590277848</c:v>
                </c:pt>
                <c:pt idx="33560">
                  <c:v>42152.317534722242</c:v>
                </c:pt>
                <c:pt idx="33561">
                  <c:v>42152.324479166666</c:v>
                </c:pt>
                <c:pt idx="33562">
                  <c:v>42152.331423611016</c:v>
                </c:pt>
                <c:pt idx="33563">
                  <c:v>42152.338368055563</c:v>
                </c:pt>
                <c:pt idx="33564">
                  <c:v>42152.345312500001</c:v>
                </c:pt>
                <c:pt idx="33565">
                  <c:v>42152.352256944563</c:v>
                </c:pt>
                <c:pt idx="33566">
                  <c:v>42152.359201388979</c:v>
                </c:pt>
                <c:pt idx="33567">
                  <c:v>42152.366145833279</c:v>
                </c:pt>
                <c:pt idx="33568">
                  <c:v>42152.373090277782</c:v>
                </c:pt>
                <c:pt idx="33569">
                  <c:v>42152.380034722242</c:v>
                </c:pt>
                <c:pt idx="33570">
                  <c:v>42152.386979166717</c:v>
                </c:pt>
                <c:pt idx="33571">
                  <c:v>42152.393923611016</c:v>
                </c:pt>
                <c:pt idx="33572">
                  <c:v>42152.400868055563</c:v>
                </c:pt>
                <c:pt idx="33573">
                  <c:v>42152.407812500001</c:v>
                </c:pt>
                <c:pt idx="33574">
                  <c:v>42152.414756944519</c:v>
                </c:pt>
                <c:pt idx="33575">
                  <c:v>42152.421701388885</c:v>
                </c:pt>
                <c:pt idx="33576">
                  <c:v>42152.428645833279</c:v>
                </c:pt>
                <c:pt idx="33577">
                  <c:v>42152.435590277782</c:v>
                </c:pt>
                <c:pt idx="33578">
                  <c:v>42152.442534722242</c:v>
                </c:pt>
                <c:pt idx="33579">
                  <c:v>42152.449479166666</c:v>
                </c:pt>
                <c:pt idx="33580">
                  <c:v>42152.456423611104</c:v>
                </c:pt>
                <c:pt idx="33581">
                  <c:v>42152.463368055556</c:v>
                </c:pt>
                <c:pt idx="33582">
                  <c:v>42152.470312500001</c:v>
                </c:pt>
                <c:pt idx="33583">
                  <c:v>42152.477256944519</c:v>
                </c:pt>
                <c:pt idx="33584">
                  <c:v>42152.484201388979</c:v>
                </c:pt>
                <c:pt idx="33585">
                  <c:v>42152.491145833221</c:v>
                </c:pt>
                <c:pt idx="33586">
                  <c:v>42152.498090277782</c:v>
                </c:pt>
                <c:pt idx="33587">
                  <c:v>42152.50503472222</c:v>
                </c:pt>
                <c:pt idx="33588">
                  <c:v>42152.511979166666</c:v>
                </c:pt>
                <c:pt idx="33589">
                  <c:v>42152.518923611104</c:v>
                </c:pt>
                <c:pt idx="33590">
                  <c:v>42152.525868055556</c:v>
                </c:pt>
                <c:pt idx="33591">
                  <c:v>42152.532812500001</c:v>
                </c:pt>
                <c:pt idx="33592">
                  <c:v>42152.539756944447</c:v>
                </c:pt>
                <c:pt idx="33593">
                  <c:v>42152.546701388892</c:v>
                </c:pt>
                <c:pt idx="33594">
                  <c:v>42152.553645833279</c:v>
                </c:pt>
                <c:pt idx="33595">
                  <c:v>42152.560590277782</c:v>
                </c:pt>
                <c:pt idx="33596">
                  <c:v>42152.56753472222</c:v>
                </c:pt>
                <c:pt idx="33597">
                  <c:v>42152.574479166666</c:v>
                </c:pt>
                <c:pt idx="33598">
                  <c:v>42152.581423611016</c:v>
                </c:pt>
                <c:pt idx="33599">
                  <c:v>42152.588368055563</c:v>
                </c:pt>
                <c:pt idx="33600">
                  <c:v>42152.595312499994</c:v>
                </c:pt>
                <c:pt idx="33601">
                  <c:v>42152.602256944519</c:v>
                </c:pt>
                <c:pt idx="33602">
                  <c:v>42152.609201388892</c:v>
                </c:pt>
                <c:pt idx="33603">
                  <c:v>42152.616145833279</c:v>
                </c:pt>
                <c:pt idx="33604">
                  <c:v>42152.623090277775</c:v>
                </c:pt>
                <c:pt idx="33605">
                  <c:v>42152.63003472222</c:v>
                </c:pt>
                <c:pt idx="33606">
                  <c:v>42152.636979166666</c:v>
                </c:pt>
                <c:pt idx="33607">
                  <c:v>42152.643923611016</c:v>
                </c:pt>
                <c:pt idx="33608">
                  <c:v>42152.650868055563</c:v>
                </c:pt>
                <c:pt idx="33609">
                  <c:v>42152.657812500001</c:v>
                </c:pt>
                <c:pt idx="33610">
                  <c:v>42152.664756944447</c:v>
                </c:pt>
                <c:pt idx="33611">
                  <c:v>42152.671701388885</c:v>
                </c:pt>
                <c:pt idx="33612">
                  <c:v>42152.678645833279</c:v>
                </c:pt>
                <c:pt idx="33613">
                  <c:v>42152.685590277782</c:v>
                </c:pt>
                <c:pt idx="33614">
                  <c:v>42152.69253472222</c:v>
                </c:pt>
                <c:pt idx="33615">
                  <c:v>42152.699479166615</c:v>
                </c:pt>
                <c:pt idx="33616">
                  <c:v>42152.706423611016</c:v>
                </c:pt>
                <c:pt idx="33617">
                  <c:v>42152.713368055556</c:v>
                </c:pt>
                <c:pt idx="33618">
                  <c:v>42152.720312499994</c:v>
                </c:pt>
                <c:pt idx="33619">
                  <c:v>42152.727256944447</c:v>
                </c:pt>
                <c:pt idx="33620">
                  <c:v>42152.734201388892</c:v>
                </c:pt>
                <c:pt idx="33621">
                  <c:v>42152.741145833221</c:v>
                </c:pt>
                <c:pt idx="33622">
                  <c:v>42152.748090277782</c:v>
                </c:pt>
                <c:pt idx="33623">
                  <c:v>42152.75503472222</c:v>
                </c:pt>
                <c:pt idx="33624">
                  <c:v>42152.761979166615</c:v>
                </c:pt>
                <c:pt idx="33625">
                  <c:v>42152.768923611016</c:v>
                </c:pt>
                <c:pt idx="33626">
                  <c:v>42152.775868055556</c:v>
                </c:pt>
                <c:pt idx="33627">
                  <c:v>42152.782812500001</c:v>
                </c:pt>
                <c:pt idx="33628">
                  <c:v>42152.789756944447</c:v>
                </c:pt>
                <c:pt idx="33629">
                  <c:v>42152.796701388885</c:v>
                </c:pt>
                <c:pt idx="33630">
                  <c:v>42152.803645833279</c:v>
                </c:pt>
                <c:pt idx="33631">
                  <c:v>42152.810590277848</c:v>
                </c:pt>
                <c:pt idx="33632">
                  <c:v>42152.817534722242</c:v>
                </c:pt>
                <c:pt idx="33633">
                  <c:v>42152.824479166666</c:v>
                </c:pt>
                <c:pt idx="33634">
                  <c:v>42152.831423611016</c:v>
                </c:pt>
                <c:pt idx="33635">
                  <c:v>42152.838368055563</c:v>
                </c:pt>
                <c:pt idx="33636">
                  <c:v>42152.845312500001</c:v>
                </c:pt>
                <c:pt idx="33637">
                  <c:v>42152.852256944563</c:v>
                </c:pt>
                <c:pt idx="33638">
                  <c:v>42152.859201388979</c:v>
                </c:pt>
                <c:pt idx="33639">
                  <c:v>42152.866145833279</c:v>
                </c:pt>
                <c:pt idx="33640">
                  <c:v>42152.873090277782</c:v>
                </c:pt>
                <c:pt idx="33641">
                  <c:v>42152.880034722242</c:v>
                </c:pt>
                <c:pt idx="33642">
                  <c:v>42152.886979166717</c:v>
                </c:pt>
                <c:pt idx="33643">
                  <c:v>42152.893923611016</c:v>
                </c:pt>
                <c:pt idx="33644">
                  <c:v>42152.900868055563</c:v>
                </c:pt>
                <c:pt idx="33645">
                  <c:v>42152.907812500001</c:v>
                </c:pt>
                <c:pt idx="33646">
                  <c:v>42152.914756944519</c:v>
                </c:pt>
                <c:pt idx="33647">
                  <c:v>42152.921701388885</c:v>
                </c:pt>
                <c:pt idx="33648">
                  <c:v>42152.928645833279</c:v>
                </c:pt>
                <c:pt idx="33649">
                  <c:v>42152.935590277782</c:v>
                </c:pt>
                <c:pt idx="33650">
                  <c:v>42152.942534722242</c:v>
                </c:pt>
                <c:pt idx="33651">
                  <c:v>42152.949479166666</c:v>
                </c:pt>
                <c:pt idx="33652">
                  <c:v>42152.956423611104</c:v>
                </c:pt>
                <c:pt idx="33653">
                  <c:v>42152.963368055556</c:v>
                </c:pt>
                <c:pt idx="33654">
                  <c:v>42152.970312500001</c:v>
                </c:pt>
                <c:pt idx="33655">
                  <c:v>42152.977256944519</c:v>
                </c:pt>
                <c:pt idx="33656">
                  <c:v>42152.984201388979</c:v>
                </c:pt>
                <c:pt idx="33657">
                  <c:v>42152.991145833221</c:v>
                </c:pt>
                <c:pt idx="33658">
                  <c:v>42152.998090277782</c:v>
                </c:pt>
                <c:pt idx="33659">
                  <c:v>42153.00503472222</c:v>
                </c:pt>
                <c:pt idx="33660">
                  <c:v>42153.011979166666</c:v>
                </c:pt>
                <c:pt idx="33661">
                  <c:v>42153.018923611104</c:v>
                </c:pt>
                <c:pt idx="33662">
                  <c:v>42153.025868055556</c:v>
                </c:pt>
                <c:pt idx="33663">
                  <c:v>42153.032812500001</c:v>
                </c:pt>
                <c:pt idx="33664">
                  <c:v>42153.039756944447</c:v>
                </c:pt>
                <c:pt idx="33665">
                  <c:v>42153.046701388892</c:v>
                </c:pt>
                <c:pt idx="33666">
                  <c:v>42153.053645833279</c:v>
                </c:pt>
                <c:pt idx="33667">
                  <c:v>42153.060590277782</c:v>
                </c:pt>
                <c:pt idx="33668">
                  <c:v>42153.06753472222</c:v>
                </c:pt>
                <c:pt idx="33669">
                  <c:v>42153.074479166666</c:v>
                </c:pt>
                <c:pt idx="33670">
                  <c:v>42153.081423611016</c:v>
                </c:pt>
                <c:pt idx="33671">
                  <c:v>42153.088368055563</c:v>
                </c:pt>
                <c:pt idx="33672">
                  <c:v>42153.095312499994</c:v>
                </c:pt>
                <c:pt idx="33673">
                  <c:v>42153.102256944519</c:v>
                </c:pt>
                <c:pt idx="33674">
                  <c:v>42153.109201388892</c:v>
                </c:pt>
                <c:pt idx="33675">
                  <c:v>42153.116145833279</c:v>
                </c:pt>
                <c:pt idx="33676">
                  <c:v>42153.123090277775</c:v>
                </c:pt>
                <c:pt idx="33677">
                  <c:v>42153.13003472222</c:v>
                </c:pt>
                <c:pt idx="33678">
                  <c:v>42153.136979166666</c:v>
                </c:pt>
                <c:pt idx="33679">
                  <c:v>42153.143923611016</c:v>
                </c:pt>
                <c:pt idx="33680">
                  <c:v>42153.150868055563</c:v>
                </c:pt>
                <c:pt idx="33681">
                  <c:v>42153.157812500001</c:v>
                </c:pt>
                <c:pt idx="33682">
                  <c:v>42153.164756944447</c:v>
                </c:pt>
                <c:pt idx="33683">
                  <c:v>42153.171701388885</c:v>
                </c:pt>
                <c:pt idx="33684">
                  <c:v>42153.178645833279</c:v>
                </c:pt>
                <c:pt idx="33685">
                  <c:v>42153.185590277782</c:v>
                </c:pt>
                <c:pt idx="33686">
                  <c:v>42153.19253472222</c:v>
                </c:pt>
                <c:pt idx="33687">
                  <c:v>42153.199479166615</c:v>
                </c:pt>
                <c:pt idx="33688">
                  <c:v>42153.206423611016</c:v>
                </c:pt>
                <c:pt idx="33689">
                  <c:v>42153.213368055556</c:v>
                </c:pt>
                <c:pt idx="33690">
                  <c:v>42153.220312499994</c:v>
                </c:pt>
                <c:pt idx="33691">
                  <c:v>42153.227256944447</c:v>
                </c:pt>
                <c:pt idx="33692">
                  <c:v>42153.234201388892</c:v>
                </c:pt>
                <c:pt idx="33693">
                  <c:v>42153.241145833221</c:v>
                </c:pt>
                <c:pt idx="33694">
                  <c:v>42153.248090277782</c:v>
                </c:pt>
                <c:pt idx="33695">
                  <c:v>42153.25503472222</c:v>
                </c:pt>
                <c:pt idx="33696">
                  <c:v>42153.261979166615</c:v>
                </c:pt>
                <c:pt idx="33697">
                  <c:v>42153.268923611016</c:v>
                </c:pt>
                <c:pt idx="33698">
                  <c:v>42153.275868055556</c:v>
                </c:pt>
                <c:pt idx="33699">
                  <c:v>42153.282812500001</c:v>
                </c:pt>
                <c:pt idx="33700">
                  <c:v>42153.289756944447</c:v>
                </c:pt>
                <c:pt idx="33701">
                  <c:v>42153.296701388885</c:v>
                </c:pt>
                <c:pt idx="33702">
                  <c:v>42153.303645833279</c:v>
                </c:pt>
                <c:pt idx="33703">
                  <c:v>42153.310590277848</c:v>
                </c:pt>
                <c:pt idx="33704">
                  <c:v>42153.317534722242</c:v>
                </c:pt>
                <c:pt idx="33705">
                  <c:v>42153.324479166666</c:v>
                </c:pt>
                <c:pt idx="33706">
                  <c:v>42153.331423611016</c:v>
                </c:pt>
                <c:pt idx="33707">
                  <c:v>42153.338368055563</c:v>
                </c:pt>
                <c:pt idx="33708">
                  <c:v>42153.345312500001</c:v>
                </c:pt>
                <c:pt idx="33709">
                  <c:v>42153.352256944563</c:v>
                </c:pt>
                <c:pt idx="33710">
                  <c:v>42153.359201388979</c:v>
                </c:pt>
                <c:pt idx="33711">
                  <c:v>42153.366145833279</c:v>
                </c:pt>
                <c:pt idx="33712">
                  <c:v>42153.373090277782</c:v>
                </c:pt>
                <c:pt idx="33713">
                  <c:v>42153.380034722242</c:v>
                </c:pt>
                <c:pt idx="33714">
                  <c:v>42153.386979166717</c:v>
                </c:pt>
                <c:pt idx="33715">
                  <c:v>42153.393923611016</c:v>
                </c:pt>
                <c:pt idx="33716">
                  <c:v>42153.400868055563</c:v>
                </c:pt>
                <c:pt idx="33717">
                  <c:v>42153.407812500001</c:v>
                </c:pt>
                <c:pt idx="33718">
                  <c:v>42153.414756944519</c:v>
                </c:pt>
                <c:pt idx="33719">
                  <c:v>42153.421701388885</c:v>
                </c:pt>
                <c:pt idx="33720">
                  <c:v>42153.428645833279</c:v>
                </c:pt>
                <c:pt idx="33721">
                  <c:v>42153.435590277782</c:v>
                </c:pt>
                <c:pt idx="33722">
                  <c:v>42153.442534722242</c:v>
                </c:pt>
                <c:pt idx="33723">
                  <c:v>42153.449479166666</c:v>
                </c:pt>
                <c:pt idx="33724">
                  <c:v>42153.456423611104</c:v>
                </c:pt>
                <c:pt idx="33725">
                  <c:v>42153.463368055556</c:v>
                </c:pt>
                <c:pt idx="33726">
                  <c:v>42153.470312500001</c:v>
                </c:pt>
                <c:pt idx="33727">
                  <c:v>42153.477256944519</c:v>
                </c:pt>
                <c:pt idx="33728">
                  <c:v>42153.484201388979</c:v>
                </c:pt>
                <c:pt idx="33729">
                  <c:v>42153.491145833221</c:v>
                </c:pt>
                <c:pt idx="33730">
                  <c:v>42153.498090277782</c:v>
                </c:pt>
                <c:pt idx="33731">
                  <c:v>42153.50503472222</c:v>
                </c:pt>
                <c:pt idx="33732">
                  <c:v>42153.511979166666</c:v>
                </c:pt>
                <c:pt idx="33733">
                  <c:v>42153.518923611104</c:v>
                </c:pt>
                <c:pt idx="33734">
                  <c:v>42153.525868055556</c:v>
                </c:pt>
                <c:pt idx="33735">
                  <c:v>42153.532812500001</c:v>
                </c:pt>
                <c:pt idx="33736">
                  <c:v>42153.539756944447</c:v>
                </c:pt>
                <c:pt idx="33737">
                  <c:v>42153.546701388892</c:v>
                </c:pt>
                <c:pt idx="33738">
                  <c:v>42153.553645833279</c:v>
                </c:pt>
                <c:pt idx="33739">
                  <c:v>42153.560590277782</c:v>
                </c:pt>
                <c:pt idx="33740">
                  <c:v>42153.56753472222</c:v>
                </c:pt>
                <c:pt idx="33741">
                  <c:v>42153.574479166666</c:v>
                </c:pt>
                <c:pt idx="33742">
                  <c:v>42153.581423611016</c:v>
                </c:pt>
                <c:pt idx="33743">
                  <c:v>42153.588368055563</c:v>
                </c:pt>
                <c:pt idx="33744">
                  <c:v>42153.595312499994</c:v>
                </c:pt>
                <c:pt idx="33745">
                  <c:v>42153.602256944519</c:v>
                </c:pt>
                <c:pt idx="33746">
                  <c:v>42153.609201388892</c:v>
                </c:pt>
                <c:pt idx="33747">
                  <c:v>42153.616145833279</c:v>
                </c:pt>
                <c:pt idx="33748">
                  <c:v>42153.623090277775</c:v>
                </c:pt>
                <c:pt idx="33749">
                  <c:v>42153.63003472222</c:v>
                </c:pt>
                <c:pt idx="33750">
                  <c:v>42153.636979166666</c:v>
                </c:pt>
                <c:pt idx="33751">
                  <c:v>42153.643923611016</c:v>
                </c:pt>
                <c:pt idx="33752">
                  <c:v>42153.650868055563</c:v>
                </c:pt>
                <c:pt idx="33753">
                  <c:v>42153.657812500001</c:v>
                </c:pt>
                <c:pt idx="33754">
                  <c:v>42153.664756944447</c:v>
                </c:pt>
                <c:pt idx="33755">
                  <c:v>42153.671701388885</c:v>
                </c:pt>
                <c:pt idx="33756">
                  <c:v>42153.678645833279</c:v>
                </c:pt>
                <c:pt idx="33757">
                  <c:v>42153.685590277782</c:v>
                </c:pt>
                <c:pt idx="33758">
                  <c:v>42153.69253472222</c:v>
                </c:pt>
                <c:pt idx="33759">
                  <c:v>42153.699479166615</c:v>
                </c:pt>
                <c:pt idx="33760">
                  <c:v>42153.706423611016</c:v>
                </c:pt>
                <c:pt idx="33761">
                  <c:v>42153.713368055556</c:v>
                </c:pt>
                <c:pt idx="33762">
                  <c:v>42153.720312499994</c:v>
                </c:pt>
                <c:pt idx="33763">
                  <c:v>42153.727256944447</c:v>
                </c:pt>
                <c:pt idx="33764">
                  <c:v>42153.734201388892</c:v>
                </c:pt>
                <c:pt idx="33765">
                  <c:v>42153.741145833221</c:v>
                </c:pt>
                <c:pt idx="33766">
                  <c:v>42153.748090277782</c:v>
                </c:pt>
                <c:pt idx="33767">
                  <c:v>42153.75503472222</c:v>
                </c:pt>
                <c:pt idx="33768">
                  <c:v>42153.761979166615</c:v>
                </c:pt>
                <c:pt idx="33769">
                  <c:v>42153.768923611016</c:v>
                </c:pt>
                <c:pt idx="33770">
                  <c:v>42153.775868055556</c:v>
                </c:pt>
                <c:pt idx="33771">
                  <c:v>42153.782812500001</c:v>
                </c:pt>
                <c:pt idx="33772">
                  <c:v>42153.789756944447</c:v>
                </c:pt>
                <c:pt idx="33773">
                  <c:v>42153.796701388885</c:v>
                </c:pt>
                <c:pt idx="33774">
                  <c:v>42153.803645833279</c:v>
                </c:pt>
                <c:pt idx="33775">
                  <c:v>42153.810590277848</c:v>
                </c:pt>
                <c:pt idx="33776">
                  <c:v>42153.817534722242</c:v>
                </c:pt>
                <c:pt idx="33777">
                  <c:v>42153.824479166666</c:v>
                </c:pt>
                <c:pt idx="33778">
                  <c:v>42153.831423611016</c:v>
                </c:pt>
                <c:pt idx="33779">
                  <c:v>42153.838368055563</c:v>
                </c:pt>
                <c:pt idx="33780">
                  <c:v>42153.845312500001</c:v>
                </c:pt>
                <c:pt idx="33781">
                  <c:v>42153.852256944563</c:v>
                </c:pt>
                <c:pt idx="33782">
                  <c:v>42153.859201388979</c:v>
                </c:pt>
                <c:pt idx="33783">
                  <c:v>42153.866145833279</c:v>
                </c:pt>
                <c:pt idx="33784">
                  <c:v>42153.873090277782</c:v>
                </c:pt>
                <c:pt idx="33785">
                  <c:v>42153.880034722242</c:v>
                </c:pt>
                <c:pt idx="33786">
                  <c:v>42153.886979166717</c:v>
                </c:pt>
                <c:pt idx="33787">
                  <c:v>42153.893923611016</c:v>
                </c:pt>
                <c:pt idx="33788">
                  <c:v>42153.900868055563</c:v>
                </c:pt>
                <c:pt idx="33789">
                  <c:v>42153.907812500001</c:v>
                </c:pt>
                <c:pt idx="33790">
                  <c:v>42153.914756944519</c:v>
                </c:pt>
                <c:pt idx="33791">
                  <c:v>42153.921701388885</c:v>
                </c:pt>
                <c:pt idx="33792">
                  <c:v>42153.928645833279</c:v>
                </c:pt>
                <c:pt idx="33793">
                  <c:v>42153.935590277782</c:v>
                </c:pt>
                <c:pt idx="33794">
                  <c:v>42153.942534722242</c:v>
                </c:pt>
                <c:pt idx="33795">
                  <c:v>42153.949479166666</c:v>
                </c:pt>
                <c:pt idx="33796">
                  <c:v>42153.956423611104</c:v>
                </c:pt>
                <c:pt idx="33797">
                  <c:v>42153.963368055556</c:v>
                </c:pt>
                <c:pt idx="33798">
                  <c:v>42153.970312500001</c:v>
                </c:pt>
                <c:pt idx="33799">
                  <c:v>42153.977256944519</c:v>
                </c:pt>
                <c:pt idx="33800">
                  <c:v>42153.984201388979</c:v>
                </c:pt>
                <c:pt idx="33801">
                  <c:v>42153.991145833221</c:v>
                </c:pt>
                <c:pt idx="33802">
                  <c:v>42153.998090277782</c:v>
                </c:pt>
                <c:pt idx="33803">
                  <c:v>42154.00503472222</c:v>
                </c:pt>
                <c:pt idx="33804">
                  <c:v>42154.011979166666</c:v>
                </c:pt>
                <c:pt idx="33805">
                  <c:v>42154.018923611104</c:v>
                </c:pt>
                <c:pt idx="33806">
                  <c:v>42154.025868055556</c:v>
                </c:pt>
                <c:pt idx="33807">
                  <c:v>42154.032812500001</c:v>
                </c:pt>
                <c:pt idx="33808">
                  <c:v>42154.039756944447</c:v>
                </c:pt>
                <c:pt idx="33809">
                  <c:v>42154.046701388892</c:v>
                </c:pt>
                <c:pt idx="33810">
                  <c:v>42154.053645833279</c:v>
                </c:pt>
                <c:pt idx="33811">
                  <c:v>42154.060590277782</c:v>
                </c:pt>
                <c:pt idx="33812">
                  <c:v>42154.06753472222</c:v>
                </c:pt>
                <c:pt idx="33813">
                  <c:v>42154.074479166666</c:v>
                </c:pt>
                <c:pt idx="33814">
                  <c:v>42154.081423611016</c:v>
                </c:pt>
                <c:pt idx="33815">
                  <c:v>42154.088368055563</c:v>
                </c:pt>
                <c:pt idx="33816">
                  <c:v>42154.095312499994</c:v>
                </c:pt>
                <c:pt idx="33817">
                  <c:v>42154.102256944519</c:v>
                </c:pt>
                <c:pt idx="33818">
                  <c:v>42154.109201388892</c:v>
                </c:pt>
                <c:pt idx="33819">
                  <c:v>42154.116145833279</c:v>
                </c:pt>
                <c:pt idx="33820">
                  <c:v>42154.123090277775</c:v>
                </c:pt>
                <c:pt idx="33821">
                  <c:v>42154.13003472222</c:v>
                </c:pt>
                <c:pt idx="33822">
                  <c:v>42154.136979166666</c:v>
                </c:pt>
                <c:pt idx="33823">
                  <c:v>42154.143923611016</c:v>
                </c:pt>
                <c:pt idx="33824">
                  <c:v>42154.150868055563</c:v>
                </c:pt>
                <c:pt idx="33825">
                  <c:v>42154.157812500001</c:v>
                </c:pt>
                <c:pt idx="33826">
                  <c:v>42154.164756944447</c:v>
                </c:pt>
                <c:pt idx="33827">
                  <c:v>42154.171701388885</c:v>
                </c:pt>
                <c:pt idx="33828">
                  <c:v>42154.178645833279</c:v>
                </c:pt>
                <c:pt idx="33829">
                  <c:v>42154.185590277782</c:v>
                </c:pt>
                <c:pt idx="33830">
                  <c:v>42154.19253472222</c:v>
                </c:pt>
                <c:pt idx="33831">
                  <c:v>42154.199479166615</c:v>
                </c:pt>
                <c:pt idx="33832">
                  <c:v>42154.206423611016</c:v>
                </c:pt>
                <c:pt idx="33833">
                  <c:v>42154.213368055556</c:v>
                </c:pt>
                <c:pt idx="33834">
                  <c:v>42154.220312499994</c:v>
                </c:pt>
                <c:pt idx="33835">
                  <c:v>42154.227256944447</c:v>
                </c:pt>
                <c:pt idx="33836">
                  <c:v>42154.234201388892</c:v>
                </c:pt>
                <c:pt idx="33837">
                  <c:v>42154.241145833221</c:v>
                </c:pt>
                <c:pt idx="33838">
                  <c:v>42154.248090277782</c:v>
                </c:pt>
                <c:pt idx="33839">
                  <c:v>42154.25503472222</c:v>
                </c:pt>
                <c:pt idx="33840">
                  <c:v>42154.261979166615</c:v>
                </c:pt>
                <c:pt idx="33841">
                  <c:v>42154.268923611016</c:v>
                </c:pt>
                <c:pt idx="33842">
                  <c:v>42154.275868055556</c:v>
                </c:pt>
                <c:pt idx="33843">
                  <c:v>42154.282812500001</c:v>
                </c:pt>
                <c:pt idx="33844">
                  <c:v>42154.289756944447</c:v>
                </c:pt>
                <c:pt idx="33845">
                  <c:v>42154.296701388885</c:v>
                </c:pt>
                <c:pt idx="33846">
                  <c:v>42154.303645833279</c:v>
                </c:pt>
                <c:pt idx="33847">
                  <c:v>42154.310590277848</c:v>
                </c:pt>
                <c:pt idx="33848">
                  <c:v>42154.317534722242</c:v>
                </c:pt>
                <c:pt idx="33849">
                  <c:v>42154.324479166666</c:v>
                </c:pt>
                <c:pt idx="33850">
                  <c:v>42154.331423611016</c:v>
                </c:pt>
                <c:pt idx="33851">
                  <c:v>42154.338368055563</c:v>
                </c:pt>
                <c:pt idx="33852">
                  <c:v>42154.345312500001</c:v>
                </c:pt>
                <c:pt idx="33853">
                  <c:v>42154.352256944563</c:v>
                </c:pt>
                <c:pt idx="33854">
                  <c:v>42154.359201388979</c:v>
                </c:pt>
                <c:pt idx="33855">
                  <c:v>42154.366145833279</c:v>
                </c:pt>
                <c:pt idx="33856">
                  <c:v>42154.373090277782</c:v>
                </c:pt>
                <c:pt idx="33857">
                  <c:v>42154.380034722242</c:v>
                </c:pt>
                <c:pt idx="33858">
                  <c:v>42154.386979166717</c:v>
                </c:pt>
                <c:pt idx="33859">
                  <c:v>42154.393923611016</c:v>
                </c:pt>
                <c:pt idx="33860">
                  <c:v>42154.400868055563</c:v>
                </c:pt>
                <c:pt idx="33861">
                  <c:v>42154.407812500001</c:v>
                </c:pt>
                <c:pt idx="33862">
                  <c:v>42154.414756944519</c:v>
                </c:pt>
                <c:pt idx="33863">
                  <c:v>42154.421701388885</c:v>
                </c:pt>
                <c:pt idx="33864">
                  <c:v>42154.428645833279</c:v>
                </c:pt>
                <c:pt idx="33865">
                  <c:v>42154.435590277782</c:v>
                </c:pt>
                <c:pt idx="33866">
                  <c:v>42154.442534722242</c:v>
                </c:pt>
                <c:pt idx="33867">
                  <c:v>42154.449479166666</c:v>
                </c:pt>
                <c:pt idx="33868">
                  <c:v>42154.456423611104</c:v>
                </c:pt>
                <c:pt idx="33869">
                  <c:v>42154.463368055556</c:v>
                </c:pt>
                <c:pt idx="33870">
                  <c:v>42154.470312500001</c:v>
                </c:pt>
                <c:pt idx="33871">
                  <c:v>42154.477256944519</c:v>
                </c:pt>
                <c:pt idx="33872">
                  <c:v>42154.484201388979</c:v>
                </c:pt>
                <c:pt idx="33873">
                  <c:v>42154.491145833221</c:v>
                </c:pt>
                <c:pt idx="33874">
                  <c:v>42154.498090277782</c:v>
                </c:pt>
                <c:pt idx="33875">
                  <c:v>42154.50503472222</c:v>
                </c:pt>
                <c:pt idx="33876">
                  <c:v>42154.511979166666</c:v>
                </c:pt>
                <c:pt idx="33877">
                  <c:v>42154.518923611104</c:v>
                </c:pt>
                <c:pt idx="33878">
                  <c:v>42154.525868055556</c:v>
                </c:pt>
                <c:pt idx="33879">
                  <c:v>42154.532812500001</c:v>
                </c:pt>
                <c:pt idx="33880">
                  <c:v>42154.539756944447</c:v>
                </c:pt>
                <c:pt idx="33881">
                  <c:v>42154.546701388892</c:v>
                </c:pt>
                <c:pt idx="33882">
                  <c:v>42154.553645833279</c:v>
                </c:pt>
                <c:pt idx="33883">
                  <c:v>42154.560590277782</c:v>
                </c:pt>
                <c:pt idx="33884">
                  <c:v>42154.56753472222</c:v>
                </c:pt>
                <c:pt idx="33885">
                  <c:v>42154.574479166666</c:v>
                </c:pt>
                <c:pt idx="33886">
                  <c:v>42154.581423611016</c:v>
                </c:pt>
                <c:pt idx="33887">
                  <c:v>42154.588368055563</c:v>
                </c:pt>
                <c:pt idx="33888">
                  <c:v>42154.595312499994</c:v>
                </c:pt>
                <c:pt idx="33889">
                  <c:v>42154.602256944519</c:v>
                </c:pt>
                <c:pt idx="33890">
                  <c:v>42154.609201388892</c:v>
                </c:pt>
                <c:pt idx="33891">
                  <c:v>42154.616145833279</c:v>
                </c:pt>
                <c:pt idx="33892">
                  <c:v>42154.623090277775</c:v>
                </c:pt>
                <c:pt idx="33893">
                  <c:v>42154.63003472222</c:v>
                </c:pt>
                <c:pt idx="33894">
                  <c:v>42154.636979166666</c:v>
                </c:pt>
                <c:pt idx="33895">
                  <c:v>42154.643923611016</c:v>
                </c:pt>
                <c:pt idx="33896">
                  <c:v>42154.650868055563</c:v>
                </c:pt>
                <c:pt idx="33897">
                  <c:v>42154.657812500001</c:v>
                </c:pt>
                <c:pt idx="33898">
                  <c:v>42154.664756944447</c:v>
                </c:pt>
                <c:pt idx="33899">
                  <c:v>42154.671701388885</c:v>
                </c:pt>
                <c:pt idx="33900">
                  <c:v>42154.678645833279</c:v>
                </c:pt>
                <c:pt idx="33901">
                  <c:v>42154.685590277782</c:v>
                </c:pt>
                <c:pt idx="33902">
                  <c:v>42154.69253472222</c:v>
                </c:pt>
                <c:pt idx="33903">
                  <c:v>42154.699479166615</c:v>
                </c:pt>
                <c:pt idx="33904">
                  <c:v>42154.706423611016</c:v>
                </c:pt>
                <c:pt idx="33905">
                  <c:v>42154.713368055556</c:v>
                </c:pt>
                <c:pt idx="33906">
                  <c:v>42154.720312499994</c:v>
                </c:pt>
                <c:pt idx="33907">
                  <c:v>42154.727256944447</c:v>
                </c:pt>
                <c:pt idx="33908">
                  <c:v>42154.734201388892</c:v>
                </c:pt>
                <c:pt idx="33909">
                  <c:v>42154.741145833221</c:v>
                </c:pt>
                <c:pt idx="33910">
                  <c:v>42154.748090277782</c:v>
                </c:pt>
                <c:pt idx="33911">
                  <c:v>42154.75503472222</c:v>
                </c:pt>
                <c:pt idx="33912">
                  <c:v>42154.761979166615</c:v>
                </c:pt>
                <c:pt idx="33913">
                  <c:v>42154.768923611016</c:v>
                </c:pt>
                <c:pt idx="33914">
                  <c:v>42154.775868055556</c:v>
                </c:pt>
                <c:pt idx="33915">
                  <c:v>42154.782812500001</c:v>
                </c:pt>
                <c:pt idx="33916">
                  <c:v>42154.789756944447</c:v>
                </c:pt>
                <c:pt idx="33917">
                  <c:v>42154.796701388885</c:v>
                </c:pt>
                <c:pt idx="33918">
                  <c:v>42154.803645833279</c:v>
                </c:pt>
                <c:pt idx="33919">
                  <c:v>42154.810590277848</c:v>
                </c:pt>
                <c:pt idx="33920">
                  <c:v>42154.817534722242</c:v>
                </c:pt>
                <c:pt idx="33921">
                  <c:v>42154.824479166666</c:v>
                </c:pt>
                <c:pt idx="33922">
                  <c:v>42154.831423611016</c:v>
                </c:pt>
                <c:pt idx="33923">
                  <c:v>42154.838368055563</c:v>
                </c:pt>
                <c:pt idx="33924">
                  <c:v>42154.845312500001</c:v>
                </c:pt>
                <c:pt idx="33925">
                  <c:v>42154.852256944563</c:v>
                </c:pt>
                <c:pt idx="33926">
                  <c:v>42154.859201388979</c:v>
                </c:pt>
                <c:pt idx="33927">
                  <c:v>42154.866145833279</c:v>
                </c:pt>
                <c:pt idx="33928">
                  <c:v>42154.873090277782</c:v>
                </c:pt>
                <c:pt idx="33929">
                  <c:v>42154.880034722242</c:v>
                </c:pt>
                <c:pt idx="33930">
                  <c:v>42154.886979166717</c:v>
                </c:pt>
                <c:pt idx="33931">
                  <c:v>42154.893923611016</c:v>
                </c:pt>
                <c:pt idx="33932">
                  <c:v>42154.900868055563</c:v>
                </c:pt>
                <c:pt idx="33933">
                  <c:v>42154.907812500001</c:v>
                </c:pt>
                <c:pt idx="33934">
                  <c:v>42154.914756944519</c:v>
                </c:pt>
                <c:pt idx="33935">
                  <c:v>42154.921701388885</c:v>
                </c:pt>
                <c:pt idx="33936">
                  <c:v>42154.928645833279</c:v>
                </c:pt>
                <c:pt idx="33937">
                  <c:v>42154.935590277782</c:v>
                </c:pt>
                <c:pt idx="33938">
                  <c:v>42154.942534722242</c:v>
                </c:pt>
                <c:pt idx="33939">
                  <c:v>42154.949479166666</c:v>
                </c:pt>
                <c:pt idx="33940">
                  <c:v>42154.956423611104</c:v>
                </c:pt>
                <c:pt idx="33941">
                  <c:v>42154.963368055556</c:v>
                </c:pt>
                <c:pt idx="33942">
                  <c:v>42154.970312500001</c:v>
                </c:pt>
                <c:pt idx="33943">
                  <c:v>42154.977256944519</c:v>
                </c:pt>
                <c:pt idx="33944">
                  <c:v>42154.984201388979</c:v>
                </c:pt>
                <c:pt idx="33945">
                  <c:v>42154.991145833221</c:v>
                </c:pt>
                <c:pt idx="33946">
                  <c:v>42154.998090277782</c:v>
                </c:pt>
                <c:pt idx="33947">
                  <c:v>42155.00503472222</c:v>
                </c:pt>
                <c:pt idx="33948">
                  <c:v>42155.011979166666</c:v>
                </c:pt>
                <c:pt idx="33949">
                  <c:v>42155.018923611104</c:v>
                </c:pt>
                <c:pt idx="33950">
                  <c:v>42155.025868055556</c:v>
                </c:pt>
                <c:pt idx="33951">
                  <c:v>42155.032812500001</c:v>
                </c:pt>
                <c:pt idx="33952">
                  <c:v>42155.039756944447</c:v>
                </c:pt>
                <c:pt idx="33953">
                  <c:v>42155.046701388892</c:v>
                </c:pt>
                <c:pt idx="33954">
                  <c:v>42155.053645833279</c:v>
                </c:pt>
                <c:pt idx="33955">
                  <c:v>42155.060590277782</c:v>
                </c:pt>
                <c:pt idx="33956">
                  <c:v>42155.06753472222</c:v>
                </c:pt>
                <c:pt idx="33957">
                  <c:v>42155.074479166666</c:v>
                </c:pt>
                <c:pt idx="33958">
                  <c:v>42155.081423611016</c:v>
                </c:pt>
                <c:pt idx="33959">
                  <c:v>42155.088368055563</c:v>
                </c:pt>
                <c:pt idx="33960">
                  <c:v>42155.095312499994</c:v>
                </c:pt>
                <c:pt idx="33961">
                  <c:v>42155.102256944519</c:v>
                </c:pt>
                <c:pt idx="33962">
                  <c:v>42155.109201388892</c:v>
                </c:pt>
                <c:pt idx="33963">
                  <c:v>42155.116145833279</c:v>
                </c:pt>
                <c:pt idx="33964">
                  <c:v>42155.123090277775</c:v>
                </c:pt>
                <c:pt idx="33965">
                  <c:v>42155.13003472222</c:v>
                </c:pt>
                <c:pt idx="33966">
                  <c:v>42155.136979166666</c:v>
                </c:pt>
                <c:pt idx="33967">
                  <c:v>42155.143923611016</c:v>
                </c:pt>
                <c:pt idx="33968">
                  <c:v>42155.150868055563</c:v>
                </c:pt>
                <c:pt idx="33969">
                  <c:v>42155.157812500001</c:v>
                </c:pt>
                <c:pt idx="33970">
                  <c:v>42155.164756944447</c:v>
                </c:pt>
                <c:pt idx="33971">
                  <c:v>42155.171701388885</c:v>
                </c:pt>
                <c:pt idx="33972">
                  <c:v>42155.178645833279</c:v>
                </c:pt>
                <c:pt idx="33973">
                  <c:v>42155.185590277782</c:v>
                </c:pt>
                <c:pt idx="33974">
                  <c:v>42155.19253472222</c:v>
                </c:pt>
                <c:pt idx="33975">
                  <c:v>42155.199479166615</c:v>
                </c:pt>
                <c:pt idx="33976">
                  <c:v>42155.206423611016</c:v>
                </c:pt>
                <c:pt idx="33977">
                  <c:v>42155.213368055556</c:v>
                </c:pt>
                <c:pt idx="33978">
                  <c:v>42155.220312499994</c:v>
                </c:pt>
                <c:pt idx="33979">
                  <c:v>42155.227256944447</c:v>
                </c:pt>
                <c:pt idx="33980">
                  <c:v>42155.234201388892</c:v>
                </c:pt>
                <c:pt idx="33981">
                  <c:v>42155.241145833221</c:v>
                </c:pt>
                <c:pt idx="33982">
                  <c:v>42155.248090277782</c:v>
                </c:pt>
                <c:pt idx="33983">
                  <c:v>42155.25503472222</c:v>
                </c:pt>
                <c:pt idx="33984">
                  <c:v>42155.261979166615</c:v>
                </c:pt>
                <c:pt idx="33985">
                  <c:v>42155.268923611016</c:v>
                </c:pt>
                <c:pt idx="33986">
                  <c:v>42155.275868055556</c:v>
                </c:pt>
                <c:pt idx="33987">
                  <c:v>42155.282812500001</c:v>
                </c:pt>
                <c:pt idx="33988">
                  <c:v>42155.289756944447</c:v>
                </c:pt>
                <c:pt idx="33989">
                  <c:v>42155.296701388885</c:v>
                </c:pt>
                <c:pt idx="33990">
                  <c:v>42155.303645833279</c:v>
                </c:pt>
                <c:pt idx="33991">
                  <c:v>42155.310590277848</c:v>
                </c:pt>
                <c:pt idx="33992">
                  <c:v>42155.317534722242</c:v>
                </c:pt>
                <c:pt idx="33993">
                  <c:v>42155.324479166666</c:v>
                </c:pt>
                <c:pt idx="33994">
                  <c:v>42155.331423611016</c:v>
                </c:pt>
                <c:pt idx="33995">
                  <c:v>42155.338368055563</c:v>
                </c:pt>
                <c:pt idx="33996">
                  <c:v>42155.345312500001</c:v>
                </c:pt>
                <c:pt idx="33997">
                  <c:v>42155.352256944563</c:v>
                </c:pt>
                <c:pt idx="33998">
                  <c:v>42155.359201388979</c:v>
                </c:pt>
                <c:pt idx="33999">
                  <c:v>42155.366145833279</c:v>
                </c:pt>
                <c:pt idx="34000">
                  <c:v>42155.373090277782</c:v>
                </c:pt>
                <c:pt idx="34001">
                  <c:v>42155.380034722242</c:v>
                </c:pt>
                <c:pt idx="34002">
                  <c:v>42155.386979166717</c:v>
                </c:pt>
                <c:pt idx="34003">
                  <c:v>42155.393923611016</c:v>
                </c:pt>
                <c:pt idx="34004">
                  <c:v>42155.400868055563</c:v>
                </c:pt>
                <c:pt idx="34005">
                  <c:v>42155.407812500001</c:v>
                </c:pt>
                <c:pt idx="34006">
                  <c:v>42155.414756944519</c:v>
                </c:pt>
                <c:pt idx="34007">
                  <c:v>42155.421701388885</c:v>
                </c:pt>
                <c:pt idx="34008">
                  <c:v>42155.428645833279</c:v>
                </c:pt>
                <c:pt idx="34009">
                  <c:v>42155.435590277782</c:v>
                </c:pt>
                <c:pt idx="34010">
                  <c:v>42155.442534722242</c:v>
                </c:pt>
                <c:pt idx="34011">
                  <c:v>42155.449479166666</c:v>
                </c:pt>
                <c:pt idx="34012">
                  <c:v>42155.456423611104</c:v>
                </c:pt>
                <c:pt idx="34013">
                  <c:v>42155.463368055556</c:v>
                </c:pt>
                <c:pt idx="34014">
                  <c:v>42155.470312500001</c:v>
                </c:pt>
                <c:pt idx="34015">
                  <c:v>42155.477256944519</c:v>
                </c:pt>
                <c:pt idx="34016">
                  <c:v>42155.484201388979</c:v>
                </c:pt>
                <c:pt idx="34017">
                  <c:v>42155.491145833221</c:v>
                </c:pt>
                <c:pt idx="34018">
                  <c:v>42155.498090277782</c:v>
                </c:pt>
                <c:pt idx="34019">
                  <c:v>42155.50503472222</c:v>
                </c:pt>
                <c:pt idx="34020">
                  <c:v>42155.511979166666</c:v>
                </c:pt>
                <c:pt idx="34021">
                  <c:v>42155.518923611104</c:v>
                </c:pt>
                <c:pt idx="34022">
                  <c:v>42155.525868055556</c:v>
                </c:pt>
                <c:pt idx="34023">
                  <c:v>42155.532812500001</c:v>
                </c:pt>
                <c:pt idx="34024">
                  <c:v>42155.539756944447</c:v>
                </c:pt>
                <c:pt idx="34025">
                  <c:v>42155.546701388892</c:v>
                </c:pt>
                <c:pt idx="34026">
                  <c:v>42155.553645833279</c:v>
                </c:pt>
                <c:pt idx="34027">
                  <c:v>42155.560590277782</c:v>
                </c:pt>
                <c:pt idx="34028">
                  <c:v>42155.56753472222</c:v>
                </c:pt>
                <c:pt idx="34029">
                  <c:v>42155.574479166666</c:v>
                </c:pt>
                <c:pt idx="34030">
                  <c:v>42155.581423611016</c:v>
                </c:pt>
                <c:pt idx="34031">
                  <c:v>42155.588368055563</c:v>
                </c:pt>
                <c:pt idx="34032">
                  <c:v>42155.595312499994</c:v>
                </c:pt>
                <c:pt idx="34033">
                  <c:v>42155.602256944519</c:v>
                </c:pt>
                <c:pt idx="34034">
                  <c:v>42155.609201388892</c:v>
                </c:pt>
                <c:pt idx="34035">
                  <c:v>42155.616145833279</c:v>
                </c:pt>
                <c:pt idx="34036">
                  <c:v>42155.623090277775</c:v>
                </c:pt>
                <c:pt idx="34037">
                  <c:v>42155.63003472222</c:v>
                </c:pt>
                <c:pt idx="34038">
                  <c:v>42155.636979166666</c:v>
                </c:pt>
                <c:pt idx="34039">
                  <c:v>42155.643923611016</c:v>
                </c:pt>
                <c:pt idx="34040">
                  <c:v>42155.650868055563</c:v>
                </c:pt>
                <c:pt idx="34041">
                  <c:v>42155.657812500001</c:v>
                </c:pt>
                <c:pt idx="34042">
                  <c:v>42155.664756944447</c:v>
                </c:pt>
                <c:pt idx="34043">
                  <c:v>42155.671701388885</c:v>
                </c:pt>
                <c:pt idx="34044">
                  <c:v>42155.678645833279</c:v>
                </c:pt>
                <c:pt idx="34045">
                  <c:v>42155.685590277782</c:v>
                </c:pt>
                <c:pt idx="34046">
                  <c:v>42155.69253472222</c:v>
                </c:pt>
                <c:pt idx="34047">
                  <c:v>42155.699479166615</c:v>
                </c:pt>
                <c:pt idx="34048">
                  <c:v>42155.706423611016</c:v>
                </c:pt>
                <c:pt idx="34049">
                  <c:v>42155.713368055556</c:v>
                </c:pt>
                <c:pt idx="34050">
                  <c:v>42155.720312499994</c:v>
                </c:pt>
                <c:pt idx="34051">
                  <c:v>42155.727256944447</c:v>
                </c:pt>
                <c:pt idx="34052">
                  <c:v>42155.734201388892</c:v>
                </c:pt>
                <c:pt idx="34053">
                  <c:v>42155.741145833221</c:v>
                </c:pt>
                <c:pt idx="34054">
                  <c:v>42155.748090277782</c:v>
                </c:pt>
                <c:pt idx="34055">
                  <c:v>42155.75503472222</c:v>
                </c:pt>
                <c:pt idx="34056">
                  <c:v>42155.761979166615</c:v>
                </c:pt>
                <c:pt idx="34057">
                  <c:v>42155.768923611016</c:v>
                </c:pt>
                <c:pt idx="34058">
                  <c:v>42155.775868055556</c:v>
                </c:pt>
                <c:pt idx="34059">
                  <c:v>42155.782812500001</c:v>
                </c:pt>
                <c:pt idx="34060">
                  <c:v>42155.789756944447</c:v>
                </c:pt>
                <c:pt idx="34061">
                  <c:v>42155.796701388885</c:v>
                </c:pt>
                <c:pt idx="34062">
                  <c:v>42155.803645833279</c:v>
                </c:pt>
                <c:pt idx="34063">
                  <c:v>42155.810590277848</c:v>
                </c:pt>
                <c:pt idx="34064">
                  <c:v>42155.817534722242</c:v>
                </c:pt>
                <c:pt idx="34065">
                  <c:v>42155.824479166666</c:v>
                </c:pt>
                <c:pt idx="34066">
                  <c:v>42155.831423611016</c:v>
                </c:pt>
                <c:pt idx="34067">
                  <c:v>42155.838368055563</c:v>
                </c:pt>
                <c:pt idx="34068">
                  <c:v>42155.845312500001</c:v>
                </c:pt>
                <c:pt idx="34069">
                  <c:v>42155.852256944563</c:v>
                </c:pt>
                <c:pt idx="34070">
                  <c:v>42155.859201388979</c:v>
                </c:pt>
                <c:pt idx="34071">
                  <c:v>42155.866145833279</c:v>
                </c:pt>
                <c:pt idx="34072">
                  <c:v>42155.873090277782</c:v>
                </c:pt>
                <c:pt idx="34073">
                  <c:v>42155.880034722242</c:v>
                </c:pt>
                <c:pt idx="34074">
                  <c:v>42155.886979166717</c:v>
                </c:pt>
                <c:pt idx="34075">
                  <c:v>42155.893923611016</c:v>
                </c:pt>
                <c:pt idx="34076">
                  <c:v>42155.900868055563</c:v>
                </c:pt>
                <c:pt idx="34077">
                  <c:v>42155.907812500001</c:v>
                </c:pt>
                <c:pt idx="34078">
                  <c:v>42155.914756944519</c:v>
                </c:pt>
                <c:pt idx="34079">
                  <c:v>42155.921701388885</c:v>
                </c:pt>
                <c:pt idx="34080">
                  <c:v>42155.928645833279</c:v>
                </c:pt>
                <c:pt idx="34081">
                  <c:v>42155.935590277782</c:v>
                </c:pt>
                <c:pt idx="34082">
                  <c:v>42155.942534722242</c:v>
                </c:pt>
                <c:pt idx="34083">
                  <c:v>42155.949479166666</c:v>
                </c:pt>
                <c:pt idx="34084">
                  <c:v>42155.956423611104</c:v>
                </c:pt>
                <c:pt idx="34085">
                  <c:v>42155.963368055556</c:v>
                </c:pt>
                <c:pt idx="34086">
                  <c:v>42155.970312500001</c:v>
                </c:pt>
                <c:pt idx="34087">
                  <c:v>42155.977256944519</c:v>
                </c:pt>
                <c:pt idx="34088">
                  <c:v>42155.984201388979</c:v>
                </c:pt>
                <c:pt idx="34089">
                  <c:v>42155.991145833221</c:v>
                </c:pt>
                <c:pt idx="34090">
                  <c:v>42155.998090277782</c:v>
                </c:pt>
                <c:pt idx="34091">
                  <c:v>42156.00503472222</c:v>
                </c:pt>
                <c:pt idx="34092">
                  <c:v>42156.011979166666</c:v>
                </c:pt>
                <c:pt idx="34093">
                  <c:v>42156.018923611104</c:v>
                </c:pt>
                <c:pt idx="34094">
                  <c:v>42156.025868055556</c:v>
                </c:pt>
                <c:pt idx="34095">
                  <c:v>42156.032812500001</c:v>
                </c:pt>
                <c:pt idx="34096">
                  <c:v>42156.039756944447</c:v>
                </c:pt>
                <c:pt idx="34097">
                  <c:v>42156.046701388892</c:v>
                </c:pt>
                <c:pt idx="34098">
                  <c:v>42156.053645833279</c:v>
                </c:pt>
                <c:pt idx="34099">
                  <c:v>42156.060590277782</c:v>
                </c:pt>
                <c:pt idx="34100">
                  <c:v>42156.06753472222</c:v>
                </c:pt>
                <c:pt idx="34101">
                  <c:v>42156.074479166666</c:v>
                </c:pt>
                <c:pt idx="34102">
                  <c:v>42156.081423611016</c:v>
                </c:pt>
                <c:pt idx="34103">
                  <c:v>42156.088368055563</c:v>
                </c:pt>
                <c:pt idx="34104">
                  <c:v>42156.095312499994</c:v>
                </c:pt>
                <c:pt idx="34105">
                  <c:v>42156.102256944519</c:v>
                </c:pt>
                <c:pt idx="34106">
                  <c:v>42156.109201388892</c:v>
                </c:pt>
                <c:pt idx="34107">
                  <c:v>42156.116145833279</c:v>
                </c:pt>
                <c:pt idx="34108">
                  <c:v>42156.123090277775</c:v>
                </c:pt>
                <c:pt idx="34109">
                  <c:v>42156.13003472222</c:v>
                </c:pt>
                <c:pt idx="34110">
                  <c:v>42156.136979166666</c:v>
                </c:pt>
                <c:pt idx="34111">
                  <c:v>42156.143923611016</c:v>
                </c:pt>
                <c:pt idx="34112">
                  <c:v>42156.150868055563</c:v>
                </c:pt>
                <c:pt idx="34113">
                  <c:v>42156.157812500001</c:v>
                </c:pt>
                <c:pt idx="34114">
                  <c:v>42156.164756944447</c:v>
                </c:pt>
                <c:pt idx="34115">
                  <c:v>42156.171701388885</c:v>
                </c:pt>
                <c:pt idx="34116">
                  <c:v>42156.178645833279</c:v>
                </c:pt>
                <c:pt idx="34117">
                  <c:v>42156.185590277782</c:v>
                </c:pt>
                <c:pt idx="34118">
                  <c:v>42156.19253472222</c:v>
                </c:pt>
                <c:pt idx="34119">
                  <c:v>42156.199479166615</c:v>
                </c:pt>
                <c:pt idx="34120">
                  <c:v>42156.206423611016</c:v>
                </c:pt>
                <c:pt idx="34121">
                  <c:v>42156.213368055556</c:v>
                </c:pt>
                <c:pt idx="34122">
                  <c:v>42156.220312499994</c:v>
                </c:pt>
                <c:pt idx="34123">
                  <c:v>42156.227256944447</c:v>
                </c:pt>
                <c:pt idx="34124">
                  <c:v>42156.234201388892</c:v>
                </c:pt>
                <c:pt idx="34125">
                  <c:v>42156.241145833221</c:v>
                </c:pt>
                <c:pt idx="34126">
                  <c:v>42156.248090277782</c:v>
                </c:pt>
                <c:pt idx="34127">
                  <c:v>42156.25503472222</c:v>
                </c:pt>
                <c:pt idx="34128">
                  <c:v>42156.261979166615</c:v>
                </c:pt>
                <c:pt idx="34129">
                  <c:v>42156.268923611016</c:v>
                </c:pt>
                <c:pt idx="34130">
                  <c:v>42156.275868055556</c:v>
                </c:pt>
                <c:pt idx="34131">
                  <c:v>42156.282812500001</c:v>
                </c:pt>
                <c:pt idx="34132">
                  <c:v>42156.289756944447</c:v>
                </c:pt>
                <c:pt idx="34133">
                  <c:v>42156.296701388885</c:v>
                </c:pt>
                <c:pt idx="34134">
                  <c:v>42156.303645833279</c:v>
                </c:pt>
                <c:pt idx="34135">
                  <c:v>42156.310590277848</c:v>
                </c:pt>
                <c:pt idx="34136">
                  <c:v>42156.317534722242</c:v>
                </c:pt>
                <c:pt idx="34137">
                  <c:v>42156.324479166666</c:v>
                </c:pt>
                <c:pt idx="34138">
                  <c:v>42156.331423611016</c:v>
                </c:pt>
                <c:pt idx="34139">
                  <c:v>42156.338368055563</c:v>
                </c:pt>
                <c:pt idx="34140">
                  <c:v>42156.345312500001</c:v>
                </c:pt>
                <c:pt idx="34141">
                  <c:v>42156.352256944563</c:v>
                </c:pt>
                <c:pt idx="34142">
                  <c:v>42156.359201388979</c:v>
                </c:pt>
                <c:pt idx="34143">
                  <c:v>42156.366145833279</c:v>
                </c:pt>
                <c:pt idx="34144">
                  <c:v>42156.373090277782</c:v>
                </c:pt>
                <c:pt idx="34145">
                  <c:v>42156.380034722242</c:v>
                </c:pt>
                <c:pt idx="34146">
                  <c:v>42156.386979166717</c:v>
                </c:pt>
                <c:pt idx="34147">
                  <c:v>42156.393923611016</c:v>
                </c:pt>
                <c:pt idx="34148">
                  <c:v>42156.400868055563</c:v>
                </c:pt>
                <c:pt idx="34149">
                  <c:v>42156.407812500001</c:v>
                </c:pt>
                <c:pt idx="34150">
                  <c:v>42156.414756944519</c:v>
                </c:pt>
                <c:pt idx="34151">
                  <c:v>42156.421701388885</c:v>
                </c:pt>
                <c:pt idx="34152">
                  <c:v>42156.428645833279</c:v>
                </c:pt>
                <c:pt idx="34153">
                  <c:v>42156.435590277782</c:v>
                </c:pt>
                <c:pt idx="34154">
                  <c:v>42156.442534722242</c:v>
                </c:pt>
                <c:pt idx="34155">
                  <c:v>42156.449479166666</c:v>
                </c:pt>
                <c:pt idx="34156">
                  <c:v>42156.456423611104</c:v>
                </c:pt>
                <c:pt idx="34157">
                  <c:v>42156.463368055556</c:v>
                </c:pt>
                <c:pt idx="34158">
                  <c:v>42156.470312500001</c:v>
                </c:pt>
                <c:pt idx="34159">
                  <c:v>42156.477256944519</c:v>
                </c:pt>
                <c:pt idx="34160">
                  <c:v>42156.484201388979</c:v>
                </c:pt>
                <c:pt idx="34161">
                  <c:v>42156.491145833221</c:v>
                </c:pt>
                <c:pt idx="34162">
                  <c:v>42156.498090277782</c:v>
                </c:pt>
                <c:pt idx="34163">
                  <c:v>42156.50503472222</c:v>
                </c:pt>
                <c:pt idx="34164">
                  <c:v>42156.511979166666</c:v>
                </c:pt>
                <c:pt idx="34165">
                  <c:v>42156.518923611104</c:v>
                </c:pt>
                <c:pt idx="34166">
                  <c:v>42156.525868055556</c:v>
                </c:pt>
                <c:pt idx="34167">
                  <c:v>42156.532812500001</c:v>
                </c:pt>
                <c:pt idx="34168">
                  <c:v>42156.539756944447</c:v>
                </c:pt>
                <c:pt idx="34169">
                  <c:v>42156.546701388892</c:v>
                </c:pt>
                <c:pt idx="34170">
                  <c:v>42156.553645833279</c:v>
                </c:pt>
                <c:pt idx="34171">
                  <c:v>42156.560590277782</c:v>
                </c:pt>
                <c:pt idx="34172">
                  <c:v>42156.56753472222</c:v>
                </c:pt>
                <c:pt idx="34173">
                  <c:v>42156.574479166666</c:v>
                </c:pt>
                <c:pt idx="34174">
                  <c:v>42156.581423611016</c:v>
                </c:pt>
                <c:pt idx="34175">
                  <c:v>42156.588368055563</c:v>
                </c:pt>
                <c:pt idx="34176">
                  <c:v>42156.595312499994</c:v>
                </c:pt>
                <c:pt idx="34177">
                  <c:v>42156.602256944519</c:v>
                </c:pt>
                <c:pt idx="34178">
                  <c:v>42156.609201388892</c:v>
                </c:pt>
                <c:pt idx="34179">
                  <c:v>42156.616145833279</c:v>
                </c:pt>
                <c:pt idx="34180">
                  <c:v>42156.623090277775</c:v>
                </c:pt>
                <c:pt idx="34181">
                  <c:v>42156.63003472222</c:v>
                </c:pt>
                <c:pt idx="34182">
                  <c:v>42156.636979166666</c:v>
                </c:pt>
                <c:pt idx="34183">
                  <c:v>42156.643923611016</c:v>
                </c:pt>
                <c:pt idx="34184">
                  <c:v>42156.650868055563</c:v>
                </c:pt>
                <c:pt idx="34185">
                  <c:v>42156.657812500001</c:v>
                </c:pt>
                <c:pt idx="34186">
                  <c:v>42156.664756944447</c:v>
                </c:pt>
                <c:pt idx="34187">
                  <c:v>42156.671701388885</c:v>
                </c:pt>
                <c:pt idx="34188">
                  <c:v>42156.678645833279</c:v>
                </c:pt>
                <c:pt idx="34189">
                  <c:v>42156.685590277782</c:v>
                </c:pt>
                <c:pt idx="34190">
                  <c:v>42156.69253472222</c:v>
                </c:pt>
                <c:pt idx="34191">
                  <c:v>42156.699479166615</c:v>
                </c:pt>
                <c:pt idx="34192">
                  <c:v>42156.706423611016</c:v>
                </c:pt>
                <c:pt idx="34193">
                  <c:v>42156.713368055556</c:v>
                </c:pt>
                <c:pt idx="34194">
                  <c:v>42156.720312499994</c:v>
                </c:pt>
                <c:pt idx="34195">
                  <c:v>42156.727256944447</c:v>
                </c:pt>
                <c:pt idx="34196">
                  <c:v>42156.734201388892</c:v>
                </c:pt>
                <c:pt idx="34197">
                  <c:v>42156.741145833221</c:v>
                </c:pt>
                <c:pt idx="34198">
                  <c:v>42156.748090277782</c:v>
                </c:pt>
                <c:pt idx="34199">
                  <c:v>42156.75503472222</c:v>
                </c:pt>
                <c:pt idx="34200">
                  <c:v>42156.761979166615</c:v>
                </c:pt>
                <c:pt idx="34201">
                  <c:v>42156.768923611016</c:v>
                </c:pt>
                <c:pt idx="34202">
                  <c:v>42156.775868055556</c:v>
                </c:pt>
                <c:pt idx="34203">
                  <c:v>42156.782812500001</c:v>
                </c:pt>
                <c:pt idx="34204">
                  <c:v>42156.789756944447</c:v>
                </c:pt>
                <c:pt idx="34205">
                  <c:v>42156.796701388885</c:v>
                </c:pt>
                <c:pt idx="34206">
                  <c:v>42156.803645833279</c:v>
                </c:pt>
                <c:pt idx="34207">
                  <c:v>42156.810590277848</c:v>
                </c:pt>
                <c:pt idx="34208">
                  <c:v>42156.817534722242</c:v>
                </c:pt>
                <c:pt idx="34209">
                  <c:v>42156.824479166666</c:v>
                </c:pt>
                <c:pt idx="34210">
                  <c:v>42156.831423611016</c:v>
                </c:pt>
                <c:pt idx="34211">
                  <c:v>42156.838368055563</c:v>
                </c:pt>
                <c:pt idx="34212">
                  <c:v>42156.845312500001</c:v>
                </c:pt>
                <c:pt idx="34213">
                  <c:v>42156.852256944563</c:v>
                </c:pt>
                <c:pt idx="34214">
                  <c:v>42156.859201388979</c:v>
                </c:pt>
                <c:pt idx="34215">
                  <c:v>42156.866145833279</c:v>
                </c:pt>
                <c:pt idx="34216">
                  <c:v>42156.873090277782</c:v>
                </c:pt>
                <c:pt idx="34217">
                  <c:v>42156.880034722242</c:v>
                </c:pt>
                <c:pt idx="34218">
                  <c:v>42156.886979166717</c:v>
                </c:pt>
                <c:pt idx="34219">
                  <c:v>42156.893923611016</c:v>
                </c:pt>
                <c:pt idx="34220">
                  <c:v>42156.900868055563</c:v>
                </c:pt>
                <c:pt idx="34221">
                  <c:v>42156.907812500001</c:v>
                </c:pt>
                <c:pt idx="34222">
                  <c:v>42156.914756944519</c:v>
                </c:pt>
                <c:pt idx="34223">
                  <c:v>42156.921701388885</c:v>
                </c:pt>
                <c:pt idx="34224">
                  <c:v>42156.928645833279</c:v>
                </c:pt>
                <c:pt idx="34225">
                  <c:v>42156.935590277782</c:v>
                </c:pt>
                <c:pt idx="34226">
                  <c:v>42156.942534722242</c:v>
                </c:pt>
                <c:pt idx="34227">
                  <c:v>42156.949479166666</c:v>
                </c:pt>
                <c:pt idx="34228">
                  <c:v>42156.956423611104</c:v>
                </c:pt>
                <c:pt idx="34229">
                  <c:v>42156.963368055556</c:v>
                </c:pt>
                <c:pt idx="34230">
                  <c:v>42156.970312500001</c:v>
                </c:pt>
                <c:pt idx="34231">
                  <c:v>42156.977256944519</c:v>
                </c:pt>
                <c:pt idx="34232">
                  <c:v>42156.984201388979</c:v>
                </c:pt>
                <c:pt idx="34233">
                  <c:v>42156.991145833221</c:v>
                </c:pt>
                <c:pt idx="34234">
                  <c:v>42156.998090277782</c:v>
                </c:pt>
                <c:pt idx="34235">
                  <c:v>42157.00503472222</c:v>
                </c:pt>
                <c:pt idx="34236">
                  <c:v>42157.011979166666</c:v>
                </c:pt>
                <c:pt idx="34237">
                  <c:v>42157.018923611104</c:v>
                </c:pt>
                <c:pt idx="34238">
                  <c:v>42157.025868055556</c:v>
                </c:pt>
                <c:pt idx="34239">
                  <c:v>42157.032812500001</c:v>
                </c:pt>
                <c:pt idx="34240">
                  <c:v>42157.039756944447</c:v>
                </c:pt>
                <c:pt idx="34241">
                  <c:v>42157.046701388892</c:v>
                </c:pt>
                <c:pt idx="34242">
                  <c:v>42157.053645833279</c:v>
                </c:pt>
                <c:pt idx="34243">
                  <c:v>42157.060590277782</c:v>
                </c:pt>
                <c:pt idx="34244">
                  <c:v>42157.06753472222</c:v>
                </c:pt>
                <c:pt idx="34245">
                  <c:v>42157.074479166666</c:v>
                </c:pt>
                <c:pt idx="34246">
                  <c:v>42157.081423611016</c:v>
                </c:pt>
                <c:pt idx="34247">
                  <c:v>42157.088368055563</c:v>
                </c:pt>
                <c:pt idx="34248">
                  <c:v>42157.095312499994</c:v>
                </c:pt>
                <c:pt idx="34249">
                  <c:v>42157.102256944519</c:v>
                </c:pt>
                <c:pt idx="34250">
                  <c:v>42157.109201388892</c:v>
                </c:pt>
                <c:pt idx="34251">
                  <c:v>42157.116145833279</c:v>
                </c:pt>
                <c:pt idx="34252">
                  <c:v>42157.123090277775</c:v>
                </c:pt>
                <c:pt idx="34253">
                  <c:v>42157.13003472222</c:v>
                </c:pt>
                <c:pt idx="34254">
                  <c:v>42157.136979166666</c:v>
                </c:pt>
                <c:pt idx="34255">
                  <c:v>42157.143923611016</c:v>
                </c:pt>
                <c:pt idx="34256">
                  <c:v>42157.150868055563</c:v>
                </c:pt>
                <c:pt idx="34257">
                  <c:v>42157.157812500001</c:v>
                </c:pt>
                <c:pt idx="34258">
                  <c:v>42157.164756944447</c:v>
                </c:pt>
                <c:pt idx="34259">
                  <c:v>42157.171701388885</c:v>
                </c:pt>
                <c:pt idx="34260">
                  <c:v>42157.178645833279</c:v>
                </c:pt>
                <c:pt idx="34261">
                  <c:v>42157.185590277782</c:v>
                </c:pt>
                <c:pt idx="34262">
                  <c:v>42157.19253472222</c:v>
                </c:pt>
                <c:pt idx="34263">
                  <c:v>42157.199479166615</c:v>
                </c:pt>
                <c:pt idx="34264">
                  <c:v>42157.206423611016</c:v>
                </c:pt>
                <c:pt idx="34265">
                  <c:v>42157.213368055556</c:v>
                </c:pt>
                <c:pt idx="34266">
                  <c:v>42157.220312499994</c:v>
                </c:pt>
                <c:pt idx="34267">
                  <c:v>42157.227256944447</c:v>
                </c:pt>
                <c:pt idx="34268">
                  <c:v>42157.234201388892</c:v>
                </c:pt>
                <c:pt idx="34269">
                  <c:v>42157.241145833221</c:v>
                </c:pt>
                <c:pt idx="34270">
                  <c:v>42157.248090277782</c:v>
                </c:pt>
                <c:pt idx="34271">
                  <c:v>42157.25503472222</c:v>
                </c:pt>
                <c:pt idx="34272">
                  <c:v>42157.261979166615</c:v>
                </c:pt>
                <c:pt idx="34273">
                  <c:v>42157.268923611016</c:v>
                </c:pt>
                <c:pt idx="34274">
                  <c:v>42157.275868055556</c:v>
                </c:pt>
                <c:pt idx="34275">
                  <c:v>42157.282812500001</c:v>
                </c:pt>
                <c:pt idx="34276">
                  <c:v>42157.289756944447</c:v>
                </c:pt>
                <c:pt idx="34277">
                  <c:v>42157.296701388885</c:v>
                </c:pt>
                <c:pt idx="34278">
                  <c:v>42157.303645833279</c:v>
                </c:pt>
                <c:pt idx="34279">
                  <c:v>42157.310590277848</c:v>
                </c:pt>
                <c:pt idx="34280">
                  <c:v>42157.317534722242</c:v>
                </c:pt>
                <c:pt idx="34281">
                  <c:v>42157.324479166666</c:v>
                </c:pt>
                <c:pt idx="34282">
                  <c:v>42157.331423611016</c:v>
                </c:pt>
                <c:pt idx="34283">
                  <c:v>42157.338368055563</c:v>
                </c:pt>
                <c:pt idx="34284">
                  <c:v>42157.345312500001</c:v>
                </c:pt>
                <c:pt idx="34285">
                  <c:v>42157.352256944563</c:v>
                </c:pt>
                <c:pt idx="34286">
                  <c:v>42157.359201388979</c:v>
                </c:pt>
                <c:pt idx="34287">
                  <c:v>42157.366145833279</c:v>
                </c:pt>
                <c:pt idx="34288">
                  <c:v>42157.373090277782</c:v>
                </c:pt>
                <c:pt idx="34289">
                  <c:v>42157.380034722242</c:v>
                </c:pt>
                <c:pt idx="34290">
                  <c:v>42157.386979166717</c:v>
                </c:pt>
                <c:pt idx="34291">
                  <c:v>42157.393923611016</c:v>
                </c:pt>
                <c:pt idx="34292">
                  <c:v>42157.400868055563</c:v>
                </c:pt>
                <c:pt idx="34293">
                  <c:v>42157.407812500001</c:v>
                </c:pt>
                <c:pt idx="34294">
                  <c:v>42157.414756944519</c:v>
                </c:pt>
                <c:pt idx="34295">
                  <c:v>42157.421701388885</c:v>
                </c:pt>
                <c:pt idx="34296">
                  <c:v>42157.428645833279</c:v>
                </c:pt>
                <c:pt idx="34297">
                  <c:v>42157.435590277782</c:v>
                </c:pt>
                <c:pt idx="34298">
                  <c:v>42157.442534722242</c:v>
                </c:pt>
                <c:pt idx="34299">
                  <c:v>42157.449479166666</c:v>
                </c:pt>
                <c:pt idx="34300">
                  <c:v>42157.456423611104</c:v>
                </c:pt>
                <c:pt idx="34301">
                  <c:v>42157.463368055556</c:v>
                </c:pt>
                <c:pt idx="34302">
                  <c:v>42157.470312500001</c:v>
                </c:pt>
                <c:pt idx="34303">
                  <c:v>42157.477256944519</c:v>
                </c:pt>
                <c:pt idx="34304">
                  <c:v>42157.484201388979</c:v>
                </c:pt>
                <c:pt idx="34305">
                  <c:v>42157.491145833221</c:v>
                </c:pt>
                <c:pt idx="34306">
                  <c:v>42157.498090277782</c:v>
                </c:pt>
                <c:pt idx="34307">
                  <c:v>42157.50503472222</c:v>
                </c:pt>
                <c:pt idx="34308">
                  <c:v>42157.511979166666</c:v>
                </c:pt>
                <c:pt idx="34309">
                  <c:v>42157.518923611104</c:v>
                </c:pt>
                <c:pt idx="34310">
                  <c:v>42157.525868055556</c:v>
                </c:pt>
                <c:pt idx="34311">
                  <c:v>42157.532812500001</c:v>
                </c:pt>
                <c:pt idx="34312">
                  <c:v>42157.539756944447</c:v>
                </c:pt>
                <c:pt idx="34313">
                  <c:v>42157.546701388892</c:v>
                </c:pt>
                <c:pt idx="34314">
                  <c:v>42157.553645833279</c:v>
                </c:pt>
                <c:pt idx="34315">
                  <c:v>42157.560590277782</c:v>
                </c:pt>
                <c:pt idx="34316">
                  <c:v>42157.56753472222</c:v>
                </c:pt>
                <c:pt idx="34317">
                  <c:v>42157.574479166666</c:v>
                </c:pt>
                <c:pt idx="34318">
                  <c:v>42157.581423611016</c:v>
                </c:pt>
                <c:pt idx="34319">
                  <c:v>42157.588368055563</c:v>
                </c:pt>
                <c:pt idx="34320">
                  <c:v>42157.595312499994</c:v>
                </c:pt>
                <c:pt idx="34321">
                  <c:v>42157.602256944519</c:v>
                </c:pt>
                <c:pt idx="34322">
                  <c:v>42157.609201388892</c:v>
                </c:pt>
                <c:pt idx="34323">
                  <c:v>42157.616145833279</c:v>
                </c:pt>
                <c:pt idx="34324">
                  <c:v>42157.623090277775</c:v>
                </c:pt>
                <c:pt idx="34325">
                  <c:v>42157.63003472222</c:v>
                </c:pt>
                <c:pt idx="34326">
                  <c:v>42157.636979166666</c:v>
                </c:pt>
                <c:pt idx="34327">
                  <c:v>42157.643923611016</c:v>
                </c:pt>
                <c:pt idx="34328">
                  <c:v>42157.650868055563</c:v>
                </c:pt>
                <c:pt idx="34329">
                  <c:v>42157.657812500001</c:v>
                </c:pt>
                <c:pt idx="34330">
                  <c:v>42157.664756944447</c:v>
                </c:pt>
                <c:pt idx="34331">
                  <c:v>42157.671701388885</c:v>
                </c:pt>
                <c:pt idx="34332">
                  <c:v>42157.678645833279</c:v>
                </c:pt>
                <c:pt idx="34333">
                  <c:v>42157.685590277782</c:v>
                </c:pt>
                <c:pt idx="34334">
                  <c:v>42157.69253472222</c:v>
                </c:pt>
                <c:pt idx="34335">
                  <c:v>42157.699479166615</c:v>
                </c:pt>
                <c:pt idx="34336">
                  <c:v>42157.706423611016</c:v>
                </c:pt>
                <c:pt idx="34337">
                  <c:v>42157.713368055556</c:v>
                </c:pt>
                <c:pt idx="34338">
                  <c:v>42157.720312499994</c:v>
                </c:pt>
                <c:pt idx="34339">
                  <c:v>42157.727256944447</c:v>
                </c:pt>
                <c:pt idx="34340">
                  <c:v>42157.734201388892</c:v>
                </c:pt>
                <c:pt idx="34341">
                  <c:v>42157.741145833221</c:v>
                </c:pt>
                <c:pt idx="34342">
                  <c:v>42157.748090277782</c:v>
                </c:pt>
                <c:pt idx="34343">
                  <c:v>42157.75503472222</c:v>
                </c:pt>
                <c:pt idx="34344">
                  <c:v>42157.761979166615</c:v>
                </c:pt>
                <c:pt idx="34345">
                  <c:v>42157.768923611016</c:v>
                </c:pt>
                <c:pt idx="34346">
                  <c:v>42157.775868055556</c:v>
                </c:pt>
                <c:pt idx="34347">
                  <c:v>42157.782812500001</c:v>
                </c:pt>
                <c:pt idx="34348">
                  <c:v>42157.789756944447</c:v>
                </c:pt>
                <c:pt idx="34349">
                  <c:v>42157.796701388885</c:v>
                </c:pt>
                <c:pt idx="34350">
                  <c:v>42157.803645833279</c:v>
                </c:pt>
                <c:pt idx="34351">
                  <c:v>42157.810590277848</c:v>
                </c:pt>
                <c:pt idx="34352">
                  <c:v>42157.817534722242</c:v>
                </c:pt>
                <c:pt idx="34353">
                  <c:v>42157.824479166666</c:v>
                </c:pt>
                <c:pt idx="34354">
                  <c:v>42157.831423611016</c:v>
                </c:pt>
                <c:pt idx="34355">
                  <c:v>42157.838368055563</c:v>
                </c:pt>
                <c:pt idx="34356">
                  <c:v>42157.845312500001</c:v>
                </c:pt>
                <c:pt idx="34357">
                  <c:v>42157.852256944563</c:v>
                </c:pt>
                <c:pt idx="34358">
                  <c:v>42157.859201388979</c:v>
                </c:pt>
                <c:pt idx="34359">
                  <c:v>42157.866145833279</c:v>
                </c:pt>
                <c:pt idx="34360">
                  <c:v>42157.873090277782</c:v>
                </c:pt>
                <c:pt idx="34361">
                  <c:v>42157.880034722242</c:v>
                </c:pt>
                <c:pt idx="34362">
                  <c:v>42157.886979166717</c:v>
                </c:pt>
                <c:pt idx="34363">
                  <c:v>42157.893923611016</c:v>
                </c:pt>
                <c:pt idx="34364">
                  <c:v>42157.900868055563</c:v>
                </c:pt>
                <c:pt idx="34365">
                  <c:v>42157.907812500001</c:v>
                </c:pt>
                <c:pt idx="34366">
                  <c:v>42157.914756944519</c:v>
                </c:pt>
                <c:pt idx="34367">
                  <c:v>42157.921701388885</c:v>
                </c:pt>
                <c:pt idx="34368">
                  <c:v>42157.928645833279</c:v>
                </c:pt>
                <c:pt idx="34369">
                  <c:v>42157.935590277782</c:v>
                </c:pt>
                <c:pt idx="34370">
                  <c:v>42157.942534722242</c:v>
                </c:pt>
                <c:pt idx="34371">
                  <c:v>42157.949479166666</c:v>
                </c:pt>
                <c:pt idx="34372">
                  <c:v>42157.956423611104</c:v>
                </c:pt>
                <c:pt idx="34373">
                  <c:v>42157.963368055556</c:v>
                </c:pt>
                <c:pt idx="34374">
                  <c:v>42157.970312500001</c:v>
                </c:pt>
                <c:pt idx="34375">
                  <c:v>42157.977256944519</c:v>
                </c:pt>
                <c:pt idx="34376">
                  <c:v>42157.984201388979</c:v>
                </c:pt>
                <c:pt idx="34377">
                  <c:v>42157.991145833221</c:v>
                </c:pt>
                <c:pt idx="34378">
                  <c:v>42157.998090277782</c:v>
                </c:pt>
                <c:pt idx="34379">
                  <c:v>42158.00503472222</c:v>
                </c:pt>
                <c:pt idx="34380">
                  <c:v>42158.011979166666</c:v>
                </c:pt>
                <c:pt idx="34381">
                  <c:v>42158.018923611104</c:v>
                </c:pt>
                <c:pt idx="34382">
                  <c:v>42158.025868055556</c:v>
                </c:pt>
                <c:pt idx="34383">
                  <c:v>42158.032812500001</c:v>
                </c:pt>
                <c:pt idx="34384">
                  <c:v>42158.039756944447</c:v>
                </c:pt>
                <c:pt idx="34385">
                  <c:v>42158.046701388892</c:v>
                </c:pt>
                <c:pt idx="34386">
                  <c:v>42158.053645833279</c:v>
                </c:pt>
                <c:pt idx="34387">
                  <c:v>42158.060590277782</c:v>
                </c:pt>
                <c:pt idx="34388">
                  <c:v>42158.06753472222</c:v>
                </c:pt>
                <c:pt idx="34389">
                  <c:v>42158.074479166666</c:v>
                </c:pt>
                <c:pt idx="34390">
                  <c:v>42158.081423611016</c:v>
                </c:pt>
                <c:pt idx="34391">
                  <c:v>42158.088368055563</c:v>
                </c:pt>
                <c:pt idx="34392">
                  <c:v>42158.095312499994</c:v>
                </c:pt>
                <c:pt idx="34393">
                  <c:v>42158.102256944519</c:v>
                </c:pt>
                <c:pt idx="34394">
                  <c:v>42158.109201388892</c:v>
                </c:pt>
                <c:pt idx="34395">
                  <c:v>42158.116145833279</c:v>
                </c:pt>
                <c:pt idx="34396">
                  <c:v>42158.123090277775</c:v>
                </c:pt>
                <c:pt idx="34397">
                  <c:v>42158.13003472222</c:v>
                </c:pt>
                <c:pt idx="34398">
                  <c:v>42158.136979166666</c:v>
                </c:pt>
                <c:pt idx="34399">
                  <c:v>42158.143923611016</c:v>
                </c:pt>
                <c:pt idx="34400">
                  <c:v>42158.150868055563</c:v>
                </c:pt>
                <c:pt idx="34401">
                  <c:v>42158.157812500001</c:v>
                </c:pt>
                <c:pt idx="34402">
                  <c:v>42158.164756944447</c:v>
                </c:pt>
                <c:pt idx="34403">
                  <c:v>42158.171701388885</c:v>
                </c:pt>
                <c:pt idx="34404">
                  <c:v>42158.178645833279</c:v>
                </c:pt>
                <c:pt idx="34405">
                  <c:v>42158.185590277782</c:v>
                </c:pt>
                <c:pt idx="34406">
                  <c:v>42158.19253472222</c:v>
                </c:pt>
                <c:pt idx="34407">
                  <c:v>42158.199479166615</c:v>
                </c:pt>
                <c:pt idx="34408">
                  <c:v>42158.206423611016</c:v>
                </c:pt>
                <c:pt idx="34409">
                  <c:v>42158.213368055556</c:v>
                </c:pt>
                <c:pt idx="34410">
                  <c:v>42158.220312499994</c:v>
                </c:pt>
                <c:pt idx="34411">
                  <c:v>42158.227256944447</c:v>
                </c:pt>
                <c:pt idx="34412">
                  <c:v>42158.234201388892</c:v>
                </c:pt>
                <c:pt idx="34413">
                  <c:v>42158.241145833221</c:v>
                </c:pt>
                <c:pt idx="34414">
                  <c:v>42158.248090277782</c:v>
                </c:pt>
                <c:pt idx="34415">
                  <c:v>42158.25503472222</c:v>
                </c:pt>
                <c:pt idx="34416">
                  <c:v>42158.261979166615</c:v>
                </c:pt>
                <c:pt idx="34417">
                  <c:v>42158.268923611016</c:v>
                </c:pt>
                <c:pt idx="34418">
                  <c:v>42158.275868055556</c:v>
                </c:pt>
                <c:pt idx="34419">
                  <c:v>42158.282812500001</c:v>
                </c:pt>
                <c:pt idx="34420">
                  <c:v>42158.289756944447</c:v>
                </c:pt>
                <c:pt idx="34421">
                  <c:v>42158.296701388885</c:v>
                </c:pt>
                <c:pt idx="34422">
                  <c:v>42158.303645833279</c:v>
                </c:pt>
                <c:pt idx="34423">
                  <c:v>42158.310590277848</c:v>
                </c:pt>
                <c:pt idx="34424">
                  <c:v>42158.317534722242</c:v>
                </c:pt>
                <c:pt idx="34425">
                  <c:v>42158.324479166666</c:v>
                </c:pt>
                <c:pt idx="34426">
                  <c:v>42158.331423611016</c:v>
                </c:pt>
                <c:pt idx="34427">
                  <c:v>42158.338368055563</c:v>
                </c:pt>
                <c:pt idx="34428">
                  <c:v>42158.345312500001</c:v>
                </c:pt>
                <c:pt idx="34429">
                  <c:v>42158.352256944563</c:v>
                </c:pt>
                <c:pt idx="34430">
                  <c:v>42158.359201388979</c:v>
                </c:pt>
                <c:pt idx="34431">
                  <c:v>42158.366145833279</c:v>
                </c:pt>
                <c:pt idx="34432">
                  <c:v>42158.373090277782</c:v>
                </c:pt>
                <c:pt idx="34433">
                  <c:v>42158.380034722242</c:v>
                </c:pt>
                <c:pt idx="34434">
                  <c:v>42158.386979166717</c:v>
                </c:pt>
                <c:pt idx="34435">
                  <c:v>42158.393923611016</c:v>
                </c:pt>
                <c:pt idx="34436">
                  <c:v>42158.400868055563</c:v>
                </c:pt>
                <c:pt idx="34437">
                  <c:v>42158.407812500001</c:v>
                </c:pt>
                <c:pt idx="34438">
                  <c:v>42158.414756944519</c:v>
                </c:pt>
                <c:pt idx="34439">
                  <c:v>42158.421701388885</c:v>
                </c:pt>
                <c:pt idx="34440">
                  <c:v>42158.428645833279</c:v>
                </c:pt>
                <c:pt idx="34441">
                  <c:v>42158.435590277782</c:v>
                </c:pt>
                <c:pt idx="34442">
                  <c:v>42158.442534722242</c:v>
                </c:pt>
                <c:pt idx="34443">
                  <c:v>42158.449479166666</c:v>
                </c:pt>
                <c:pt idx="34444">
                  <c:v>42158.456423611104</c:v>
                </c:pt>
                <c:pt idx="34445">
                  <c:v>42158.463368055556</c:v>
                </c:pt>
                <c:pt idx="34446">
                  <c:v>42158.470312500001</c:v>
                </c:pt>
                <c:pt idx="34447">
                  <c:v>42158.477256944519</c:v>
                </c:pt>
                <c:pt idx="34448">
                  <c:v>42158.484201388979</c:v>
                </c:pt>
                <c:pt idx="34449">
                  <c:v>42158.491145833221</c:v>
                </c:pt>
                <c:pt idx="34450">
                  <c:v>42158.498090277782</c:v>
                </c:pt>
                <c:pt idx="34451">
                  <c:v>42158.50503472222</c:v>
                </c:pt>
                <c:pt idx="34452">
                  <c:v>42158.511979166666</c:v>
                </c:pt>
                <c:pt idx="34453">
                  <c:v>42158.518923611104</c:v>
                </c:pt>
                <c:pt idx="34454">
                  <c:v>42158.525868055556</c:v>
                </c:pt>
                <c:pt idx="34455">
                  <c:v>42158.532812500001</c:v>
                </c:pt>
                <c:pt idx="34456">
                  <c:v>42158.539756944447</c:v>
                </c:pt>
                <c:pt idx="34457">
                  <c:v>42158.546701388892</c:v>
                </c:pt>
                <c:pt idx="34458">
                  <c:v>42158.553645833279</c:v>
                </c:pt>
                <c:pt idx="34459">
                  <c:v>42158.560590277782</c:v>
                </c:pt>
                <c:pt idx="34460">
                  <c:v>42158.56753472222</c:v>
                </c:pt>
                <c:pt idx="34461">
                  <c:v>42158.574479166666</c:v>
                </c:pt>
                <c:pt idx="34462">
                  <c:v>42158.581423611016</c:v>
                </c:pt>
                <c:pt idx="34463">
                  <c:v>42158.588368055563</c:v>
                </c:pt>
                <c:pt idx="34464">
                  <c:v>42158.595312499994</c:v>
                </c:pt>
                <c:pt idx="34465">
                  <c:v>42158.602256944519</c:v>
                </c:pt>
                <c:pt idx="34466">
                  <c:v>42158.609201388892</c:v>
                </c:pt>
                <c:pt idx="34467">
                  <c:v>42158.616145833279</c:v>
                </c:pt>
                <c:pt idx="34468">
                  <c:v>42158.623090277775</c:v>
                </c:pt>
                <c:pt idx="34469">
                  <c:v>42158.63003472222</c:v>
                </c:pt>
                <c:pt idx="34470">
                  <c:v>42158.636979166666</c:v>
                </c:pt>
                <c:pt idx="34471">
                  <c:v>42158.643923611016</c:v>
                </c:pt>
                <c:pt idx="34472">
                  <c:v>42158.650868055563</c:v>
                </c:pt>
                <c:pt idx="34473">
                  <c:v>42158.657812500001</c:v>
                </c:pt>
                <c:pt idx="34474">
                  <c:v>42158.664756944447</c:v>
                </c:pt>
                <c:pt idx="34475">
                  <c:v>42158.671701388885</c:v>
                </c:pt>
                <c:pt idx="34476">
                  <c:v>42158.678645833279</c:v>
                </c:pt>
                <c:pt idx="34477">
                  <c:v>42158.685590277782</c:v>
                </c:pt>
                <c:pt idx="34478">
                  <c:v>42158.69253472222</c:v>
                </c:pt>
                <c:pt idx="34479">
                  <c:v>42158.699479166615</c:v>
                </c:pt>
                <c:pt idx="34480">
                  <c:v>42158.706423611016</c:v>
                </c:pt>
                <c:pt idx="34481">
                  <c:v>42158.713368055556</c:v>
                </c:pt>
                <c:pt idx="34482">
                  <c:v>42158.720312499994</c:v>
                </c:pt>
                <c:pt idx="34483">
                  <c:v>42158.727256944447</c:v>
                </c:pt>
                <c:pt idx="34484">
                  <c:v>42158.734201388892</c:v>
                </c:pt>
                <c:pt idx="34485">
                  <c:v>42158.741145833221</c:v>
                </c:pt>
                <c:pt idx="34486">
                  <c:v>42158.748090277782</c:v>
                </c:pt>
                <c:pt idx="34487">
                  <c:v>42158.75503472222</c:v>
                </c:pt>
                <c:pt idx="34488">
                  <c:v>42158.761979166615</c:v>
                </c:pt>
                <c:pt idx="34489">
                  <c:v>42158.768923611016</c:v>
                </c:pt>
                <c:pt idx="34490">
                  <c:v>42158.775868055556</c:v>
                </c:pt>
                <c:pt idx="34491">
                  <c:v>42158.782812500001</c:v>
                </c:pt>
                <c:pt idx="34492">
                  <c:v>42158.789756944447</c:v>
                </c:pt>
                <c:pt idx="34493">
                  <c:v>42158.796701388885</c:v>
                </c:pt>
                <c:pt idx="34494">
                  <c:v>42158.803645833279</c:v>
                </c:pt>
                <c:pt idx="34495">
                  <c:v>42158.810590277848</c:v>
                </c:pt>
                <c:pt idx="34496">
                  <c:v>42158.817534722242</c:v>
                </c:pt>
                <c:pt idx="34497">
                  <c:v>42158.824479166666</c:v>
                </c:pt>
                <c:pt idx="34498">
                  <c:v>42158.831423611016</c:v>
                </c:pt>
                <c:pt idx="34499">
                  <c:v>42158.838368055563</c:v>
                </c:pt>
                <c:pt idx="34500">
                  <c:v>42158.845312500001</c:v>
                </c:pt>
                <c:pt idx="34501">
                  <c:v>42158.852256944563</c:v>
                </c:pt>
                <c:pt idx="34502">
                  <c:v>42158.859201388979</c:v>
                </c:pt>
                <c:pt idx="34503">
                  <c:v>42158.866145833279</c:v>
                </c:pt>
                <c:pt idx="34504">
                  <c:v>42158.873090277782</c:v>
                </c:pt>
                <c:pt idx="34505">
                  <c:v>42158.880034722242</c:v>
                </c:pt>
                <c:pt idx="34506">
                  <c:v>42158.886979166717</c:v>
                </c:pt>
                <c:pt idx="34507">
                  <c:v>42158.893923611016</c:v>
                </c:pt>
                <c:pt idx="34508">
                  <c:v>42158.900868055563</c:v>
                </c:pt>
                <c:pt idx="34509">
                  <c:v>42158.907812500001</c:v>
                </c:pt>
                <c:pt idx="34510">
                  <c:v>42158.914756944519</c:v>
                </c:pt>
                <c:pt idx="34511">
                  <c:v>42158.921701388885</c:v>
                </c:pt>
                <c:pt idx="34512">
                  <c:v>42158.928645833279</c:v>
                </c:pt>
                <c:pt idx="34513">
                  <c:v>42158.935590277782</c:v>
                </c:pt>
                <c:pt idx="34514">
                  <c:v>42158.942534722242</c:v>
                </c:pt>
                <c:pt idx="34515">
                  <c:v>42158.949479166666</c:v>
                </c:pt>
                <c:pt idx="34516">
                  <c:v>42158.956423611104</c:v>
                </c:pt>
                <c:pt idx="34517">
                  <c:v>42158.963368055556</c:v>
                </c:pt>
                <c:pt idx="34518">
                  <c:v>42158.970312500001</c:v>
                </c:pt>
                <c:pt idx="34519">
                  <c:v>42158.977256944519</c:v>
                </c:pt>
                <c:pt idx="34520">
                  <c:v>42158.984201388979</c:v>
                </c:pt>
                <c:pt idx="34521">
                  <c:v>42158.991145833221</c:v>
                </c:pt>
                <c:pt idx="34522">
                  <c:v>42158.998090277782</c:v>
                </c:pt>
                <c:pt idx="34523">
                  <c:v>42159.00503472222</c:v>
                </c:pt>
                <c:pt idx="34524">
                  <c:v>42159.011979166666</c:v>
                </c:pt>
                <c:pt idx="34525">
                  <c:v>42159.018923611104</c:v>
                </c:pt>
                <c:pt idx="34526">
                  <c:v>42159.025868055556</c:v>
                </c:pt>
                <c:pt idx="34527">
                  <c:v>42159.032812500001</c:v>
                </c:pt>
                <c:pt idx="34528">
                  <c:v>42159.039756944447</c:v>
                </c:pt>
                <c:pt idx="34529">
                  <c:v>42159.046701388892</c:v>
                </c:pt>
                <c:pt idx="34530">
                  <c:v>42159.053645833279</c:v>
                </c:pt>
                <c:pt idx="34531">
                  <c:v>42159.060590277782</c:v>
                </c:pt>
                <c:pt idx="34532">
                  <c:v>42159.06753472222</c:v>
                </c:pt>
                <c:pt idx="34533">
                  <c:v>42159.074479166666</c:v>
                </c:pt>
                <c:pt idx="34534">
                  <c:v>42159.081423611016</c:v>
                </c:pt>
                <c:pt idx="34535">
                  <c:v>42159.088368055563</c:v>
                </c:pt>
                <c:pt idx="34536">
                  <c:v>42159.095312499994</c:v>
                </c:pt>
                <c:pt idx="34537">
                  <c:v>42159.102256944519</c:v>
                </c:pt>
                <c:pt idx="34538">
                  <c:v>42159.109201388892</c:v>
                </c:pt>
                <c:pt idx="34539">
                  <c:v>42159.116145833279</c:v>
                </c:pt>
                <c:pt idx="34540">
                  <c:v>42159.123090277775</c:v>
                </c:pt>
                <c:pt idx="34541">
                  <c:v>42159.13003472222</c:v>
                </c:pt>
                <c:pt idx="34542">
                  <c:v>42159.136979166666</c:v>
                </c:pt>
                <c:pt idx="34543">
                  <c:v>42159.143923611016</c:v>
                </c:pt>
                <c:pt idx="34544">
                  <c:v>42159.150868055563</c:v>
                </c:pt>
                <c:pt idx="34545">
                  <c:v>42159.157812500001</c:v>
                </c:pt>
                <c:pt idx="34546">
                  <c:v>42159.164756944447</c:v>
                </c:pt>
                <c:pt idx="34547">
                  <c:v>42159.171701388885</c:v>
                </c:pt>
                <c:pt idx="34548">
                  <c:v>42159.178645833279</c:v>
                </c:pt>
                <c:pt idx="34549">
                  <c:v>42159.185590277782</c:v>
                </c:pt>
                <c:pt idx="34550">
                  <c:v>42159.19253472222</c:v>
                </c:pt>
                <c:pt idx="34551">
                  <c:v>42159.199479166615</c:v>
                </c:pt>
                <c:pt idx="34552">
                  <c:v>42159.206423611016</c:v>
                </c:pt>
                <c:pt idx="34553">
                  <c:v>42159.213368055556</c:v>
                </c:pt>
                <c:pt idx="34554">
                  <c:v>42159.220312499994</c:v>
                </c:pt>
                <c:pt idx="34555">
                  <c:v>42159.227256944447</c:v>
                </c:pt>
                <c:pt idx="34556">
                  <c:v>42159.234201388892</c:v>
                </c:pt>
                <c:pt idx="34557">
                  <c:v>42159.241145833221</c:v>
                </c:pt>
                <c:pt idx="34558">
                  <c:v>42159.248090277782</c:v>
                </c:pt>
                <c:pt idx="34559">
                  <c:v>42159.25503472222</c:v>
                </c:pt>
                <c:pt idx="34560">
                  <c:v>42159.261979166615</c:v>
                </c:pt>
                <c:pt idx="34561">
                  <c:v>42159.268923611016</c:v>
                </c:pt>
                <c:pt idx="34562">
                  <c:v>42159.275868055556</c:v>
                </c:pt>
                <c:pt idx="34563">
                  <c:v>42159.282812500001</c:v>
                </c:pt>
                <c:pt idx="34564">
                  <c:v>42159.289756944447</c:v>
                </c:pt>
                <c:pt idx="34565">
                  <c:v>42159.296701388885</c:v>
                </c:pt>
                <c:pt idx="34566">
                  <c:v>42159.303645833279</c:v>
                </c:pt>
                <c:pt idx="34567">
                  <c:v>42159.310590277848</c:v>
                </c:pt>
                <c:pt idx="34568">
                  <c:v>42159.317534722242</c:v>
                </c:pt>
                <c:pt idx="34569">
                  <c:v>42159.324479166666</c:v>
                </c:pt>
                <c:pt idx="34570">
                  <c:v>42159.331423611016</c:v>
                </c:pt>
                <c:pt idx="34571">
                  <c:v>42159.338368055563</c:v>
                </c:pt>
                <c:pt idx="34572">
                  <c:v>42159.345312500001</c:v>
                </c:pt>
                <c:pt idx="34573">
                  <c:v>42159.352256944563</c:v>
                </c:pt>
                <c:pt idx="34574">
                  <c:v>42159.359201388979</c:v>
                </c:pt>
                <c:pt idx="34575">
                  <c:v>42159.366145833279</c:v>
                </c:pt>
                <c:pt idx="34576">
                  <c:v>42159.373090277782</c:v>
                </c:pt>
                <c:pt idx="34577">
                  <c:v>42159.380034722242</c:v>
                </c:pt>
                <c:pt idx="34578">
                  <c:v>42159.386979166717</c:v>
                </c:pt>
                <c:pt idx="34579">
                  <c:v>42159.393923611016</c:v>
                </c:pt>
                <c:pt idx="34580">
                  <c:v>42159.400868055563</c:v>
                </c:pt>
                <c:pt idx="34581">
                  <c:v>42159.407812500001</c:v>
                </c:pt>
                <c:pt idx="34582">
                  <c:v>42159.414756944519</c:v>
                </c:pt>
                <c:pt idx="34583">
                  <c:v>42159.421701388885</c:v>
                </c:pt>
                <c:pt idx="34584">
                  <c:v>42159.428645833279</c:v>
                </c:pt>
                <c:pt idx="34585">
                  <c:v>42159.435590277782</c:v>
                </c:pt>
                <c:pt idx="34586">
                  <c:v>42159.442534722242</c:v>
                </c:pt>
                <c:pt idx="34587">
                  <c:v>42159.449479166666</c:v>
                </c:pt>
                <c:pt idx="34588">
                  <c:v>42159.456423611104</c:v>
                </c:pt>
                <c:pt idx="34589">
                  <c:v>42159.463368055556</c:v>
                </c:pt>
                <c:pt idx="34590">
                  <c:v>42159.470312500001</c:v>
                </c:pt>
                <c:pt idx="34591">
                  <c:v>42159.477256944519</c:v>
                </c:pt>
                <c:pt idx="34592">
                  <c:v>42159.484201388979</c:v>
                </c:pt>
                <c:pt idx="34593">
                  <c:v>42159.491145833221</c:v>
                </c:pt>
                <c:pt idx="34594">
                  <c:v>42159.498090277782</c:v>
                </c:pt>
                <c:pt idx="34595">
                  <c:v>42159.50503472222</c:v>
                </c:pt>
                <c:pt idx="34596">
                  <c:v>42159.511979166666</c:v>
                </c:pt>
                <c:pt idx="34597">
                  <c:v>42159.518923611104</c:v>
                </c:pt>
                <c:pt idx="34598">
                  <c:v>42159.525868055556</c:v>
                </c:pt>
                <c:pt idx="34599">
                  <c:v>42159.532812500001</c:v>
                </c:pt>
                <c:pt idx="34600">
                  <c:v>42159.539756944447</c:v>
                </c:pt>
                <c:pt idx="34601">
                  <c:v>42159.546701388892</c:v>
                </c:pt>
                <c:pt idx="34602">
                  <c:v>42159.553645833279</c:v>
                </c:pt>
                <c:pt idx="34603">
                  <c:v>42159.560590277782</c:v>
                </c:pt>
                <c:pt idx="34604">
                  <c:v>42159.56753472222</c:v>
                </c:pt>
                <c:pt idx="34605">
                  <c:v>42159.574479166666</c:v>
                </c:pt>
                <c:pt idx="34606">
                  <c:v>42159.581423611016</c:v>
                </c:pt>
                <c:pt idx="34607">
                  <c:v>42159.588368055563</c:v>
                </c:pt>
                <c:pt idx="34608">
                  <c:v>42159.595312499994</c:v>
                </c:pt>
                <c:pt idx="34609">
                  <c:v>42159.602256944519</c:v>
                </c:pt>
                <c:pt idx="34610">
                  <c:v>42159.609201388892</c:v>
                </c:pt>
                <c:pt idx="34611">
                  <c:v>42159.616145833279</c:v>
                </c:pt>
                <c:pt idx="34612">
                  <c:v>42159.623090277775</c:v>
                </c:pt>
                <c:pt idx="34613">
                  <c:v>42159.63003472222</c:v>
                </c:pt>
                <c:pt idx="34614">
                  <c:v>42159.636979166666</c:v>
                </c:pt>
                <c:pt idx="34615">
                  <c:v>42159.643923611016</c:v>
                </c:pt>
                <c:pt idx="34616">
                  <c:v>42159.650868055563</c:v>
                </c:pt>
                <c:pt idx="34617">
                  <c:v>42159.657812500001</c:v>
                </c:pt>
                <c:pt idx="34618">
                  <c:v>42159.664756944447</c:v>
                </c:pt>
                <c:pt idx="34619">
                  <c:v>42159.671701388885</c:v>
                </c:pt>
                <c:pt idx="34620">
                  <c:v>42159.678645833279</c:v>
                </c:pt>
                <c:pt idx="34621">
                  <c:v>42159.685590277782</c:v>
                </c:pt>
                <c:pt idx="34622">
                  <c:v>42159.69253472222</c:v>
                </c:pt>
                <c:pt idx="34623">
                  <c:v>42159.699479166615</c:v>
                </c:pt>
                <c:pt idx="34624">
                  <c:v>42159.706423611016</c:v>
                </c:pt>
                <c:pt idx="34625">
                  <c:v>42159.713368055556</c:v>
                </c:pt>
                <c:pt idx="34626">
                  <c:v>42159.720312499994</c:v>
                </c:pt>
                <c:pt idx="34627">
                  <c:v>42159.727256944447</c:v>
                </c:pt>
                <c:pt idx="34628">
                  <c:v>42159.734201388892</c:v>
                </c:pt>
                <c:pt idx="34629">
                  <c:v>42159.741145833221</c:v>
                </c:pt>
                <c:pt idx="34630">
                  <c:v>42159.748090277782</c:v>
                </c:pt>
                <c:pt idx="34631">
                  <c:v>42159.75503472222</c:v>
                </c:pt>
                <c:pt idx="34632">
                  <c:v>42159.761979166615</c:v>
                </c:pt>
                <c:pt idx="34633">
                  <c:v>42159.768923611016</c:v>
                </c:pt>
                <c:pt idx="34634">
                  <c:v>42159.775868055556</c:v>
                </c:pt>
                <c:pt idx="34635">
                  <c:v>42159.782812500001</c:v>
                </c:pt>
                <c:pt idx="34636">
                  <c:v>42159.789756944447</c:v>
                </c:pt>
                <c:pt idx="34637">
                  <c:v>42159.796701388885</c:v>
                </c:pt>
                <c:pt idx="34638">
                  <c:v>42159.803645833279</c:v>
                </c:pt>
                <c:pt idx="34639">
                  <c:v>42159.810590277848</c:v>
                </c:pt>
                <c:pt idx="34640">
                  <c:v>42159.817534722242</c:v>
                </c:pt>
                <c:pt idx="34641">
                  <c:v>42159.824479166666</c:v>
                </c:pt>
                <c:pt idx="34642">
                  <c:v>42159.831423611016</c:v>
                </c:pt>
                <c:pt idx="34643">
                  <c:v>42159.838368055563</c:v>
                </c:pt>
                <c:pt idx="34644">
                  <c:v>42159.845312500001</c:v>
                </c:pt>
                <c:pt idx="34645">
                  <c:v>42159.852256944563</c:v>
                </c:pt>
                <c:pt idx="34646">
                  <c:v>42159.859201388979</c:v>
                </c:pt>
                <c:pt idx="34647">
                  <c:v>42159.866145833279</c:v>
                </c:pt>
                <c:pt idx="34648">
                  <c:v>42159.873090277782</c:v>
                </c:pt>
                <c:pt idx="34649">
                  <c:v>42159.880034722242</c:v>
                </c:pt>
                <c:pt idx="34650">
                  <c:v>42159.886979166717</c:v>
                </c:pt>
                <c:pt idx="34651">
                  <c:v>42159.893923611016</c:v>
                </c:pt>
                <c:pt idx="34652">
                  <c:v>42159.900868055563</c:v>
                </c:pt>
                <c:pt idx="34653">
                  <c:v>42159.907812500001</c:v>
                </c:pt>
                <c:pt idx="34654">
                  <c:v>42159.914756944519</c:v>
                </c:pt>
                <c:pt idx="34655">
                  <c:v>42159.921701388885</c:v>
                </c:pt>
                <c:pt idx="34656">
                  <c:v>42159.928645833279</c:v>
                </c:pt>
                <c:pt idx="34657">
                  <c:v>42159.935590277782</c:v>
                </c:pt>
                <c:pt idx="34658">
                  <c:v>42159.942534722242</c:v>
                </c:pt>
                <c:pt idx="34659">
                  <c:v>42159.949479166666</c:v>
                </c:pt>
                <c:pt idx="34660">
                  <c:v>42159.956423611104</c:v>
                </c:pt>
                <c:pt idx="34661">
                  <c:v>42159.963368055556</c:v>
                </c:pt>
                <c:pt idx="34662">
                  <c:v>42159.970312500001</c:v>
                </c:pt>
                <c:pt idx="34663">
                  <c:v>42159.977256944519</c:v>
                </c:pt>
                <c:pt idx="34664">
                  <c:v>42159.984201388979</c:v>
                </c:pt>
                <c:pt idx="34665">
                  <c:v>42159.991145833221</c:v>
                </c:pt>
                <c:pt idx="34666">
                  <c:v>42159.998090277782</c:v>
                </c:pt>
                <c:pt idx="34667">
                  <c:v>42160.00503472222</c:v>
                </c:pt>
                <c:pt idx="34668">
                  <c:v>42160.011979166666</c:v>
                </c:pt>
                <c:pt idx="34669">
                  <c:v>42160.018923611104</c:v>
                </c:pt>
                <c:pt idx="34670">
                  <c:v>42160.025868055556</c:v>
                </c:pt>
                <c:pt idx="34671">
                  <c:v>42160.032812500001</c:v>
                </c:pt>
                <c:pt idx="34672">
                  <c:v>42160.039756944447</c:v>
                </c:pt>
                <c:pt idx="34673">
                  <c:v>42160.046701388892</c:v>
                </c:pt>
                <c:pt idx="34674">
                  <c:v>42160.053645833279</c:v>
                </c:pt>
                <c:pt idx="34675">
                  <c:v>42160.060590277782</c:v>
                </c:pt>
                <c:pt idx="34676">
                  <c:v>42160.06753472222</c:v>
                </c:pt>
                <c:pt idx="34677">
                  <c:v>42160.074479166666</c:v>
                </c:pt>
                <c:pt idx="34678">
                  <c:v>42160.081423611016</c:v>
                </c:pt>
                <c:pt idx="34679">
                  <c:v>42160.088368055563</c:v>
                </c:pt>
                <c:pt idx="34680">
                  <c:v>42160.095312499994</c:v>
                </c:pt>
                <c:pt idx="34681">
                  <c:v>42160.102256944519</c:v>
                </c:pt>
                <c:pt idx="34682">
                  <c:v>42160.109201388892</c:v>
                </c:pt>
                <c:pt idx="34683">
                  <c:v>42160.116145833279</c:v>
                </c:pt>
                <c:pt idx="34684">
                  <c:v>42160.123090277775</c:v>
                </c:pt>
                <c:pt idx="34685">
                  <c:v>42160.13003472222</c:v>
                </c:pt>
                <c:pt idx="34686">
                  <c:v>42160.136979166666</c:v>
                </c:pt>
                <c:pt idx="34687">
                  <c:v>42160.143923611016</c:v>
                </c:pt>
                <c:pt idx="34688">
                  <c:v>42160.150868055563</c:v>
                </c:pt>
                <c:pt idx="34689">
                  <c:v>42160.157812500001</c:v>
                </c:pt>
                <c:pt idx="34690">
                  <c:v>42160.164756944447</c:v>
                </c:pt>
                <c:pt idx="34691">
                  <c:v>42160.171701388885</c:v>
                </c:pt>
                <c:pt idx="34692">
                  <c:v>42160.178645833279</c:v>
                </c:pt>
                <c:pt idx="34693">
                  <c:v>42160.185590277782</c:v>
                </c:pt>
                <c:pt idx="34694">
                  <c:v>42160.19253472222</c:v>
                </c:pt>
                <c:pt idx="34695">
                  <c:v>42160.199479166615</c:v>
                </c:pt>
                <c:pt idx="34696">
                  <c:v>42160.206423611016</c:v>
                </c:pt>
                <c:pt idx="34697">
                  <c:v>42160.213368055556</c:v>
                </c:pt>
                <c:pt idx="34698">
                  <c:v>42160.220312499994</c:v>
                </c:pt>
                <c:pt idx="34699">
                  <c:v>42160.227256944447</c:v>
                </c:pt>
                <c:pt idx="34700">
                  <c:v>42160.234201388892</c:v>
                </c:pt>
                <c:pt idx="34701">
                  <c:v>42160.241145833221</c:v>
                </c:pt>
                <c:pt idx="34702">
                  <c:v>42160.248090277782</c:v>
                </c:pt>
                <c:pt idx="34703">
                  <c:v>42160.25503472222</c:v>
                </c:pt>
                <c:pt idx="34704">
                  <c:v>42160.261979166615</c:v>
                </c:pt>
                <c:pt idx="34705">
                  <c:v>42160.268923611016</c:v>
                </c:pt>
                <c:pt idx="34706">
                  <c:v>42160.275868055556</c:v>
                </c:pt>
                <c:pt idx="34707">
                  <c:v>42160.282812500001</c:v>
                </c:pt>
                <c:pt idx="34708">
                  <c:v>42160.289756944447</c:v>
                </c:pt>
                <c:pt idx="34709">
                  <c:v>42160.296701388885</c:v>
                </c:pt>
                <c:pt idx="34710">
                  <c:v>42160.303645833279</c:v>
                </c:pt>
                <c:pt idx="34711">
                  <c:v>42160.310590277848</c:v>
                </c:pt>
                <c:pt idx="34712">
                  <c:v>42160.317534722242</c:v>
                </c:pt>
                <c:pt idx="34713">
                  <c:v>42160.324479166666</c:v>
                </c:pt>
                <c:pt idx="34714">
                  <c:v>42160.331423611016</c:v>
                </c:pt>
                <c:pt idx="34715">
                  <c:v>42160.338368055563</c:v>
                </c:pt>
                <c:pt idx="34716">
                  <c:v>42160.345312500001</c:v>
                </c:pt>
                <c:pt idx="34717">
                  <c:v>42160.352256944563</c:v>
                </c:pt>
                <c:pt idx="34718">
                  <c:v>42160.359201388979</c:v>
                </c:pt>
                <c:pt idx="34719">
                  <c:v>42160.366145833279</c:v>
                </c:pt>
                <c:pt idx="34720">
                  <c:v>42160.373090277782</c:v>
                </c:pt>
                <c:pt idx="34721">
                  <c:v>42160.380034722242</c:v>
                </c:pt>
                <c:pt idx="34722">
                  <c:v>42160.386979166717</c:v>
                </c:pt>
                <c:pt idx="34723">
                  <c:v>42160.393923611016</c:v>
                </c:pt>
                <c:pt idx="34724">
                  <c:v>42160.400868055563</c:v>
                </c:pt>
                <c:pt idx="34725">
                  <c:v>42160.407812500001</c:v>
                </c:pt>
                <c:pt idx="34726">
                  <c:v>42160.414756944519</c:v>
                </c:pt>
                <c:pt idx="34727">
                  <c:v>42160.421701388885</c:v>
                </c:pt>
                <c:pt idx="34728">
                  <c:v>42160.428645833279</c:v>
                </c:pt>
                <c:pt idx="34729">
                  <c:v>42160.435590277782</c:v>
                </c:pt>
                <c:pt idx="34730">
                  <c:v>42160.442534722242</c:v>
                </c:pt>
                <c:pt idx="34731">
                  <c:v>42160.449479166666</c:v>
                </c:pt>
                <c:pt idx="34732">
                  <c:v>42160.456423611104</c:v>
                </c:pt>
                <c:pt idx="34733">
                  <c:v>42160.463368055556</c:v>
                </c:pt>
                <c:pt idx="34734">
                  <c:v>42160.470312500001</c:v>
                </c:pt>
                <c:pt idx="34735">
                  <c:v>42160.477256944519</c:v>
                </c:pt>
                <c:pt idx="34736">
                  <c:v>42160.484201388979</c:v>
                </c:pt>
                <c:pt idx="34737">
                  <c:v>42160.491145833221</c:v>
                </c:pt>
                <c:pt idx="34738">
                  <c:v>42160.498090277782</c:v>
                </c:pt>
                <c:pt idx="34739">
                  <c:v>42160.50503472222</c:v>
                </c:pt>
                <c:pt idx="34740">
                  <c:v>42160.511979166666</c:v>
                </c:pt>
                <c:pt idx="34741">
                  <c:v>42160.518923611104</c:v>
                </c:pt>
                <c:pt idx="34742">
                  <c:v>42160.525868055556</c:v>
                </c:pt>
                <c:pt idx="34743">
                  <c:v>42160.532812500001</c:v>
                </c:pt>
                <c:pt idx="34744">
                  <c:v>42160.539756944447</c:v>
                </c:pt>
                <c:pt idx="34745">
                  <c:v>42160.546701388892</c:v>
                </c:pt>
                <c:pt idx="34746">
                  <c:v>42160.553645833279</c:v>
                </c:pt>
                <c:pt idx="34747">
                  <c:v>42160.560590277782</c:v>
                </c:pt>
                <c:pt idx="34748">
                  <c:v>42160.56753472222</c:v>
                </c:pt>
                <c:pt idx="34749">
                  <c:v>42160.574479166666</c:v>
                </c:pt>
                <c:pt idx="34750">
                  <c:v>42160.581423611016</c:v>
                </c:pt>
                <c:pt idx="34751">
                  <c:v>42160.588368055563</c:v>
                </c:pt>
                <c:pt idx="34752">
                  <c:v>42160.595312499994</c:v>
                </c:pt>
                <c:pt idx="34753">
                  <c:v>42160.602256944519</c:v>
                </c:pt>
                <c:pt idx="34754">
                  <c:v>42160.609201388892</c:v>
                </c:pt>
                <c:pt idx="34755">
                  <c:v>42160.616145833279</c:v>
                </c:pt>
                <c:pt idx="34756">
                  <c:v>42160.623090277775</c:v>
                </c:pt>
                <c:pt idx="34757">
                  <c:v>42160.63003472222</c:v>
                </c:pt>
                <c:pt idx="34758">
                  <c:v>42160.636979166666</c:v>
                </c:pt>
                <c:pt idx="34759">
                  <c:v>42160.643923611016</c:v>
                </c:pt>
                <c:pt idx="34760">
                  <c:v>42160.650868055563</c:v>
                </c:pt>
                <c:pt idx="34761">
                  <c:v>42160.657812500001</c:v>
                </c:pt>
                <c:pt idx="34762">
                  <c:v>42160.664756944447</c:v>
                </c:pt>
                <c:pt idx="34763">
                  <c:v>42160.671701388885</c:v>
                </c:pt>
                <c:pt idx="34764">
                  <c:v>42160.678645833279</c:v>
                </c:pt>
                <c:pt idx="34765">
                  <c:v>42160.685590277782</c:v>
                </c:pt>
                <c:pt idx="34766">
                  <c:v>42160.69253472222</c:v>
                </c:pt>
                <c:pt idx="34767">
                  <c:v>42160.699479166615</c:v>
                </c:pt>
                <c:pt idx="34768">
                  <c:v>42160.706423611016</c:v>
                </c:pt>
                <c:pt idx="34769">
                  <c:v>42160.713368055556</c:v>
                </c:pt>
                <c:pt idx="34770">
                  <c:v>42160.720312499994</c:v>
                </c:pt>
                <c:pt idx="34771">
                  <c:v>42160.727256944447</c:v>
                </c:pt>
                <c:pt idx="34772">
                  <c:v>42160.734201388892</c:v>
                </c:pt>
                <c:pt idx="34773">
                  <c:v>42160.741145833221</c:v>
                </c:pt>
                <c:pt idx="34774">
                  <c:v>42160.748090277782</c:v>
                </c:pt>
                <c:pt idx="34775">
                  <c:v>42160.75503472222</c:v>
                </c:pt>
                <c:pt idx="34776">
                  <c:v>42160.761979166615</c:v>
                </c:pt>
                <c:pt idx="34777">
                  <c:v>42160.768923611016</c:v>
                </c:pt>
                <c:pt idx="34778">
                  <c:v>42160.775868055556</c:v>
                </c:pt>
                <c:pt idx="34779">
                  <c:v>42160.782812500001</c:v>
                </c:pt>
                <c:pt idx="34780">
                  <c:v>42160.789756944447</c:v>
                </c:pt>
                <c:pt idx="34781">
                  <c:v>42160.796701388885</c:v>
                </c:pt>
                <c:pt idx="34782">
                  <c:v>42160.803645833279</c:v>
                </c:pt>
                <c:pt idx="34783">
                  <c:v>42160.810590277848</c:v>
                </c:pt>
                <c:pt idx="34784">
                  <c:v>42160.817534722242</c:v>
                </c:pt>
                <c:pt idx="34785">
                  <c:v>42160.824479166666</c:v>
                </c:pt>
                <c:pt idx="34786">
                  <c:v>42160.831423611016</c:v>
                </c:pt>
                <c:pt idx="34787">
                  <c:v>42160.838368055563</c:v>
                </c:pt>
                <c:pt idx="34788">
                  <c:v>42160.845312500001</c:v>
                </c:pt>
                <c:pt idx="34789">
                  <c:v>42160.852256944563</c:v>
                </c:pt>
                <c:pt idx="34790">
                  <c:v>42160.859201388979</c:v>
                </c:pt>
                <c:pt idx="34791">
                  <c:v>42160.866145833279</c:v>
                </c:pt>
                <c:pt idx="34792">
                  <c:v>42160.873090277782</c:v>
                </c:pt>
                <c:pt idx="34793">
                  <c:v>42160.880034722242</c:v>
                </c:pt>
                <c:pt idx="34794">
                  <c:v>42160.886979166717</c:v>
                </c:pt>
                <c:pt idx="34795">
                  <c:v>42160.893923611016</c:v>
                </c:pt>
                <c:pt idx="34796">
                  <c:v>42160.900868055563</c:v>
                </c:pt>
                <c:pt idx="34797">
                  <c:v>42160.907812500001</c:v>
                </c:pt>
                <c:pt idx="34798">
                  <c:v>42160.914756944519</c:v>
                </c:pt>
                <c:pt idx="34799">
                  <c:v>42160.921701388885</c:v>
                </c:pt>
                <c:pt idx="34800">
                  <c:v>42160.928645833279</c:v>
                </c:pt>
                <c:pt idx="34801">
                  <c:v>42160.935590277782</c:v>
                </c:pt>
                <c:pt idx="34802">
                  <c:v>42160.942534722242</c:v>
                </c:pt>
                <c:pt idx="34803">
                  <c:v>42160.949479166666</c:v>
                </c:pt>
                <c:pt idx="34804">
                  <c:v>42160.956423611104</c:v>
                </c:pt>
                <c:pt idx="34805">
                  <c:v>42160.963368055556</c:v>
                </c:pt>
                <c:pt idx="34806">
                  <c:v>42160.970312500001</c:v>
                </c:pt>
                <c:pt idx="34807">
                  <c:v>42160.977256944519</c:v>
                </c:pt>
                <c:pt idx="34808">
                  <c:v>42160.984201388979</c:v>
                </c:pt>
                <c:pt idx="34809">
                  <c:v>42160.991145833221</c:v>
                </c:pt>
                <c:pt idx="34810">
                  <c:v>42160.998090277782</c:v>
                </c:pt>
                <c:pt idx="34811">
                  <c:v>42161.00503472222</c:v>
                </c:pt>
                <c:pt idx="34812">
                  <c:v>42161.011979166666</c:v>
                </c:pt>
                <c:pt idx="34813">
                  <c:v>42161.018923611104</c:v>
                </c:pt>
                <c:pt idx="34814">
                  <c:v>42161.025868055556</c:v>
                </c:pt>
                <c:pt idx="34815">
                  <c:v>42161.032812500001</c:v>
                </c:pt>
                <c:pt idx="34816">
                  <c:v>42161.039756944447</c:v>
                </c:pt>
                <c:pt idx="34817">
                  <c:v>42161.046701388892</c:v>
                </c:pt>
                <c:pt idx="34818">
                  <c:v>42161.053645833279</c:v>
                </c:pt>
                <c:pt idx="34819">
                  <c:v>42161.060590277782</c:v>
                </c:pt>
                <c:pt idx="34820">
                  <c:v>42161.06753472222</c:v>
                </c:pt>
                <c:pt idx="34821">
                  <c:v>42161.074479166666</c:v>
                </c:pt>
                <c:pt idx="34822">
                  <c:v>42161.081423611016</c:v>
                </c:pt>
                <c:pt idx="34823">
                  <c:v>42161.088368055563</c:v>
                </c:pt>
                <c:pt idx="34824">
                  <c:v>42161.095312499994</c:v>
                </c:pt>
                <c:pt idx="34825">
                  <c:v>42161.102256944519</c:v>
                </c:pt>
                <c:pt idx="34826">
                  <c:v>42161.109201388892</c:v>
                </c:pt>
                <c:pt idx="34827">
                  <c:v>42161.116145833279</c:v>
                </c:pt>
                <c:pt idx="34828">
                  <c:v>42161.123090277775</c:v>
                </c:pt>
                <c:pt idx="34829">
                  <c:v>42161.13003472222</c:v>
                </c:pt>
                <c:pt idx="34830">
                  <c:v>42161.136979166666</c:v>
                </c:pt>
                <c:pt idx="34831">
                  <c:v>42161.143923611016</c:v>
                </c:pt>
                <c:pt idx="34832">
                  <c:v>42161.150868055563</c:v>
                </c:pt>
                <c:pt idx="34833">
                  <c:v>42161.157812500001</c:v>
                </c:pt>
                <c:pt idx="34834">
                  <c:v>42161.164756944447</c:v>
                </c:pt>
                <c:pt idx="34835">
                  <c:v>42161.171701388885</c:v>
                </c:pt>
                <c:pt idx="34836">
                  <c:v>42161.178645833279</c:v>
                </c:pt>
                <c:pt idx="34837">
                  <c:v>42161.185590277782</c:v>
                </c:pt>
                <c:pt idx="34838">
                  <c:v>42161.19253472222</c:v>
                </c:pt>
                <c:pt idx="34839">
                  <c:v>42161.199479166615</c:v>
                </c:pt>
                <c:pt idx="34840">
                  <c:v>42161.206423611016</c:v>
                </c:pt>
                <c:pt idx="34841">
                  <c:v>42161.213368055556</c:v>
                </c:pt>
                <c:pt idx="34842">
                  <c:v>42161.220312499994</c:v>
                </c:pt>
                <c:pt idx="34843">
                  <c:v>42161.227256944447</c:v>
                </c:pt>
                <c:pt idx="34844">
                  <c:v>42161.234201388892</c:v>
                </c:pt>
                <c:pt idx="34845">
                  <c:v>42161.241145833221</c:v>
                </c:pt>
                <c:pt idx="34846">
                  <c:v>42161.248090277782</c:v>
                </c:pt>
                <c:pt idx="34847">
                  <c:v>42161.25503472222</c:v>
                </c:pt>
                <c:pt idx="34848">
                  <c:v>42161.261979166615</c:v>
                </c:pt>
                <c:pt idx="34849">
                  <c:v>42161.268923611016</c:v>
                </c:pt>
                <c:pt idx="34850">
                  <c:v>42161.275868055556</c:v>
                </c:pt>
                <c:pt idx="34851">
                  <c:v>42161.282812500001</c:v>
                </c:pt>
                <c:pt idx="34852">
                  <c:v>42161.289756944447</c:v>
                </c:pt>
                <c:pt idx="34853">
                  <c:v>42161.296701388885</c:v>
                </c:pt>
                <c:pt idx="34854">
                  <c:v>42161.303645833279</c:v>
                </c:pt>
                <c:pt idx="34855">
                  <c:v>42161.310590277848</c:v>
                </c:pt>
                <c:pt idx="34856">
                  <c:v>42161.317534722242</c:v>
                </c:pt>
                <c:pt idx="34857">
                  <c:v>42161.324479166666</c:v>
                </c:pt>
                <c:pt idx="34858">
                  <c:v>42161.331423611016</c:v>
                </c:pt>
                <c:pt idx="34859">
                  <c:v>42161.338368055563</c:v>
                </c:pt>
                <c:pt idx="34860">
                  <c:v>42161.345312500001</c:v>
                </c:pt>
                <c:pt idx="34861">
                  <c:v>42161.352256944563</c:v>
                </c:pt>
                <c:pt idx="34862">
                  <c:v>42161.359201388979</c:v>
                </c:pt>
                <c:pt idx="34863">
                  <c:v>42161.366145833279</c:v>
                </c:pt>
                <c:pt idx="34864">
                  <c:v>42161.373090277782</c:v>
                </c:pt>
                <c:pt idx="34865">
                  <c:v>42161.380034722242</c:v>
                </c:pt>
                <c:pt idx="34866">
                  <c:v>42161.386979166717</c:v>
                </c:pt>
                <c:pt idx="34867">
                  <c:v>42161.393923611016</c:v>
                </c:pt>
                <c:pt idx="34868">
                  <c:v>42161.400868055563</c:v>
                </c:pt>
                <c:pt idx="34869">
                  <c:v>42161.407812500001</c:v>
                </c:pt>
                <c:pt idx="34870">
                  <c:v>42161.414756944519</c:v>
                </c:pt>
                <c:pt idx="34871">
                  <c:v>42161.421701388885</c:v>
                </c:pt>
                <c:pt idx="34872">
                  <c:v>42161.428645833279</c:v>
                </c:pt>
                <c:pt idx="34873">
                  <c:v>42161.435590277782</c:v>
                </c:pt>
                <c:pt idx="34874">
                  <c:v>42161.442534722242</c:v>
                </c:pt>
                <c:pt idx="34875">
                  <c:v>42161.449479166666</c:v>
                </c:pt>
                <c:pt idx="34876">
                  <c:v>42161.456423611104</c:v>
                </c:pt>
                <c:pt idx="34877">
                  <c:v>42161.463368055556</c:v>
                </c:pt>
                <c:pt idx="34878">
                  <c:v>42161.470312500001</c:v>
                </c:pt>
                <c:pt idx="34879">
                  <c:v>42161.477256944519</c:v>
                </c:pt>
                <c:pt idx="34880">
                  <c:v>42161.484201388979</c:v>
                </c:pt>
                <c:pt idx="34881">
                  <c:v>42161.491145833221</c:v>
                </c:pt>
                <c:pt idx="34882">
                  <c:v>42161.498090277782</c:v>
                </c:pt>
                <c:pt idx="34883">
                  <c:v>42161.50503472222</c:v>
                </c:pt>
                <c:pt idx="34884">
                  <c:v>42161.511979166666</c:v>
                </c:pt>
                <c:pt idx="34885">
                  <c:v>42161.518923611104</c:v>
                </c:pt>
                <c:pt idx="34886">
                  <c:v>42161.525868055556</c:v>
                </c:pt>
                <c:pt idx="34887">
                  <c:v>42161.532812500001</c:v>
                </c:pt>
                <c:pt idx="34888">
                  <c:v>42161.539756944447</c:v>
                </c:pt>
                <c:pt idx="34889">
                  <c:v>42161.546701388892</c:v>
                </c:pt>
                <c:pt idx="34890">
                  <c:v>42161.553645833279</c:v>
                </c:pt>
                <c:pt idx="34891">
                  <c:v>42161.560590277782</c:v>
                </c:pt>
                <c:pt idx="34892">
                  <c:v>42161.56753472222</c:v>
                </c:pt>
                <c:pt idx="34893">
                  <c:v>42161.574479166666</c:v>
                </c:pt>
                <c:pt idx="34894">
                  <c:v>42161.581423611016</c:v>
                </c:pt>
                <c:pt idx="34895">
                  <c:v>42161.588368055563</c:v>
                </c:pt>
                <c:pt idx="34896">
                  <c:v>42161.595312499994</c:v>
                </c:pt>
                <c:pt idx="34897">
                  <c:v>42161.602256944519</c:v>
                </c:pt>
                <c:pt idx="34898">
                  <c:v>42161.609201388892</c:v>
                </c:pt>
                <c:pt idx="34899">
                  <c:v>42161.616145833279</c:v>
                </c:pt>
                <c:pt idx="34900">
                  <c:v>42161.623090277775</c:v>
                </c:pt>
                <c:pt idx="34901">
                  <c:v>42161.63003472222</c:v>
                </c:pt>
                <c:pt idx="34902">
                  <c:v>42161.636979166666</c:v>
                </c:pt>
                <c:pt idx="34903">
                  <c:v>42161.643923611016</c:v>
                </c:pt>
                <c:pt idx="34904">
                  <c:v>42161.650868055563</c:v>
                </c:pt>
                <c:pt idx="34905">
                  <c:v>42161.657812500001</c:v>
                </c:pt>
                <c:pt idx="34906">
                  <c:v>42161.664756944447</c:v>
                </c:pt>
                <c:pt idx="34907">
                  <c:v>42161.671701388885</c:v>
                </c:pt>
                <c:pt idx="34908">
                  <c:v>42161.678645833279</c:v>
                </c:pt>
                <c:pt idx="34909">
                  <c:v>42161.685590277782</c:v>
                </c:pt>
                <c:pt idx="34910">
                  <c:v>42161.69253472222</c:v>
                </c:pt>
                <c:pt idx="34911">
                  <c:v>42161.699479166615</c:v>
                </c:pt>
                <c:pt idx="34912">
                  <c:v>42161.706423611016</c:v>
                </c:pt>
                <c:pt idx="34913">
                  <c:v>42161.713368055556</c:v>
                </c:pt>
                <c:pt idx="34914">
                  <c:v>42161.720312499994</c:v>
                </c:pt>
                <c:pt idx="34915">
                  <c:v>42161.727256944447</c:v>
                </c:pt>
                <c:pt idx="34916">
                  <c:v>42161.734201388892</c:v>
                </c:pt>
                <c:pt idx="34917">
                  <c:v>42161.741145833221</c:v>
                </c:pt>
                <c:pt idx="34918">
                  <c:v>42161.748090277782</c:v>
                </c:pt>
                <c:pt idx="34919">
                  <c:v>42161.75503472222</c:v>
                </c:pt>
                <c:pt idx="34920">
                  <c:v>42161.761979166615</c:v>
                </c:pt>
                <c:pt idx="34921">
                  <c:v>42161.768923611016</c:v>
                </c:pt>
                <c:pt idx="34922">
                  <c:v>42161.775868055556</c:v>
                </c:pt>
                <c:pt idx="34923">
                  <c:v>42161.782812500001</c:v>
                </c:pt>
                <c:pt idx="34924">
                  <c:v>42161.789756944447</c:v>
                </c:pt>
                <c:pt idx="34925">
                  <c:v>42161.796701388885</c:v>
                </c:pt>
                <c:pt idx="34926">
                  <c:v>42161.803645833279</c:v>
                </c:pt>
                <c:pt idx="34927">
                  <c:v>42161.810590277848</c:v>
                </c:pt>
                <c:pt idx="34928">
                  <c:v>42161.817534722242</c:v>
                </c:pt>
                <c:pt idx="34929">
                  <c:v>42161.824479166666</c:v>
                </c:pt>
                <c:pt idx="34930">
                  <c:v>42161.831423611016</c:v>
                </c:pt>
                <c:pt idx="34931">
                  <c:v>42161.838368055563</c:v>
                </c:pt>
                <c:pt idx="34932">
                  <c:v>42161.845312500001</c:v>
                </c:pt>
                <c:pt idx="34933">
                  <c:v>42161.852256944563</c:v>
                </c:pt>
                <c:pt idx="34934">
                  <c:v>42161.859201388979</c:v>
                </c:pt>
                <c:pt idx="34935">
                  <c:v>42161.866145833279</c:v>
                </c:pt>
                <c:pt idx="34936">
                  <c:v>42161.873090277782</c:v>
                </c:pt>
                <c:pt idx="34937">
                  <c:v>42161.880034722242</c:v>
                </c:pt>
                <c:pt idx="34938">
                  <c:v>42161.886979166717</c:v>
                </c:pt>
                <c:pt idx="34939">
                  <c:v>42161.893923611016</c:v>
                </c:pt>
                <c:pt idx="34940">
                  <c:v>42161.900868055563</c:v>
                </c:pt>
                <c:pt idx="34941">
                  <c:v>42161.907812500001</c:v>
                </c:pt>
                <c:pt idx="34942">
                  <c:v>42161.914756944519</c:v>
                </c:pt>
                <c:pt idx="34943">
                  <c:v>42161.921701388885</c:v>
                </c:pt>
                <c:pt idx="34944">
                  <c:v>42161.928645833279</c:v>
                </c:pt>
                <c:pt idx="34945">
                  <c:v>42161.935590277782</c:v>
                </c:pt>
                <c:pt idx="34946">
                  <c:v>42161.942534722242</c:v>
                </c:pt>
                <c:pt idx="34947">
                  <c:v>42161.949479166666</c:v>
                </c:pt>
                <c:pt idx="34948">
                  <c:v>42161.956423611104</c:v>
                </c:pt>
                <c:pt idx="34949">
                  <c:v>42161.963368055556</c:v>
                </c:pt>
                <c:pt idx="34950">
                  <c:v>42161.970312500001</c:v>
                </c:pt>
                <c:pt idx="34951">
                  <c:v>42161.977256944519</c:v>
                </c:pt>
                <c:pt idx="34952">
                  <c:v>42161.984201388979</c:v>
                </c:pt>
                <c:pt idx="34953">
                  <c:v>42161.991145833221</c:v>
                </c:pt>
                <c:pt idx="34954">
                  <c:v>42161.998090277782</c:v>
                </c:pt>
                <c:pt idx="34955">
                  <c:v>42162.00503472222</c:v>
                </c:pt>
                <c:pt idx="34956">
                  <c:v>42162.011979166666</c:v>
                </c:pt>
                <c:pt idx="34957">
                  <c:v>42162.018923611104</c:v>
                </c:pt>
                <c:pt idx="34958">
                  <c:v>42162.025868055556</c:v>
                </c:pt>
                <c:pt idx="34959">
                  <c:v>42162.032812500001</c:v>
                </c:pt>
                <c:pt idx="34960">
                  <c:v>42162.039756944447</c:v>
                </c:pt>
                <c:pt idx="34961">
                  <c:v>42162.046701388892</c:v>
                </c:pt>
                <c:pt idx="34962">
                  <c:v>42162.053645833279</c:v>
                </c:pt>
                <c:pt idx="34963">
                  <c:v>42162.060590277782</c:v>
                </c:pt>
                <c:pt idx="34964">
                  <c:v>42162.06753472222</c:v>
                </c:pt>
                <c:pt idx="34965">
                  <c:v>42162.074479166666</c:v>
                </c:pt>
                <c:pt idx="34966">
                  <c:v>42162.081423611016</c:v>
                </c:pt>
                <c:pt idx="34967">
                  <c:v>42162.088368055563</c:v>
                </c:pt>
                <c:pt idx="34968">
                  <c:v>42162.095312499994</c:v>
                </c:pt>
                <c:pt idx="34969">
                  <c:v>42162.102256944519</c:v>
                </c:pt>
                <c:pt idx="34970">
                  <c:v>42162.109201388892</c:v>
                </c:pt>
                <c:pt idx="34971">
                  <c:v>42162.116145833279</c:v>
                </c:pt>
                <c:pt idx="34972">
                  <c:v>42162.123090277775</c:v>
                </c:pt>
                <c:pt idx="34973">
                  <c:v>42162.13003472222</c:v>
                </c:pt>
                <c:pt idx="34974">
                  <c:v>42162.136979166666</c:v>
                </c:pt>
                <c:pt idx="34975">
                  <c:v>42162.143923611016</c:v>
                </c:pt>
                <c:pt idx="34976">
                  <c:v>42162.150868055563</c:v>
                </c:pt>
                <c:pt idx="34977">
                  <c:v>42162.157812500001</c:v>
                </c:pt>
                <c:pt idx="34978">
                  <c:v>42162.164756944447</c:v>
                </c:pt>
                <c:pt idx="34979">
                  <c:v>42162.171701388885</c:v>
                </c:pt>
                <c:pt idx="34980">
                  <c:v>42162.178645833279</c:v>
                </c:pt>
                <c:pt idx="34981">
                  <c:v>42162.185590277782</c:v>
                </c:pt>
                <c:pt idx="34982">
                  <c:v>42162.19253472222</c:v>
                </c:pt>
                <c:pt idx="34983">
                  <c:v>42162.199479166615</c:v>
                </c:pt>
                <c:pt idx="34984">
                  <c:v>42162.206423611016</c:v>
                </c:pt>
                <c:pt idx="34985">
                  <c:v>42162.213368055556</c:v>
                </c:pt>
                <c:pt idx="34986">
                  <c:v>42162.220312499994</c:v>
                </c:pt>
                <c:pt idx="34987">
                  <c:v>42162.227256944447</c:v>
                </c:pt>
                <c:pt idx="34988">
                  <c:v>42162.234201388892</c:v>
                </c:pt>
                <c:pt idx="34989">
                  <c:v>42162.241145833221</c:v>
                </c:pt>
                <c:pt idx="34990">
                  <c:v>42162.248090277782</c:v>
                </c:pt>
                <c:pt idx="34991">
                  <c:v>42162.25503472222</c:v>
                </c:pt>
                <c:pt idx="34992">
                  <c:v>42162.261979166615</c:v>
                </c:pt>
                <c:pt idx="34993">
                  <c:v>42162.268923611016</c:v>
                </c:pt>
                <c:pt idx="34994">
                  <c:v>42162.275868055556</c:v>
                </c:pt>
                <c:pt idx="34995">
                  <c:v>42162.282812500001</c:v>
                </c:pt>
                <c:pt idx="34996">
                  <c:v>42162.289756944447</c:v>
                </c:pt>
                <c:pt idx="34997">
                  <c:v>42162.296701388885</c:v>
                </c:pt>
                <c:pt idx="34998">
                  <c:v>42162.303645833279</c:v>
                </c:pt>
                <c:pt idx="34999">
                  <c:v>42162.310590277848</c:v>
                </c:pt>
                <c:pt idx="35000">
                  <c:v>42162.317534722242</c:v>
                </c:pt>
                <c:pt idx="35001">
                  <c:v>42162.324479166666</c:v>
                </c:pt>
                <c:pt idx="35002">
                  <c:v>42162.331423611016</c:v>
                </c:pt>
                <c:pt idx="35003">
                  <c:v>42162.338368055563</c:v>
                </c:pt>
                <c:pt idx="35004">
                  <c:v>42162.345312500001</c:v>
                </c:pt>
                <c:pt idx="35005">
                  <c:v>42162.352256944563</c:v>
                </c:pt>
                <c:pt idx="35006">
                  <c:v>42162.359201388979</c:v>
                </c:pt>
                <c:pt idx="35007">
                  <c:v>42162.366145833279</c:v>
                </c:pt>
                <c:pt idx="35008">
                  <c:v>42162.373090277782</c:v>
                </c:pt>
                <c:pt idx="35009">
                  <c:v>42162.380034722242</c:v>
                </c:pt>
                <c:pt idx="35010">
                  <c:v>42162.386979166717</c:v>
                </c:pt>
                <c:pt idx="35011">
                  <c:v>42162.393923611016</c:v>
                </c:pt>
                <c:pt idx="35012">
                  <c:v>42162.400868055563</c:v>
                </c:pt>
                <c:pt idx="35013">
                  <c:v>42162.407812500001</c:v>
                </c:pt>
                <c:pt idx="35014">
                  <c:v>42162.414756944519</c:v>
                </c:pt>
                <c:pt idx="35015">
                  <c:v>42162.421701388885</c:v>
                </c:pt>
                <c:pt idx="35016">
                  <c:v>42162.428645833279</c:v>
                </c:pt>
                <c:pt idx="35017">
                  <c:v>42162.435590277782</c:v>
                </c:pt>
                <c:pt idx="35018">
                  <c:v>42162.442534722242</c:v>
                </c:pt>
                <c:pt idx="35019">
                  <c:v>42162.449479166666</c:v>
                </c:pt>
                <c:pt idx="35020">
                  <c:v>42162.456423611104</c:v>
                </c:pt>
                <c:pt idx="35021">
                  <c:v>42162.463368055556</c:v>
                </c:pt>
                <c:pt idx="35022">
                  <c:v>42162.470312500001</c:v>
                </c:pt>
                <c:pt idx="35023">
                  <c:v>42162.477256944519</c:v>
                </c:pt>
                <c:pt idx="35024">
                  <c:v>42162.484201388979</c:v>
                </c:pt>
                <c:pt idx="35025">
                  <c:v>42162.491145833221</c:v>
                </c:pt>
                <c:pt idx="35026">
                  <c:v>42162.498090277782</c:v>
                </c:pt>
                <c:pt idx="35027">
                  <c:v>42162.50503472222</c:v>
                </c:pt>
                <c:pt idx="35028">
                  <c:v>42162.511979166666</c:v>
                </c:pt>
                <c:pt idx="35029">
                  <c:v>42162.518923611104</c:v>
                </c:pt>
                <c:pt idx="35030">
                  <c:v>42162.525868055556</c:v>
                </c:pt>
                <c:pt idx="35031">
                  <c:v>42162.532812500001</c:v>
                </c:pt>
                <c:pt idx="35032">
                  <c:v>42162.539756944447</c:v>
                </c:pt>
                <c:pt idx="35033">
                  <c:v>42162.546701388892</c:v>
                </c:pt>
                <c:pt idx="35034">
                  <c:v>42162.553645833279</c:v>
                </c:pt>
                <c:pt idx="35035">
                  <c:v>42162.560590277782</c:v>
                </c:pt>
                <c:pt idx="35036">
                  <c:v>42162.56753472222</c:v>
                </c:pt>
                <c:pt idx="35037">
                  <c:v>42162.574479166666</c:v>
                </c:pt>
                <c:pt idx="35038">
                  <c:v>42162.581423611016</c:v>
                </c:pt>
                <c:pt idx="35039">
                  <c:v>42162.588368055563</c:v>
                </c:pt>
                <c:pt idx="35040">
                  <c:v>42162.595312499994</c:v>
                </c:pt>
                <c:pt idx="35041">
                  <c:v>42162.602256944519</c:v>
                </c:pt>
                <c:pt idx="35042">
                  <c:v>42162.609201388892</c:v>
                </c:pt>
                <c:pt idx="35043">
                  <c:v>42162.616145833279</c:v>
                </c:pt>
                <c:pt idx="35044">
                  <c:v>42162.623090277775</c:v>
                </c:pt>
                <c:pt idx="35045">
                  <c:v>42162.63003472222</c:v>
                </c:pt>
                <c:pt idx="35046">
                  <c:v>42162.636979166666</c:v>
                </c:pt>
                <c:pt idx="35047">
                  <c:v>42162.643923611016</c:v>
                </c:pt>
                <c:pt idx="35048">
                  <c:v>42162.650868055563</c:v>
                </c:pt>
                <c:pt idx="35049">
                  <c:v>42162.657812500001</c:v>
                </c:pt>
                <c:pt idx="35050">
                  <c:v>42162.664756944447</c:v>
                </c:pt>
                <c:pt idx="35051">
                  <c:v>42162.671701388885</c:v>
                </c:pt>
                <c:pt idx="35052">
                  <c:v>42162.678645833279</c:v>
                </c:pt>
                <c:pt idx="35053">
                  <c:v>42162.685590277782</c:v>
                </c:pt>
                <c:pt idx="35054">
                  <c:v>42162.69253472222</c:v>
                </c:pt>
                <c:pt idx="35055">
                  <c:v>42162.699479166615</c:v>
                </c:pt>
                <c:pt idx="35056">
                  <c:v>42162.706423611016</c:v>
                </c:pt>
                <c:pt idx="35057">
                  <c:v>42162.713368055556</c:v>
                </c:pt>
                <c:pt idx="35058">
                  <c:v>42162.720312499994</c:v>
                </c:pt>
                <c:pt idx="35059">
                  <c:v>42162.727256944447</c:v>
                </c:pt>
                <c:pt idx="35060">
                  <c:v>42162.734201388892</c:v>
                </c:pt>
                <c:pt idx="35061">
                  <c:v>42162.741145833221</c:v>
                </c:pt>
                <c:pt idx="35062">
                  <c:v>42162.748090277782</c:v>
                </c:pt>
                <c:pt idx="35063">
                  <c:v>42162.75503472222</c:v>
                </c:pt>
                <c:pt idx="35064">
                  <c:v>42162.761979166615</c:v>
                </c:pt>
                <c:pt idx="35065">
                  <c:v>42162.768923611016</c:v>
                </c:pt>
                <c:pt idx="35066">
                  <c:v>42162.775868055556</c:v>
                </c:pt>
                <c:pt idx="35067">
                  <c:v>42162.782812500001</c:v>
                </c:pt>
                <c:pt idx="35068">
                  <c:v>42162.789756944447</c:v>
                </c:pt>
                <c:pt idx="35069">
                  <c:v>42162.796701388885</c:v>
                </c:pt>
                <c:pt idx="35070">
                  <c:v>42162.803645833279</c:v>
                </c:pt>
                <c:pt idx="35071">
                  <c:v>42162.810590277848</c:v>
                </c:pt>
                <c:pt idx="35072">
                  <c:v>42162.817534722242</c:v>
                </c:pt>
                <c:pt idx="35073">
                  <c:v>42162.824479166666</c:v>
                </c:pt>
                <c:pt idx="35074">
                  <c:v>42162.831423611016</c:v>
                </c:pt>
                <c:pt idx="35075">
                  <c:v>42162.838368055563</c:v>
                </c:pt>
                <c:pt idx="35076">
                  <c:v>42162.845312500001</c:v>
                </c:pt>
                <c:pt idx="35077">
                  <c:v>42162.852256944563</c:v>
                </c:pt>
                <c:pt idx="35078">
                  <c:v>42162.859201388979</c:v>
                </c:pt>
                <c:pt idx="35079">
                  <c:v>42162.866145833279</c:v>
                </c:pt>
                <c:pt idx="35080">
                  <c:v>42162.873090277782</c:v>
                </c:pt>
                <c:pt idx="35081">
                  <c:v>42162.880034722242</c:v>
                </c:pt>
                <c:pt idx="35082">
                  <c:v>42162.886979166717</c:v>
                </c:pt>
                <c:pt idx="35083">
                  <c:v>42162.893923611016</c:v>
                </c:pt>
                <c:pt idx="35084">
                  <c:v>42162.900868055563</c:v>
                </c:pt>
                <c:pt idx="35085">
                  <c:v>42162.907812500001</c:v>
                </c:pt>
                <c:pt idx="35086">
                  <c:v>42162.914756944519</c:v>
                </c:pt>
                <c:pt idx="35087">
                  <c:v>42162.921701388885</c:v>
                </c:pt>
                <c:pt idx="35088">
                  <c:v>42162.928645833279</c:v>
                </c:pt>
                <c:pt idx="35089">
                  <c:v>42162.935590277782</c:v>
                </c:pt>
                <c:pt idx="35090">
                  <c:v>42162.942534722242</c:v>
                </c:pt>
                <c:pt idx="35091">
                  <c:v>42162.949479166666</c:v>
                </c:pt>
                <c:pt idx="35092">
                  <c:v>42162.956423611104</c:v>
                </c:pt>
                <c:pt idx="35093">
                  <c:v>42162.963368055556</c:v>
                </c:pt>
                <c:pt idx="35094">
                  <c:v>42162.970312500001</c:v>
                </c:pt>
                <c:pt idx="35095">
                  <c:v>42162.977256944519</c:v>
                </c:pt>
                <c:pt idx="35096">
                  <c:v>42162.984201388979</c:v>
                </c:pt>
                <c:pt idx="35097">
                  <c:v>42162.991145833221</c:v>
                </c:pt>
                <c:pt idx="35098">
                  <c:v>42162.998090277782</c:v>
                </c:pt>
                <c:pt idx="35099">
                  <c:v>42163.00503472222</c:v>
                </c:pt>
                <c:pt idx="35100">
                  <c:v>42163.011979166666</c:v>
                </c:pt>
                <c:pt idx="35101">
                  <c:v>42163.018923611104</c:v>
                </c:pt>
                <c:pt idx="35102">
                  <c:v>42163.025868055556</c:v>
                </c:pt>
                <c:pt idx="35103">
                  <c:v>42163.032812500001</c:v>
                </c:pt>
                <c:pt idx="35104">
                  <c:v>42163.039756944447</c:v>
                </c:pt>
                <c:pt idx="35105">
                  <c:v>42163.046701388892</c:v>
                </c:pt>
                <c:pt idx="35106">
                  <c:v>42163.053645833279</c:v>
                </c:pt>
                <c:pt idx="35107">
                  <c:v>42163.060590277782</c:v>
                </c:pt>
                <c:pt idx="35108">
                  <c:v>42163.06753472222</c:v>
                </c:pt>
                <c:pt idx="35109">
                  <c:v>42163.074479166666</c:v>
                </c:pt>
                <c:pt idx="35110">
                  <c:v>42163.081423611016</c:v>
                </c:pt>
                <c:pt idx="35111">
                  <c:v>42163.088368055563</c:v>
                </c:pt>
                <c:pt idx="35112">
                  <c:v>42163.095312499994</c:v>
                </c:pt>
                <c:pt idx="35113">
                  <c:v>42163.102256944519</c:v>
                </c:pt>
                <c:pt idx="35114">
                  <c:v>42163.109201388892</c:v>
                </c:pt>
                <c:pt idx="35115">
                  <c:v>42163.116145833279</c:v>
                </c:pt>
                <c:pt idx="35116">
                  <c:v>42163.123090277775</c:v>
                </c:pt>
                <c:pt idx="35117">
                  <c:v>42163.13003472222</c:v>
                </c:pt>
                <c:pt idx="35118">
                  <c:v>42163.136979166666</c:v>
                </c:pt>
                <c:pt idx="35119">
                  <c:v>42163.143923611016</c:v>
                </c:pt>
                <c:pt idx="35120">
                  <c:v>42163.150868055563</c:v>
                </c:pt>
                <c:pt idx="35121">
                  <c:v>42163.157812500001</c:v>
                </c:pt>
                <c:pt idx="35122">
                  <c:v>42163.164756944447</c:v>
                </c:pt>
                <c:pt idx="35123">
                  <c:v>42163.171701388885</c:v>
                </c:pt>
                <c:pt idx="35124">
                  <c:v>42163.178645833279</c:v>
                </c:pt>
                <c:pt idx="35125">
                  <c:v>42163.185590277782</c:v>
                </c:pt>
                <c:pt idx="35126">
                  <c:v>42163.19253472222</c:v>
                </c:pt>
                <c:pt idx="35127">
                  <c:v>42163.199479166615</c:v>
                </c:pt>
                <c:pt idx="35128">
                  <c:v>42163.206423611016</c:v>
                </c:pt>
                <c:pt idx="35129">
                  <c:v>42163.213368055556</c:v>
                </c:pt>
                <c:pt idx="35130">
                  <c:v>42163.220312499994</c:v>
                </c:pt>
                <c:pt idx="35131">
                  <c:v>42163.227256944447</c:v>
                </c:pt>
                <c:pt idx="35132">
                  <c:v>42163.234201388892</c:v>
                </c:pt>
                <c:pt idx="35133">
                  <c:v>42163.241145833221</c:v>
                </c:pt>
                <c:pt idx="35134">
                  <c:v>42163.248090277782</c:v>
                </c:pt>
                <c:pt idx="35135">
                  <c:v>42163.25503472222</c:v>
                </c:pt>
                <c:pt idx="35136">
                  <c:v>42163.261979166615</c:v>
                </c:pt>
                <c:pt idx="35137">
                  <c:v>42163.268923611016</c:v>
                </c:pt>
                <c:pt idx="35138">
                  <c:v>42163.275868055556</c:v>
                </c:pt>
                <c:pt idx="35139">
                  <c:v>42163.282812500001</c:v>
                </c:pt>
                <c:pt idx="35140">
                  <c:v>42163.289756944447</c:v>
                </c:pt>
                <c:pt idx="35141">
                  <c:v>42163.296701388885</c:v>
                </c:pt>
                <c:pt idx="35142">
                  <c:v>42163.303645833279</c:v>
                </c:pt>
                <c:pt idx="35143">
                  <c:v>42163.310590277848</c:v>
                </c:pt>
                <c:pt idx="35144">
                  <c:v>42163.317534722242</c:v>
                </c:pt>
                <c:pt idx="35145">
                  <c:v>42163.324479166666</c:v>
                </c:pt>
                <c:pt idx="35146">
                  <c:v>42163.331423611016</c:v>
                </c:pt>
                <c:pt idx="35147">
                  <c:v>42163.338368055563</c:v>
                </c:pt>
                <c:pt idx="35148">
                  <c:v>42163.345312500001</c:v>
                </c:pt>
                <c:pt idx="35149">
                  <c:v>42163.352256944563</c:v>
                </c:pt>
                <c:pt idx="35150">
                  <c:v>42163.359201388979</c:v>
                </c:pt>
                <c:pt idx="35151">
                  <c:v>42163.366145833279</c:v>
                </c:pt>
                <c:pt idx="35152">
                  <c:v>42163.373090277782</c:v>
                </c:pt>
                <c:pt idx="35153">
                  <c:v>42163.380034722242</c:v>
                </c:pt>
                <c:pt idx="35154">
                  <c:v>42163.386979166717</c:v>
                </c:pt>
                <c:pt idx="35155">
                  <c:v>42163.393923611016</c:v>
                </c:pt>
                <c:pt idx="35156">
                  <c:v>42163.400868055563</c:v>
                </c:pt>
                <c:pt idx="35157">
                  <c:v>42163.407812500001</c:v>
                </c:pt>
                <c:pt idx="35158">
                  <c:v>42163.414756944519</c:v>
                </c:pt>
                <c:pt idx="35159">
                  <c:v>42163.421701388885</c:v>
                </c:pt>
                <c:pt idx="35160">
                  <c:v>42163.428645833279</c:v>
                </c:pt>
                <c:pt idx="35161">
                  <c:v>42163.435590277782</c:v>
                </c:pt>
                <c:pt idx="35162">
                  <c:v>42163.442534722242</c:v>
                </c:pt>
                <c:pt idx="35163">
                  <c:v>42163.449479166666</c:v>
                </c:pt>
                <c:pt idx="35164">
                  <c:v>42163.456423611104</c:v>
                </c:pt>
                <c:pt idx="35165">
                  <c:v>42163.463368055556</c:v>
                </c:pt>
                <c:pt idx="35166">
                  <c:v>42163.470312500001</c:v>
                </c:pt>
                <c:pt idx="35167">
                  <c:v>42163.477256944519</c:v>
                </c:pt>
                <c:pt idx="35168">
                  <c:v>42163.484201388979</c:v>
                </c:pt>
                <c:pt idx="35169">
                  <c:v>42163.491145833221</c:v>
                </c:pt>
                <c:pt idx="35170">
                  <c:v>42163.498090277782</c:v>
                </c:pt>
                <c:pt idx="35171">
                  <c:v>42163.50503472222</c:v>
                </c:pt>
                <c:pt idx="35172">
                  <c:v>42163.511979166666</c:v>
                </c:pt>
                <c:pt idx="35173">
                  <c:v>42163.518923611104</c:v>
                </c:pt>
                <c:pt idx="35174">
                  <c:v>42163.525868055556</c:v>
                </c:pt>
                <c:pt idx="35175">
                  <c:v>42163.532812500001</c:v>
                </c:pt>
                <c:pt idx="35176">
                  <c:v>42163.539756944447</c:v>
                </c:pt>
                <c:pt idx="35177">
                  <c:v>42163.546701388892</c:v>
                </c:pt>
                <c:pt idx="35178">
                  <c:v>42163.553645833279</c:v>
                </c:pt>
                <c:pt idx="35179">
                  <c:v>42163.560590277782</c:v>
                </c:pt>
                <c:pt idx="35180">
                  <c:v>42163.56753472222</c:v>
                </c:pt>
                <c:pt idx="35181">
                  <c:v>42163.574479166666</c:v>
                </c:pt>
                <c:pt idx="35182">
                  <c:v>42163.581423611016</c:v>
                </c:pt>
                <c:pt idx="35183">
                  <c:v>42163.588368055563</c:v>
                </c:pt>
                <c:pt idx="35184">
                  <c:v>42163.595312499994</c:v>
                </c:pt>
                <c:pt idx="35185">
                  <c:v>42163.602256944519</c:v>
                </c:pt>
                <c:pt idx="35186">
                  <c:v>42163.609201388892</c:v>
                </c:pt>
                <c:pt idx="35187">
                  <c:v>42163.616145833279</c:v>
                </c:pt>
                <c:pt idx="35188">
                  <c:v>42163.623090277775</c:v>
                </c:pt>
                <c:pt idx="35189">
                  <c:v>42163.63003472222</c:v>
                </c:pt>
                <c:pt idx="35190">
                  <c:v>42163.636979166666</c:v>
                </c:pt>
                <c:pt idx="35191">
                  <c:v>42163.643923611016</c:v>
                </c:pt>
                <c:pt idx="35192">
                  <c:v>42163.650868055563</c:v>
                </c:pt>
                <c:pt idx="35193">
                  <c:v>42163.657812500001</c:v>
                </c:pt>
                <c:pt idx="35194">
                  <c:v>42163.664756944447</c:v>
                </c:pt>
                <c:pt idx="35195">
                  <c:v>42163.671701388885</c:v>
                </c:pt>
                <c:pt idx="35196">
                  <c:v>42163.678645833279</c:v>
                </c:pt>
                <c:pt idx="35197">
                  <c:v>42163.685590277782</c:v>
                </c:pt>
                <c:pt idx="35198">
                  <c:v>42163.69253472222</c:v>
                </c:pt>
                <c:pt idx="35199">
                  <c:v>42163.699479166615</c:v>
                </c:pt>
                <c:pt idx="35200">
                  <c:v>42163.706423611016</c:v>
                </c:pt>
                <c:pt idx="35201">
                  <c:v>42163.713368055556</c:v>
                </c:pt>
                <c:pt idx="35202">
                  <c:v>42163.720312499994</c:v>
                </c:pt>
                <c:pt idx="35203">
                  <c:v>42163.727256944447</c:v>
                </c:pt>
                <c:pt idx="35204">
                  <c:v>42163.734201388892</c:v>
                </c:pt>
                <c:pt idx="35205">
                  <c:v>42163.741145833221</c:v>
                </c:pt>
                <c:pt idx="35206">
                  <c:v>42163.748090277782</c:v>
                </c:pt>
                <c:pt idx="35207">
                  <c:v>42163.75503472222</c:v>
                </c:pt>
                <c:pt idx="35208">
                  <c:v>42163.761979166615</c:v>
                </c:pt>
                <c:pt idx="35209">
                  <c:v>42163.768923611016</c:v>
                </c:pt>
                <c:pt idx="35210">
                  <c:v>42163.775868055556</c:v>
                </c:pt>
                <c:pt idx="35211">
                  <c:v>42163.782812500001</c:v>
                </c:pt>
                <c:pt idx="35212">
                  <c:v>42163.789756944447</c:v>
                </c:pt>
                <c:pt idx="35213">
                  <c:v>42163.796701388885</c:v>
                </c:pt>
                <c:pt idx="35214">
                  <c:v>42163.803645833279</c:v>
                </c:pt>
                <c:pt idx="35215">
                  <c:v>42163.810590277848</c:v>
                </c:pt>
                <c:pt idx="35216">
                  <c:v>42163.817534722242</c:v>
                </c:pt>
                <c:pt idx="35217">
                  <c:v>42163.824479166666</c:v>
                </c:pt>
                <c:pt idx="35218">
                  <c:v>42163.831423611016</c:v>
                </c:pt>
                <c:pt idx="35219">
                  <c:v>42163.838368055563</c:v>
                </c:pt>
                <c:pt idx="35220">
                  <c:v>42163.845312500001</c:v>
                </c:pt>
                <c:pt idx="35221">
                  <c:v>42163.852256944563</c:v>
                </c:pt>
                <c:pt idx="35222">
                  <c:v>42163.859201388979</c:v>
                </c:pt>
                <c:pt idx="35223">
                  <c:v>42163.866145833279</c:v>
                </c:pt>
                <c:pt idx="35224">
                  <c:v>42163.873090277782</c:v>
                </c:pt>
                <c:pt idx="35225">
                  <c:v>42163.880034722242</c:v>
                </c:pt>
                <c:pt idx="35226">
                  <c:v>42163.886979166717</c:v>
                </c:pt>
                <c:pt idx="35227">
                  <c:v>42163.893923611016</c:v>
                </c:pt>
                <c:pt idx="35228">
                  <c:v>42163.900868055563</c:v>
                </c:pt>
                <c:pt idx="35229">
                  <c:v>42163.907812500001</c:v>
                </c:pt>
                <c:pt idx="35230">
                  <c:v>42163.914756944519</c:v>
                </c:pt>
                <c:pt idx="35231">
                  <c:v>42163.921701388885</c:v>
                </c:pt>
                <c:pt idx="35232">
                  <c:v>42163.928645833279</c:v>
                </c:pt>
                <c:pt idx="35233">
                  <c:v>42163.935590277782</c:v>
                </c:pt>
                <c:pt idx="35234">
                  <c:v>42163.942534722242</c:v>
                </c:pt>
                <c:pt idx="35235">
                  <c:v>42163.949479166666</c:v>
                </c:pt>
                <c:pt idx="35236">
                  <c:v>42163.956423611104</c:v>
                </c:pt>
                <c:pt idx="35237">
                  <c:v>42163.963368055556</c:v>
                </c:pt>
                <c:pt idx="35238">
                  <c:v>42163.970312500001</c:v>
                </c:pt>
                <c:pt idx="35239">
                  <c:v>42163.977256944519</c:v>
                </c:pt>
                <c:pt idx="35240">
                  <c:v>42163.984201388979</c:v>
                </c:pt>
                <c:pt idx="35241">
                  <c:v>42163.991145833221</c:v>
                </c:pt>
                <c:pt idx="35242">
                  <c:v>42163.998090277782</c:v>
                </c:pt>
                <c:pt idx="35243">
                  <c:v>42164.00503472222</c:v>
                </c:pt>
                <c:pt idx="35244">
                  <c:v>42164.011979166666</c:v>
                </c:pt>
                <c:pt idx="35245">
                  <c:v>42164.018923611104</c:v>
                </c:pt>
                <c:pt idx="35246">
                  <c:v>42164.025868055556</c:v>
                </c:pt>
                <c:pt idx="35247">
                  <c:v>42164.032812500001</c:v>
                </c:pt>
                <c:pt idx="35248">
                  <c:v>42164.039756944447</c:v>
                </c:pt>
                <c:pt idx="35249">
                  <c:v>42164.046701388892</c:v>
                </c:pt>
                <c:pt idx="35250">
                  <c:v>42164.053645833279</c:v>
                </c:pt>
                <c:pt idx="35251">
                  <c:v>42164.060590277782</c:v>
                </c:pt>
                <c:pt idx="35252">
                  <c:v>42164.06753472222</c:v>
                </c:pt>
                <c:pt idx="35253">
                  <c:v>42164.074479166666</c:v>
                </c:pt>
                <c:pt idx="35254">
                  <c:v>42164.081423611016</c:v>
                </c:pt>
                <c:pt idx="35255">
                  <c:v>42164.088368055563</c:v>
                </c:pt>
                <c:pt idx="35256">
                  <c:v>42164.095312499994</c:v>
                </c:pt>
                <c:pt idx="35257">
                  <c:v>42164.102256944519</c:v>
                </c:pt>
                <c:pt idx="35258">
                  <c:v>42164.109201388892</c:v>
                </c:pt>
                <c:pt idx="35259">
                  <c:v>42164.116145833279</c:v>
                </c:pt>
                <c:pt idx="35260">
                  <c:v>42164.123090277775</c:v>
                </c:pt>
                <c:pt idx="35261">
                  <c:v>42164.13003472222</c:v>
                </c:pt>
                <c:pt idx="35262">
                  <c:v>42164.136979166666</c:v>
                </c:pt>
                <c:pt idx="35263">
                  <c:v>42164.143923611016</c:v>
                </c:pt>
                <c:pt idx="35264">
                  <c:v>42164.150868055563</c:v>
                </c:pt>
                <c:pt idx="35265">
                  <c:v>42164.157812500001</c:v>
                </c:pt>
                <c:pt idx="35266">
                  <c:v>42164.164756944447</c:v>
                </c:pt>
                <c:pt idx="35267">
                  <c:v>42164.171701388885</c:v>
                </c:pt>
                <c:pt idx="35268">
                  <c:v>42164.178645833279</c:v>
                </c:pt>
                <c:pt idx="35269">
                  <c:v>42164.185590277782</c:v>
                </c:pt>
                <c:pt idx="35270">
                  <c:v>42164.19253472222</c:v>
                </c:pt>
                <c:pt idx="35271">
                  <c:v>42164.199479166615</c:v>
                </c:pt>
                <c:pt idx="35272">
                  <c:v>42164.206423611016</c:v>
                </c:pt>
                <c:pt idx="35273">
                  <c:v>42164.213368055556</c:v>
                </c:pt>
                <c:pt idx="35274">
                  <c:v>42164.220312499994</c:v>
                </c:pt>
                <c:pt idx="35275">
                  <c:v>42164.227256944447</c:v>
                </c:pt>
                <c:pt idx="35276">
                  <c:v>42164.234201388892</c:v>
                </c:pt>
                <c:pt idx="35277">
                  <c:v>42164.241145833221</c:v>
                </c:pt>
                <c:pt idx="35278">
                  <c:v>42164.248090277782</c:v>
                </c:pt>
                <c:pt idx="35279">
                  <c:v>42164.25503472222</c:v>
                </c:pt>
                <c:pt idx="35280">
                  <c:v>42164.261979166615</c:v>
                </c:pt>
                <c:pt idx="35281">
                  <c:v>42164.268923611016</c:v>
                </c:pt>
                <c:pt idx="35282">
                  <c:v>42164.275868055556</c:v>
                </c:pt>
                <c:pt idx="35283">
                  <c:v>42164.282812500001</c:v>
                </c:pt>
                <c:pt idx="35284">
                  <c:v>42164.289756944447</c:v>
                </c:pt>
                <c:pt idx="35285">
                  <c:v>42164.296701388885</c:v>
                </c:pt>
                <c:pt idx="35286">
                  <c:v>42164.303645833279</c:v>
                </c:pt>
                <c:pt idx="35287">
                  <c:v>42164.310590277848</c:v>
                </c:pt>
                <c:pt idx="35288">
                  <c:v>42164.317534722242</c:v>
                </c:pt>
                <c:pt idx="35289">
                  <c:v>42164.324479166666</c:v>
                </c:pt>
                <c:pt idx="35290">
                  <c:v>42164.331423611016</c:v>
                </c:pt>
                <c:pt idx="35291">
                  <c:v>42164.338368055563</c:v>
                </c:pt>
                <c:pt idx="35292">
                  <c:v>42164.345312500001</c:v>
                </c:pt>
                <c:pt idx="35293">
                  <c:v>42164.352256944563</c:v>
                </c:pt>
                <c:pt idx="35294">
                  <c:v>42164.359201388979</c:v>
                </c:pt>
                <c:pt idx="35295">
                  <c:v>42164.366145833279</c:v>
                </c:pt>
                <c:pt idx="35296">
                  <c:v>42164.373090277782</c:v>
                </c:pt>
                <c:pt idx="35297">
                  <c:v>42164.380034722242</c:v>
                </c:pt>
                <c:pt idx="35298">
                  <c:v>42164.386979166717</c:v>
                </c:pt>
                <c:pt idx="35299">
                  <c:v>42164.393923611016</c:v>
                </c:pt>
                <c:pt idx="35300">
                  <c:v>42164.400868055563</c:v>
                </c:pt>
                <c:pt idx="35301">
                  <c:v>42164.407812500001</c:v>
                </c:pt>
                <c:pt idx="35302">
                  <c:v>42164.414756944519</c:v>
                </c:pt>
                <c:pt idx="35303">
                  <c:v>42164.421701388885</c:v>
                </c:pt>
                <c:pt idx="35304">
                  <c:v>42164.428645833279</c:v>
                </c:pt>
                <c:pt idx="35305">
                  <c:v>42164.435590277782</c:v>
                </c:pt>
                <c:pt idx="35306">
                  <c:v>42164.442534722242</c:v>
                </c:pt>
                <c:pt idx="35307">
                  <c:v>42164.449479166666</c:v>
                </c:pt>
                <c:pt idx="35308">
                  <c:v>42164.456423611104</c:v>
                </c:pt>
                <c:pt idx="35309">
                  <c:v>42164.463368055556</c:v>
                </c:pt>
                <c:pt idx="35310">
                  <c:v>42164.470312500001</c:v>
                </c:pt>
                <c:pt idx="35311">
                  <c:v>42164.477256944519</c:v>
                </c:pt>
                <c:pt idx="35312">
                  <c:v>42164.484201388979</c:v>
                </c:pt>
                <c:pt idx="35313">
                  <c:v>42164.491145833221</c:v>
                </c:pt>
                <c:pt idx="35314">
                  <c:v>42164.498090277782</c:v>
                </c:pt>
                <c:pt idx="35315">
                  <c:v>42164.50503472222</c:v>
                </c:pt>
                <c:pt idx="35316">
                  <c:v>42164.511979166666</c:v>
                </c:pt>
                <c:pt idx="35317">
                  <c:v>42164.518923611104</c:v>
                </c:pt>
                <c:pt idx="35318">
                  <c:v>42164.525868055556</c:v>
                </c:pt>
                <c:pt idx="35319">
                  <c:v>42164.532812500001</c:v>
                </c:pt>
                <c:pt idx="35320">
                  <c:v>42164.539756944447</c:v>
                </c:pt>
                <c:pt idx="35321">
                  <c:v>42164.546701388892</c:v>
                </c:pt>
                <c:pt idx="35322">
                  <c:v>42164.553645833279</c:v>
                </c:pt>
                <c:pt idx="35323">
                  <c:v>42164.560590277782</c:v>
                </c:pt>
                <c:pt idx="35324">
                  <c:v>42164.56753472222</c:v>
                </c:pt>
                <c:pt idx="35325">
                  <c:v>42164.574479166666</c:v>
                </c:pt>
                <c:pt idx="35326">
                  <c:v>42164.581423611016</c:v>
                </c:pt>
                <c:pt idx="35327">
                  <c:v>42164.588368055563</c:v>
                </c:pt>
                <c:pt idx="35328">
                  <c:v>42164.595312499994</c:v>
                </c:pt>
                <c:pt idx="35329">
                  <c:v>42164.602256944519</c:v>
                </c:pt>
                <c:pt idx="35330">
                  <c:v>42164.609201388892</c:v>
                </c:pt>
                <c:pt idx="35331">
                  <c:v>42164.616145833279</c:v>
                </c:pt>
                <c:pt idx="35332">
                  <c:v>42164.623090277775</c:v>
                </c:pt>
                <c:pt idx="35333">
                  <c:v>42164.63003472222</c:v>
                </c:pt>
                <c:pt idx="35334">
                  <c:v>42164.636979166666</c:v>
                </c:pt>
                <c:pt idx="35335">
                  <c:v>42164.643923611016</c:v>
                </c:pt>
                <c:pt idx="35336">
                  <c:v>42164.650868055563</c:v>
                </c:pt>
                <c:pt idx="35337">
                  <c:v>42164.657812500001</c:v>
                </c:pt>
                <c:pt idx="35338">
                  <c:v>42164.664756944447</c:v>
                </c:pt>
                <c:pt idx="35339">
                  <c:v>42164.671701388885</c:v>
                </c:pt>
                <c:pt idx="35340">
                  <c:v>42164.678645833279</c:v>
                </c:pt>
                <c:pt idx="35341">
                  <c:v>42164.685590277782</c:v>
                </c:pt>
                <c:pt idx="35342">
                  <c:v>42164.69253472222</c:v>
                </c:pt>
                <c:pt idx="35343">
                  <c:v>42164.699479166615</c:v>
                </c:pt>
                <c:pt idx="35344">
                  <c:v>42164.706423611016</c:v>
                </c:pt>
                <c:pt idx="35345">
                  <c:v>42164.713368055556</c:v>
                </c:pt>
                <c:pt idx="35346">
                  <c:v>42164.720312499994</c:v>
                </c:pt>
                <c:pt idx="35347">
                  <c:v>42164.727256944447</c:v>
                </c:pt>
                <c:pt idx="35348">
                  <c:v>42164.734201388892</c:v>
                </c:pt>
                <c:pt idx="35349">
                  <c:v>42164.741145833221</c:v>
                </c:pt>
                <c:pt idx="35350">
                  <c:v>42164.748090277782</c:v>
                </c:pt>
                <c:pt idx="35351">
                  <c:v>42164.75503472222</c:v>
                </c:pt>
                <c:pt idx="35352">
                  <c:v>42164.761979166615</c:v>
                </c:pt>
                <c:pt idx="35353">
                  <c:v>42164.768923611016</c:v>
                </c:pt>
                <c:pt idx="35354">
                  <c:v>42164.775868055556</c:v>
                </c:pt>
                <c:pt idx="35355">
                  <c:v>42164.782812500001</c:v>
                </c:pt>
                <c:pt idx="35356">
                  <c:v>42164.789756944447</c:v>
                </c:pt>
                <c:pt idx="35357">
                  <c:v>42164.796701388885</c:v>
                </c:pt>
                <c:pt idx="35358">
                  <c:v>42164.803645833279</c:v>
                </c:pt>
                <c:pt idx="35359">
                  <c:v>42164.810590277848</c:v>
                </c:pt>
                <c:pt idx="35360">
                  <c:v>42164.817534722242</c:v>
                </c:pt>
                <c:pt idx="35361">
                  <c:v>42164.824479166666</c:v>
                </c:pt>
                <c:pt idx="35362">
                  <c:v>42164.831423611016</c:v>
                </c:pt>
                <c:pt idx="35363">
                  <c:v>42164.838368055563</c:v>
                </c:pt>
                <c:pt idx="35364">
                  <c:v>42164.845312500001</c:v>
                </c:pt>
                <c:pt idx="35365">
                  <c:v>42164.852256944563</c:v>
                </c:pt>
                <c:pt idx="35366">
                  <c:v>42164.859201388979</c:v>
                </c:pt>
                <c:pt idx="35367">
                  <c:v>42164.866145833279</c:v>
                </c:pt>
                <c:pt idx="35368">
                  <c:v>42164.873090277782</c:v>
                </c:pt>
                <c:pt idx="35369">
                  <c:v>42164.880034722242</c:v>
                </c:pt>
                <c:pt idx="35370">
                  <c:v>42164.886979166717</c:v>
                </c:pt>
                <c:pt idx="35371">
                  <c:v>42164.893923611016</c:v>
                </c:pt>
                <c:pt idx="35372">
                  <c:v>42164.900868055563</c:v>
                </c:pt>
                <c:pt idx="35373">
                  <c:v>42164.907812500001</c:v>
                </c:pt>
                <c:pt idx="35374">
                  <c:v>42164.914756944519</c:v>
                </c:pt>
                <c:pt idx="35375">
                  <c:v>42164.921701388885</c:v>
                </c:pt>
                <c:pt idx="35376">
                  <c:v>42164.928645833279</c:v>
                </c:pt>
                <c:pt idx="35377">
                  <c:v>42164.935590277782</c:v>
                </c:pt>
                <c:pt idx="35378">
                  <c:v>42164.942534722242</c:v>
                </c:pt>
                <c:pt idx="35379">
                  <c:v>42164.949479166666</c:v>
                </c:pt>
                <c:pt idx="35380">
                  <c:v>42164.956423611104</c:v>
                </c:pt>
                <c:pt idx="35381">
                  <c:v>42164.963368055556</c:v>
                </c:pt>
                <c:pt idx="35382">
                  <c:v>42164.970312500001</c:v>
                </c:pt>
                <c:pt idx="35383">
                  <c:v>42164.977256944519</c:v>
                </c:pt>
                <c:pt idx="35384">
                  <c:v>42164.984201388979</c:v>
                </c:pt>
                <c:pt idx="35385">
                  <c:v>42164.991145833221</c:v>
                </c:pt>
                <c:pt idx="35386">
                  <c:v>42164.998090277782</c:v>
                </c:pt>
                <c:pt idx="35387">
                  <c:v>42165.00503472222</c:v>
                </c:pt>
                <c:pt idx="35388">
                  <c:v>42165.011979166666</c:v>
                </c:pt>
                <c:pt idx="35389">
                  <c:v>42165.018923611104</c:v>
                </c:pt>
                <c:pt idx="35390">
                  <c:v>42165.025868055556</c:v>
                </c:pt>
                <c:pt idx="35391">
                  <c:v>42165.032812500001</c:v>
                </c:pt>
                <c:pt idx="35392">
                  <c:v>42165.039756944447</c:v>
                </c:pt>
                <c:pt idx="35393">
                  <c:v>42165.046701388892</c:v>
                </c:pt>
                <c:pt idx="35394">
                  <c:v>42165.053645833279</c:v>
                </c:pt>
                <c:pt idx="35395">
                  <c:v>42165.060590277782</c:v>
                </c:pt>
                <c:pt idx="35396">
                  <c:v>42165.06753472222</c:v>
                </c:pt>
                <c:pt idx="35397">
                  <c:v>42165.074479166666</c:v>
                </c:pt>
                <c:pt idx="35398">
                  <c:v>42165.081423611016</c:v>
                </c:pt>
                <c:pt idx="35399">
                  <c:v>42165.088368055563</c:v>
                </c:pt>
                <c:pt idx="35400">
                  <c:v>42165.095312499994</c:v>
                </c:pt>
                <c:pt idx="35401">
                  <c:v>42165.102256944519</c:v>
                </c:pt>
                <c:pt idx="35402">
                  <c:v>42165.109201388892</c:v>
                </c:pt>
                <c:pt idx="35403">
                  <c:v>42165.116145833279</c:v>
                </c:pt>
                <c:pt idx="35404">
                  <c:v>42165.123090277775</c:v>
                </c:pt>
                <c:pt idx="35405">
                  <c:v>42165.13003472222</c:v>
                </c:pt>
                <c:pt idx="35406">
                  <c:v>42165.136979166666</c:v>
                </c:pt>
                <c:pt idx="35407">
                  <c:v>42165.143923611016</c:v>
                </c:pt>
                <c:pt idx="35408">
                  <c:v>42165.150868055563</c:v>
                </c:pt>
                <c:pt idx="35409">
                  <c:v>42165.157812500001</c:v>
                </c:pt>
                <c:pt idx="35410">
                  <c:v>42165.164756944447</c:v>
                </c:pt>
                <c:pt idx="35411">
                  <c:v>42165.171701388885</c:v>
                </c:pt>
                <c:pt idx="35412">
                  <c:v>42165.178645833279</c:v>
                </c:pt>
                <c:pt idx="35413">
                  <c:v>42165.185590277782</c:v>
                </c:pt>
                <c:pt idx="35414">
                  <c:v>42165.19253472222</c:v>
                </c:pt>
                <c:pt idx="35415">
                  <c:v>42165.199479166615</c:v>
                </c:pt>
                <c:pt idx="35416">
                  <c:v>42165.206423611016</c:v>
                </c:pt>
                <c:pt idx="35417">
                  <c:v>42165.213368055556</c:v>
                </c:pt>
                <c:pt idx="35418">
                  <c:v>42165.220312499994</c:v>
                </c:pt>
                <c:pt idx="35419">
                  <c:v>42165.227256944447</c:v>
                </c:pt>
                <c:pt idx="35420">
                  <c:v>42165.234201388892</c:v>
                </c:pt>
                <c:pt idx="35421">
                  <c:v>42165.241145833221</c:v>
                </c:pt>
                <c:pt idx="35422">
                  <c:v>42165.248090277782</c:v>
                </c:pt>
                <c:pt idx="35423">
                  <c:v>42165.25503472222</c:v>
                </c:pt>
                <c:pt idx="35424">
                  <c:v>42165.261979166615</c:v>
                </c:pt>
                <c:pt idx="35425">
                  <c:v>42165.268923611016</c:v>
                </c:pt>
                <c:pt idx="35426">
                  <c:v>42165.275868055556</c:v>
                </c:pt>
                <c:pt idx="35427">
                  <c:v>42165.282812500001</c:v>
                </c:pt>
                <c:pt idx="35428">
                  <c:v>42165.289756944447</c:v>
                </c:pt>
                <c:pt idx="35429">
                  <c:v>42165.296701388885</c:v>
                </c:pt>
                <c:pt idx="35430">
                  <c:v>42165.303645833279</c:v>
                </c:pt>
                <c:pt idx="35431">
                  <c:v>42165.310590277848</c:v>
                </c:pt>
                <c:pt idx="35432">
                  <c:v>42165.317534722242</c:v>
                </c:pt>
                <c:pt idx="35433">
                  <c:v>42165.324479166666</c:v>
                </c:pt>
                <c:pt idx="35434">
                  <c:v>42165.331423611016</c:v>
                </c:pt>
                <c:pt idx="35435">
                  <c:v>42165.338368055563</c:v>
                </c:pt>
                <c:pt idx="35436">
                  <c:v>42165.345312500001</c:v>
                </c:pt>
                <c:pt idx="35437">
                  <c:v>42165.352256944563</c:v>
                </c:pt>
                <c:pt idx="35438">
                  <c:v>42165.359201388979</c:v>
                </c:pt>
                <c:pt idx="35439">
                  <c:v>42165.366145833279</c:v>
                </c:pt>
                <c:pt idx="35440">
                  <c:v>42165.373090277782</c:v>
                </c:pt>
                <c:pt idx="35441">
                  <c:v>42165.380034722242</c:v>
                </c:pt>
                <c:pt idx="35442">
                  <c:v>42165.386979166717</c:v>
                </c:pt>
                <c:pt idx="35443">
                  <c:v>42165.393923611016</c:v>
                </c:pt>
                <c:pt idx="35444">
                  <c:v>42165.400868055563</c:v>
                </c:pt>
                <c:pt idx="35445">
                  <c:v>42165.407812500001</c:v>
                </c:pt>
                <c:pt idx="35446">
                  <c:v>42165.414756944519</c:v>
                </c:pt>
                <c:pt idx="35447">
                  <c:v>42165.421701388885</c:v>
                </c:pt>
                <c:pt idx="35448">
                  <c:v>42165.428645833279</c:v>
                </c:pt>
                <c:pt idx="35449">
                  <c:v>42165.435590277782</c:v>
                </c:pt>
                <c:pt idx="35450">
                  <c:v>42165.442534722242</c:v>
                </c:pt>
                <c:pt idx="35451">
                  <c:v>42165.449479166666</c:v>
                </c:pt>
                <c:pt idx="35452">
                  <c:v>42165.456423611104</c:v>
                </c:pt>
                <c:pt idx="35453">
                  <c:v>42165.463368055556</c:v>
                </c:pt>
                <c:pt idx="35454">
                  <c:v>42165.470312500001</c:v>
                </c:pt>
                <c:pt idx="35455">
                  <c:v>42165.477256944519</c:v>
                </c:pt>
                <c:pt idx="35456">
                  <c:v>42165.484201388979</c:v>
                </c:pt>
                <c:pt idx="35457">
                  <c:v>42165.491145833221</c:v>
                </c:pt>
                <c:pt idx="35458">
                  <c:v>42165.498090277782</c:v>
                </c:pt>
                <c:pt idx="35459">
                  <c:v>42165.50503472222</c:v>
                </c:pt>
                <c:pt idx="35460">
                  <c:v>42165.511979166666</c:v>
                </c:pt>
                <c:pt idx="35461">
                  <c:v>42165.518923611104</c:v>
                </c:pt>
                <c:pt idx="35462">
                  <c:v>42165.525868055556</c:v>
                </c:pt>
                <c:pt idx="35463">
                  <c:v>42165.532812500001</c:v>
                </c:pt>
                <c:pt idx="35464">
                  <c:v>42165.539756944447</c:v>
                </c:pt>
                <c:pt idx="35465">
                  <c:v>42165.546701388892</c:v>
                </c:pt>
                <c:pt idx="35466">
                  <c:v>42165.553645833279</c:v>
                </c:pt>
                <c:pt idx="35467">
                  <c:v>42165.560590277782</c:v>
                </c:pt>
                <c:pt idx="35468">
                  <c:v>42165.56753472222</c:v>
                </c:pt>
                <c:pt idx="35469">
                  <c:v>42165.574479166666</c:v>
                </c:pt>
                <c:pt idx="35470">
                  <c:v>42165.581423611016</c:v>
                </c:pt>
                <c:pt idx="35471">
                  <c:v>42165.588368055563</c:v>
                </c:pt>
                <c:pt idx="35472">
                  <c:v>42165.595312499994</c:v>
                </c:pt>
                <c:pt idx="35473">
                  <c:v>42165.602256944519</c:v>
                </c:pt>
                <c:pt idx="35474">
                  <c:v>42165.609201388892</c:v>
                </c:pt>
                <c:pt idx="35475">
                  <c:v>42165.616145833279</c:v>
                </c:pt>
                <c:pt idx="35476">
                  <c:v>42165.623090277775</c:v>
                </c:pt>
                <c:pt idx="35477">
                  <c:v>42165.63003472222</c:v>
                </c:pt>
                <c:pt idx="35478">
                  <c:v>42165.636979166666</c:v>
                </c:pt>
                <c:pt idx="35479">
                  <c:v>42165.643923611016</c:v>
                </c:pt>
                <c:pt idx="35480">
                  <c:v>42165.650868055563</c:v>
                </c:pt>
                <c:pt idx="35481">
                  <c:v>42165.657812500001</c:v>
                </c:pt>
                <c:pt idx="35482">
                  <c:v>42165.664756944447</c:v>
                </c:pt>
                <c:pt idx="35483">
                  <c:v>42165.671701388885</c:v>
                </c:pt>
                <c:pt idx="35484">
                  <c:v>42165.678645833279</c:v>
                </c:pt>
                <c:pt idx="35485">
                  <c:v>42165.685590277782</c:v>
                </c:pt>
                <c:pt idx="35486">
                  <c:v>42165.69253472222</c:v>
                </c:pt>
                <c:pt idx="35487">
                  <c:v>42165.699479166615</c:v>
                </c:pt>
                <c:pt idx="35488">
                  <c:v>42165.706423611016</c:v>
                </c:pt>
                <c:pt idx="35489">
                  <c:v>42165.713368055556</c:v>
                </c:pt>
                <c:pt idx="35490">
                  <c:v>42165.720312499994</c:v>
                </c:pt>
                <c:pt idx="35491">
                  <c:v>42165.727256944447</c:v>
                </c:pt>
                <c:pt idx="35492">
                  <c:v>42165.734201388892</c:v>
                </c:pt>
                <c:pt idx="35493">
                  <c:v>42165.741145833221</c:v>
                </c:pt>
                <c:pt idx="35494">
                  <c:v>42165.748090277782</c:v>
                </c:pt>
                <c:pt idx="35495">
                  <c:v>42165.75503472222</c:v>
                </c:pt>
                <c:pt idx="35496">
                  <c:v>42165.761979166615</c:v>
                </c:pt>
                <c:pt idx="35497">
                  <c:v>42165.768923611016</c:v>
                </c:pt>
                <c:pt idx="35498">
                  <c:v>42165.775868055556</c:v>
                </c:pt>
                <c:pt idx="35499">
                  <c:v>42165.782812500001</c:v>
                </c:pt>
                <c:pt idx="35500">
                  <c:v>42165.789756944447</c:v>
                </c:pt>
                <c:pt idx="35501">
                  <c:v>42165.796701388885</c:v>
                </c:pt>
                <c:pt idx="35502">
                  <c:v>42165.803645833279</c:v>
                </c:pt>
                <c:pt idx="35503">
                  <c:v>42165.810590277848</c:v>
                </c:pt>
                <c:pt idx="35504">
                  <c:v>42165.817534722242</c:v>
                </c:pt>
                <c:pt idx="35505">
                  <c:v>42165.824479166666</c:v>
                </c:pt>
                <c:pt idx="35506">
                  <c:v>42165.831423611016</c:v>
                </c:pt>
                <c:pt idx="35507">
                  <c:v>42165.838368055563</c:v>
                </c:pt>
                <c:pt idx="35508">
                  <c:v>42165.845312500001</c:v>
                </c:pt>
                <c:pt idx="35509">
                  <c:v>42165.852256944563</c:v>
                </c:pt>
                <c:pt idx="35510">
                  <c:v>42165.859201388979</c:v>
                </c:pt>
                <c:pt idx="35511">
                  <c:v>42165.866145833279</c:v>
                </c:pt>
                <c:pt idx="35512">
                  <c:v>42165.873090277782</c:v>
                </c:pt>
                <c:pt idx="35513">
                  <c:v>42165.880034722242</c:v>
                </c:pt>
                <c:pt idx="35514">
                  <c:v>42165.886979166717</c:v>
                </c:pt>
                <c:pt idx="35515">
                  <c:v>42165.893923611016</c:v>
                </c:pt>
                <c:pt idx="35516">
                  <c:v>42165.900868055563</c:v>
                </c:pt>
                <c:pt idx="35517">
                  <c:v>42165.907812500001</c:v>
                </c:pt>
                <c:pt idx="35518">
                  <c:v>42165.914756944519</c:v>
                </c:pt>
                <c:pt idx="35519">
                  <c:v>42165.921701388885</c:v>
                </c:pt>
                <c:pt idx="35520">
                  <c:v>42165.928645833279</c:v>
                </c:pt>
                <c:pt idx="35521">
                  <c:v>42165.935590277782</c:v>
                </c:pt>
                <c:pt idx="35522">
                  <c:v>42165.942534722242</c:v>
                </c:pt>
                <c:pt idx="35523">
                  <c:v>42165.949479166666</c:v>
                </c:pt>
                <c:pt idx="35524">
                  <c:v>42165.956423611104</c:v>
                </c:pt>
                <c:pt idx="35525">
                  <c:v>42165.963368055556</c:v>
                </c:pt>
                <c:pt idx="35526">
                  <c:v>42165.970312500001</c:v>
                </c:pt>
                <c:pt idx="35527">
                  <c:v>42165.977256944519</c:v>
                </c:pt>
                <c:pt idx="35528">
                  <c:v>42165.984201388979</c:v>
                </c:pt>
                <c:pt idx="35529">
                  <c:v>42165.991145833221</c:v>
                </c:pt>
                <c:pt idx="35530">
                  <c:v>42165.998090277782</c:v>
                </c:pt>
                <c:pt idx="35531">
                  <c:v>42166.00503472222</c:v>
                </c:pt>
                <c:pt idx="35532">
                  <c:v>42166.011979166666</c:v>
                </c:pt>
                <c:pt idx="35533">
                  <c:v>42166.018923611104</c:v>
                </c:pt>
                <c:pt idx="35534">
                  <c:v>42166.025868055556</c:v>
                </c:pt>
                <c:pt idx="35535">
                  <c:v>42166.032812500001</c:v>
                </c:pt>
                <c:pt idx="35536">
                  <c:v>42166.039756944447</c:v>
                </c:pt>
                <c:pt idx="35537">
                  <c:v>42166.046701388892</c:v>
                </c:pt>
                <c:pt idx="35538">
                  <c:v>42166.053645833279</c:v>
                </c:pt>
                <c:pt idx="35539">
                  <c:v>42166.060590277782</c:v>
                </c:pt>
                <c:pt idx="35540">
                  <c:v>42166.06753472222</c:v>
                </c:pt>
                <c:pt idx="35541">
                  <c:v>42166.074479166666</c:v>
                </c:pt>
                <c:pt idx="35542">
                  <c:v>42166.081423611016</c:v>
                </c:pt>
                <c:pt idx="35543">
                  <c:v>42166.088368055563</c:v>
                </c:pt>
                <c:pt idx="35544">
                  <c:v>42166.095312499994</c:v>
                </c:pt>
                <c:pt idx="35545">
                  <c:v>42166.102256944519</c:v>
                </c:pt>
                <c:pt idx="35546">
                  <c:v>42166.109201388892</c:v>
                </c:pt>
                <c:pt idx="35547">
                  <c:v>42166.116145833279</c:v>
                </c:pt>
                <c:pt idx="35548">
                  <c:v>42166.123090277775</c:v>
                </c:pt>
                <c:pt idx="35549">
                  <c:v>42166.13003472222</c:v>
                </c:pt>
                <c:pt idx="35550">
                  <c:v>42166.136979166666</c:v>
                </c:pt>
                <c:pt idx="35551">
                  <c:v>42166.143923611016</c:v>
                </c:pt>
                <c:pt idx="35552">
                  <c:v>42166.150868055563</c:v>
                </c:pt>
                <c:pt idx="35553">
                  <c:v>42166.157812500001</c:v>
                </c:pt>
                <c:pt idx="35554">
                  <c:v>42166.164756944447</c:v>
                </c:pt>
                <c:pt idx="35555">
                  <c:v>42166.171701388885</c:v>
                </c:pt>
                <c:pt idx="35556">
                  <c:v>42166.178645833279</c:v>
                </c:pt>
                <c:pt idx="35557">
                  <c:v>42166.185590277782</c:v>
                </c:pt>
                <c:pt idx="35558">
                  <c:v>42166.19253472222</c:v>
                </c:pt>
                <c:pt idx="35559">
                  <c:v>42166.199479166615</c:v>
                </c:pt>
                <c:pt idx="35560">
                  <c:v>42166.206423611016</c:v>
                </c:pt>
                <c:pt idx="35561">
                  <c:v>42166.213368055556</c:v>
                </c:pt>
                <c:pt idx="35562">
                  <c:v>42166.220312499994</c:v>
                </c:pt>
                <c:pt idx="35563">
                  <c:v>42166.227256944447</c:v>
                </c:pt>
                <c:pt idx="35564">
                  <c:v>42166.234201388892</c:v>
                </c:pt>
                <c:pt idx="35565">
                  <c:v>42166.241145833221</c:v>
                </c:pt>
                <c:pt idx="35566">
                  <c:v>42166.248090277782</c:v>
                </c:pt>
                <c:pt idx="35567">
                  <c:v>42166.25503472222</c:v>
                </c:pt>
                <c:pt idx="35568">
                  <c:v>42166.261979166615</c:v>
                </c:pt>
                <c:pt idx="35569">
                  <c:v>42166.268923611016</c:v>
                </c:pt>
                <c:pt idx="35570">
                  <c:v>42166.275868055556</c:v>
                </c:pt>
                <c:pt idx="35571">
                  <c:v>42166.282812500001</c:v>
                </c:pt>
                <c:pt idx="35572">
                  <c:v>42166.289756944447</c:v>
                </c:pt>
                <c:pt idx="35573">
                  <c:v>42166.296701388885</c:v>
                </c:pt>
                <c:pt idx="35574">
                  <c:v>42166.303645833279</c:v>
                </c:pt>
                <c:pt idx="35575">
                  <c:v>42166.310590277848</c:v>
                </c:pt>
                <c:pt idx="35576">
                  <c:v>42166.317534722242</c:v>
                </c:pt>
                <c:pt idx="35577">
                  <c:v>42166.324479166666</c:v>
                </c:pt>
                <c:pt idx="35578">
                  <c:v>42166.331423611016</c:v>
                </c:pt>
                <c:pt idx="35579">
                  <c:v>42166.338368055563</c:v>
                </c:pt>
                <c:pt idx="35580">
                  <c:v>42166.345312500001</c:v>
                </c:pt>
                <c:pt idx="35581">
                  <c:v>42166.352256944563</c:v>
                </c:pt>
                <c:pt idx="35582">
                  <c:v>42166.359201388979</c:v>
                </c:pt>
                <c:pt idx="35583">
                  <c:v>42166.366145833279</c:v>
                </c:pt>
                <c:pt idx="35584">
                  <c:v>42166.373090277782</c:v>
                </c:pt>
                <c:pt idx="35585">
                  <c:v>42166.380034722242</c:v>
                </c:pt>
                <c:pt idx="35586">
                  <c:v>42166.386979166717</c:v>
                </c:pt>
                <c:pt idx="35587">
                  <c:v>42166.393923611016</c:v>
                </c:pt>
                <c:pt idx="35588">
                  <c:v>42166.400868055563</c:v>
                </c:pt>
                <c:pt idx="35589">
                  <c:v>42166.407812500001</c:v>
                </c:pt>
                <c:pt idx="35590">
                  <c:v>42166.414756944519</c:v>
                </c:pt>
                <c:pt idx="35591">
                  <c:v>42166.421701388885</c:v>
                </c:pt>
                <c:pt idx="35592">
                  <c:v>42166.428645833279</c:v>
                </c:pt>
                <c:pt idx="35593">
                  <c:v>42166.435590277782</c:v>
                </c:pt>
                <c:pt idx="35594">
                  <c:v>42166.442534722242</c:v>
                </c:pt>
                <c:pt idx="35595">
                  <c:v>42166.449479166666</c:v>
                </c:pt>
                <c:pt idx="35596">
                  <c:v>42166.456423611104</c:v>
                </c:pt>
                <c:pt idx="35597">
                  <c:v>42166.463368055556</c:v>
                </c:pt>
                <c:pt idx="35598">
                  <c:v>42166.470312500001</c:v>
                </c:pt>
                <c:pt idx="35599">
                  <c:v>42166.477256944519</c:v>
                </c:pt>
                <c:pt idx="35600">
                  <c:v>42166.484201388979</c:v>
                </c:pt>
                <c:pt idx="35601">
                  <c:v>42166.491145833221</c:v>
                </c:pt>
                <c:pt idx="35602">
                  <c:v>42166.498090277782</c:v>
                </c:pt>
                <c:pt idx="35603">
                  <c:v>42166.50503472222</c:v>
                </c:pt>
                <c:pt idx="35604">
                  <c:v>42166.511979166666</c:v>
                </c:pt>
                <c:pt idx="35605">
                  <c:v>42166.518923611104</c:v>
                </c:pt>
                <c:pt idx="35606">
                  <c:v>42166.525868055556</c:v>
                </c:pt>
                <c:pt idx="35607">
                  <c:v>42166.532812500001</c:v>
                </c:pt>
                <c:pt idx="35608">
                  <c:v>42166.539756944447</c:v>
                </c:pt>
                <c:pt idx="35609">
                  <c:v>42166.546701388892</c:v>
                </c:pt>
                <c:pt idx="35610">
                  <c:v>42166.553645833279</c:v>
                </c:pt>
                <c:pt idx="35611">
                  <c:v>42166.560590277782</c:v>
                </c:pt>
                <c:pt idx="35612">
                  <c:v>42166.56753472222</c:v>
                </c:pt>
                <c:pt idx="35613">
                  <c:v>42166.574479166666</c:v>
                </c:pt>
                <c:pt idx="35614">
                  <c:v>42166.581423611016</c:v>
                </c:pt>
                <c:pt idx="35615">
                  <c:v>42166.588368055563</c:v>
                </c:pt>
                <c:pt idx="35616">
                  <c:v>42166.595312499994</c:v>
                </c:pt>
                <c:pt idx="35617">
                  <c:v>42166.602256944519</c:v>
                </c:pt>
                <c:pt idx="35618">
                  <c:v>42166.609201388892</c:v>
                </c:pt>
                <c:pt idx="35619">
                  <c:v>42166.616145833279</c:v>
                </c:pt>
                <c:pt idx="35620">
                  <c:v>42166.623090277775</c:v>
                </c:pt>
                <c:pt idx="35621">
                  <c:v>42166.63003472222</c:v>
                </c:pt>
                <c:pt idx="35622">
                  <c:v>42166.636979166666</c:v>
                </c:pt>
                <c:pt idx="35623">
                  <c:v>42166.643923611016</c:v>
                </c:pt>
                <c:pt idx="35624">
                  <c:v>42166.650868055563</c:v>
                </c:pt>
                <c:pt idx="35625">
                  <c:v>42166.657812500001</c:v>
                </c:pt>
                <c:pt idx="35626">
                  <c:v>42166.664756944447</c:v>
                </c:pt>
                <c:pt idx="35627">
                  <c:v>42166.671701388885</c:v>
                </c:pt>
                <c:pt idx="35628">
                  <c:v>42166.678645833279</c:v>
                </c:pt>
                <c:pt idx="35629">
                  <c:v>42166.685590277782</c:v>
                </c:pt>
                <c:pt idx="35630">
                  <c:v>42166.69253472222</c:v>
                </c:pt>
                <c:pt idx="35631">
                  <c:v>42166.699479166615</c:v>
                </c:pt>
                <c:pt idx="35632">
                  <c:v>42166.706423611016</c:v>
                </c:pt>
                <c:pt idx="35633">
                  <c:v>42166.713368055556</c:v>
                </c:pt>
                <c:pt idx="35634">
                  <c:v>42166.720312499994</c:v>
                </c:pt>
                <c:pt idx="35635">
                  <c:v>42166.727256944447</c:v>
                </c:pt>
                <c:pt idx="35636">
                  <c:v>42166.734201388892</c:v>
                </c:pt>
                <c:pt idx="35637">
                  <c:v>42166.741145833221</c:v>
                </c:pt>
                <c:pt idx="35638">
                  <c:v>42166.748090277782</c:v>
                </c:pt>
                <c:pt idx="35639">
                  <c:v>42166.75503472222</c:v>
                </c:pt>
                <c:pt idx="35640">
                  <c:v>42166.761979166615</c:v>
                </c:pt>
                <c:pt idx="35641">
                  <c:v>42166.768923611016</c:v>
                </c:pt>
                <c:pt idx="35642">
                  <c:v>42166.775868055556</c:v>
                </c:pt>
                <c:pt idx="35643">
                  <c:v>42166.782812500001</c:v>
                </c:pt>
                <c:pt idx="35644">
                  <c:v>42166.789756944447</c:v>
                </c:pt>
                <c:pt idx="35645">
                  <c:v>42166.796701388885</c:v>
                </c:pt>
                <c:pt idx="35646">
                  <c:v>42166.803645833279</c:v>
                </c:pt>
                <c:pt idx="35647">
                  <c:v>42166.810590277848</c:v>
                </c:pt>
                <c:pt idx="35648">
                  <c:v>42166.817534722242</c:v>
                </c:pt>
                <c:pt idx="35649">
                  <c:v>42166.824479166666</c:v>
                </c:pt>
                <c:pt idx="35650">
                  <c:v>42166.831423611016</c:v>
                </c:pt>
                <c:pt idx="35651">
                  <c:v>42166.838368055563</c:v>
                </c:pt>
                <c:pt idx="35652">
                  <c:v>42166.845312500001</c:v>
                </c:pt>
                <c:pt idx="35653">
                  <c:v>42166.852256944563</c:v>
                </c:pt>
                <c:pt idx="35654">
                  <c:v>42166.859201388979</c:v>
                </c:pt>
                <c:pt idx="35655">
                  <c:v>42166.866145833279</c:v>
                </c:pt>
                <c:pt idx="35656">
                  <c:v>42166.873090277782</c:v>
                </c:pt>
                <c:pt idx="35657">
                  <c:v>42166.880034722242</c:v>
                </c:pt>
                <c:pt idx="35658">
                  <c:v>42166.886979166717</c:v>
                </c:pt>
                <c:pt idx="35659">
                  <c:v>42166.893923611016</c:v>
                </c:pt>
                <c:pt idx="35660">
                  <c:v>42166.900868055563</c:v>
                </c:pt>
                <c:pt idx="35661">
                  <c:v>42166.907812500001</c:v>
                </c:pt>
                <c:pt idx="35662">
                  <c:v>42166.914756944519</c:v>
                </c:pt>
                <c:pt idx="35663">
                  <c:v>42166.921701388885</c:v>
                </c:pt>
                <c:pt idx="35664">
                  <c:v>42166.928645833279</c:v>
                </c:pt>
                <c:pt idx="35665">
                  <c:v>42166.935590277782</c:v>
                </c:pt>
                <c:pt idx="35666">
                  <c:v>42166.942534722242</c:v>
                </c:pt>
                <c:pt idx="35667">
                  <c:v>42166.949479166666</c:v>
                </c:pt>
                <c:pt idx="35668">
                  <c:v>42166.956423611104</c:v>
                </c:pt>
                <c:pt idx="35669">
                  <c:v>42166.963368055556</c:v>
                </c:pt>
                <c:pt idx="35670">
                  <c:v>42166.970312500001</c:v>
                </c:pt>
                <c:pt idx="35671">
                  <c:v>42166.977256944519</c:v>
                </c:pt>
                <c:pt idx="35672">
                  <c:v>42166.984201388979</c:v>
                </c:pt>
                <c:pt idx="35673">
                  <c:v>42166.991145833221</c:v>
                </c:pt>
                <c:pt idx="35674">
                  <c:v>42166.998090277782</c:v>
                </c:pt>
                <c:pt idx="35675">
                  <c:v>42167.00503472222</c:v>
                </c:pt>
                <c:pt idx="35676">
                  <c:v>42167.011979166666</c:v>
                </c:pt>
                <c:pt idx="35677">
                  <c:v>42167.018923611104</c:v>
                </c:pt>
                <c:pt idx="35678">
                  <c:v>42167.025868055556</c:v>
                </c:pt>
                <c:pt idx="35679">
                  <c:v>42167.032812500001</c:v>
                </c:pt>
                <c:pt idx="35680">
                  <c:v>42167.039756944447</c:v>
                </c:pt>
                <c:pt idx="35681">
                  <c:v>42167.046701388892</c:v>
                </c:pt>
                <c:pt idx="35682">
                  <c:v>42167.053645833279</c:v>
                </c:pt>
                <c:pt idx="35683">
                  <c:v>42167.060590277782</c:v>
                </c:pt>
                <c:pt idx="35684">
                  <c:v>42167.06753472222</c:v>
                </c:pt>
                <c:pt idx="35685">
                  <c:v>42167.074479166666</c:v>
                </c:pt>
                <c:pt idx="35686">
                  <c:v>42167.081423611016</c:v>
                </c:pt>
                <c:pt idx="35687">
                  <c:v>42167.088368055563</c:v>
                </c:pt>
                <c:pt idx="35688">
                  <c:v>42167.095312499994</c:v>
                </c:pt>
                <c:pt idx="35689">
                  <c:v>42167.102256944519</c:v>
                </c:pt>
                <c:pt idx="35690">
                  <c:v>42167.109201388892</c:v>
                </c:pt>
                <c:pt idx="35691">
                  <c:v>42167.116145833279</c:v>
                </c:pt>
                <c:pt idx="35692">
                  <c:v>42167.123090277775</c:v>
                </c:pt>
                <c:pt idx="35693">
                  <c:v>42167.13003472222</c:v>
                </c:pt>
                <c:pt idx="35694">
                  <c:v>42167.136979166666</c:v>
                </c:pt>
                <c:pt idx="35695">
                  <c:v>42167.143923611016</c:v>
                </c:pt>
                <c:pt idx="35696">
                  <c:v>42167.150868055563</c:v>
                </c:pt>
                <c:pt idx="35697">
                  <c:v>42167.157812500001</c:v>
                </c:pt>
                <c:pt idx="35698">
                  <c:v>42167.164756944447</c:v>
                </c:pt>
                <c:pt idx="35699">
                  <c:v>42167.171701388885</c:v>
                </c:pt>
                <c:pt idx="35700">
                  <c:v>42167.178645833279</c:v>
                </c:pt>
                <c:pt idx="35701">
                  <c:v>42167.185590277782</c:v>
                </c:pt>
                <c:pt idx="35702">
                  <c:v>42167.19253472222</c:v>
                </c:pt>
                <c:pt idx="35703">
                  <c:v>42167.199479166615</c:v>
                </c:pt>
                <c:pt idx="35704">
                  <c:v>42167.206423611016</c:v>
                </c:pt>
                <c:pt idx="35705">
                  <c:v>42167.213368055556</c:v>
                </c:pt>
                <c:pt idx="35706">
                  <c:v>42167.220312499994</c:v>
                </c:pt>
                <c:pt idx="35707">
                  <c:v>42167.227256944447</c:v>
                </c:pt>
                <c:pt idx="35708">
                  <c:v>42167.234201388892</c:v>
                </c:pt>
                <c:pt idx="35709">
                  <c:v>42167.241145833221</c:v>
                </c:pt>
                <c:pt idx="35710">
                  <c:v>42167.248090277782</c:v>
                </c:pt>
                <c:pt idx="35711">
                  <c:v>42167.25503472222</c:v>
                </c:pt>
                <c:pt idx="35712">
                  <c:v>42167.261979166615</c:v>
                </c:pt>
                <c:pt idx="35713">
                  <c:v>42167.268923611016</c:v>
                </c:pt>
                <c:pt idx="35714">
                  <c:v>42167.275868055556</c:v>
                </c:pt>
                <c:pt idx="35715">
                  <c:v>42167.282812500001</c:v>
                </c:pt>
                <c:pt idx="35716">
                  <c:v>42167.289756944447</c:v>
                </c:pt>
                <c:pt idx="35717">
                  <c:v>42167.296701388885</c:v>
                </c:pt>
                <c:pt idx="35718">
                  <c:v>42167.303645833279</c:v>
                </c:pt>
                <c:pt idx="35719">
                  <c:v>42167.310590277848</c:v>
                </c:pt>
                <c:pt idx="35720">
                  <c:v>42167.317534722242</c:v>
                </c:pt>
                <c:pt idx="35721">
                  <c:v>42167.324479166666</c:v>
                </c:pt>
                <c:pt idx="35722">
                  <c:v>42167.331423611016</c:v>
                </c:pt>
                <c:pt idx="35723">
                  <c:v>42167.338368055563</c:v>
                </c:pt>
                <c:pt idx="35724">
                  <c:v>42167.345312500001</c:v>
                </c:pt>
                <c:pt idx="35725">
                  <c:v>42167.352256944563</c:v>
                </c:pt>
                <c:pt idx="35726">
                  <c:v>42167.359201388979</c:v>
                </c:pt>
                <c:pt idx="35727">
                  <c:v>42167.366145833279</c:v>
                </c:pt>
                <c:pt idx="35728">
                  <c:v>42167.373090277782</c:v>
                </c:pt>
                <c:pt idx="35729">
                  <c:v>42167.380034722242</c:v>
                </c:pt>
                <c:pt idx="35730">
                  <c:v>42167.386979166717</c:v>
                </c:pt>
                <c:pt idx="35731">
                  <c:v>42167.393923611016</c:v>
                </c:pt>
                <c:pt idx="35732">
                  <c:v>42167.400868055563</c:v>
                </c:pt>
                <c:pt idx="35733">
                  <c:v>42167.407812500001</c:v>
                </c:pt>
                <c:pt idx="35734">
                  <c:v>42167.414756944519</c:v>
                </c:pt>
                <c:pt idx="35735">
                  <c:v>42167.421701388885</c:v>
                </c:pt>
                <c:pt idx="35736">
                  <c:v>42167.428645833279</c:v>
                </c:pt>
                <c:pt idx="35737">
                  <c:v>42167.435590277782</c:v>
                </c:pt>
                <c:pt idx="35738">
                  <c:v>42167.442534722242</c:v>
                </c:pt>
                <c:pt idx="35739">
                  <c:v>42167.449479166666</c:v>
                </c:pt>
                <c:pt idx="35740">
                  <c:v>42167.456423611104</c:v>
                </c:pt>
                <c:pt idx="35741">
                  <c:v>42167.463368055556</c:v>
                </c:pt>
                <c:pt idx="35742">
                  <c:v>42167.470312500001</c:v>
                </c:pt>
                <c:pt idx="35743">
                  <c:v>42167.477256944519</c:v>
                </c:pt>
                <c:pt idx="35744">
                  <c:v>42167.484201388979</c:v>
                </c:pt>
                <c:pt idx="35745">
                  <c:v>42167.491145833221</c:v>
                </c:pt>
                <c:pt idx="35746">
                  <c:v>42167.498090277782</c:v>
                </c:pt>
                <c:pt idx="35747">
                  <c:v>42167.50503472222</c:v>
                </c:pt>
                <c:pt idx="35748">
                  <c:v>42167.511979166666</c:v>
                </c:pt>
                <c:pt idx="35749">
                  <c:v>42167.518923611104</c:v>
                </c:pt>
                <c:pt idx="35750">
                  <c:v>42167.525868055556</c:v>
                </c:pt>
                <c:pt idx="35751">
                  <c:v>42167.532812500001</c:v>
                </c:pt>
                <c:pt idx="35752">
                  <c:v>42167.539756944447</c:v>
                </c:pt>
                <c:pt idx="35753">
                  <c:v>42167.546701388892</c:v>
                </c:pt>
                <c:pt idx="35754">
                  <c:v>42167.553645833279</c:v>
                </c:pt>
                <c:pt idx="35755">
                  <c:v>42167.560590277782</c:v>
                </c:pt>
                <c:pt idx="35756">
                  <c:v>42167.56753472222</c:v>
                </c:pt>
                <c:pt idx="35757">
                  <c:v>42167.574479166666</c:v>
                </c:pt>
                <c:pt idx="35758">
                  <c:v>42167.581423611016</c:v>
                </c:pt>
                <c:pt idx="35759">
                  <c:v>42167.588368055563</c:v>
                </c:pt>
                <c:pt idx="35760">
                  <c:v>42167.595312499994</c:v>
                </c:pt>
                <c:pt idx="35761">
                  <c:v>42167.602256944519</c:v>
                </c:pt>
                <c:pt idx="35762">
                  <c:v>42167.609201388892</c:v>
                </c:pt>
                <c:pt idx="35763">
                  <c:v>42167.616145833279</c:v>
                </c:pt>
                <c:pt idx="35764">
                  <c:v>42167.623090277775</c:v>
                </c:pt>
                <c:pt idx="35765">
                  <c:v>42167.63003472222</c:v>
                </c:pt>
                <c:pt idx="35766">
                  <c:v>42167.636979166666</c:v>
                </c:pt>
                <c:pt idx="35767">
                  <c:v>42167.643923611016</c:v>
                </c:pt>
                <c:pt idx="35768">
                  <c:v>42167.650868055563</c:v>
                </c:pt>
                <c:pt idx="35769">
                  <c:v>42167.657812500001</c:v>
                </c:pt>
                <c:pt idx="35770">
                  <c:v>42167.664756944447</c:v>
                </c:pt>
                <c:pt idx="35771">
                  <c:v>42167.671701388885</c:v>
                </c:pt>
                <c:pt idx="35772">
                  <c:v>42167.678645833279</c:v>
                </c:pt>
                <c:pt idx="35773">
                  <c:v>42167.685590277782</c:v>
                </c:pt>
                <c:pt idx="35774">
                  <c:v>42167.69253472222</c:v>
                </c:pt>
                <c:pt idx="35775">
                  <c:v>42167.699479166615</c:v>
                </c:pt>
                <c:pt idx="35776">
                  <c:v>42167.706423611016</c:v>
                </c:pt>
                <c:pt idx="35777">
                  <c:v>42167.713368055556</c:v>
                </c:pt>
                <c:pt idx="35778">
                  <c:v>42167.720312499994</c:v>
                </c:pt>
                <c:pt idx="35779">
                  <c:v>42167.727256944447</c:v>
                </c:pt>
                <c:pt idx="35780">
                  <c:v>42167.734201388892</c:v>
                </c:pt>
                <c:pt idx="35781">
                  <c:v>42167.741145833221</c:v>
                </c:pt>
                <c:pt idx="35782">
                  <c:v>42167.748090277782</c:v>
                </c:pt>
                <c:pt idx="35783">
                  <c:v>42167.75503472222</c:v>
                </c:pt>
                <c:pt idx="35784">
                  <c:v>42167.761979166615</c:v>
                </c:pt>
                <c:pt idx="35785">
                  <c:v>42167.768923611016</c:v>
                </c:pt>
                <c:pt idx="35786">
                  <c:v>42167.775868055556</c:v>
                </c:pt>
                <c:pt idx="35787">
                  <c:v>42167.782812500001</c:v>
                </c:pt>
                <c:pt idx="35788">
                  <c:v>42167.789756944447</c:v>
                </c:pt>
                <c:pt idx="35789">
                  <c:v>42167.796701388885</c:v>
                </c:pt>
                <c:pt idx="35790">
                  <c:v>42167.803645833279</c:v>
                </c:pt>
                <c:pt idx="35791">
                  <c:v>42167.810590277848</c:v>
                </c:pt>
                <c:pt idx="35792">
                  <c:v>42167.817534722242</c:v>
                </c:pt>
                <c:pt idx="35793">
                  <c:v>42167.824479166666</c:v>
                </c:pt>
                <c:pt idx="35794">
                  <c:v>42167.831423611016</c:v>
                </c:pt>
                <c:pt idx="35795">
                  <c:v>42167.838368055563</c:v>
                </c:pt>
                <c:pt idx="35796">
                  <c:v>42167.845312500001</c:v>
                </c:pt>
                <c:pt idx="35797">
                  <c:v>42167.852256944563</c:v>
                </c:pt>
                <c:pt idx="35798">
                  <c:v>42167.859201388979</c:v>
                </c:pt>
                <c:pt idx="35799">
                  <c:v>42167.866145833279</c:v>
                </c:pt>
                <c:pt idx="35800">
                  <c:v>42167.873090277782</c:v>
                </c:pt>
                <c:pt idx="35801">
                  <c:v>42167.880034722242</c:v>
                </c:pt>
                <c:pt idx="35802">
                  <c:v>42167.886979166717</c:v>
                </c:pt>
                <c:pt idx="35803">
                  <c:v>42167.893923611016</c:v>
                </c:pt>
                <c:pt idx="35804">
                  <c:v>42167.900868055563</c:v>
                </c:pt>
                <c:pt idx="35805">
                  <c:v>42167.907812500001</c:v>
                </c:pt>
                <c:pt idx="35806">
                  <c:v>42167.914756944519</c:v>
                </c:pt>
                <c:pt idx="35807">
                  <c:v>42167.921701388885</c:v>
                </c:pt>
                <c:pt idx="35808">
                  <c:v>42167.928645833279</c:v>
                </c:pt>
                <c:pt idx="35809">
                  <c:v>42167.935590277782</c:v>
                </c:pt>
                <c:pt idx="35810">
                  <c:v>42167.942534722242</c:v>
                </c:pt>
                <c:pt idx="35811">
                  <c:v>42167.949479166666</c:v>
                </c:pt>
                <c:pt idx="35812">
                  <c:v>42167.956423611104</c:v>
                </c:pt>
                <c:pt idx="35813">
                  <c:v>42167.963368055556</c:v>
                </c:pt>
                <c:pt idx="35814">
                  <c:v>42167.970312500001</c:v>
                </c:pt>
                <c:pt idx="35815">
                  <c:v>42167.977256944519</c:v>
                </c:pt>
                <c:pt idx="35816">
                  <c:v>42167.984201388979</c:v>
                </c:pt>
                <c:pt idx="35817">
                  <c:v>42167.991145833221</c:v>
                </c:pt>
                <c:pt idx="35818">
                  <c:v>42167.998090277782</c:v>
                </c:pt>
                <c:pt idx="35819">
                  <c:v>42168.00503472222</c:v>
                </c:pt>
                <c:pt idx="35820">
                  <c:v>42168.011979166666</c:v>
                </c:pt>
                <c:pt idx="35821">
                  <c:v>42168.018923611104</c:v>
                </c:pt>
                <c:pt idx="35822">
                  <c:v>42168.025868055556</c:v>
                </c:pt>
                <c:pt idx="35823">
                  <c:v>42168.032812500001</c:v>
                </c:pt>
                <c:pt idx="35824">
                  <c:v>42168.039756944447</c:v>
                </c:pt>
                <c:pt idx="35825">
                  <c:v>42168.046701388892</c:v>
                </c:pt>
                <c:pt idx="35826">
                  <c:v>42168.053645833279</c:v>
                </c:pt>
                <c:pt idx="35827">
                  <c:v>42168.060590277782</c:v>
                </c:pt>
                <c:pt idx="35828">
                  <c:v>42168.06753472222</c:v>
                </c:pt>
                <c:pt idx="35829">
                  <c:v>42168.074479166666</c:v>
                </c:pt>
                <c:pt idx="35830">
                  <c:v>42168.081423611016</c:v>
                </c:pt>
                <c:pt idx="35831">
                  <c:v>42168.088368055563</c:v>
                </c:pt>
                <c:pt idx="35832">
                  <c:v>42168.095312499994</c:v>
                </c:pt>
                <c:pt idx="35833">
                  <c:v>42168.102256944519</c:v>
                </c:pt>
                <c:pt idx="35834">
                  <c:v>42168.109201388892</c:v>
                </c:pt>
                <c:pt idx="35835">
                  <c:v>42168.116145833279</c:v>
                </c:pt>
                <c:pt idx="35836">
                  <c:v>42168.123090277775</c:v>
                </c:pt>
                <c:pt idx="35837">
                  <c:v>42168.13003472222</c:v>
                </c:pt>
                <c:pt idx="35838">
                  <c:v>42168.136979166666</c:v>
                </c:pt>
                <c:pt idx="35839">
                  <c:v>42168.143923611016</c:v>
                </c:pt>
                <c:pt idx="35840">
                  <c:v>42168.150868055563</c:v>
                </c:pt>
                <c:pt idx="35841">
                  <c:v>42168.157812500001</c:v>
                </c:pt>
                <c:pt idx="35842">
                  <c:v>42168.164756944447</c:v>
                </c:pt>
                <c:pt idx="35843">
                  <c:v>42168.171701388885</c:v>
                </c:pt>
                <c:pt idx="35844">
                  <c:v>42168.178645833279</c:v>
                </c:pt>
                <c:pt idx="35845">
                  <c:v>42168.185590277782</c:v>
                </c:pt>
                <c:pt idx="35846">
                  <c:v>42168.19253472222</c:v>
                </c:pt>
                <c:pt idx="35847">
                  <c:v>42168.199479166615</c:v>
                </c:pt>
                <c:pt idx="35848">
                  <c:v>42168.206423611016</c:v>
                </c:pt>
                <c:pt idx="35849">
                  <c:v>42168.213368055556</c:v>
                </c:pt>
                <c:pt idx="35850">
                  <c:v>42168.220312499994</c:v>
                </c:pt>
                <c:pt idx="35851">
                  <c:v>42168.227256944447</c:v>
                </c:pt>
                <c:pt idx="35852">
                  <c:v>42168.234201388892</c:v>
                </c:pt>
                <c:pt idx="35853">
                  <c:v>42168.241145833221</c:v>
                </c:pt>
                <c:pt idx="35854">
                  <c:v>42168.248090277782</c:v>
                </c:pt>
                <c:pt idx="35855">
                  <c:v>42168.25503472222</c:v>
                </c:pt>
                <c:pt idx="35856">
                  <c:v>42168.261979166615</c:v>
                </c:pt>
                <c:pt idx="35857">
                  <c:v>42168.268923611016</c:v>
                </c:pt>
                <c:pt idx="35858">
                  <c:v>42168.275868055556</c:v>
                </c:pt>
                <c:pt idx="35859">
                  <c:v>42168.282812500001</c:v>
                </c:pt>
                <c:pt idx="35860">
                  <c:v>42168.289756944447</c:v>
                </c:pt>
                <c:pt idx="35861">
                  <c:v>42168.296701388885</c:v>
                </c:pt>
                <c:pt idx="35862">
                  <c:v>42168.303645833279</c:v>
                </c:pt>
                <c:pt idx="35863">
                  <c:v>42168.310590277848</c:v>
                </c:pt>
                <c:pt idx="35864">
                  <c:v>42168.317534722242</c:v>
                </c:pt>
                <c:pt idx="35865">
                  <c:v>42168.324479166666</c:v>
                </c:pt>
                <c:pt idx="35866">
                  <c:v>42168.331423611016</c:v>
                </c:pt>
                <c:pt idx="35867">
                  <c:v>42168.338368055563</c:v>
                </c:pt>
                <c:pt idx="35868">
                  <c:v>42168.345312500001</c:v>
                </c:pt>
                <c:pt idx="35869">
                  <c:v>42168.352256944563</c:v>
                </c:pt>
                <c:pt idx="35870">
                  <c:v>42168.359201388979</c:v>
                </c:pt>
                <c:pt idx="35871">
                  <c:v>42168.366145833279</c:v>
                </c:pt>
                <c:pt idx="35872">
                  <c:v>42168.373090277782</c:v>
                </c:pt>
                <c:pt idx="35873">
                  <c:v>42168.380034722242</c:v>
                </c:pt>
                <c:pt idx="35874">
                  <c:v>42168.386979166717</c:v>
                </c:pt>
                <c:pt idx="35875">
                  <c:v>42168.393923611016</c:v>
                </c:pt>
                <c:pt idx="35876">
                  <c:v>42168.400868055563</c:v>
                </c:pt>
                <c:pt idx="35877">
                  <c:v>42168.407812500001</c:v>
                </c:pt>
                <c:pt idx="35878">
                  <c:v>42168.414756944519</c:v>
                </c:pt>
                <c:pt idx="35879">
                  <c:v>42168.421701388885</c:v>
                </c:pt>
                <c:pt idx="35880">
                  <c:v>42168.428645833279</c:v>
                </c:pt>
                <c:pt idx="35881">
                  <c:v>42168.435590277782</c:v>
                </c:pt>
                <c:pt idx="35882">
                  <c:v>42168.442534722242</c:v>
                </c:pt>
                <c:pt idx="35883">
                  <c:v>42168.449479166666</c:v>
                </c:pt>
                <c:pt idx="35884">
                  <c:v>42168.456423611104</c:v>
                </c:pt>
                <c:pt idx="35885">
                  <c:v>42168.463368055556</c:v>
                </c:pt>
                <c:pt idx="35886">
                  <c:v>42168.470312500001</c:v>
                </c:pt>
                <c:pt idx="35887">
                  <c:v>42168.477256944519</c:v>
                </c:pt>
                <c:pt idx="35888">
                  <c:v>42168.484201388979</c:v>
                </c:pt>
                <c:pt idx="35889">
                  <c:v>42168.491145833221</c:v>
                </c:pt>
                <c:pt idx="35890">
                  <c:v>42168.498090277782</c:v>
                </c:pt>
                <c:pt idx="35891">
                  <c:v>42168.50503472222</c:v>
                </c:pt>
                <c:pt idx="35892">
                  <c:v>42168.511979166666</c:v>
                </c:pt>
                <c:pt idx="35893">
                  <c:v>42168.518923611104</c:v>
                </c:pt>
                <c:pt idx="35894">
                  <c:v>42168.525868055556</c:v>
                </c:pt>
                <c:pt idx="35895">
                  <c:v>42168.532812500001</c:v>
                </c:pt>
                <c:pt idx="35896">
                  <c:v>42168.539756944447</c:v>
                </c:pt>
                <c:pt idx="35897">
                  <c:v>42168.546701388892</c:v>
                </c:pt>
                <c:pt idx="35898">
                  <c:v>42168.553645833279</c:v>
                </c:pt>
                <c:pt idx="35899">
                  <c:v>42168.560590277782</c:v>
                </c:pt>
                <c:pt idx="35900">
                  <c:v>42168.56753472222</c:v>
                </c:pt>
                <c:pt idx="35901">
                  <c:v>42168.574479166666</c:v>
                </c:pt>
                <c:pt idx="35902">
                  <c:v>42168.581423611016</c:v>
                </c:pt>
                <c:pt idx="35903">
                  <c:v>42168.588368055563</c:v>
                </c:pt>
                <c:pt idx="35904">
                  <c:v>42168.595312499994</c:v>
                </c:pt>
                <c:pt idx="35905">
                  <c:v>42168.602256944519</c:v>
                </c:pt>
                <c:pt idx="35906">
                  <c:v>42168.609201388892</c:v>
                </c:pt>
                <c:pt idx="35907">
                  <c:v>42168.616145833279</c:v>
                </c:pt>
                <c:pt idx="35908">
                  <c:v>42168.623090277775</c:v>
                </c:pt>
                <c:pt idx="35909">
                  <c:v>42168.63003472222</c:v>
                </c:pt>
                <c:pt idx="35910">
                  <c:v>42168.636979166666</c:v>
                </c:pt>
                <c:pt idx="35911">
                  <c:v>42168.643923611016</c:v>
                </c:pt>
                <c:pt idx="35912">
                  <c:v>42168.650868055563</c:v>
                </c:pt>
                <c:pt idx="35913">
                  <c:v>42168.657812500001</c:v>
                </c:pt>
                <c:pt idx="35914">
                  <c:v>42168.664756944447</c:v>
                </c:pt>
                <c:pt idx="35915">
                  <c:v>42168.671701388885</c:v>
                </c:pt>
                <c:pt idx="35916">
                  <c:v>42168.678645833279</c:v>
                </c:pt>
                <c:pt idx="35917">
                  <c:v>42168.685590277782</c:v>
                </c:pt>
                <c:pt idx="35918">
                  <c:v>42168.69253472222</c:v>
                </c:pt>
                <c:pt idx="35919">
                  <c:v>42168.699479166615</c:v>
                </c:pt>
                <c:pt idx="35920">
                  <c:v>42168.706423611016</c:v>
                </c:pt>
                <c:pt idx="35921">
                  <c:v>42168.713368055556</c:v>
                </c:pt>
                <c:pt idx="35922">
                  <c:v>42168.720312499994</c:v>
                </c:pt>
                <c:pt idx="35923">
                  <c:v>42168.727256944447</c:v>
                </c:pt>
                <c:pt idx="35924">
                  <c:v>42168.734201388892</c:v>
                </c:pt>
                <c:pt idx="35925">
                  <c:v>42168.741145833221</c:v>
                </c:pt>
                <c:pt idx="35926">
                  <c:v>42168.748090277782</c:v>
                </c:pt>
                <c:pt idx="35927">
                  <c:v>42168.75503472222</c:v>
                </c:pt>
                <c:pt idx="35928">
                  <c:v>42168.761979166615</c:v>
                </c:pt>
                <c:pt idx="35929">
                  <c:v>42168.768923611016</c:v>
                </c:pt>
                <c:pt idx="35930">
                  <c:v>42168.775868055556</c:v>
                </c:pt>
                <c:pt idx="35931">
                  <c:v>42168.782812500001</c:v>
                </c:pt>
                <c:pt idx="35932">
                  <c:v>42168.789756944447</c:v>
                </c:pt>
                <c:pt idx="35933">
                  <c:v>42168.796701388885</c:v>
                </c:pt>
                <c:pt idx="35934">
                  <c:v>42168.803645833279</c:v>
                </c:pt>
                <c:pt idx="35935">
                  <c:v>42168.810590277848</c:v>
                </c:pt>
                <c:pt idx="35936">
                  <c:v>42168.817534722242</c:v>
                </c:pt>
                <c:pt idx="35937">
                  <c:v>42168.824479166666</c:v>
                </c:pt>
                <c:pt idx="35938">
                  <c:v>42168.831423611016</c:v>
                </c:pt>
                <c:pt idx="35939">
                  <c:v>42168.838368055563</c:v>
                </c:pt>
                <c:pt idx="35940">
                  <c:v>42168.845312500001</c:v>
                </c:pt>
                <c:pt idx="35941">
                  <c:v>42168.852256944563</c:v>
                </c:pt>
                <c:pt idx="35942">
                  <c:v>42168.859201388979</c:v>
                </c:pt>
                <c:pt idx="35943">
                  <c:v>42168.866145833279</c:v>
                </c:pt>
                <c:pt idx="35944">
                  <c:v>42168.873090277782</c:v>
                </c:pt>
                <c:pt idx="35945">
                  <c:v>42168.880034722242</c:v>
                </c:pt>
                <c:pt idx="35946">
                  <c:v>42168.886979166717</c:v>
                </c:pt>
                <c:pt idx="35947">
                  <c:v>42168.893923611016</c:v>
                </c:pt>
                <c:pt idx="35948">
                  <c:v>42168.900868055563</c:v>
                </c:pt>
                <c:pt idx="35949">
                  <c:v>42168.907812500001</c:v>
                </c:pt>
                <c:pt idx="35950">
                  <c:v>42168.914756944519</c:v>
                </c:pt>
                <c:pt idx="35951">
                  <c:v>42168.921701388885</c:v>
                </c:pt>
                <c:pt idx="35952">
                  <c:v>42168.928645833279</c:v>
                </c:pt>
                <c:pt idx="35953">
                  <c:v>42168.935590277782</c:v>
                </c:pt>
                <c:pt idx="35954">
                  <c:v>42168.942534722242</c:v>
                </c:pt>
                <c:pt idx="35955">
                  <c:v>42168.949479166666</c:v>
                </c:pt>
                <c:pt idx="35956">
                  <c:v>42168.956423611104</c:v>
                </c:pt>
                <c:pt idx="35957">
                  <c:v>42168.963368055556</c:v>
                </c:pt>
                <c:pt idx="35958">
                  <c:v>42168.970312500001</c:v>
                </c:pt>
                <c:pt idx="35959">
                  <c:v>42168.977256944519</c:v>
                </c:pt>
                <c:pt idx="35960">
                  <c:v>42168.984201388979</c:v>
                </c:pt>
                <c:pt idx="35961">
                  <c:v>42168.991145833221</c:v>
                </c:pt>
                <c:pt idx="35962">
                  <c:v>42168.998090277782</c:v>
                </c:pt>
                <c:pt idx="35963">
                  <c:v>42169.00503472222</c:v>
                </c:pt>
                <c:pt idx="35964">
                  <c:v>42169.011979166666</c:v>
                </c:pt>
                <c:pt idx="35965">
                  <c:v>42169.018923611104</c:v>
                </c:pt>
                <c:pt idx="35966">
                  <c:v>42169.025868055556</c:v>
                </c:pt>
                <c:pt idx="35967">
                  <c:v>42169.032812500001</c:v>
                </c:pt>
                <c:pt idx="35968">
                  <c:v>42169.039756944447</c:v>
                </c:pt>
                <c:pt idx="35969">
                  <c:v>42169.046701388892</c:v>
                </c:pt>
                <c:pt idx="35970">
                  <c:v>42169.053645833279</c:v>
                </c:pt>
                <c:pt idx="35971">
                  <c:v>42169.060590277782</c:v>
                </c:pt>
                <c:pt idx="35972">
                  <c:v>42169.06753472222</c:v>
                </c:pt>
                <c:pt idx="35973">
                  <c:v>42169.074479166666</c:v>
                </c:pt>
                <c:pt idx="35974">
                  <c:v>42169.081423611016</c:v>
                </c:pt>
                <c:pt idx="35975">
                  <c:v>42169.088368055563</c:v>
                </c:pt>
                <c:pt idx="35976">
                  <c:v>42169.095312499994</c:v>
                </c:pt>
                <c:pt idx="35977">
                  <c:v>42169.102256944519</c:v>
                </c:pt>
                <c:pt idx="35978">
                  <c:v>42169.109201388892</c:v>
                </c:pt>
                <c:pt idx="35979">
                  <c:v>42169.116145833279</c:v>
                </c:pt>
                <c:pt idx="35980">
                  <c:v>42169.123090277775</c:v>
                </c:pt>
                <c:pt idx="35981">
                  <c:v>42169.13003472222</c:v>
                </c:pt>
                <c:pt idx="35982">
                  <c:v>42169.136979166666</c:v>
                </c:pt>
                <c:pt idx="35983">
                  <c:v>42169.143923611016</c:v>
                </c:pt>
                <c:pt idx="35984">
                  <c:v>42169.150868055563</c:v>
                </c:pt>
                <c:pt idx="35985">
                  <c:v>42169.157812500001</c:v>
                </c:pt>
                <c:pt idx="35986">
                  <c:v>42169.164756944447</c:v>
                </c:pt>
                <c:pt idx="35987">
                  <c:v>42169.171701388885</c:v>
                </c:pt>
                <c:pt idx="35988">
                  <c:v>42169.178645833279</c:v>
                </c:pt>
                <c:pt idx="35989">
                  <c:v>42169.185590277782</c:v>
                </c:pt>
                <c:pt idx="35990">
                  <c:v>42169.19253472222</c:v>
                </c:pt>
                <c:pt idx="35991">
                  <c:v>42169.199479166615</c:v>
                </c:pt>
                <c:pt idx="35992">
                  <c:v>42169.206423611016</c:v>
                </c:pt>
                <c:pt idx="35993">
                  <c:v>42169.213368055556</c:v>
                </c:pt>
                <c:pt idx="35994">
                  <c:v>42169.220312499994</c:v>
                </c:pt>
                <c:pt idx="35995">
                  <c:v>42169.227256944447</c:v>
                </c:pt>
                <c:pt idx="35996">
                  <c:v>42169.234201388892</c:v>
                </c:pt>
                <c:pt idx="35997">
                  <c:v>42169.241145833221</c:v>
                </c:pt>
                <c:pt idx="35998">
                  <c:v>42169.248090277782</c:v>
                </c:pt>
                <c:pt idx="35999">
                  <c:v>42169.25503472222</c:v>
                </c:pt>
                <c:pt idx="36000">
                  <c:v>42169.261979166615</c:v>
                </c:pt>
                <c:pt idx="36001">
                  <c:v>42169.268923611016</c:v>
                </c:pt>
                <c:pt idx="36002">
                  <c:v>42169.275868055556</c:v>
                </c:pt>
                <c:pt idx="36003">
                  <c:v>42169.282812500001</c:v>
                </c:pt>
                <c:pt idx="36004">
                  <c:v>42169.289756944447</c:v>
                </c:pt>
                <c:pt idx="36005">
                  <c:v>42169.296701388885</c:v>
                </c:pt>
                <c:pt idx="36006">
                  <c:v>42169.303645833279</c:v>
                </c:pt>
                <c:pt idx="36007">
                  <c:v>42169.310590277848</c:v>
                </c:pt>
                <c:pt idx="36008">
                  <c:v>42169.317534722242</c:v>
                </c:pt>
                <c:pt idx="36009">
                  <c:v>42169.324479166666</c:v>
                </c:pt>
                <c:pt idx="36010">
                  <c:v>42169.331423611016</c:v>
                </c:pt>
                <c:pt idx="36011">
                  <c:v>42169.338368055563</c:v>
                </c:pt>
                <c:pt idx="36012">
                  <c:v>42169.345312500001</c:v>
                </c:pt>
                <c:pt idx="36013">
                  <c:v>42169.352256944563</c:v>
                </c:pt>
                <c:pt idx="36014">
                  <c:v>42169.359201388979</c:v>
                </c:pt>
                <c:pt idx="36015">
                  <c:v>42169.366145833279</c:v>
                </c:pt>
                <c:pt idx="36016">
                  <c:v>42169.373090277782</c:v>
                </c:pt>
                <c:pt idx="36017">
                  <c:v>42169.380034722242</c:v>
                </c:pt>
                <c:pt idx="36018">
                  <c:v>42169.386979166717</c:v>
                </c:pt>
                <c:pt idx="36019">
                  <c:v>42169.393923611016</c:v>
                </c:pt>
                <c:pt idx="36020">
                  <c:v>42169.400868055563</c:v>
                </c:pt>
                <c:pt idx="36021">
                  <c:v>42169.407812500001</c:v>
                </c:pt>
                <c:pt idx="36022">
                  <c:v>42169.414756944519</c:v>
                </c:pt>
                <c:pt idx="36023">
                  <c:v>42169.421701388885</c:v>
                </c:pt>
                <c:pt idx="36024">
                  <c:v>42169.428645833279</c:v>
                </c:pt>
                <c:pt idx="36025">
                  <c:v>42169.435590277782</c:v>
                </c:pt>
                <c:pt idx="36026">
                  <c:v>42169.442534722242</c:v>
                </c:pt>
                <c:pt idx="36027">
                  <c:v>42169.449479166666</c:v>
                </c:pt>
                <c:pt idx="36028">
                  <c:v>42169.456423611104</c:v>
                </c:pt>
                <c:pt idx="36029">
                  <c:v>42169.463368055556</c:v>
                </c:pt>
                <c:pt idx="36030">
                  <c:v>42169.470312500001</c:v>
                </c:pt>
                <c:pt idx="36031">
                  <c:v>42169.477256944519</c:v>
                </c:pt>
                <c:pt idx="36032">
                  <c:v>42169.484201388979</c:v>
                </c:pt>
                <c:pt idx="36033">
                  <c:v>42169.491145833221</c:v>
                </c:pt>
                <c:pt idx="36034">
                  <c:v>42169.498090277782</c:v>
                </c:pt>
                <c:pt idx="36035">
                  <c:v>42169.50503472222</c:v>
                </c:pt>
                <c:pt idx="36036">
                  <c:v>42169.511979166666</c:v>
                </c:pt>
                <c:pt idx="36037">
                  <c:v>42169.518923611104</c:v>
                </c:pt>
                <c:pt idx="36038">
                  <c:v>42169.525868055556</c:v>
                </c:pt>
                <c:pt idx="36039">
                  <c:v>42169.532812500001</c:v>
                </c:pt>
                <c:pt idx="36040">
                  <c:v>42169.539756944447</c:v>
                </c:pt>
                <c:pt idx="36041">
                  <c:v>42169.546701388892</c:v>
                </c:pt>
                <c:pt idx="36042">
                  <c:v>42169.553645833279</c:v>
                </c:pt>
                <c:pt idx="36043">
                  <c:v>42169.560590277782</c:v>
                </c:pt>
                <c:pt idx="36044">
                  <c:v>42169.56753472222</c:v>
                </c:pt>
                <c:pt idx="36045">
                  <c:v>42169.574479166666</c:v>
                </c:pt>
                <c:pt idx="36046">
                  <c:v>42169.581423611016</c:v>
                </c:pt>
                <c:pt idx="36047">
                  <c:v>42169.588368055563</c:v>
                </c:pt>
                <c:pt idx="36048">
                  <c:v>42169.595312499994</c:v>
                </c:pt>
                <c:pt idx="36049">
                  <c:v>42169.602256944519</c:v>
                </c:pt>
                <c:pt idx="36050">
                  <c:v>42169.609201388892</c:v>
                </c:pt>
                <c:pt idx="36051">
                  <c:v>42169.616145833279</c:v>
                </c:pt>
                <c:pt idx="36052">
                  <c:v>42169.623090277775</c:v>
                </c:pt>
                <c:pt idx="36053">
                  <c:v>42169.63003472222</c:v>
                </c:pt>
                <c:pt idx="36054">
                  <c:v>42169.636979166666</c:v>
                </c:pt>
                <c:pt idx="36055">
                  <c:v>42169.643923611016</c:v>
                </c:pt>
                <c:pt idx="36056">
                  <c:v>42169.650868055563</c:v>
                </c:pt>
                <c:pt idx="36057">
                  <c:v>42169.657812500001</c:v>
                </c:pt>
                <c:pt idx="36058">
                  <c:v>42169.664756944447</c:v>
                </c:pt>
                <c:pt idx="36059">
                  <c:v>42169.671701388885</c:v>
                </c:pt>
                <c:pt idx="36060">
                  <c:v>42169.678645833279</c:v>
                </c:pt>
                <c:pt idx="36061">
                  <c:v>42169.685590277782</c:v>
                </c:pt>
                <c:pt idx="36062">
                  <c:v>42169.69253472222</c:v>
                </c:pt>
                <c:pt idx="36063">
                  <c:v>42169.699479166615</c:v>
                </c:pt>
                <c:pt idx="36064">
                  <c:v>42169.706423611016</c:v>
                </c:pt>
                <c:pt idx="36065">
                  <c:v>42169.713368055556</c:v>
                </c:pt>
                <c:pt idx="36066">
                  <c:v>42169.720312499994</c:v>
                </c:pt>
                <c:pt idx="36067">
                  <c:v>42169.727256944447</c:v>
                </c:pt>
                <c:pt idx="36068">
                  <c:v>42169.734201388892</c:v>
                </c:pt>
                <c:pt idx="36069">
                  <c:v>42169.741145833221</c:v>
                </c:pt>
                <c:pt idx="36070">
                  <c:v>42169.748090277782</c:v>
                </c:pt>
                <c:pt idx="36071">
                  <c:v>42169.75503472222</c:v>
                </c:pt>
                <c:pt idx="36072">
                  <c:v>42169.761979166615</c:v>
                </c:pt>
                <c:pt idx="36073">
                  <c:v>42169.768923611016</c:v>
                </c:pt>
                <c:pt idx="36074">
                  <c:v>42169.775868055556</c:v>
                </c:pt>
                <c:pt idx="36075">
                  <c:v>42169.782812500001</c:v>
                </c:pt>
                <c:pt idx="36076">
                  <c:v>42169.789756944447</c:v>
                </c:pt>
                <c:pt idx="36077">
                  <c:v>42169.796701388885</c:v>
                </c:pt>
                <c:pt idx="36078">
                  <c:v>42169.803645833279</c:v>
                </c:pt>
                <c:pt idx="36079">
                  <c:v>42169.810590277848</c:v>
                </c:pt>
                <c:pt idx="36080">
                  <c:v>42169.817534722242</c:v>
                </c:pt>
                <c:pt idx="36081">
                  <c:v>42169.824479166666</c:v>
                </c:pt>
                <c:pt idx="36082">
                  <c:v>42169.831423611016</c:v>
                </c:pt>
                <c:pt idx="36083">
                  <c:v>42169.838368055563</c:v>
                </c:pt>
                <c:pt idx="36084">
                  <c:v>42169.845312500001</c:v>
                </c:pt>
                <c:pt idx="36085">
                  <c:v>42169.852256944563</c:v>
                </c:pt>
                <c:pt idx="36086">
                  <c:v>42169.859201388979</c:v>
                </c:pt>
                <c:pt idx="36087">
                  <c:v>42169.866145833279</c:v>
                </c:pt>
                <c:pt idx="36088">
                  <c:v>42169.873090277782</c:v>
                </c:pt>
                <c:pt idx="36089">
                  <c:v>42169.880034722242</c:v>
                </c:pt>
                <c:pt idx="36090">
                  <c:v>42169.886979166717</c:v>
                </c:pt>
                <c:pt idx="36091">
                  <c:v>42169.893923611016</c:v>
                </c:pt>
                <c:pt idx="36092">
                  <c:v>42169.900868055563</c:v>
                </c:pt>
                <c:pt idx="36093">
                  <c:v>42169.907812500001</c:v>
                </c:pt>
                <c:pt idx="36094">
                  <c:v>42169.914756944519</c:v>
                </c:pt>
                <c:pt idx="36095">
                  <c:v>42169.921701388885</c:v>
                </c:pt>
                <c:pt idx="36096">
                  <c:v>42169.928645833279</c:v>
                </c:pt>
                <c:pt idx="36097">
                  <c:v>42169.935590277782</c:v>
                </c:pt>
                <c:pt idx="36098">
                  <c:v>42169.942534722242</c:v>
                </c:pt>
                <c:pt idx="36099">
                  <c:v>42169.949479166666</c:v>
                </c:pt>
                <c:pt idx="36100">
                  <c:v>42169.956423611104</c:v>
                </c:pt>
                <c:pt idx="36101">
                  <c:v>42169.963368055556</c:v>
                </c:pt>
                <c:pt idx="36102">
                  <c:v>42169.970312500001</c:v>
                </c:pt>
                <c:pt idx="36103">
                  <c:v>42169.977256944519</c:v>
                </c:pt>
                <c:pt idx="36104">
                  <c:v>42169.984201388979</c:v>
                </c:pt>
                <c:pt idx="36105">
                  <c:v>42169.991145833221</c:v>
                </c:pt>
                <c:pt idx="36106">
                  <c:v>42169.998090277782</c:v>
                </c:pt>
                <c:pt idx="36107">
                  <c:v>42170.00503472222</c:v>
                </c:pt>
                <c:pt idx="36108">
                  <c:v>42170.011979166666</c:v>
                </c:pt>
                <c:pt idx="36109">
                  <c:v>42170.018923611104</c:v>
                </c:pt>
                <c:pt idx="36110">
                  <c:v>42170.025868055556</c:v>
                </c:pt>
                <c:pt idx="36111">
                  <c:v>42170.032812500001</c:v>
                </c:pt>
                <c:pt idx="36112">
                  <c:v>42170.039756944447</c:v>
                </c:pt>
                <c:pt idx="36113">
                  <c:v>42170.046701388892</c:v>
                </c:pt>
                <c:pt idx="36114">
                  <c:v>42170.053645833279</c:v>
                </c:pt>
                <c:pt idx="36115">
                  <c:v>42170.060590277782</c:v>
                </c:pt>
                <c:pt idx="36116">
                  <c:v>42170.06753472222</c:v>
                </c:pt>
                <c:pt idx="36117">
                  <c:v>42170.074479166666</c:v>
                </c:pt>
                <c:pt idx="36118">
                  <c:v>42170.081423611016</c:v>
                </c:pt>
                <c:pt idx="36119">
                  <c:v>42170.088368055563</c:v>
                </c:pt>
                <c:pt idx="36120">
                  <c:v>42170.095312499994</c:v>
                </c:pt>
                <c:pt idx="36121">
                  <c:v>42170.102256944519</c:v>
                </c:pt>
                <c:pt idx="36122">
                  <c:v>42170.109201388892</c:v>
                </c:pt>
                <c:pt idx="36123">
                  <c:v>42170.116145833279</c:v>
                </c:pt>
                <c:pt idx="36124">
                  <c:v>42170.123090277775</c:v>
                </c:pt>
                <c:pt idx="36125">
                  <c:v>42170.13003472222</c:v>
                </c:pt>
                <c:pt idx="36126">
                  <c:v>42170.136979166666</c:v>
                </c:pt>
                <c:pt idx="36127">
                  <c:v>42170.143923611016</c:v>
                </c:pt>
                <c:pt idx="36128">
                  <c:v>42170.150868055563</c:v>
                </c:pt>
                <c:pt idx="36129">
                  <c:v>42170.157812500001</c:v>
                </c:pt>
                <c:pt idx="36130">
                  <c:v>42170.164756944447</c:v>
                </c:pt>
                <c:pt idx="36131">
                  <c:v>42170.171701388885</c:v>
                </c:pt>
                <c:pt idx="36132">
                  <c:v>42170.178645833279</c:v>
                </c:pt>
                <c:pt idx="36133">
                  <c:v>42170.185590277782</c:v>
                </c:pt>
                <c:pt idx="36134">
                  <c:v>42170.19253472222</c:v>
                </c:pt>
                <c:pt idx="36135">
                  <c:v>42170.199479166615</c:v>
                </c:pt>
                <c:pt idx="36136">
                  <c:v>42170.206423611016</c:v>
                </c:pt>
                <c:pt idx="36137">
                  <c:v>42170.213368055556</c:v>
                </c:pt>
                <c:pt idx="36138">
                  <c:v>42170.220312499994</c:v>
                </c:pt>
                <c:pt idx="36139">
                  <c:v>42170.227256944447</c:v>
                </c:pt>
                <c:pt idx="36140">
                  <c:v>42170.234201388892</c:v>
                </c:pt>
                <c:pt idx="36141">
                  <c:v>42170.241145833221</c:v>
                </c:pt>
                <c:pt idx="36142">
                  <c:v>42170.248090277782</c:v>
                </c:pt>
                <c:pt idx="36143">
                  <c:v>42170.25503472222</c:v>
                </c:pt>
                <c:pt idx="36144">
                  <c:v>42170.261979166615</c:v>
                </c:pt>
                <c:pt idx="36145">
                  <c:v>42170.268923611016</c:v>
                </c:pt>
                <c:pt idx="36146">
                  <c:v>42170.275868055556</c:v>
                </c:pt>
                <c:pt idx="36147">
                  <c:v>42170.282812500001</c:v>
                </c:pt>
                <c:pt idx="36148">
                  <c:v>42170.289756944447</c:v>
                </c:pt>
                <c:pt idx="36149">
                  <c:v>42170.296701388885</c:v>
                </c:pt>
                <c:pt idx="36150">
                  <c:v>42170.303645833279</c:v>
                </c:pt>
                <c:pt idx="36151">
                  <c:v>42170.310590277848</c:v>
                </c:pt>
                <c:pt idx="36152">
                  <c:v>42170.317534722242</c:v>
                </c:pt>
                <c:pt idx="36153">
                  <c:v>42170.324479166666</c:v>
                </c:pt>
                <c:pt idx="36154">
                  <c:v>42170.331423611016</c:v>
                </c:pt>
                <c:pt idx="36155">
                  <c:v>42170.338368055563</c:v>
                </c:pt>
                <c:pt idx="36156">
                  <c:v>42170.345312500001</c:v>
                </c:pt>
                <c:pt idx="36157">
                  <c:v>42170.352256944563</c:v>
                </c:pt>
                <c:pt idx="36158">
                  <c:v>42170.359201388979</c:v>
                </c:pt>
                <c:pt idx="36159">
                  <c:v>42170.366145833279</c:v>
                </c:pt>
                <c:pt idx="36160">
                  <c:v>42170.373090277782</c:v>
                </c:pt>
                <c:pt idx="36161">
                  <c:v>42170.380034722242</c:v>
                </c:pt>
                <c:pt idx="36162">
                  <c:v>42170.386979166717</c:v>
                </c:pt>
                <c:pt idx="36163">
                  <c:v>42170.393923611016</c:v>
                </c:pt>
                <c:pt idx="36164">
                  <c:v>42170.400868055563</c:v>
                </c:pt>
                <c:pt idx="36165">
                  <c:v>42170.407812500001</c:v>
                </c:pt>
                <c:pt idx="36166">
                  <c:v>42170.414756944519</c:v>
                </c:pt>
                <c:pt idx="36167">
                  <c:v>42170.421701388885</c:v>
                </c:pt>
                <c:pt idx="36168">
                  <c:v>42170.428645833279</c:v>
                </c:pt>
                <c:pt idx="36169">
                  <c:v>42170.435590277782</c:v>
                </c:pt>
                <c:pt idx="36170">
                  <c:v>42170.442534722242</c:v>
                </c:pt>
                <c:pt idx="36171">
                  <c:v>42170.449479166666</c:v>
                </c:pt>
                <c:pt idx="36172">
                  <c:v>42170.456423611104</c:v>
                </c:pt>
                <c:pt idx="36173">
                  <c:v>42170.463368055556</c:v>
                </c:pt>
                <c:pt idx="36174">
                  <c:v>42170.470312500001</c:v>
                </c:pt>
                <c:pt idx="36175">
                  <c:v>42170.477256944519</c:v>
                </c:pt>
                <c:pt idx="36176">
                  <c:v>42170.484201388979</c:v>
                </c:pt>
                <c:pt idx="36177">
                  <c:v>42170.491145833221</c:v>
                </c:pt>
                <c:pt idx="36178">
                  <c:v>42170.498090277782</c:v>
                </c:pt>
                <c:pt idx="36179">
                  <c:v>42170.50503472222</c:v>
                </c:pt>
                <c:pt idx="36180">
                  <c:v>42170.511979166666</c:v>
                </c:pt>
                <c:pt idx="36181">
                  <c:v>42170.518923611104</c:v>
                </c:pt>
                <c:pt idx="36182">
                  <c:v>42170.525868055556</c:v>
                </c:pt>
                <c:pt idx="36183">
                  <c:v>42170.532812500001</c:v>
                </c:pt>
                <c:pt idx="36184">
                  <c:v>42170.539756944447</c:v>
                </c:pt>
                <c:pt idx="36185">
                  <c:v>42170.546701388892</c:v>
                </c:pt>
                <c:pt idx="36186">
                  <c:v>42170.553645833279</c:v>
                </c:pt>
                <c:pt idx="36187">
                  <c:v>42170.560590277782</c:v>
                </c:pt>
                <c:pt idx="36188">
                  <c:v>42170.56753472222</c:v>
                </c:pt>
                <c:pt idx="36189">
                  <c:v>42170.574479166666</c:v>
                </c:pt>
                <c:pt idx="36190">
                  <c:v>42170.581423611016</c:v>
                </c:pt>
                <c:pt idx="36191">
                  <c:v>42170.588368055563</c:v>
                </c:pt>
                <c:pt idx="36192">
                  <c:v>42170.595312499994</c:v>
                </c:pt>
                <c:pt idx="36193">
                  <c:v>42170.602256944519</c:v>
                </c:pt>
                <c:pt idx="36194">
                  <c:v>42170.609201388892</c:v>
                </c:pt>
                <c:pt idx="36195">
                  <c:v>42170.616145833279</c:v>
                </c:pt>
                <c:pt idx="36196">
                  <c:v>42170.623090277775</c:v>
                </c:pt>
                <c:pt idx="36197">
                  <c:v>42170.63003472222</c:v>
                </c:pt>
                <c:pt idx="36198">
                  <c:v>42170.636979166666</c:v>
                </c:pt>
                <c:pt idx="36199">
                  <c:v>42170.643923611016</c:v>
                </c:pt>
                <c:pt idx="36200">
                  <c:v>42170.650868055563</c:v>
                </c:pt>
                <c:pt idx="36201">
                  <c:v>42170.657812500001</c:v>
                </c:pt>
                <c:pt idx="36202">
                  <c:v>42170.664756944447</c:v>
                </c:pt>
                <c:pt idx="36203">
                  <c:v>42170.671701388885</c:v>
                </c:pt>
                <c:pt idx="36204">
                  <c:v>42170.678645833279</c:v>
                </c:pt>
                <c:pt idx="36205">
                  <c:v>42170.685590277782</c:v>
                </c:pt>
                <c:pt idx="36206">
                  <c:v>42170.69253472222</c:v>
                </c:pt>
                <c:pt idx="36207">
                  <c:v>42170.699479166615</c:v>
                </c:pt>
                <c:pt idx="36208">
                  <c:v>42170.706423611016</c:v>
                </c:pt>
                <c:pt idx="36209">
                  <c:v>42170.713368055556</c:v>
                </c:pt>
                <c:pt idx="36210">
                  <c:v>42170.720312499994</c:v>
                </c:pt>
                <c:pt idx="36211">
                  <c:v>42170.727256944447</c:v>
                </c:pt>
                <c:pt idx="36212">
                  <c:v>42170.734201388892</c:v>
                </c:pt>
                <c:pt idx="36213">
                  <c:v>42170.741145833221</c:v>
                </c:pt>
                <c:pt idx="36214">
                  <c:v>42170.748090277782</c:v>
                </c:pt>
                <c:pt idx="36215">
                  <c:v>42170.75503472222</c:v>
                </c:pt>
                <c:pt idx="36216">
                  <c:v>42170.761979166615</c:v>
                </c:pt>
                <c:pt idx="36217">
                  <c:v>42170.768923611016</c:v>
                </c:pt>
                <c:pt idx="36218">
                  <c:v>42170.775868055556</c:v>
                </c:pt>
                <c:pt idx="36219">
                  <c:v>42170.782812500001</c:v>
                </c:pt>
                <c:pt idx="36220">
                  <c:v>42170.789756944447</c:v>
                </c:pt>
                <c:pt idx="36221">
                  <c:v>42170.796701388885</c:v>
                </c:pt>
                <c:pt idx="36222">
                  <c:v>42170.803645833279</c:v>
                </c:pt>
                <c:pt idx="36223">
                  <c:v>42170.810590277848</c:v>
                </c:pt>
                <c:pt idx="36224">
                  <c:v>42170.817534722242</c:v>
                </c:pt>
                <c:pt idx="36225">
                  <c:v>42170.824479166666</c:v>
                </c:pt>
                <c:pt idx="36226">
                  <c:v>42170.831423611016</c:v>
                </c:pt>
                <c:pt idx="36227">
                  <c:v>42170.838368055563</c:v>
                </c:pt>
                <c:pt idx="36228">
                  <c:v>42170.845312500001</c:v>
                </c:pt>
                <c:pt idx="36229">
                  <c:v>42170.852256944563</c:v>
                </c:pt>
                <c:pt idx="36230">
                  <c:v>42170.859201388979</c:v>
                </c:pt>
                <c:pt idx="36231">
                  <c:v>42170.866145833279</c:v>
                </c:pt>
                <c:pt idx="36232">
                  <c:v>42170.873090277782</c:v>
                </c:pt>
                <c:pt idx="36233">
                  <c:v>42170.880034722242</c:v>
                </c:pt>
                <c:pt idx="36234">
                  <c:v>42170.886979166717</c:v>
                </c:pt>
                <c:pt idx="36235">
                  <c:v>42170.893923611016</c:v>
                </c:pt>
                <c:pt idx="36236">
                  <c:v>42170.900868055563</c:v>
                </c:pt>
                <c:pt idx="36237">
                  <c:v>42170.907812500001</c:v>
                </c:pt>
                <c:pt idx="36238">
                  <c:v>42170.914756944519</c:v>
                </c:pt>
                <c:pt idx="36239">
                  <c:v>42170.921701388885</c:v>
                </c:pt>
                <c:pt idx="36240">
                  <c:v>42170.928645833279</c:v>
                </c:pt>
                <c:pt idx="36241">
                  <c:v>42170.935590277782</c:v>
                </c:pt>
                <c:pt idx="36242">
                  <c:v>42170.942534722242</c:v>
                </c:pt>
                <c:pt idx="36243">
                  <c:v>42170.949479166666</c:v>
                </c:pt>
                <c:pt idx="36244">
                  <c:v>42170.956423611104</c:v>
                </c:pt>
                <c:pt idx="36245">
                  <c:v>42170.963368055556</c:v>
                </c:pt>
                <c:pt idx="36246">
                  <c:v>42170.970312500001</c:v>
                </c:pt>
                <c:pt idx="36247">
                  <c:v>42170.977256944519</c:v>
                </c:pt>
                <c:pt idx="36248">
                  <c:v>42170.984201388979</c:v>
                </c:pt>
                <c:pt idx="36249">
                  <c:v>42170.991145833221</c:v>
                </c:pt>
                <c:pt idx="36250">
                  <c:v>42170.998090277782</c:v>
                </c:pt>
                <c:pt idx="36251">
                  <c:v>42171.00503472222</c:v>
                </c:pt>
                <c:pt idx="36252">
                  <c:v>42171.011979166666</c:v>
                </c:pt>
                <c:pt idx="36253">
                  <c:v>42171.018923611104</c:v>
                </c:pt>
                <c:pt idx="36254">
                  <c:v>42171.025868055556</c:v>
                </c:pt>
                <c:pt idx="36255">
                  <c:v>42171.032812500001</c:v>
                </c:pt>
                <c:pt idx="36256">
                  <c:v>42171.039756944447</c:v>
                </c:pt>
                <c:pt idx="36257">
                  <c:v>42171.046701388892</c:v>
                </c:pt>
                <c:pt idx="36258">
                  <c:v>42171.053645833279</c:v>
                </c:pt>
                <c:pt idx="36259">
                  <c:v>42171.060590277782</c:v>
                </c:pt>
                <c:pt idx="36260">
                  <c:v>42171.06753472222</c:v>
                </c:pt>
                <c:pt idx="36261">
                  <c:v>42171.074479166666</c:v>
                </c:pt>
                <c:pt idx="36262">
                  <c:v>42171.081423611016</c:v>
                </c:pt>
                <c:pt idx="36263">
                  <c:v>42171.088368055563</c:v>
                </c:pt>
                <c:pt idx="36264">
                  <c:v>42171.095312499994</c:v>
                </c:pt>
                <c:pt idx="36265">
                  <c:v>42171.102256944519</c:v>
                </c:pt>
                <c:pt idx="36266">
                  <c:v>42171.109201388892</c:v>
                </c:pt>
                <c:pt idx="36267">
                  <c:v>42171.116145833279</c:v>
                </c:pt>
                <c:pt idx="36268">
                  <c:v>42171.123090277775</c:v>
                </c:pt>
                <c:pt idx="36269">
                  <c:v>42171.13003472222</c:v>
                </c:pt>
                <c:pt idx="36270">
                  <c:v>42171.136979166666</c:v>
                </c:pt>
                <c:pt idx="36271">
                  <c:v>42171.143923611016</c:v>
                </c:pt>
                <c:pt idx="36272">
                  <c:v>42171.150868055563</c:v>
                </c:pt>
                <c:pt idx="36273">
                  <c:v>42171.157812500001</c:v>
                </c:pt>
                <c:pt idx="36274">
                  <c:v>42171.164756944447</c:v>
                </c:pt>
                <c:pt idx="36275">
                  <c:v>42171.171701388885</c:v>
                </c:pt>
                <c:pt idx="36276">
                  <c:v>42171.178645833279</c:v>
                </c:pt>
                <c:pt idx="36277">
                  <c:v>42171.185590277782</c:v>
                </c:pt>
                <c:pt idx="36278">
                  <c:v>42171.19253472222</c:v>
                </c:pt>
                <c:pt idx="36279">
                  <c:v>42171.199479166615</c:v>
                </c:pt>
                <c:pt idx="36280">
                  <c:v>42171.206423611016</c:v>
                </c:pt>
                <c:pt idx="36281">
                  <c:v>42171.213368055556</c:v>
                </c:pt>
                <c:pt idx="36282">
                  <c:v>42171.220312499994</c:v>
                </c:pt>
                <c:pt idx="36283">
                  <c:v>42171.227256944447</c:v>
                </c:pt>
                <c:pt idx="36284">
                  <c:v>42171.234201388892</c:v>
                </c:pt>
                <c:pt idx="36285">
                  <c:v>42171.241145833221</c:v>
                </c:pt>
                <c:pt idx="36286">
                  <c:v>42171.248090277782</c:v>
                </c:pt>
                <c:pt idx="36287">
                  <c:v>42171.25503472222</c:v>
                </c:pt>
                <c:pt idx="36288">
                  <c:v>42171.261979166615</c:v>
                </c:pt>
                <c:pt idx="36289">
                  <c:v>42171.268923611016</c:v>
                </c:pt>
                <c:pt idx="36290">
                  <c:v>42171.275868055556</c:v>
                </c:pt>
                <c:pt idx="36291">
                  <c:v>42171.282812500001</c:v>
                </c:pt>
                <c:pt idx="36292">
                  <c:v>42171.289756944447</c:v>
                </c:pt>
                <c:pt idx="36293">
                  <c:v>42171.296701388885</c:v>
                </c:pt>
                <c:pt idx="36294">
                  <c:v>42171.303645833279</c:v>
                </c:pt>
                <c:pt idx="36295">
                  <c:v>42171.310590277848</c:v>
                </c:pt>
                <c:pt idx="36296">
                  <c:v>42171.317534722242</c:v>
                </c:pt>
                <c:pt idx="36297">
                  <c:v>42171.324479166666</c:v>
                </c:pt>
                <c:pt idx="36298">
                  <c:v>42171.331423611016</c:v>
                </c:pt>
                <c:pt idx="36299">
                  <c:v>42171.338368055563</c:v>
                </c:pt>
                <c:pt idx="36300">
                  <c:v>42171.345312500001</c:v>
                </c:pt>
                <c:pt idx="36301">
                  <c:v>42171.352256944563</c:v>
                </c:pt>
                <c:pt idx="36302">
                  <c:v>42171.359201388979</c:v>
                </c:pt>
                <c:pt idx="36303">
                  <c:v>42171.366145833279</c:v>
                </c:pt>
                <c:pt idx="36304">
                  <c:v>42171.373090277782</c:v>
                </c:pt>
                <c:pt idx="36305">
                  <c:v>42171.380034722242</c:v>
                </c:pt>
                <c:pt idx="36306">
                  <c:v>42171.386979166717</c:v>
                </c:pt>
                <c:pt idx="36307">
                  <c:v>42171.393923611016</c:v>
                </c:pt>
                <c:pt idx="36308">
                  <c:v>42171.400868055563</c:v>
                </c:pt>
                <c:pt idx="36309">
                  <c:v>42171.407812500001</c:v>
                </c:pt>
                <c:pt idx="36310">
                  <c:v>42171.414756944519</c:v>
                </c:pt>
                <c:pt idx="36311">
                  <c:v>42171.421701388885</c:v>
                </c:pt>
                <c:pt idx="36312">
                  <c:v>42171.428645833279</c:v>
                </c:pt>
                <c:pt idx="36313">
                  <c:v>42171.435590277782</c:v>
                </c:pt>
                <c:pt idx="36314">
                  <c:v>42171.442534722242</c:v>
                </c:pt>
                <c:pt idx="36315">
                  <c:v>42171.449479166666</c:v>
                </c:pt>
                <c:pt idx="36316">
                  <c:v>42171.456423611104</c:v>
                </c:pt>
                <c:pt idx="36317">
                  <c:v>42171.463368055556</c:v>
                </c:pt>
                <c:pt idx="36318">
                  <c:v>42171.470312500001</c:v>
                </c:pt>
                <c:pt idx="36319">
                  <c:v>42171.477256944519</c:v>
                </c:pt>
                <c:pt idx="36320">
                  <c:v>42171.484201388979</c:v>
                </c:pt>
                <c:pt idx="36321">
                  <c:v>42171.491145833221</c:v>
                </c:pt>
                <c:pt idx="36322">
                  <c:v>42171.498090277782</c:v>
                </c:pt>
                <c:pt idx="36323">
                  <c:v>42171.50503472222</c:v>
                </c:pt>
                <c:pt idx="36324">
                  <c:v>42171.511979166666</c:v>
                </c:pt>
                <c:pt idx="36325">
                  <c:v>42171.518923611104</c:v>
                </c:pt>
                <c:pt idx="36326">
                  <c:v>42171.525868055556</c:v>
                </c:pt>
                <c:pt idx="36327">
                  <c:v>42171.532812500001</c:v>
                </c:pt>
                <c:pt idx="36328">
                  <c:v>42171.539756944447</c:v>
                </c:pt>
                <c:pt idx="36329">
                  <c:v>42171.546701388892</c:v>
                </c:pt>
                <c:pt idx="36330">
                  <c:v>42171.553645833279</c:v>
                </c:pt>
                <c:pt idx="36331">
                  <c:v>42171.560590277782</c:v>
                </c:pt>
                <c:pt idx="36332">
                  <c:v>42171.56753472222</c:v>
                </c:pt>
                <c:pt idx="36333">
                  <c:v>42171.574479166666</c:v>
                </c:pt>
                <c:pt idx="36334">
                  <c:v>42171.581423611016</c:v>
                </c:pt>
                <c:pt idx="36335">
                  <c:v>42171.588368055563</c:v>
                </c:pt>
                <c:pt idx="36336">
                  <c:v>42171.595312499994</c:v>
                </c:pt>
                <c:pt idx="36337">
                  <c:v>42171.602256944519</c:v>
                </c:pt>
                <c:pt idx="36338">
                  <c:v>42171.609201388892</c:v>
                </c:pt>
                <c:pt idx="36339">
                  <c:v>42171.616145833279</c:v>
                </c:pt>
                <c:pt idx="36340">
                  <c:v>42171.623090277775</c:v>
                </c:pt>
                <c:pt idx="36341">
                  <c:v>42171.63003472222</c:v>
                </c:pt>
                <c:pt idx="36342">
                  <c:v>42171.636979166666</c:v>
                </c:pt>
                <c:pt idx="36343">
                  <c:v>42171.643923611016</c:v>
                </c:pt>
                <c:pt idx="36344">
                  <c:v>42171.650868055563</c:v>
                </c:pt>
                <c:pt idx="36345">
                  <c:v>42171.657812500001</c:v>
                </c:pt>
                <c:pt idx="36346">
                  <c:v>42171.664756944447</c:v>
                </c:pt>
                <c:pt idx="36347">
                  <c:v>42171.671701388885</c:v>
                </c:pt>
                <c:pt idx="36348">
                  <c:v>42171.678645833279</c:v>
                </c:pt>
                <c:pt idx="36349">
                  <c:v>42171.685590277782</c:v>
                </c:pt>
                <c:pt idx="36350">
                  <c:v>42171.69253472222</c:v>
                </c:pt>
                <c:pt idx="36351">
                  <c:v>42171.699479166615</c:v>
                </c:pt>
                <c:pt idx="36352">
                  <c:v>42171.706423611016</c:v>
                </c:pt>
                <c:pt idx="36353">
                  <c:v>42171.713368055556</c:v>
                </c:pt>
                <c:pt idx="36354">
                  <c:v>42171.720312499994</c:v>
                </c:pt>
                <c:pt idx="36355">
                  <c:v>42171.727256944447</c:v>
                </c:pt>
                <c:pt idx="36356">
                  <c:v>42171.734201388892</c:v>
                </c:pt>
                <c:pt idx="36357">
                  <c:v>42171.741145833221</c:v>
                </c:pt>
                <c:pt idx="36358">
                  <c:v>42171.748090277782</c:v>
                </c:pt>
                <c:pt idx="36359">
                  <c:v>42171.75503472222</c:v>
                </c:pt>
                <c:pt idx="36360">
                  <c:v>42171.761979166615</c:v>
                </c:pt>
                <c:pt idx="36361">
                  <c:v>42171.768923611016</c:v>
                </c:pt>
                <c:pt idx="36362">
                  <c:v>42171.775868055556</c:v>
                </c:pt>
                <c:pt idx="36363">
                  <c:v>42171.782812500001</c:v>
                </c:pt>
                <c:pt idx="36364">
                  <c:v>42171.789756944447</c:v>
                </c:pt>
                <c:pt idx="36365">
                  <c:v>42171.796701388885</c:v>
                </c:pt>
                <c:pt idx="36366">
                  <c:v>42171.803645833279</c:v>
                </c:pt>
                <c:pt idx="36367">
                  <c:v>42171.810590277848</c:v>
                </c:pt>
                <c:pt idx="36368">
                  <c:v>42171.817534722242</c:v>
                </c:pt>
                <c:pt idx="36369">
                  <c:v>42171.824479166666</c:v>
                </c:pt>
                <c:pt idx="36370">
                  <c:v>42171.831423611016</c:v>
                </c:pt>
                <c:pt idx="36371">
                  <c:v>42171.838368055563</c:v>
                </c:pt>
                <c:pt idx="36372">
                  <c:v>42171.845312500001</c:v>
                </c:pt>
                <c:pt idx="36373">
                  <c:v>42171.852256944563</c:v>
                </c:pt>
                <c:pt idx="36374">
                  <c:v>42171.859201388979</c:v>
                </c:pt>
                <c:pt idx="36375">
                  <c:v>42171.866145833279</c:v>
                </c:pt>
                <c:pt idx="36376">
                  <c:v>42171.873090277782</c:v>
                </c:pt>
                <c:pt idx="36377">
                  <c:v>42171.880034722242</c:v>
                </c:pt>
                <c:pt idx="36378">
                  <c:v>42171.886979166717</c:v>
                </c:pt>
                <c:pt idx="36379">
                  <c:v>42171.893923611016</c:v>
                </c:pt>
                <c:pt idx="36380">
                  <c:v>42171.900868055563</c:v>
                </c:pt>
                <c:pt idx="36381">
                  <c:v>42171.907812500001</c:v>
                </c:pt>
                <c:pt idx="36382">
                  <c:v>42171.914756944519</c:v>
                </c:pt>
                <c:pt idx="36383">
                  <c:v>42171.921701388885</c:v>
                </c:pt>
                <c:pt idx="36384">
                  <c:v>42171.928645833279</c:v>
                </c:pt>
                <c:pt idx="36385">
                  <c:v>42171.935590277782</c:v>
                </c:pt>
                <c:pt idx="36386">
                  <c:v>42171.942534722242</c:v>
                </c:pt>
                <c:pt idx="36387">
                  <c:v>42171.949479166666</c:v>
                </c:pt>
                <c:pt idx="36388">
                  <c:v>42171.956423611104</c:v>
                </c:pt>
                <c:pt idx="36389">
                  <c:v>42171.963368055556</c:v>
                </c:pt>
                <c:pt idx="36390">
                  <c:v>42171.970312500001</c:v>
                </c:pt>
                <c:pt idx="36391">
                  <c:v>42171.977256944519</c:v>
                </c:pt>
                <c:pt idx="36392">
                  <c:v>42171.984201388979</c:v>
                </c:pt>
                <c:pt idx="36393">
                  <c:v>42171.991145833221</c:v>
                </c:pt>
                <c:pt idx="36394">
                  <c:v>42171.998090277782</c:v>
                </c:pt>
                <c:pt idx="36395">
                  <c:v>42172.00503472222</c:v>
                </c:pt>
                <c:pt idx="36396">
                  <c:v>42172.011979166666</c:v>
                </c:pt>
                <c:pt idx="36397">
                  <c:v>42172.018923611104</c:v>
                </c:pt>
                <c:pt idx="36398">
                  <c:v>42172.025868055556</c:v>
                </c:pt>
                <c:pt idx="36399">
                  <c:v>42172.032812500001</c:v>
                </c:pt>
                <c:pt idx="36400">
                  <c:v>42172.039756944447</c:v>
                </c:pt>
                <c:pt idx="36401">
                  <c:v>42172.046701388892</c:v>
                </c:pt>
                <c:pt idx="36402">
                  <c:v>42172.053645833279</c:v>
                </c:pt>
                <c:pt idx="36403">
                  <c:v>42172.060590277782</c:v>
                </c:pt>
                <c:pt idx="36404">
                  <c:v>42172.06753472222</c:v>
                </c:pt>
                <c:pt idx="36405">
                  <c:v>42172.074479166666</c:v>
                </c:pt>
                <c:pt idx="36406">
                  <c:v>42172.081423611016</c:v>
                </c:pt>
                <c:pt idx="36407">
                  <c:v>42172.088368055563</c:v>
                </c:pt>
                <c:pt idx="36408">
                  <c:v>42172.095312499994</c:v>
                </c:pt>
                <c:pt idx="36409">
                  <c:v>42172.102256944519</c:v>
                </c:pt>
                <c:pt idx="36410">
                  <c:v>42172.109201388892</c:v>
                </c:pt>
                <c:pt idx="36411">
                  <c:v>42172.116145833279</c:v>
                </c:pt>
                <c:pt idx="36412">
                  <c:v>42172.123090277775</c:v>
                </c:pt>
                <c:pt idx="36413">
                  <c:v>42172.13003472222</c:v>
                </c:pt>
                <c:pt idx="36414">
                  <c:v>42172.136979166666</c:v>
                </c:pt>
                <c:pt idx="36415">
                  <c:v>42172.143923611016</c:v>
                </c:pt>
                <c:pt idx="36416">
                  <c:v>42172.150868055563</c:v>
                </c:pt>
                <c:pt idx="36417">
                  <c:v>42172.157812500001</c:v>
                </c:pt>
                <c:pt idx="36418">
                  <c:v>42172.164756944447</c:v>
                </c:pt>
                <c:pt idx="36419">
                  <c:v>42172.171701388885</c:v>
                </c:pt>
                <c:pt idx="36420">
                  <c:v>42172.178645833279</c:v>
                </c:pt>
                <c:pt idx="36421">
                  <c:v>42172.185590277782</c:v>
                </c:pt>
                <c:pt idx="36422">
                  <c:v>42172.19253472222</c:v>
                </c:pt>
                <c:pt idx="36423">
                  <c:v>42172.199479166615</c:v>
                </c:pt>
                <c:pt idx="36424">
                  <c:v>42172.206423611016</c:v>
                </c:pt>
                <c:pt idx="36425">
                  <c:v>42172.213368055556</c:v>
                </c:pt>
                <c:pt idx="36426">
                  <c:v>42172.220312499994</c:v>
                </c:pt>
                <c:pt idx="36427">
                  <c:v>42172.227256944447</c:v>
                </c:pt>
                <c:pt idx="36428">
                  <c:v>42172.234201388892</c:v>
                </c:pt>
                <c:pt idx="36429">
                  <c:v>42172.241145833221</c:v>
                </c:pt>
                <c:pt idx="36430">
                  <c:v>42172.248090277782</c:v>
                </c:pt>
                <c:pt idx="36431">
                  <c:v>42172.25503472222</c:v>
                </c:pt>
                <c:pt idx="36432">
                  <c:v>42172.261979166615</c:v>
                </c:pt>
                <c:pt idx="36433">
                  <c:v>42172.268923611016</c:v>
                </c:pt>
                <c:pt idx="36434">
                  <c:v>42172.275868055556</c:v>
                </c:pt>
                <c:pt idx="36435">
                  <c:v>42172.282812500001</c:v>
                </c:pt>
                <c:pt idx="36436">
                  <c:v>42172.289756944447</c:v>
                </c:pt>
                <c:pt idx="36437">
                  <c:v>42172.296701388885</c:v>
                </c:pt>
                <c:pt idx="36438">
                  <c:v>42172.303645833279</c:v>
                </c:pt>
                <c:pt idx="36439">
                  <c:v>42172.310590277848</c:v>
                </c:pt>
                <c:pt idx="36440">
                  <c:v>42172.317534722242</c:v>
                </c:pt>
                <c:pt idx="36441">
                  <c:v>42172.324479166666</c:v>
                </c:pt>
                <c:pt idx="36442">
                  <c:v>42172.331423611016</c:v>
                </c:pt>
                <c:pt idx="36443">
                  <c:v>42172.338368055563</c:v>
                </c:pt>
                <c:pt idx="36444">
                  <c:v>42172.345312500001</c:v>
                </c:pt>
                <c:pt idx="36445">
                  <c:v>42172.352256944563</c:v>
                </c:pt>
                <c:pt idx="36446">
                  <c:v>42172.359201388979</c:v>
                </c:pt>
                <c:pt idx="36447">
                  <c:v>42172.366145833279</c:v>
                </c:pt>
                <c:pt idx="36448">
                  <c:v>42172.373090277782</c:v>
                </c:pt>
                <c:pt idx="36449">
                  <c:v>42172.380034722242</c:v>
                </c:pt>
                <c:pt idx="36450">
                  <c:v>42172.386979166717</c:v>
                </c:pt>
                <c:pt idx="36451">
                  <c:v>42172.393923611016</c:v>
                </c:pt>
                <c:pt idx="36452">
                  <c:v>42172.400868055563</c:v>
                </c:pt>
                <c:pt idx="36453">
                  <c:v>42172.407812500001</c:v>
                </c:pt>
                <c:pt idx="36454">
                  <c:v>42172.414756944519</c:v>
                </c:pt>
                <c:pt idx="36455">
                  <c:v>42172.421701388885</c:v>
                </c:pt>
                <c:pt idx="36456">
                  <c:v>42172.428645833279</c:v>
                </c:pt>
                <c:pt idx="36457">
                  <c:v>42172.435590277782</c:v>
                </c:pt>
                <c:pt idx="36458">
                  <c:v>42172.442534722242</c:v>
                </c:pt>
                <c:pt idx="36459">
                  <c:v>42172.449479166666</c:v>
                </c:pt>
                <c:pt idx="36460">
                  <c:v>42172.456423611104</c:v>
                </c:pt>
                <c:pt idx="36461">
                  <c:v>42172.463368055556</c:v>
                </c:pt>
                <c:pt idx="36462">
                  <c:v>42172.470312500001</c:v>
                </c:pt>
                <c:pt idx="36463">
                  <c:v>42172.477256944519</c:v>
                </c:pt>
                <c:pt idx="36464">
                  <c:v>42172.484201388979</c:v>
                </c:pt>
                <c:pt idx="36465">
                  <c:v>42172.491145833221</c:v>
                </c:pt>
                <c:pt idx="36466">
                  <c:v>42172.498090277782</c:v>
                </c:pt>
                <c:pt idx="36467">
                  <c:v>42172.50503472222</c:v>
                </c:pt>
                <c:pt idx="36468">
                  <c:v>42172.511979166666</c:v>
                </c:pt>
                <c:pt idx="36469">
                  <c:v>42172.518923611104</c:v>
                </c:pt>
                <c:pt idx="36470">
                  <c:v>42172.525868055556</c:v>
                </c:pt>
                <c:pt idx="36471">
                  <c:v>42172.532812500001</c:v>
                </c:pt>
                <c:pt idx="36472">
                  <c:v>42172.539756944447</c:v>
                </c:pt>
                <c:pt idx="36473">
                  <c:v>42172.546701388892</c:v>
                </c:pt>
                <c:pt idx="36474">
                  <c:v>42172.553645833279</c:v>
                </c:pt>
                <c:pt idx="36475">
                  <c:v>42172.560590277782</c:v>
                </c:pt>
                <c:pt idx="36476">
                  <c:v>42172.56753472222</c:v>
                </c:pt>
                <c:pt idx="36477">
                  <c:v>42172.574479166666</c:v>
                </c:pt>
                <c:pt idx="36478">
                  <c:v>42172.581423611016</c:v>
                </c:pt>
                <c:pt idx="36479">
                  <c:v>42172.588368055563</c:v>
                </c:pt>
                <c:pt idx="36480">
                  <c:v>42172.595312499994</c:v>
                </c:pt>
                <c:pt idx="36481">
                  <c:v>42172.602256944519</c:v>
                </c:pt>
                <c:pt idx="36482">
                  <c:v>42172.609201388892</c:v>
                </c:pt>
                <c:pt idx="36483">
                  <c:v>42172.616145833279</c:v>
                </c:pt>
                <c:pt idx="36484">
                  <c:v>42172.623090277775</c:v>
                </c:pt>
                <c:pt idx="36485">
                  <c:v>42172.63003472222</c:v>
                </c:pt>
                <c:pt idx="36486">
                  <c:v>42172.636979166666</c:v>
                </c:pt>
                <c:pt idx="36487">
                  <c:v>42172.643923611016</c:v>
                </c:pt>
                <c:pt idx="36488">
                  <c:v>42172.650868055563</c:v>
                </c:pt>
                <c:pt idx="36489">
                  <c:v>42172.657812500001</c:v>
                </c:pt>
                <c:pt idx="36490">
                  <c:v>42172.664756944447</c:v>
                </c:pt>
                <c:pt idx="36491">
                  <c:v>42172.671701388885</c:v>
                </c:pt>
                <c:pt idx="36492">
                  <c:v>42172.678645833279</c:v>
                </c:pt>
                <c:pt idx="36493">
                  <c:v>42172.685590277782</c:v>
                </c:pt>
                <c:pt idx="36494">
                  <c:v>42172.69253472222</c:v>
                </c:pt>
                <c:pt idx="36495">
                  <c:v>42172.699479166615</c:v>
                </c:pt>
                <c:pt idx="36496">
                  <c:v>42172.706423611016</c:v>
                </c:pt>
                <c:pt idx="36497">
                  <c:v>42172.713368055556</c:v>
                </c:pt>
                <c:pt idx="36498">
                  <c:v>42172.720312499994</c:v>
                </c:pt>
                <c:pt idx="36499">
                  <c:v>42172.727256944447</c:v>
                </c:pt>
                <c:pt idx="36500">
                  <c:v>42172.734201388892</c:v>
                </c:pt>
                <c:pt idx="36501">
                  <c:v>42172.741145833221</c:v>
                </c:pt>
                <c:pt idx="36502">
                  <c:v>42172.748090277782</c:v>
                </c:pt>
                <c:pt idx="36503">
                  <c:v>42172.75503472222</c:v>
                </c:pt>
                <c:pt idx="36504">
                  <c:v>42172.761979166615</c:v>
                </c:pt>
                <c:pt idx="36505">
                  <c:v>42172.768923611016</c:v>
                </c:pt>
                <c:pt idx="36506">
                  <c:v>42172.775868055556</c:v>
                </c:pt>
                <c:pt idx="36507">
                  <c:v>42172.782812500001</c:v>
                </c:pt>
                <c:pt idx="36508">
                  <c:v>42172.789756944447</c:v>
                </c:pt>
                <c:pt idx="36509">
                  <c:v>42172.796701388885</c:v>
                </c:pt>
                <c:pt idx="36510">
                  <c:v>42172.803645833279</c:v>
                </c:pt>
                <c:pt idx="36511">
                  <c:v>42172.810590277848</c:v>
                </c:pt>
                <c:pt idx="36512">
                  <c:v>42172.817534722242</c:v>
                </c:pt>
                <c:pt idx="36513">
                  <c:v>42172.824479166666</c:v>
                </c:pt>
                <c:pt idx="36514">
                  <c:v>42172.831423611016</c:v>
                </c:pt>
                <c:pt idx="36515">
                  <c:v>42172.838368055563</c:v>
                </c:pt>
                <c:pt idx="36516">
                  <c:v>42172.845312500001</c:v>
                </c:pt>
                <c:pt idx="36517">
                  <c:v>42172.852256944563</c:v>
                </c:pt>
                <c:pt idx="36518">
                  <c:v>42172.859201388979</c:v>
                </c:pt>
                <c:pt idx="36519">
                  <c:v>42172.866145833279</c:v>
                </c:pt>
                <c:pt idx="36520">
                  <c:v>42172.873090277782</c:v>
                </c:pt>
                <c:pt idx="36521">
                  <c:v>42172.880034722242</c:v>
                </c:pt>
                <c:pt idx="36522">
                  <c:v>42172.886979166717</c:v>
                </c:pt>
                <c:pt idx="36523">
                  <c:v>42172.893923611016</c:v>
                </c:pt>
                <c:pt idx="36524">
                  <c:v>42172.900868055563</c:v>
                </c:pt>
                <c:pt idx="36525">
                  <c:v>42172.907812500001</c:v>
                </c:pt>
                <c:pt idx="36526">
                  <c:v>42172.914756944519</c:v>
                </c:pt>
                <c:pt idx="36527">
                  <c:v>42172.921701388885</c:v>
                </c:pt>
                <c:pt idx="36528">
                  <c:v>42172.928645833279</c:v>
                </c:pt>
                <c:pt idx="36529">
                  <c:v>42172.935590277782</c:v>
                </c:pt>
                <c:pt idx="36530">
                  <c:v>42172.942534722242</c:v>
                </c:pt>
                <c:pt idx="36531">
                  <c:v>42172.949479166666</c:v>
                </c:pt>
                <c:pt idx="36532">
                  <c:v>42172.956423611104</c:v>
                </c:pt>
                <c:pt idx="36533">
                  <c:v>42172.963368055556</c:v>
                </c:pt>
                <c:pt idx="36534">
                  <c:v>42172.970312500001</c:v>
                </c:pt>
                <c:pt idx="36535">
                  <c:v>42172.977256944519</c:v>
                </c:pt>
                <c:pt idx="36536">
                  <c:v>42172.984201388979</c:v>
                </c:pt>
                <c:pt idx="36537">
                  <c:v>42172.991145833221</c:v>
                </c:pt>
                <c:pt idx="36538">
                  <c:v>42172.998090277782</c:v>
                </c:pt>
                <c:pt idx="36539">
                  <c:v>42173.00503472222</c:v>
                </c:pt>
                <c:pt idx="36540">
                  <c:v>42173.011979166666</c:v>
                </c:pt>
                <c:pt idx="36541">
                  <c:v>42173.018923611104</c:v>
                </c:pt>
                <c:pt idx="36542">
                  <c:v>42173.025868055556</c:v>
                </c:pt>
                <c:pt idx="36543">
                  <c:v>42173.032812500001</c:v>
                </c:pt>
                <c:pt idx="36544">
                  <c:v>42173.039756944447</c:v>
                </c:pt>
                <c:pt idx="36545">
                  <c:v>42173.046701388892</c:v>
                </c:pt>
                <c:pt idx="36546">
                  <c:v>42173.053645833279</c:v>
                </c:pt>
                <c:pt idx="36547">
                  <c:v>42173.060590277782</c:v>
                </c:pt>
                <c:pt idx="36548">
                  <c:v>42173.06753472222</c:v>
                </c:pt>
                <c:pt idx="36549">
                  <c:v>42173.074479166666</c:v>
                </c:pt>
                <c:pt idx="36550">
                  <c:v>42173.081423611016</c:v>
                </c:pt>
                <c:pt idx="36551">
                  <c:v>42173.088368055563</c:v>
                </c:pt>
                <c:pt idx="36552">
                  <c:v>42173.095312499994</c:v>
                </c:pt>
                <c:pt idx="36553">
                  <c:v>42173.102256944519</c:v>
                </c:pt>
                <c:pt idx="36554">
                  <c:v>42173.109201388892</c:v>
                </c:pt>
                <c:pt idx="36555">
                  <c:v>42173.116145833279</c:v>
                </c:pt>
                <c:pt idx="36556">
                  <c:v>42173.123090277775</c:v>
                </c:pt>
                <c:pt idx="36557">
                  <c:v>42173.13003472222</c:v>
                </c:pt>
                <c:pt idx="36558">
                  <c:v>42173.136979166666</c:v>
                </c:pt>
                <c:pt idx="36559">
                  <c:v>42173.143923611016</c:v>
                </c:pt>
                <c:pt idx="36560">
                  <c:v>42173.150868055563</c:v>
                </c:pt>
                <c:pt idx="36561">
                  <c:v>42173.157812500001</c:v>
                </c:pt>
                <c:pt idx="36562">
                  <c:v>42173.164756944447</c:v>
                </c:pt>
                <c:pt idx="36563">
                  <c:v>42173.171701388885</c:v>
                </c:pt>
                <c:pt idx="36564">
                  <c:v>42173.178645833279</c:v>
                </c:pt>
                <c:pt idx="36565">
                  <c:v>42173.185590277782</c:v>
                </c:pt>
                <c:pt idx="36566">
                  <c:v>42173.19253472222</c:v>
                </c:pt>
                <c:pt idx="36567">
                  <c:v>42173.199479166615</c:v>
                </c:pt>
                <c:pt idx="36568">
                  <c:v>42173.206423611016</c:v>
                </c:pt>
                <c:pt idx="36569">
                  <c:v>42173.213368055556</c:v>
                </c:pt>
                <c:pt idx="36570">
                  <c:v>42173.220312499994</c:v>
                </c:pt>
                <c:pt idx="36571">
                  <c:v>42173.227256944447</c:v>
                </c:pt>
                <c:pt idx="36572">
                  <c:v>42173.234201388892</c:v>
                </c:pt>
                <c:pt idx="36573">
                  <c:v>42173.241145833221</c:v>
                </c:pt>
                <c:pt idx="36574">
                  <c:v>42173.248090277782</c:v>
                </c:pt>
                <c:pt idx="36575">
                  <c:v>42173.25503472222</c:v>
                </c:pt>
                <c:pt idx="36576">
                  <c:v>42173.261979166615</c:v>
                </c:pt>
                <c:pt idx="36577">
                  <c:v>42173.268923611016</c:v>
                </c:pt>
                <c:pt idx="36578">
                  <c:v>42173.275868055556</c:v>
                </c:pt>
                <c:pt idx="36579">
                  <c:v>42173.282812500001</c:v>
                </c:pt>
                <c:pt idx="36580">
                  <c:v>42173.289756944447</c:v>
                </c:pt>
                <c:pt idx="36581">
                  <c:v>42173.296701388885</c:v>
                </c:pt>
                <c:pt idx="36582">
                  <c:v>42173.303645833279</c:v>
                </c:pt>
                <c:pt idx="36583">
                  <c:v>42173.310590277848</c:v>
                </c:pt>
                <c:pt idx="36584">
                  <c:v>42173.317534722242</c:v>
                </c:pt>
                <c:pt idx="36585">
                  <c:v>42173.324479166666</c:v>
                </c:pt>
                <c:pt idx="36586">
                  <c:v>42173.331423611016</c:v>
                </c:pt>
                <c:pt idx="36587">
                  <c:v>42173.338368055563</c:v>
                </c:pt>
                <c:pt idx="36588">
                  <c:v>42173.345312500001</c:v>
                </c:pt>
                <c:pt idx="36589">
                  <c:v>42173.352256944563</c:v>
                </c:pt>
                <c:pt idx="36590">
                  <c:v>42173.359201388979</c:v>
                </c:pt>
                <c:pt idx="36591">
                  <c:v>42173.366145833279</c:v>
                </c:pt>
                <c:pt idx="36592">
                  <c:v>42173.373090277782</c:v>
                </c:pt>
                <c:pt idx="36593">
                  <c:v>42173.380034722242</c:v>
                </c:pt>
                <c:pt idx="36594">
                  <c:v>42173.386979166717</c:v>
                </c:pt>
                <c:pt idx="36595">
                  <c:v>42173.393923611016</c:v>
                </c:pt>
                <c:pt idx="36596">
                  <c:v>42173.400868055563</c:v>
                </c:pt>
                <c:pt idx="36597">
                  <c:v>42173.407812500001</c:v>
                </c:pt>
                <c:pt idx="36598">
                  <c:v>42173.414756944519</c:v>
                </c:pt>
                <c:pt idx="36599">
                  <c:v>42173.421701388885</c:v>
                </c:pt>
                <c:pt idx="36600">
                  <c:v>42173.428645833279</c:v>
                </c:pt>
                <c:pt idx="36601">
                  <c:v>42173.435590277782</c:v>
                </c:pt>
                <c:pt idx="36602">
                  <c:v>42173.442534722242</c:v>
                </c:pt>
                <c:pt idx="36603">
                  <c:v>42173.449479166666</c:v>
                </c:pt>
                <c:pt idx="36604">
                  <c:v>42173.456423611104</c:v>
                </c:pt>
                <c:pt idx="36605">
                  <c:v>42173.463368055556</c:v>
                </c:pt>
                <c:pt idx="36606">
                  <c:v>42173.470312500001</c:v>
                </c:pt>
                <c:pt idx="36607">
                  <c:v>42173.477256944519</c:v>
                </c:pt>
                <c:pt idx="36608">
                  <c:v>42173.484201388979</c:v>
                </c:pt>
                <c:pt idx="36609">
                  <c:v>42173.491145833221</c:v>
                </c:pt>
                <c:pt idx="36610">
                  <c:v>42173.498090277782</c:v>
                </c:pt>
                <c:pt idx="36611">
                  <c:v>42173.50503472222</c:v>
                </c:pt>
                <c:pt idx="36612">
                  <c:v>42173.511979166666</c:v>
                </c:pt>
                <c:pt idx="36613">
                  <c:v>42173.518923611104</c:v>
                </c:pt>
                <c:pt idx="36614">
                  <c:v>42173.525868055556</c:v>
                </c:pt>
                <c:pt idx="36615">
                  <c:v>42173.532812500001</c:v>
                </c:pt>
                <c:pt idx="36616">
                  <c:v>42173.539756944447</c:v>
                </c:pt>
                <c:pt idx="36617">
                  <c:v>42173.546701388892</c:v>
                </c:pt>
                <c:pt idx="36618">
                  <c:v>42173.553645833279</c:v>
                </c:pt>
                <c:pt idx="36619">
                  <c:v>42173.560590277782</c:v>
                </c:pt>
                <c:pt idx="36620">
                  <c:v>42173.56753472222</c:v>
                </c:pt>
                <c:pt idx="36621">
                  <c:v>42173.574479166666</c:v>
                </c:pt>
                <c:pt idx="36622">
                  <c:v>42173.581423611016</c:v>
                </c:pt>
                <c:pt idx="36623">
                  <c:v>42173.588368055563</c:v>
                </c:pt>
                <c:pt idx="36624">
                  <c:v>42173.595312499994</c:v>
                </c:pt>
                <c:pt idx="36625">
                  <c:v>42173.602256944519</c:v>
                </c:pt>
                <c:pt idx="36626">
                  <c:v>42173.609201388892</c:v>
                </c:pt>
                <c:pt idx="36627">
                  <c:v>42173.616145833279</c:v>
                </c:pt>
                <c:pt idx="36628">
                  <c:v>42173.623090277775</c:v>
                </c:pt>
                <c:pt idx="36629">
                  <c:v>42173.63003472222</c:v>
                </c:pt>
                <c:pt idx="36630">
                  <c:v>42173.636979166666</c:v>
                </c:pt>
                <c:pt idx="36631">
                  <c:v>42173.643923611016</c:v>
                </c:pt>
                <c:pt idx="36632">
                  <c:v>42173.650868055563</c:v>
                </c:pt>
                <c:pt idx="36633">
                  <c:v>42173.657812500001</c:v>
                </c:pt>
                <c:pt idx="36634">
                  <c:v>42173.664756944447</c:v>
                </c:pt>
                <c:pt idx="36635">
                  <c:v>42173.671701388885</c:v>
                </c:pt>
                <c:pt idx="36636">
                  <c:v>42173.678645833279</c:v>
                </c:pt>
                <c:pt idx="36637">
                  <c:v>42173.685590277782</c:v>
                </c:pt>
                <c:pt idx="36638">
                  <c:v>42173.69253472222</c:v>
                </c:pt>
                <c:pt idx="36639">
                  <c:v>42173.699479166615</c:v>
                </c:pt>
                <c:pt idx="36640">
                  <c:v>42173.706423611016</c:v>
                </c:pt>
                <c:pt idx="36641">
                  <c:v>42173.713368055556</c:v>
                </c:pt>
                <c:pt idx="36642">
                  <c:v>42173.720312499994</c:v>
                </c:pt>
                <c:pt idx="36643">
                  <c:v>42173.727256944447</c:v>
                </c:pt>
                <c:pt idx="36644">
                  <c:v>42173.734201388892</c:v>
                </c:pt>
                <c:pt idx="36645">
                  <c:v>42173.741145833221</c:v>
                </c:pt>
                <c:pt idx="36646">
                  <c:v>42173.748090277782</c:v>
                </c:pt>
                <c:pt idx="36647">
                  <c:v>42173.75503472222</c:v>
                </c:pt>
                <c:pt idx="36648">
                  <c:v>42173.761979166615</c:v>
                </c:pt>
                <c:pt idx="36649">
                  <c:v>42173.768923611016</c:v>
                </c:pt>
                <c:pt idx="36650">
                  <c:v>42173.775868055556</c:v>
                </c:pt>
                <c:pt idx="36651">
                  <c:v>42173.782812500001</c:v>
                </c:pt>
                <c:pt idx="36652">
                  <c:v>42173.789756944447</c:v>
                </c:pt>
                <c:pt idx="36653">
                  <c:v>42173.796701388885</c:v>
                </c:pt>
                <c:pt idx="36654">
                  <c:v>42173.803645833279</c:v>
                </c:pt>
                <c:pt idx="36655">
                  <c:v>42173.810590277848</c:v>
                </c:pt>
                <c:pt idx="36656">
                  <c:v>42173.817534722242</c:v>
                </c:pt>
                <c:pt idx="36657">
                  <c:v>42173.824479166666</c:v>
                </c:pt>
                <c:pt idx="36658">
                  <c:v>42173.831423611016</c:v>
                </c:pt>
                <c:pt idx="36659">
                  <c:v>42173.838368055563</c:v>
                </c:pt>
                <c:pt idx="36660">
                  <c:v>42173.845312500001</c:v>
                </c:pt>
                <c:pt idx="36661">
                  <c:v>42173.852256944563</c:v>
                </c:pt>
                <c:pt idx="36662">
                  <c:v>42173.859201388979</c:v>
                </c:pt>
                <c:pt idx="36663">
                  <c:v>42173.866145833279</c:v>
                </c:pt>
                <c:pt idx="36664">
                  <c:v>42173.873090277782</c:v>
                </c:pt>
                <c:pt idx="36665">
                  <c:v>42173.880034722242</c:v>
                </c:pt>
                <c:pt idx="36666">
                  <c:v>42173.886979166717</c:v>
                </c:pt>
                <c:pt idx="36667">
                  <c:v>42173.893923611016</c:v>
                </c:pt>
                <c:pt idx="36668">
                  <c:v>42173.900868055563</c:v>
                </c:pt>
                <c:pt idx="36669">
                  <c:v>42173.907812500001</c:v>
                </c:pt>
                <c:pt idx="36670">
                  <c:v>42173.914756944519</c:v>
                </c:pt>
                <c:pt idx="36671">
                  <c:v>42173.921701388885</c:v>
                </c:pt>
                <c:pt idx="36672">
                  <c:v>42173.928645833279</c:v>
                </c:pt>
                <c:pt idx="36673">
                  <c:v>42173.935590277782</c:v>
                </c:pt>
                <c:pt idx="36674">
                  <c:v>42173.942534722242</c:v>
                </c:pt>
                <c:pt idx="36675">
                  <c:v>42173.949479166666</c:v>
                </c:pt>
                <c:pt idx="36676">
                  <c:v>42173.956423611104</c:v>
                </c:pt>
                <c:pt idx="36677">
                  <c:v>42173.963368055556</c:v>
                </c:pt>
                <c:pt idx="36678">
                  <c:v>42173.970312500001</c:v>
                </c:pt>
                <c:pt idx="36679">
                  <c:v>42173.977256944519</c:v>
                </c:pt>
                <c:pt idx="36680">
                  <c:v>42173.984201388979</c:v>
                </c:pt>
                <c:pt idx="36681">
                  <c:v>42173.991145833221</c:v>
                </c:pt>
                <c:pt idx="36682">
                  <c:v>42173.998090277782</c:v>
                </c:pt>
                <c:pt idx="36683">
                  <c:v>42174.00503472222</c:v>
                </c:pt>
                <c:pt idx="36684">
                  <c:v>42174.011979166666</c:v>
                </c:pt>
                <c:pt idx="36685">
                  <c:v>42174.018923611104</c:v>
                </c:pt>
                <c:pt idx="36686">
                  <c:v>42174.025868055556</c:v>
                </c:pt>
                <c:pt idx="36687">
                  <c:v>42174.032812500001</c:v>
                </c:pt>
                <c:pt idx="36688">
                  <c:v>42174.039756944447</c:v>
                </c:pt>
                <c:pt idx="36689">
                  <c:v>42174.046701388892</c:v>
                </c:pt>
                <c:pt idx="36690">
                  <c:v>42174.053645833279</c:v>
                </c:pt>
                <c:pt idx="36691">
                  <c:v>42174.060590277782</c:v>
                </c:pt>
                <c:pt idx="36692">
                  <c:v>42174.06753472222</c:v>
                </c:pt>
                <c:pt idx="36693">
                  <c:v>42174.074479166666</c:v>
                </c:pt>
                <c:pt idx="36694">
                  <c:v>42174.081423611016</c:v>
                </c:pt>
                <c:pt idx="36695">
                  <c:v>42174.088368055563</c:v>
                </c:pt>
                <c:pt idx="36696">
                  <c:v>42174.095312499994</c:v>
                </c:pt>
                <c:pt idx="36697">
                  <c:v>42174.102256944519</c:v>
                </c:pt>
                <c:pt idx="36698">
                  <c:v>42174.109201388892</c:v>
                </c:pt>
                <c:pt idx="36699">
                  <c:v>42174.116145833279</c:v>
                </c:pt>
                <c:pt idx="36700">
                  <c:v>42174.123090277775</c:v>
                </c:pt>
                <c:pt idx="36701">
                  <c:v>42174.13003472222</c:v>
                </c:pt>
                <c:pt idx="36702">
                  <c:v>42174.136979166666</c:v>
                </c:pt>
                <c:pt idx="36703">
                  <c:v>42174.143923611016</c:v>
                </c:pt>
                <c:pt idx="36704">
                  <c:v>42174.150868055563</c:v>
                </c:pt>
                <c:pt idx="36705">
                  <c:v>42174.157812500001</c:v>
                </c:pt>
                <c:pt idx="36706">
                  <c:v>42174.164756944447</c:v>
                </c:pt>
                <c:pt idx="36707">
                  <c:v>42174.171701388885</c:v>
                </c:pt>
                <c:pt idx="36708">
                  <c:v>42174.178645833279</c:v>
                </c:pt>
                <c:pt idx="36709">
                  <c:v>42174.185590277782</c:v>
                </c:pt>
                <c:pt idx="36710">
                  <c:v>42174.19253472222</c:v>
                </c:pt>
                <c:pt idx="36711">
                  <c:v>42174.199479166615</c:v>
                </c:pt>
                <c:pt idx="36712">
                  <c:v>42174.206423611016</c:v>
                </c:pt>
                <c:pt idx="36713">
                  <c:v>42174.213368055556</c:v>
                </c:pt>
                <c:pt idx="36714">
                  <c:v>42174.220312499994</c:v>
                </c:pt>
                <c:pt idx="36715">
                  <c:v>42174.227256944447</c:v>
                </c:pt>
                <c:pt idx="36716">
                  <c:v>42174.234201388892</c:v>
                </c:pt>
                <c:pt idx="36717">
                  <c:v>42174.241145833221</c:v>
                </c:pt>
                <c:pt idx="36718">
                  <c:v>42174.248090277782</c:v>
                </c:pt>
                <c:pt idx="36719">
                  <c:v>42174.25503472222</c:v>
                </c:pt>
                <c:pt idx="36720">
                  <c:v>42174.261979166615</c:v>
                </c:pt>
                <c:pt idx="36721">
                  <c:v>42174.268923611016</c:v>
                </c:pt>
                <c:pt idx="36722">
                  <c:v>42174.275868055556</c:v>
                </c:pt>
                <c:pt idx="36723">
                  <c:v>42174.282812500001</c:v>
                </c:pt>
                <c:pt idx="36724">
                  <c:v>42174.289756944447</c:v>
                </c:pt>
                <c:pt idx="36725">
                  <c:v>42174.296701388885</c:v>
                </c:pt>
                <c:pt idx="36726">
                  <c:v>42174.303645833279</c:v>
                </c:pt>
                <c:pt idx="36727">
                  <c:v>42174.310590277848</c:v>
                </c:pt>
                <c:pt idx="36728">
                  <c:v>42174.317534722242</c:v>
                </c:pt>
                <c:pt idx="36729">
                  <c:v>42174.324479166666</c:v>
                </c:pt>
                <c:pt idx="36730">
                  <c:v>42174.331423611016</c:v>
                </c:pt>
                <c:pt idx="36731">
                  <c:v>42174.338368055563</c:v>
                </c:pt>
                <c:pt idx="36732">
                  <c:v>42174.345312500001</c:v>
                </c:pt>
                <c:pt idx="36733">
                  <c:v>42174.352256944563</c:v>
                </c:pt>
                <c:pt idx="36734">
                  <c:v>42174.359201388979</c:v>
                </c:pt>
                <c:pt idx="36735">
                  <c:v>42174.366145833279</c:v>
                </c:pt>
                <c:pt idx="36736">
                  <c:v>42174.373090277782</c:v>
                </c:pt>
                <c:pt idx="36737">
                  <c:v>42174.380034722242</c:v>
                </c:pt>
                <c:pt idx="36738">
                  <c:v>42174.386979166717</c:v>
                </c:pt>
                <c:pt idx="36739">
                  <c:v>42174.393923611016</c:v>
                </c:pt>
                <c:pt idx="36740">
                  <c:v>42174.400868055563</c:v>
                </c:pt>
                <c:pt idx="36741">
                  <c:v>42174.407812500001</c:v>
                </c:pt>
                <c:pt idx="36742">
                  <c:v>42174.414756944519</c:v>
                </c:pt>
                <c:pt idx="36743">
                  <c:v>42174.421701388885</c:v>
                </c:pt>
                <c:pt idx="36744">
                  <c:v>42174.428645833279</c:v>
                </c:pt>
                <c:pt idx="36745">
                  <c:v>42174.435590277782</c:v>
                </c:pt>
                <c:pt idx="36746">
                  <c:v>42174.442534722242</c:v>
                </c:pt>
                <c:pt idx="36747">
                  <c:v>42174.449479166666</c:v>
                </c:pt>
                <c:pt idx="36748">
                  <c:v>42174.456423611104</c:v>
                </c:pt>
                <c:pt idx="36749">
                  <c:v>42174.463368055556</c:v>
                </c:pt>
                <c:pt idx="36750">
                  <c:v>42174.470312500001</c:v>
                </c:pt>
                <c:pt idx="36751">
                  <c:v>42174.477256944519</c:v>
                </c:pt>
                <c:pt idx="36752">
                  <c:v>42174.484201388979</c:v>
                </c:pt>
                <c:pt idx="36753">
                  <c:v>42174.491145833221</c:v>
                </c:pt>
                <c:pt idx="36754">
                  <c:v>42174.498090277782</c:v>
                </c:pt>
                <c:pt idx="36755">
                  <c:v>42174.50503472222</c:v>
                </c:pt>
                <c:pt idx="36756">
                  <c:v>42174.511979166666</c:v>
                </c:pt>
                <c:pt idx="36757">
                  <c:v>42174.518923611104</c:v>
                </c:pt>
                <c:pt idx="36758">
                  <c:v>42174.525868055556</c:v>
                </c:pt>
                <c:pt idx="36759">
                  <c:v>42174.532812500001</c:v>
                </c:pt>
                <c:pt idx="36760">
                  <c:v>42174.539756944447</c:v>
                </c:pt>
                <c:pt idx="36761">
                  <c:v>42174.546701388892</c:v>
                </c:pt>
                <c:pt idx="36762">
                  <c:v>42174.553645833279</c:v>
                </c:pt>
                <c:pt idx="36763">
                  <c:v>42174.560590277782</c:v>
                </c:pt>
                <c:pt idx="36764">
                  <c:v>42174.56753472222</c:v>
                </c:pt>
                <c:pt idx="36765">
                  <c:v>42174.574479166666</c:v>
                </c:pt>
                <c:pt idx="36766">
                  <c:v>42174.581423611016</c:v>
                </c:pt>
                <c:pt idx="36767">
                  <c:v>42174.588368055563</c:v>
                </c:pt>
                <c:pt idx="36768">
                  <c:v>42174.595312499994</c:v>
                </c:pt>
                <c:pt idx="36769">
                  <c:v>42174.602256944519</c:v>
                </c:pt>
                <c:pt idx="36770">
                  <c:v>42174.609201388892</c:v>
                </c:pt>
                <c:pt idx="36771">
                  <c:v>42174.616145833279</c:v>
                </c:pt>
                <c:pt idx="36772">
                  <c:v>42174.623090277775</c:v>
                </c:pt>
                <c:pt idx="36773">
                  <c:v>42174.63003472222</c:v>
                </c:pt>
                <c:pt idx="36774">
                  <c:v>42174.636979166666</c:v>
                </c:pt>
                <c:pt idx="36775">
                  <c:v>42174.643923611016</c:v>
                </c:pt>
                <c:pt idx="36776">
                  <c:v>42174.650868055563</c:v>
                </c:pt>
                <c:pt idx="36777">
                  <c:v>42174.657812500001</c:v>
                </c:pt>
                <c:pt idx="36778">
                  <c:v>42174.664756944447</c:v>
                </c:pt>
                <c:pt idx="36779">
                  <c:v>42174.671701388885</c:v>
                </c:pt>
                <c:pt idx="36780">
                  <c:v>42174.678645833279</c:v>
                </c:pt>
                <c:pt idx="36781">
                  <c:v>42174.685590277782</c:v>
                </c:pt>
                <c:pt idx="36782">
                  <c:v>42174.69253472222</c:v>
                </c:pt>
                <c:pt idx="36783">
                  <c:v>42174.699479166615</c:v>
                </c:pt>
                <c:pt idx="36784">
                  <c:v>42174.706423611016</c:v>
                </c:pt>
                <c:pt idx="36785">
                  <c:v>42174.713368055556</c:v>
                </c:pt>
                <c:pt idx="36786">
                  <c:v>42174.720312499994</c:v>
                </c:pt>
                <c:pt idx="36787">
                  <c:v>42174.727256944447</c:v>
                </c:pt>
                <c:pt idx="36788">
                  <c:v>42174.734201388892</c:v>
                </c:pt>
                <c:pt idx="36789">
                  <c:v>42174.741145833221</c:v>
                </c:pt>
                <c:pt idx="36790">
                  <c:v>42174.748090277782</c:v>
                </c:pt>
                <c:pt idx="36791">
                  <c:v>42174.75503472222</c:v>
                </c:pt>
                <c:pt idx="36792">
                  <c:v>42174.761979166615</c:v>
                </c:pt>
                <c:pt idx="36793">
                  <c:v>42174.768923611016</c:v>
                </c:pt>
                <c:pt idx="36794">
                  <c:v>42174.775868055556</c:v>
                </c:pt>
                <c:pt idx="36795">
                  <c:v>42174.782812500001</c:v>
                </c:pt>
                <c:pt idx="36796">
                  <c:v>42174.789756944447</c:v>
                </c:pt>
                <c:pt idx="36797">
                  <c:v>42174.796701388885</c:v>
                </c:pt>
                <c:pt idx="36798">
                  <c:v>42174.803645833279</c:v>
                </c:pt>
                <c:pt idx="36799">
                  <c:v>42174.810590277848</c:v>
                </c:pt>
                <c:pt idx="36800">
                  <c:v>42174.817534722242</c:v>
                </c:pt>
                <c:pt idx="36801">
                  <c:v>42174.824479166666</c:v>
                </c:pt>
                <c:pt idx="36802">
                  <c:v>42174.831423611016</c:v>
                </c:pt>
                <c:pt idx="36803">
                  <c:v>42174.838368055563</c:v>
                </c:pt>
                <c:pt idx="36804">
                  <c:v>42174.845312500001</c:v>
                </c:pt>
                <c:pt idx="36805">
                  <c:v>42174.852256944563</c:v>
                </c:pt>
                <c:pt idx="36806">
                  <c:v>42174.859201388979</c:v>
                </c:pt>
                <c:pt idx="36807">
                  <c:v>42174.866145833279</c:v>
                </c:pt>
                <c:pt idx="36808">
                  <c:v>42174.873090277782</c:v>
                </c:pt>
                <c:pt idx="36809">
                  <c:v>42174.880034722242</c:v>
                </c:pt>
                <c:pt idx="36810">
                  <c:v>42174.886979166717</c:v>
                </c:pt>
                <c:pt idx="36811">
                  <c:v>42174.893923611016</c:v>
                </c:pt>
                <c:pt idx="36812">
                  <c:v>42174.900868055563</c:v>
                </c:pt>
                <c:pt idx="36813">
                  <c:v>42174.907812500001</c:v>
                </c:pt>
                <c:pt idx="36814">
                  <c:v>42174.914756944519</c:v>
                </c:pt>
                <c:pt idx="36815">
                  <c:v>42174.921701388885</c:v>
                </c:pt>
                <c:pt idx="36816">
                  <c:v>42174.928645833279</c:v>
                </c:pt>
                <c:pt idx="36817">
                  <c:v>42174.935590277782</c:v>
                </c:pt>
                <c:pt idx="36818">
                  <c:v>42174.942534722242</c:v>
                </c:pt>
                <c:pt idx="36819">
                  <c:v>42174.949479166666</c:v>
                </c:pt>
                <c:pt idx="36820">
                  <c:v>42174.956423611104</c:v>
                </c:pt>
                <c:pt idx="36821">
                  <c:v>42174.963368055556</c:v>
                </c:pt>
                <c:pt idx="36822">
                  <c:v>42174.970312500001</c:v>
                </c:pt>
                <c:pt idx="36823">
                  <c:v>42174.977256944519</c:v>
                </c:pt>
                <c:pt idx="36824">
                  <c:v>42174.984201388979</c:v>
                </c:pt>
                <c:pt idx="36825">
                  <c:v>42174.991145833221</c:v>
                </c:pt>
                <c:pt idx="36826">
                  <c:v>42174.998090277782</c:v>
                </c:pt>
                <c:pt idx="36827">
                  <c:v>42175.00503472222</c:v>
                </c:pt>
                <c:pt idx="36828">
                  <c:v>42175.011979166666</c:v>
                </c:pt>
                <c:pt idx="36829">
                  <c:v>42175.018923611104</c:v>
                </c:pt>
                <c:pt idx="36830">
                  <c:v>42175.025868055556</c:v>
                </c:pt>
                <c:pt idx="36831">
                  <c:v>42175.032812500001</c:v>
                </c:pt>
                <c:pt idx="36832">
                  <c:v>42175.039756944447</c:v>
                </c:pt>
                <c:pt idx="36833">
                  <c:v>42175.046701388892</c:v>
                </c:pt>
                <c:pt idx="36834">
                  <c:v>42175.053645833279</c:v>
                </c:pt>
                <c:pt idx="36835">
                  <c:v>42175.060590277782</c:v>
                </c:pt>
                <c:pt idx="36836">
                  <c:v>42175.06753472222</c:v>
                </c:pt>
                <c:pt idx="36837">
                  <c:v>42175.074479166666</c:v>
                </c:pt>
                <c:pt idx="36838">
                  <c:v>42175.081423611016</c:v>
                </c:pt>
                <c:pt idx="36839">
                  <c:v>42175.088368055563</c:v>
                </c:pt>
                <c:pt idx="36840">
                  <c:v>42175.095312499994</c:v>
                </c:pt>
                <c:pt idx="36841">
                  <c:v>42175.102256944519</c:v>
                </c:pt>
                <c:pt idx="36842">
                  <c:v>42175.109201388892</c:v>
                </c:pt>
                <c:pt idx="36843">
                  <c:v>42175.116145833279</c:v>
                </c:pt>
                <c:pt idx="36844">
                  <c:v>42175.123090277775</c:v>
                </c:pt>
                <c:pt idx="36845">
                  <c:v>42175.13003472222</c:v>
                </c:pt>
                <c:pt idx="36846">
                  <c:v>42175.136979166666</c:v>
                </c:pt>
                <c:pt idx="36847">
                  <c:v>42175.143923611016</c:v>
                </c:pt>
                <c:pt idx="36848">
                  <c:v>42175.150868055563</c:v>
                </c:pt>
                <c:pt idx="36849">
                  <c:v>42175.157812500001</c:v>
                </c:pt>
                <c:pt idx="36850">
                  <c:v>42175.164756944447</c:v>
                </c:pt>
                <c:pt idx="36851">
                  <c:v>42175.171701388885</c:v>
                </c:pt>
                <c:pt idx="36852">
                  <c:v>42175.178645833279</c:v>
                </c:pt>
                <c:pt idx="36853">
                  <c:v>42175.185590277782</c:v>
                </c:pt>
                <c:pt idx="36854">
                  <c:v>42175.19253472222</c:v>
                </c:pt>
                <c:pt idx="36855">
                  <c:v>42175.199479166615</c:v>
                </c:pt>
                <c:pt idx="36856">
                  <c:v>42175.206423611016</c:v>
                </c:pt>
                <c:pt idx="36857">
                  <c:v>42175.213368055556</c:v>
                </c:pt>
                <c:pt idx="36858">
                  <c:v>42175.220312499994</c:v>
                </c:pt>
                <c:pt idx="36859">
                  <c:v>42175.227256944447</c:v>
                </c:pt>
                <c:pt idx="36860">
                  <c:v>42175.234201388892</c:v>
                </c:pt>
                <c:pt idx="36861">
                  <c:v>42175.241145833221</c:v>
                </c:pt>
                <c:pt idx="36862">
                  <c:v>42175.248090277782</c:v>
                </c:pt>
                <c:pt idx="36863">
                  <c:v>42175.25503472222</c:v>
                </c:pt>
                <c:pt idx="36864">
                  <c:v>42175.261979166615</c:v>
                </c:pt>
                <c:pt idx="36865">
                  <c:v>42175.268923611016</c:v>
                </c:pt>
                <c:pt idx="36866">
                  <c:v>42175.275868055556</c:v>
                </c:pt>
                <c:pt idx="36867">
                  <c:v>42175.282812500001</c:v>
                </c:pt>
                <c:pt idx="36868">
                  <c:v>42175.289756944447</c:v>
                </c:pt>
                <c:pt idx="36869">
                  <c:v>42175.296701388885</c:v>
                </c:pt>
                <c:pt idx="36870">
                  <c:v>42175.303645833279</c:v>
                </c:pt>
                <c:pt idx="36871">
                  <c:v>42175.310590277848</c:v>
                </c:pt>
                <c:pt idx="36872">
                  <c:v>42175.317534722242</c:v>
                </c:pt>
                <c:pt idx="36873">
                  <c:v>42175.324479166666</c:v>
                </c:pt>
                <c:pt idx="36874">
                  <c:v>42175.331423611016</c:v>
                </c:pt>
                <c:pt idx="36875">
                  <c:v>42175.338368055563</c:v>
                </c:pt>
                <c:pt idx="36876">
                  <c:v>42175.345312500001</c:v>
                </c:pt>
                <c:pt idx="36877">
                  <c:v>42175.352256944563</c:v>
                </c:pt>
                <c:pt idx="36878">
                  <c:v>42175.359201388979</c:v>
                </c:pt>
                <c:pt idx="36879">
                  <c:v>42175.366145833279</c:v>
                </c:pt>
                <c:pt idx="36880">
                  <c:v>42175.373090277782</c:v>
                </c:pt>
                <c:pt idx="36881">
                  <c:v>42175.380034722242</c:v>
                </c:pt>
                <c:pt idx="36882">
                  <c:v>42175.386979166717</c:v>
                </c:pt>
                <c:pt idx="36883">
                  <c:v>42175.393923611016</c:v>
                </c:pt>
                <c:pt idx="36884">
                  <c:v>42175.400868055563</c:v>
                </c:pt>
                <c:pt idx="36885">
                  <c:v>42175.407812500001</c:v>
                </c:pt>
                <c:pt idx="36886">
                  <c:v>42175.414756944519</c:v>
                </c:pt>
                <c:pt idx="36887">
                  <c:v>42175.421701388885</c:v>
                </c:pt>
                <c:pt idx="36888">
                  <c:v>42175.428645833279</c:v>
                </c:pt>
                <c:pt idx="36889">
                  <c:v>42175.435590277782</c:v>
                </c:pt>
                <c:pt idx="36890">
                  <c:v>42175.442534722242</c:v>
                </c:pt>
                <c:pt idx="36891">
                  <c:v>42175.449479166666</c:v>
                </c:pt>
                <c:pt idx="36892">
                  <c:v>42175.456423611104</c:v>
                </c:pt>
                <c:pt idx="36893">
                  <c:v>42175.463368055556</c:v>
                </c:pt>
                <c:pt idx="36894">
                  <c:v>42175.470312500001</c:v>
                </c:pt>
                <c:pt idx="36895">
                  <c:v>42175.477256944519</c:v>
                </c:pt>
                <c:pt idx="36896">
                  <c:v>42175.484201388979</c:v>
                </c:pt>
                <c:pt idx="36897">
                  <c:v>42175.491145833221</c:v>
                </c:pt>
                <c:pt idx="36898">
                  <c:v>42175.498090277782</c:v>
                </c:pt>
                <c:pt idx="36899">
                  <c:v>42175.50503472222</c:v>
                </c:pt>
                <c:pt idx="36900">
                  <c:v>42175.511979166666</c:v>
                </c:pt>
                <c:pt idx="36901">
                  <c:v>42175.518923611104</c:v>
                </c:pt>
                <c:pt idx="36902">
                  <c:v>42175.525868055556</c:v>
                </c:pt>
                <c:pt idx="36903">
                  <c:v>42175.532812500001</c:v>
                </c:pt>
                <c:pt idx="36904">
                  <c:v>42175.539756944447</c:v>
                </c:pt>
                <c:pt idx="36905">
                  <c:v>42175.546701388892</c:v>
                </c:pt>
                <c:pt idx="36906">
                  <c:v>42175.553645833279</c:v>
                </c:pt>
                <c:pt idx="36907">
                  <c:v>42175.560590277782</c:v>
                </c:pt>
                <c:pt idx="36908">
                  <c:v>42175.56753472222</c:v>
                </c:pt>
                <c:pt idx="36909">
                  <c:v>42175.574479166666</c:v>
                </c:pt>
                <c:pt idx="36910">
                  <c:v>42175.581423611016</c:v>
                </c:pt>
                <c:pt idx="36911">
                  <c:v>42175.588368055563</c:v>
                </c:pt>
                <c:pt idx="36912">
                  <c:v>42175.595312499994</c:v>
                </c:pt>
                <c:pt idx="36913">
                  <c:v>42175.602256944519</c:v>
                </c:pt>
                <c:pt idx="36914">
                  <c:v>42175.609201388892</c:v>
                </c:pt>
                <c:pt idx="36915">
                  <c:v>42175.616145833279</c:v>
                </c:pt>
                <c:pt idx="36916">
                  <c:v>42175.623090277775</c:v>
                </c:pt>
                <c:pt idx="36917">
                  <c:v>42175.63003472222</c:v>
                </c:pt>
                <c:pt idx="36918">
                  <c:v>42175.636979166666</c:v>
                </c:pt>
                <c:pt idx="36919">
                  <c:v>42175.643923611016</c:v>
                </c:pt>
                <c:pt idx="36920">
                  <c:v>42175.650868055563</c:v>
                </c:pt>
                <c:pt idx="36921">
                  <c:v>42175.657812500001</c:v>
                </c:pt>
                <c:pt idx="36922">
                  <c:v>42175.664756944447</c:v>
                </c:pt>
                <c:pt idx="36923">
                  <c:v>42175.671701388885</c:v>
                </c:pt>
                <c:pt idx="36924">
                  <c:v>42175.678645833279</c:v>
                </c:pt>
                <c:pt idx="36925">
                  <c:v>42175.685590277782</c:v>
                </c:pt>
                <c:pt idx="36926">
                  <c:v>42175.69253472222</c:v>
                </c:pt>
                <c:pt idx="36927">
                  <c:v>42175.699479166615</c:v>
                </c:pt>
                <c:pt idx="36928">
                  <c:v>42175.706423611016</c:v>
                </c:pt>
                <c:pt idx="36929">
                  <c:v>42175.713368055556</c:v>
                </c:pt>
                <c:pt idx="36930">
                  <c:v>42175.720312499994</c:v>
                </c:pt>
                <c:pt idx="36931">
                  <c:v>42175.727256944447</c:v>
                </c:pt>
                <c:pt idx="36932">
                  <c:v>42175.734201388892</c:v>
                </c:pt>
                <c:pt idx="36933">
                  <c:v>42175.741145833221</c:v>
                </c:pt>
                <c:pt idx="36934">
                  <c:v>42175.748090277782</c:v>
                </c:pt>
                <c:pt idx="36935">
                  <c:v>42175.75503472222</c:v>
                </c:pt>
                <c:pt idx="36936">
                  <c:v>42175.761979166615</c:v>
                </c:pt>
                <c:pt idx="36937">
                  <c:v>42175.768923611016</c:v>
                </c:pt>
                <c:pt idx="36938">
                  <c:v>42175.775868055556</c:v>
                </c:pt>
                <c:pt idx="36939">
                  <c:v>42175.782812500001</c:v>
                </c:pt>
                <c:pt idx="36940">
                  <c:v>42175.789756944447</c:v>
                </c:pt>
                <c:pt idx="36941">
                  <c:v>42175.796701388885</c:v>
                </c:pt>
                <c:pt idx="36942">
                  <c:v>42175.803645833279</c:v>
                </c:pt>
                <c:pt idx="36943">
                  <c:v>42175.810590277848</c:v>
                </c:pt>
                <c:pt idx="36944">
                  <c:v>42175.817534722242</c:v>
                </c:pt>
                <c:pt idx="36945">
                  <c:v>42175.824479166666</c:v>
                </c:pt>
                <c:pt idx="36946">
                  <c:v>42175.831423611016</c:v>
                </c:pt>
                <c:pt idx="36947">
                  <c:v>42175.838368055563</c:v>
                </c:pt>
                <c:pt idx="36948">
                  <c:v>42175.845312500001</c:v>
                </c:pt>
                <c:pt idx="36949">
                  <c:v>42175.852256944563</c:v>
                </c:pt>
                <c:pt idx="36950">
                  <c:v>42175.859201388979</c:v>
                </c:pt>
                <c:pt idx="36951">
                  <c:v>42175.866145833279</c:v>
                </c:pt>
                <c:pt idx="36952">
                  <c:v>42175.873090277782</c:v>
                </c:pt>
                <c:pt idx="36953">
                  <c:v>42175.880034722242</c:v>
                </c:pt>
                <c:pt idx="36954">
                  <c:v>42175.886979166717</c:v>
                </c:pt>
                <c:pt idx="36955">
                  <c:v>42175.893923611016</c:v>
                </c:pt>
                <c:pt idx="36956">
                  <c:v>42175.900868055563</c:v>
                </c:pt>
                <c:pt idx="36957">
                  <c:v>42175.907812500001</c:v>
                </c:pt>
                <c:pt idx="36958">
                  <c:v>42175.914756944519</c:v>
                </c:pt>
                <c:pt idx="36959">
                  <c:v>42175.921701388885</c:v>
                </c:pt>
                <c:pt idx="36960">
                  <c:v>42175.928645833279</c:v>
                </c:pt>
                <c:pt idx="36961">
                  <c:v>42175.935590277782</c:v>
                </c:pt>
                <c:pt idx="36962">
                  <c:v>42175.942534722242</c:v>
                </c:pt>
                <c:pt idx="36963">
                  <c:v>42175.949479166666</c:v>
                </c:pt>
                <c:pt idx="36964">
                  <c:v>42175.956423611104</c:v>
                </c:pt>
                <c:pt idx="36965">
                  <c:v>42175.963368055556</c:v>
                </c:pt>
                <c:pt idx="36966">
                  <c:v>42175.970312500001</c:v>
                </c:pt>
                <c:pt idx="36967">
                  <c:v>42175.977256944519</c:v>
                </c:pt>
                <c:pt idx="36968">
                  <c:v>42175.984201388979</c:v>
                </c:pt>
                <c:pt idx="36969">
                  <c:v>42175.991145833221</c:v>
                </c:pt>
                <c:pt idx="36970">
                  <c:v>42175.998090277782</c:v>
                </c:pt>
                <c:pt idx="36971">
                  <c:v>42176.00503472222</c:v>
                </c:pt>
                <c:pt idx="36972">
                  <c:v>42176.011979166666</c:v>
                </c:pt>
                <c:pt idx="36973">
                  <c:v>42176.018923611104</c:v>
                </c:pt>
                <c:pt idx="36974">
                  <c:v>42176.025868055556</c:v>
                </c:pt>
                <c:pt idx="36975">
                  <c:v>42176.032812500001</c:v>
                </c:pt>
                <c:pt idx="36976">
                  <c:v>42176.039756944447</c:v>
                </c:pt>
                <c:pt idx="36977">
                  <c:v>42176.046701388892</c:v>
                </c:pt>
                <c:pt idx="36978">
                  <c:v>42176.053645833279</c:v>
                </c:pt>
                <c:pt idx="36979">
                  <c:v>42176.060590277782</c:v>
                </c:pt>
                <c:pt idx="36980">
                  <c:v>42176.06753472222</c:v>
                </c:pt>
                <c:pt idx="36981">
                  <c:v>42176.074479166666</c:v>
                </c:pt>
                <c:pt idx="36982">
                  <c:v>42176.081423611016</c:v>
                </c:pt>
                <c:pt idx="36983">
                  <c:v>42176.088368055563</c:v>
                </c:pt>
                <c:pt idx="36984">
                  <c:v>42176.095312499994</c:v>
                </c:pt>
                <c:pt idx="36985">
                  <c:v>42176.102256944519</c:v>
                </c:pt>
                <c:pt idx="36986">
                  <c:v>42176.109201388892</c:v>
                </c:pt>
                <c:pt idx="36987">
                  <c:v>42176.116145833279</c:v>
                </c:pt>
                <c:pt idx="36988">
                  <c:v>42176.123090277775</c:v>
                </c:pt>
                <c:pt idx="36989">
                  <c:v>42176.13003472222</c:v>
                </c:pt>
                <c:pt idx="36990">
                  <c:v>42176.136979166666</c:v>
                </c:pt>
                <c:pt idx="36991">
                  <c:v>42176.143923611016</c:v>
                </c:pt>
                <c:pt idx="36992">
                  <c:v>42176.150868055563</c:v>
                </c:pt>
                <c:pt idx="36993">
                  <c:v>42176.157812500001</c:v>
                </c:pt>
                <c:pt idx="36994">
                  <c:v>42176.164756944447</c:v>
                </c:pt>
                <c:pt idx="36995">
                  <c:v>42176.171701388885</c:v>
                </c:pt>
                <c:pt idx="36996">
                  <c:v>42176.178645833279</c:v>
                </c:pt>
                <c:pt idx="36997">
                  <c:v>42176.185590277782</c:v>
                </c:pt>
                <c:pt idx="36998">
                  <c:v>42176.19253472222</c:v>
                </c:pt>
                <c:pt idx="36999">
                  <c:v>42176.199479166615</c:v>
                </c:pt>
                <c:pt idx="37000">
                  <c:v>42176.206423611016</c:v>
                </c:pt>
                <c:pt idx="37001">
                  <c:v>42176.213368055556</c:v>
                </c:pt>
                <c:pt idx="37002">
                  <c:v>42176.220312499994</c:v>
                </c:pt>
                <c:pt idx="37003">
                  <c:v>42176.227256944447</c:v>
                </c:pt>
                <c:pt idx="37004">
                  <c:v>42176.234201388892</c:v>
                </c:pt>
                <c:pt idx="37005">
                  <c:v>42176.241145833221</c:v>
                </c:pt>
                <c:pt idx="37006">
                  <c:v>42176.248090277782</c:v>
                </c:pt>
                <c:pt idx="37007">
                  <c:v>42176.25503472222</c:v>
                </c:pt>
                <c:pt idx="37008">
                  <c:v>42176.261979166615</c:v>
                </c:pt>
                <c:pt idx="37009">
                  <c:v>42176.268923611016</c:v>
                </c:pt>
                <c:pt idx="37010">
                  <c:v>42176.275868055556</c:v>
                </c:pt>
                <c:pt idx="37011">
                  <c:v>42176.282812500001</c:v>
                </c:pt>
                <c:pt idx="37012">
                  <c:v>42176.289756944447</c:v>
                </c:pt>
                <c:pt idx="37013">
                  <c:v>42176.296701388885</c:v>
                </c:pt>
                <c:pt idx="37014">
                  <c:v>42176.303645833279</c:v>
                </c:pt>
                <c:pt idx="37015">
                  <c:v>42176.310590277848</c:v>
                </c:pt>
                <c:pt idx="37016">
                  <c:v>42176.317534722242</c:v>
                </c:pt>
                <c:pt idx="37017">
                  <c:v>42176.324479166666</c:v>
                </c:pt>
                <c:pt idx="37018">
                  <c:v>42176.331423611016</c:v>
                </c:pt>
                <c:pt idx="37019">
                  <c:v>42176.338368055563</c:v>
                </c:pt>
                <c:pt idx="37020">
                  <c:v>42176.345312500001</c:v>
                </c:pt>
                <c:pt idx="37021">
                  <c:v>42176.352256944563</c:v>
                </c:pt>
                <c:pt idx="37022">
                  <c:v>42176.359201388979</c:v>
                </c:pt>
                <c:pt idx="37023">
                  <c:v>42176.366145833279</c:v>
                </c:pt>
                <c:pt idx="37024">
                  <c:v>42176.373090277782</c:v>
                </c:pt>
                <c:pt idx="37025">
                  <c:v>42176.380034722242</c:v>
                </c:pt>
                <c:pt idx="37026">
                  <c:v>42176.386979166717</c:v>
                </c:pt>
                <c:pt idx="37027">
                  <c:v>42176.393923611016</c:v>
                </c:pt>
                <c:pt idx="37028">
                  <c:v>42176.400868055563</c:v>
                </c:pt>
                <c:pt idx="37029">
                  <c:v>42176.407812500001</c:v>
                </c:pt>
                <c:pt idx="37030">
                  <c:v>42176.414756944519</c:v>
                </c:pt>
                <c:pt idx="37031">
                  <c:v>42176.421701388885</c:v>
                </c:pt>
                <c:pt idx="37032">
                  <c:v>42176.428645833279</c:v>
                </c:pt>
                <c:pt idx="37033">
                  <c:v>42176.435590277782</c:v>
                </c:pt>
                <c:pt idx="37034">
                  <c:v>42176.442534722242</c:v>
                </c:pt>
                <c:pt idx="37035">
                  <c:v>42176.449479166666</c:v>
                </c:pt>
                <c:pt idx="37036">
                  <c:v>42176.456423611104</c:v>
                </c:pt>
                <c:pt idx="37037">
                  <c:v>42176.463368055556</c:v>
                </c:pt>
                <c:pt idx="37038">
                  <c:v>42176.470312500001</c:v>
                </c:pt>
                <c:pt idx="37039">
                  <c:v>42176.477256944519</c:v>
                </c:pt>
                <c:pt idx="37040">
                  <c:v>42176.484201388979</c:v>
                </c:pt>
                <c:pt idx="37041">
                  <c:v>42176.491145833221</c:v>
                </c:pt>
                <c:pt idx="37042">
                  <c:v>42176.498090277782</c:v>
                </c:pt>
                <c:pt idx="37043">
                  <c:v>42176.50503472222</c:v>
                </c:pt>
                <c:pt idx="37044">
                  <c:v>42176.511979166666</c:v>
                </c:pt>
                <c:pt idx="37045">
                  <c:v>42176.518923611104</c:v>
                </c:pt>
                <c:pt idx="37046">
                  <c:v>42176.525868055556</c:v>
                </c:pt>
                <c:pt idx="37047">
                  <c:v>42176.532812500001</c:v>
                </c:pt>
                <c:pt idx="37048">
                  <c:v>42176.539756944447</c:v>
                </c:pt>
                <c:pt idx="37049">
                  <c:v>42176.546701388892</c:v>
                </c:pt>
                <c:pt idx="37050">
                  <c:v>42176.553645833279</c:v>
                </c:pt>
                <c:pt idx="37051">
                  <c:v>42176.560590277782</c:v>
                </c:pt>
                <c:pt idx="37052">
                  <c:v>42176.56753472222</c:v>
                </c:pt>
                <c:pt idx="37053">
                  <c:v>42176.574479166666</c:v>
                </c:pt>
                <c:pt idx="37054">
                  <c:v>42176.581423611016</c:v>
                </c:pt>
                <c:pt idx="37055">
                  <c:v>42176.588368055563</c:v>
                </c:pt>
                <c:pt idx="37056">
                  <c:v>42176.595312499994</c:v>
                </c:pt>
                <c:pt idx="37057">
                  <c:v>42176.602256944519</c:v>
                </c:pt>
                <c:pt idx="37058">
                  <c:v>42176.609201388892</c:v>
                </c:pt>
                <c:pt idx="37059">
                  <c:v>42176.616145833279</c:v>
                </c:pt>
                <c:pt idx="37060">
                  <c:v>42176.623090277775</c:v>
                </c:pt>
                <c:pt idx="37061">
                  <c:v>42176.63003472222</c:v>
                </c:pt>
                <c:pt idx="37062">
                  <c:v>42176.636979166666</c:v>
                </c:pt>
                <c:pt idx="37063">
                  <c:v>42176.643923611016</c:v>
                </c:pt>
                <c:pt idx="37064">
                  <c:v>42176.650868055563</c:v>
                </c:pt>
                <c:pt idx="37065">
                  <c:v>42176.657812500001</c:v>
                </c:pt>
                <c:pt idx="37066">
                  <c:v>42176.664756944447</c:v>
                </c:pt>
                <c:pt idx="37067">
                  <c:v>42176.671701388885</c:v>
                </c:pt>
                <c:pt idx="37068">
                  <c:v>42176.678645833279</c:v>
                </c:pt>
                <c:pt idx="37069">
                  <c:v>42176.685590277782</c:v>
                </c:pt>
                <c:pt idx="37070">
                  <c:v>42176.69253472222</c:v>
                </c:pt>
                <c:pt idx="37071">
                  <c:v>42176.699479166615</c:v>
                </c:pt>
                <c:pt idx="37072">
                  <c:v>42176.706423611016</c:v>
                </c:pt>
                <c:pt idx="37073">
                  <c:v>42176.713368055556</c:v>
                </c:pt>
                <c:pt idx="37074">
                  <c:v>42176.720312499994</c:v>
                </c:pt>
                <c:pt idx="37075">
                  <c:v>42176.727256944447</c:v>
                </c:pt>
                <c:pt idx="37076">
                  <c:v>42176.734201388892</c:v>
                </c:pt>
                <c:pt idx="37077">
                  <c:v>42176.741145833221</c:v>
                </c:pt>
                <c:pt idx="37078">
                  <c:v>42176.748090277782</c:v>
                </c:pt>
                <c:pt idx="37079">
                  <c:v>42176.75503472222</c:v>
                </c:pt>
                <c:pt idx="37080">
                  <c:v>42176.761979166615</c:v>
                </c:pt>
                <c:pt idx="37081">
                  <c:v>42176.768923611016</c:v>
                </c:pt>
                <c:pt idx="37082">
                  <c:v>42176.775868055556</c:v>
                </c:pt>
                <c:pt idx="37083">
                  <c:v>42176.782812500001</c:v>
                </c:pt>
                <c:pt idx="37084">
                  <c:v>42176.789756944447</c:v>
                </c:pt>
                <c:pt idx="37085">
                  <c:v>42176.796701388885</c:v>
                </c:pt>
                <c:pt idx="37086">
                  <c:v>42176.803645833279</c:v>
                </c:pt>
                <c:pt idx="37087">
                  <c:v>42176.810590277848</c:v>
                </c:pt>
                <c:pt idx="37088">
                  <c:v>42176.817534722242</c:v>
                </c:pt>
                <c:pt idx="37089">
                  <c:v>42176.824479166666</c:v>
                </c:pt>
                <c:pt idx="37090">
                  <c:v>42176.831423611016</c:v>
                </c:pt>
                <c:pt idx="37091">
                  <c:v>42176.838368055563</c:v>
                </c:pt>
                <c:pt idx="37092">
                  <c:v>42176.845312500001</c:v>
                </c:pt>
                <c:pt idx="37093">
                  <c:v>42176.852256944563</c:v>
                </c:pt>
                <c:pt idx="37094">
                  <c:v>42176.859201388979</c:v>
                </c:pt>
                <c:pt idx="37095">
                  <c:v>42176.866145833279</c:v>
                </c:pt>
                <c:pt idx="37096">
                  <c:v>42176.873090277782</c:v>
                </c:pt>
                <c:pt idx="37097">
                  <c:v>42176.880034722242</c:v>
                </c:pt>
                <c:pt idx="37098">
                  <c:v>42176.886979166717</c:v>
                </c:pt>
                <c:pt idx="37099">
                  <c:v>42176.893923611016</c:v>
                </c:pt>
                <c:pt idx="37100">
                  <c:v>42176.900868055563</c:v>
                </c:pt>
                <c:pt idx="37101">
                  <c:v>42176.907812500001</c:v>
                </c:pt>
                <c:pt idx="37102">
                  <c:v>42176.914756944519</c:v>
                </c:pt>
                <c:pt idx="37103">
                  <c:v>42176.921701388885</c:v>
                </c:pt>
                <c:pt idx="37104">
                  <c:v>42176.928645833279</c:v>
                </c:pt>
                <c:pt idx="37105">
                  <c:v>42176.935590277782</c:v>
                </c:pt>
                <c:pt idx="37106">
                  <c:v>42176.942534722242</c:v>
                </c:pt>
                <c:pt idx="37107">
                  <c:v>42176.949479166666</c:v>
                </c:pt>
                <c:pt idx="37108">
                  <c:v>42176.956423611104</c:v>
                </c:pt>
                <c:pt idx="37109">
                  <c:v>42176.963368055556</c:v>
                </c:pt>
                <c:pt idx="37110">
                  <c:v>42176.970312500001</c:v>
                </c:pt>
                <c:pt idx="37111">
                  <c:v>42176.977256944519</c:v>
                </c:pt>
                <c:pt idx="37112">
                  <c:v>42176.984201388979</c:v>
                </c:pt>
                <c:pt idx="37113">
                  <c:v>42176.991145833221</c:v>
                </c:pt>
                <c:pt idx="37114">
                  <c:v>42176.998090277782</c:v>
                </c:pt>
                <c:pt idx="37115">
                  <c:v>42177.00503472222</c:v>
                </c:pt>
                <c:pt idx="37116">
                  <c:v>42177.011979166666</c:v>
                </c:pt>
                <c:pt idx="37117">
                  <c:v>42177.018923611104</c:v>
                </c:pt>
                <c:pt idx="37118">
                  <c:v>42177.025868055556</c:v>
                </c:pt>
                <c:pt idx="37119">
                  <c:v>42177.032812500001</c:v>
                </c:pt>
                <c:pt idx="37120">
                  <c:v>42177.039756944447</c:v>
                </c:pt>
                <c:pt idx="37121">
                  <c:v>42177.046701388892</c:v>
                </c:pt>
                <c:pt idx="37122">
                  <c:v>42177.053645833279</c:v>
                </c:pt>
                <c:pt idx="37123">
                  <c:v>42177.060590277782</c:v>
                </c:pt>
                <c:pt idx="37124">
                  <c:v>42177.06753472222</c:v>
                </c:pt>
                <c:pt idx="37125">
                  <c:v>42177.074479166666</c:v>
                </c:pt>
                <c:pt idx="37126">
                  <c:v>42177.081423611016</c:v>
                </c:pt>
                <c:pt idx="37127">
                  <c:v>42177.088368055563</c:v>
                </c:pt>
                <c:pt idx="37128">
                  <c:v>42177.095312499994</c:v>
                </c:pt>
                <c:pt idx="37129">
                  <c:v>42177.102256944519</c:v>
                </c:pt>
                <c:pt idx="37130">
                  <c:v>42177.109201388892</c:v>
                </c:pt>
                <c:pt idx="37131">
                  <c:v>42177.116145833279</c:v>
                </c:pt>
                <c:pt idx="37132">
                  <c:v>42177.123090277775</c:v>
                </c:pt>
                <c:pt idx="37133">
                  <c:v>42177.13003472222</c:v>
                </c:pt>
                <c:pt idx="37134">
                  <c:v>42177.136979166666</c:v>
                </c:pt>
                <c:pt idx="37135">
                  <c:v>42177.143923611016</c:v>
                </c:pt>
                <c:pt idx="37136">
                  <c:v>42177.150868055563</c:v>
                </c:pt>
                <c:pt idx="37137">
                  <c:v>42177.157812500001</c:v>
                </c:pt>
                <c:pt idx="37138">
                  <c:v>42177.164756944447</c:v>
                </c:pt>
                <c:pt idx="37139">
                  <c:v>42177.171701388885</c:v>
                </c:pt>
                <c:pt idx="37140">
                  <c:v>42177.178645833279</c:v>
                </c:pt>
                <c:pt idx="37141">
                  <c:v>42177.185590277782</c:v>
                </c:pt>
                <c:pt idx="37142">
                  <c:v>42177.19253472222</c:v>
                </c:pt>
                <c:pt idx="37143">
                  <c:v>42177.199479166615</c:v>
                </c:pt>
                <c:pt idx="37144">
                  <c:v>42177.206423611016</c:v>
                </c:pt>
                <c:pt idx="37145">
                  <c:v>42177.213368055556</c:v>
                </c:pt>
                <c:pt idx="37146">
                  <c:v>42177.220312499994</c:v>
                </c:pt>
                <c:pt idx="37147">
                  <c:v>42177.227256944447</c:v>
                </c:pt>
                <c:pt idx="37148">
                  <c:v>42177.234201388892</c:v>
                </c:pt>
                <c:pt idx="37149">
                  <c:v>42177.241145833221</c:v>
                </c:pt>
                <c:pt idx="37150">
                  <c:v>42177.248090277782</c:v>
                </c:pt>
                <c:pt idx="37151">
                  <c:v>42177.25503472222</c:v>
                </c:pt>
                <c:pt idx="37152">
                  <c:v>42177.261979166615</c:v>
                </c:pt>
                <c:pt idx="37153">
                  <c:v>42177.268923611016</c:v>
                </c:pt>
                <c:pt idx="37154">
                  <c:v>42177.275868055556</c:v>
                </c:pt>
                <c:pt idx="37155">
                  <c:v>42177.282812500001</c:v>
                </c:pt>
                <c:pt idx="37156">
                  <c:v>42177.289756944447</c:v>
                </c:pt>
                <c:pt idx="37157">
                  <c:v>42177.296701388885</c:v>
                </c:pt>
                <c:pt idx="37158">
                  <c:v>42177.303645833279</c:v>
                </c:pt>
                <c:pt idx="37159">
                  <c:v>42177.310590277848</c:v>
                </c:pt>
                <c:pt idx="37160">
                  <c:v>42177.317534722242</c:v>
                </c:pt>
                <c:pt idx="37161">
                  <c:v>42177.324479166666</c:v>
                </c:pt>
                <c:pt idx="37162">
                  <c:v>42177.331423611016</c:v>
                </c:pt>
                <c:pt idx="37163">
                  <c:v>42177.338368055563</c:v>
                </c:pt>
                <c:pt idx="37164">
                  <c:v>42177.345312500001</c:v>
                </c:pt>
                <c:pt idx="37165">
                  <c:v>42177.352256944563</c:v>
                </c:pt>
                <c:pt idx="37166">
                  <c:v>42177.359201388979</c:v>
                </c:pt>
                <c:pt idx="37167">
                  <c:v>42177.366145833279</c:v>
                </c:pt>
                <c:pt idx="37168">
                  <c:v>42177.373090277782</c:v>
                </c:pt>
                <c:pt idx="37169">
                  <c:v>42177.380034722242</c:v>
                </c:pt>
                <c:pt idx="37170">
                  <c:v>42177.386979166717</c:v>
                </c:pt>
                <c:pt idx="37171">
                  <c:v>42177.393923611016</c:v>
                </c:pt>
                <c:pt idx="37172">
                  <c:v>42177.400868055563</c:v>
                </c:pt>
                <c:pt idx="37173">
                  <c:v>42177.407812500001</c:v>
                </c:pt>
                <c:pt idx="37174">
                  <c:v>42177.414756944519</c:v>
                </c:pt>
                <c:pt idx="37175">
                  <c:v>42177.421701388885</c:v>
                </c:pt>
                <c:pt idx="37176">
                  <c:v>42177.428645833279</c:v>
                </c:pt>
                <c:pt idx="37177">
                  <c:v>42177.435590277782</c:v>
                </c:pt>
                <c:pt idx="37178">
                  <c:v>42177.442534722242</c:v>
                </c:pt>
                <c:pt idx="37179">
                  <c:v>42177.449479166666</c:v>
                </c:pt>
                <c:pt idx="37180">
                  <c:v>42177.456423611104</c:v>
                </c:pt>
                <c:pt idx="37181">
                  <c:v>42177.463368055556</c:v>
                </c:pt>
                <c:pt idx="37182">
                  <c:v>42177.470312500001</c:v>
                </c:pt>
                <c:pt idx="37183">
                  <c:v>42177.477256944519</c:v>
                </c:pt>
                <c:pt idx="37184">
                  <c:v>42177.484201388979</c:v>
                </c:pt>
                <c:pt idx="37185">
                  <c:v>42177.491145833221</c:v>
                </c:pt>
                <c:pt idx="37186">
                  <c:v>42177.498090277782</c:v>
                </c:pt>
                <c:pt idx="37187">
                  <c:v>42177.50503472222</c:v>
                </c:pt>
                <c:pt idx="37188">
                  <c:v>42177.511979166666</c:v>
                </c:pt>
                <c:pt idx="37189">
                  <c:v>42177.518923611104</c:v>
                </c:pt>
                <c:pt idx="37190">
                  <c:v>42177.525868055556</c:v>
                </c:pt>
                <c:pt idx="37191">
                  <c:v>42177.532812500001</c:v>
                </c:pt>
                <c:pt idx="37192">
                  <c:v>42177.539756944447</c:v>
                </c:pt>
                <c:pt idx="37193">
                  <c:v>42177.546701388892</c:v>
                </c:pt>
                <c:pt idx="37194">
                  <c:v>42177.553645833279</c:v>
                </c:pt>
                <c:pt idx="37195">
                  <c:v>42177.560590277782</c:v>
                </c:pt>
                <c:pt idx="37196">
                  <c:v>42177.56753472222</c:v>
                </c:pt>
                <c:pt idx="37197">
                  <c:v>42177.574479166666</c:v>
                </c:pt>
                <c:pt idx="37198">
                  <c:v>42177.581423611016</c:v>
                </c:pt>
                <c:pt idx="37199">
                  <c:v>42177.588368055563</c:v>
                </c:pt>
                <c:pt idx="37200">
                  <c:v>42177.595312499994</c:v>
                </c:pt>
                <c:pt idx="37201">
                  <c:v>42177.602256944519</c:v>
                </c:pt>
                <c:pt idx="37202">
                  <c:v>42177.609201388892</c:v>
                </c:pt>
                <c:pt idx="37203">
                  <c:v>42177.616145833279</c:v>
                </c:pt>
                <c:pt idx="37204">
                  <c:v>42177.623090277775</c:v>
                </c:pt>
                <c:pt idx="37205">
                  <c:v>42177.63003472222</c:v>
                </c:pt>
                <c:pt idx="37206">
                  <c:v>42177.636979166666</c:v>
                </c:pt>
                <c:pt idx="37207">
                  <c:v>42177.643923611016</c:v>
                </c:pt>
                <c:pt idx="37208">
                  <c:v>42177.650868055563</c:v>
                </c:pt>
                <c:pt idx="37209">
                  <c:v>42177.657812500001</c:v>
                </c:pt>
                <c:pt idx="37210">
                  <c:v>42177.664756944447</c:v>
                </c:pt>
                <c:pt idx="37211">
                  <c:v>42177.671701388885</c:v>
                </c:pt>
                <c:pt idx="37212">
                  <c:v>42177.678645833279</c:v>
                </c:pt>
                <c:pt idx="37213">
                  <c:v>42177.685590277782</c:v>
                </c:pt>
                <c:pt idx="37214">
                  <c:v>42177.69253472222</c:v>
                </c:pt>
                <c:pt idx="37215">
                  <c:v>42177.699479166615</c:v>
                </c:pt>
                <c:pt idx="37216">
                  <c:v>42177.706423611016</c:v>
                </c:pt>
                <c:pt idx="37217">
                  <c:v>42177.713368055556</c:v>
                </c:pt>
                <c:pt idx="37218">
                  <c:v>42177.720312499994</c:v>
                </c:pt>
                <c:pt idx="37219">
                  <c:v>42177.727256944447</c:v>
                </c:pt>
                <c:pt idx="37220">
                  <c:v>42177.734201388892</c:v>
                </c:pt>
                <c:pt idx="37221">
                  <c:v>42177.741145833221</c:v>
                </c:pt>
                <c:pt idx="37222">
                  <c:v>42177.748090277782</c:v>
                </c:pt>
                <c:pt idx="37223">
                  <c:v>42177.75503472222</c:v>
                </c:pt>
                <c:pt idx="37224">
                  <c:v>42177.761979166615</c:v>
                </c:pt>
                <c:pt idx="37225">
                  <c:v>42177.768923611016</c:v>
                </c:pt>
                <c:pt idx="37226">
                  <c:v>42177.775868055556</c:v>
                </c:pt>
                <c:pt idx="37227">
                  <c:v>42177.782812500001</c:v>
                </c:pt>
                <c:pt idx="37228">
                  <c:v>42177.789756944447</c:v>
                </c:pt>
                <c:pt idx="37229">
                  <c:v>42177.796701388885</c:v>
                </c:pt>
                <c:pt idx="37230">
                  <c:v>42177.803645833279</c:v>
                </c:pt>
                <c:pt idx="37231">
                  <c:v>42177.810590277848</c:v>
                </c:pt>
                <c:pt idx="37232">
                  <c:v>42177.817534722242</c:v>
                </c:pt>
                <c:pt idx="37233">
                  <c:v>42177.824479166666</c:v>
                </c:pt>
                <c:pt idx="37234">
                  <c:v>42177.831423611016</c:v>
                </c:pt>
                <c:pt idx="37235">
                  <c:v>42177.838368055563</c:v>
                </c:pt>
                <c:pt idx="37236">
                  <c:v>42177.845312500001</c:v>
                </c:pt>
                <c:pt idx="37237">
                  <c:v>42177.852256944563</c:v>
                </c:pt>
                <c:pt idx="37238">
                  <c:v>42177.859201388979</c:v>
                </c:pt>
                <c:pt idx="37239">
                  <c:v>42177.866145833279</c:v>
                </c:pt>
                <c:pt idx="37240">
                  <c:v>42177.873090277782</c:v>
                </c:pt>
                <c:pt idx="37241">
                  <c:v>42177.880034722242</c:v>
                </c:pt>
                <c:pt idx="37242">
                  <c:v>42177.886979166717</c:v>
                </c:pt>
                <c:pt idx="37243">
                  <c:v>42177.893923611016</c:v>
                </c:pt>
                <c:pt idx="37244">
                  <c:v>42177.900868055563</c:v>
                </c:pt>
                <c:pt idx="37245">
                  <c:v>42177.907812500001</c:v>
                </c:pt>
                <c:pt idx="37246">
                  <c:v>42177.914756944519</c:v>
                </c:pt>
                <c:pt idx="37247">
                  <c:v>42177.921701388885</c:v>
                </c:pt>
                <c:pt idx="37248">
                  <c:v>42177.928645833279</c:v>
                </c:pt>
                <c:pt idx="37249">
                  <c:v>42177.935590277782</c:v>
                </c:pt>
                <c:pt idx="37250">
                  <c:v>42177.942534722242</c:v>
                </c:pt>
                <c:pt idx="37251">
                  <c:v>42177.949479166666</c:v>
                </c:pt>
                <c:pt idx="37252">
                  <c:v>42177.956423611104</c:v>
                </c:pt>
                <c:pt idx="37253">
                  <c:v>42177.963368055556</c:v>
                </c:pt>
                <c:pt idx="37254">
                  <c:v>42177.970312500001</c:v>
                </c:pt>
                <c:pt idx="37255">
                  <c:v>42177.977256944519</c:v>
                </c:pt>
                <c:pt idx="37256">
                  <c:v>42177.984201388979</c:v>
                </c:pt>
                <c:pt idx="37257">
                  <c:v>42177.991145833221</c:v>
                </c:pt>
                <c:pt idx="37258">
                  <c:v>42177.998090277782</c:v>
                </c:pt>
                <c:pt idx="37259">
                  <c:v>42178.00503472222</c:v>
                </c:pt>
                <c:pt idx="37260">
                  <c:v>42178.011979166666</c:v>
                </c:pt>
                <c:pt idx="37261">
                  <c:v>42178.018923611104</c:v>
                </c:pt>
                <c:pt idx="37262">
                  <c:v>42178.025868055556</c:v>
                </c:pt>
                <c:pt idx="37263">
                  <c:v>42178.032812500001</c:v>
                </c:pt>
                <c:pt idx="37264">
                  <c:v>42178.039756944447</c:v>
                </c:pt>
                <c:pt idx="37265">
                  <c:v>42178.046701388892</c:v>
                </c:pt>
                <c:pt idx="37266">
                  <c:v>42178.053645833279</c:v>
                </c:pt>
                <c:pt idx="37267">
                  <c:v>42178.060590277782</c:v>
                </c:pt>
                <c:pt idx="37268">
                  <c:v>42178.06753472222</c:v>
                </c:pt>
                <c:pt idx="37269">
                  <c:v>42178.074479166666</c:v>
                </c:pt>
                <c:pt idx="37270">
                  <c:v>42178.081423611016</c:v>
                </c:pt>
                <c:pt idx="37271">
                  <c:v>42178.088368055563</c:v>
                </c:pt>
                <c:pt idx="37272">
                  <c:v>42178.095312499994</c:v>
                </c:pt>
                <c:pt idx="37273">
                  <c:v>42178.102256944519</c:v>
                </c:pt>
                <c:pt idx="37274">
                  <c:v>42178.109201388892</c:v>
                </c:pt>
                <c:pt idx="37275">
                  <c:v>42178.116145833279</c:v>
                </c:pt>
                <c:pt idx="37276">
                  <c:v>42178.123090277775</c:v>
                </c:pt>
                <c:pt idx="37277">
                  <c:v>42178.13003472222</c:v>
                </c:pt>
                <c:pt idx="37278">
                  <c:v>42178.136979166666</c:v>
                </c:pt>
                <c:pt idx="37279">
                  <c:v>42178.143923611016</c:v>
                </c:pt>
                <c:pt idx="37280">
                  <c:v>42178.150868055563</c:v>
                </c:pt>
                <c:pt idx="37281">
                  <c:v>42178.157812500001</c:v>
                </c:pt>
                <c:pt idx="37282">
                  <c:v>42178.164756944447</c:v>
                </c:pt>
                <c:pt idx="37283">
                  <c:v>42178.171701388885</c:v>
                </c:pt>
                <c:pt idx="37284">
                  <c:v>42178.178645833279</c:v>
                </c:pt>
                <c:pt idx="37285">
                  <c:v>42178.185590277782</c:v>
                </c:pt>
                <c:pt idx="37286">
                  <c:v>42178.19253472222</c:v>
                </c:pt>
                <c:pt idx="37287">
                  <c:v>42178.199479166615</c:v>
                </c:pt>
                <c:pt idx="37288">
                  <c:v>42178.206423611016</c:v>
                </c:pt>
                <c:pt idx="37289">
                  <c:v>42178.213368055556</c:v>
                </c:pt>
                <c:pt idx="37290">
                  <c:v>42178.220312499994</c:v>
                </c:pt>
                <c:pt idx="37291">
                  <c:v>42178.227256944447</c:v>
                </c:pt>
                <c:pt idx="37292">
                  <c:v>42178.234201388892</c:v>
                </c:pt>
                <c:pt idx="37293">
                  <c:v>42178.241145833221</c:v>
                </c:pt>
                <c:pt idx="37294">
                  <c:v>42178.248090277782</c:v>
                </c:pt>
                <c:pt idx="37295">
                  <c:v>42178.25503472222</c:v>
                </c:pt>
                <c:pt idx="37296">
                  <c:v>42178.261979166615</c:v>
                </c:pt>
                <c:pt idx="37297">
                  <c:v>42178.268923611016</c:v>
                </c:pt>
                <c:pt idx="37298">
                  <c:v>42178.275868055556</c:v>
                </c:pt>
                <c:pt idx="37299">
                  <c:v>42178.282812500001</c:v>
                </c:pt>
                <c:pt idx="37300">
                  <c:v>42178.289756944447</c:v>
                </c:pt>
                <c:pt idx="37301">
                  <c:v>42178.296701388885</c:v>
                </c:pt>
                <c:pt idx="37302">
                  <c:v>42178.303645833279</c:v>
                </c:pt>
                <c:pt idx="37303">
                  <c:v>42178.310590277848</c:v>
                </c:pt>
                <c:pt idx="37304">
                  <c:v>42178.317534722242</c:v>
                </c:pt>
                <c:pt idx="37305">
                  <c:v>42178.324479166666</c:v>
                </c:pt>
                <c:pt idx="37306">
                  <c:v>42178.331423611016</c:v>
                </c:pt>
                <c:pt idx="37307">
                  <c:v>42178.338368055563</c:v>
                </c:pt>
                <c:pt idx="37308">
                  <c:v>42178.345312500001</c:v>
                </c:pt>
                <c:pt idx="37309">
                  <c:v>42178.352256944563</c:v>
                </c:pt>
                <c:pt idx="37310">
                  <c:v>42178.359201388979</c:v>
                </c:pt>
                <c:pt idx="37311">
                  <c:v>42178.366145833279</c:v>
                </c:pt>
                <c:pt idx="37312">
                  <c:v>42178.373090277782</c:v>
                </c:pt>
                <c:pt idx="37313">
                  <c:v>42178.380034722242</c:v>
                </c:pt>
                <c:pt idx="37314">
                  <c:v>42178.386979166717</c:v>
                </c:pt>
                <c:pt idx="37315">
                  <c:v>42178.393923611016</c:v>
                </c:pt>
                <c:pt idx="37316">
                  <c:v>42178.400868055563</c:v>
                </c:pt>
                <c:pt idx="37317">
                  <c:v>42178.407812500001</c:v>
                </c:pt>
                <c:pt idx="37318">
                  <c:v>42178.414756944519</c:v>
                </c:pt>
                <c:pt idx="37319">
                  <c:v>42178.421701388885</c:v>
                </c:pt>
                <c:pt idx="37320">
                  <c:v>42178.428645833279</c:v>
                </c:pt>
                <c:pt idx="37321">
                  <c:v>42178.435590277782</c:v>
                </c:pt>
                <c:pt idx="37322">
                  <c:v>42178.442534722242</c:v>
                </c:pt>
                <c:pt idx="37323">
                  <c:v>42178.449479166666</c:v>
                </c:pt>
                <c:pt idx="37324">
                  <c:v>42178.456423611104</c:v>
                </c:pt>
                <c:pt idx="37325">
                  <c:v>42178.463368055556</c:v>
                </c:pt>
                <c:pt idx="37326">
                  <c:v>42178.470312500001</c:v>
                </c:pt>
                <c:pt idx="37327">
                  <c:v>42178.477256944519</c:v>
                </c:pt>
                <c:pt idx="37328">
                  <c:v>42178.484201388979</c:v>
                </c:pt>
                <c:pt idx="37329">
                  <c:v>42178.491145833221</c:v>
                </c:pt>
                <c:pt idx="37330">
                  <c:v>42178.498090277782</c:v>
                </c:pt>
                <c:pt idx="37331">
                  <c:v>42178.50503472222</c:v>
                </c:pt>
                <c:pt idx="37332">
                  <c:v>42178.511979166666</c:v>
                </c:pt>
                <c:pt idx="37333">
                  <c:v>42178.518923611104</c:v>
                </c:pt>
                <c:pt idx="37334">
                  <c:v>42178.525868055556</c:v>
                </c:pt>
                <c:pt idx="37335">
                  <c:v>42178.532812500001</c:v>
                </c:pt>
                <c:pt idx="37336">
                  <c:v>42178.539756944447</c:v>
                </c:pt>
                <c:pt idx="37337">
                  <c:v>42178.546701388892</c:v>
                </c:pt>
                <c:pt idx="37338">
                  <c:v>42178.553645833279</c:v>
                </c:pt>
                <c:pt idx="37339">
                  <c:v>42178.560590277782</c:v>
                </c:pt>
                <c:pt idx="37340">
                  <c:v>42178.56753472222</c:v>
                </c:pt>
                <c:pt idx="37341">
                  <c:v>42178.574479166666</c:v>
                </c:pt>
                <c:pt idx="37342">
                  <c:v>42178.581423611016</c:v>
                </c:pt>
                <c:pt idx="37343">
                  <c:v>42178.588368055563</c:v>
                </c:pt>
                <c:pt idx="37344">
                  <c:v>42178.595312499994</c:v>
                </c:pt>
                <c:pt idx="37345">
                  <c:v>42178.602256944519</c:v>
                </c:pt>
                <c:pt idx="37346">
                  <c:v>42178.609201388892</c:v>
                </c:pt>
                <c:pt idx="37347">
                  <c:v>42178.616145833279</c:v>
                </c:pt>
                <c:pt idx="37348">
                  <c:v>42178.623090277775</c:v>
                </c:pt>
                <c:pt idx="37349">
                  <c:v>42178.63003472222</c:v>
                </c:pt>
                <c:pt idx="37350">
                  <c:v>42178.636979166666</c:v>
                </c:pt>
                <c:pt idx="37351">
                  <c:v>42178.643923611016</c:v>
                </c:pt>
                <c:pt idx="37352">
                  <c:v>42178.650868055563</c:v>
                </c:pt>
                <c:pt idx="37353">
                  <c:v>42178.657812500001</c:v>
                </c:pt>
                <c:pt idx="37354">
                  <c:v>42178.664756944447</c:v>
                </c:pt>
                <c:pt idx="37355">
                  <c:v>42178.671701388885</c:v>
                </c:pt>
                <c:pt idx="37356">
                  <c:v>42178.678645833279</c:v>
                </c:pt>
                <c:pt idx="37357">
                  <c:v>42178.685590277782</c:v>
                </c:pt>
                <c:pt idx="37358">
                  <c:v>42178.69253472222</c:v>
                </c:pt>
                <c:pt idx="37359">
                  <c:v>42178.699479166615</c:v>
                </c:pt>
                <c:pt idx="37360">
                  <c:v>42178.706423611016</c:v>
                </c:pt>
                <c:pt idx="37361">
                  <c:v>42178.713368055556</c:v>
                </c:pt>
                <c:pt idx="37362">
                  <c:v>42178.720312499994</c:v>
                </c:pt>
                <c:pt idx="37363">
                  <c:v>42178.727256944447</c:v>
                </c:pt>
                <c:pt idx="37364">
                  <c:v>42178.734201388892</c:v>
                </c:pt>
                <c:pt idx="37365">
                  <c:v>42178.741145833221</c:v>
                </c:pt>
                <c:pt idx="37366">
                  <c:v>42178.748090277782</c:v>
                </c:pt>
                <c:pt idx="37367">
                  <c:v>42178.75503472222</c:v>
                </c:pt>
                <c:pt idx="37368">
                  <c:v>42178.761979166615</c:v>
                </c:pt>
                <c:pt idx="37369">
                  <c:v>42178.768923611016</c:v>
                </c:pt>
                <c:pt idx="37370">
                  <c:v>42178.775868055556</c:v>
                </c:pt>
                <c:pt idx="37371">
                  <c:v>42178.782812500001</c:v>
                </c:pt>
                <c:pt idx="37372">
                  <c:v>42178.789756944447</c:v>
                </c:pt>
                <c:pt idx="37373">
                  <c:v>42178.796701388885</c:v>
                </c:pt>
                <c:pt idx="37374">
                  <c:v>42178.803645833279</c:v>
                </c:pt>
                <c:pt idx="37375">
                  <c:v>42178.810590277848</c:v>
                </c:pt>
                <c:pt idx="37376">
                  <c:v>42178.817534722242</c:v>
                </c:pt>
                <c:pt idx="37377">
                  <c:v>42178.824479166666</c:v>
                </c:pt>
                <c:pt idx="37378">
                  <c:v>42178.831423611016</c:v>
                </c:pt>
                <c:pt idx="37379">
                  <c:v>42178.838368055563</c:v>
                </c:pt>
                <c:pt idx="37380">
                  <c:v>42178.845312500001</c:v>
                </c:pt>
                <c:pt idx="37381">
                  <c:v>42178.852256944563</c:v>
                </c:pt>
                <c:pt idx="37382">
                  <c:v>42178.859201388979</c:v>
                </c:pt>
                <c:pt idx="37383">
                  <c:v>42178.866145833279</c:v>
                </c:pt>
                <c:pt idx="37384">
                  <c:v>42178.873090277782</c:v>
                </c:pt>
                <c:pt idx="37385">
                  <c:v>42178.880034722242</c:v>
                </c:pt>
                <c:pt idx="37386">
                  <c:v>42178.886979166717</c:v>
                </c:pt>
                <c:pt idx="37387">
                  <c:v>42178.893923611016</c:v>
                </c:pt>
                <c:pt idx="37388">
                  <c:v>42178.900868055563</c:v>
                </c:pt>
                <c:pt idx="37389">
                  <c:v>42178.907812500001</c:v>
                </c:pt>
                <c:pt idx="37390">
                  <c:v>42178.914756944519</c:v>
                </c:pt>
                <c:pt idx="37391">
                  <c:v>42178.921701388885</c:v>
                </c:pt>
                <c:pt idx="37392">
                  <c:v>42178.928645833279</c:v>
                </c:pt>
                <c:pt idx="37393">
                  <c:v>42178.935590277782</c:v>
                </c:pt>
                <c:pt idx="37394">
                  <c:v>42178.942534722242</c:v>
                </c:pt>
                <c:pt idx="37395">
                  <c:v>42178.949479166666</c:v>
                </c:pt>
                <c:pt idx="37396">
                  <c:v>42178.956423611104</c:v>
                </c:pt>
                <c:pt idx="37397">
                  <c:v>42178.963368055556</c:v>
                </c:pt>
                <c:pt idx="37398">
                  <c:v>42178.970312500001</c:v>
                </c:pt>
                <c:pt idx="37399">
                  <c:v>42178.977256944519</c:v>
                </c:pt>
                <c:pt idx="37400">
                  <c:v>42178.984201388979</c:v>
                </c:pt>
                <c:pt idx="37401">
                  <c:v>42178.991145833221</c:v>
                </c:pt>
                <c:pt idx="37402">
                  <c:v>42178.998090277782</c:v>
                </c:pt>
                <c:pt idx="37403">
                  <c:v>42179.00503472222</c:v>
                </c:pt>
                <c:pt idx="37404">
                  <c:v>42179.011979166666</c:v>
                </c:pt>
                <c:pt idx="37405">
                  <c:v>42179.018923611104</c:v>
                </c:pt>
                <c:pt idx="37406">
                  <c:v>42179.025868055556</c:v>
                </c:pt>
                <c:pt idx="37407">
                  <c:v>42179.032812500001</c:v>
                </c:pt>
                <c:pt idx="37408">
                  <c:v>42179.039756944447</c:v>
                </c:pt>
                <c:pt idx="37409">
                  <c:v>42179.046701388892</c:v>
                </c:pt>
                <c:pt idx="37410">
                  <c:v>42179.053645833279</c:v>
                </c:pt>
                <c:pt idx="37411">
                  <c:v>42179.060590277782</c:v>
                </c:pt>
                <c:pt idx="37412">
                  <c:v>42179.06753472222</c:v>
                </c:pt>
                <c:pt idx="37413">
                  <c:v>42179.074479166666</c:v>
                </c:pt>
                <c:pt idx="37414">
                  <c:v>42179.081423611016</c:v>
                </c:pt>
                <c:pt idx="37415">
                  <c:v>42179.088368055563</c:v>
                </c:pt>
                <c:pt idx="37416">
                  <c:v>42179.095312499994</c:v>
                </c:pt>
                <c:pt idx="37417">
                  <c:v>42179.102256944519</c:v>
                </c:pt>
                <c:pt idx="37418">
                  <c:v>42179.109201388892</c:v>
                </c:pt>
                <c:pt idx="37419">
                  <c:v>42179.116145833279</c:v>
                </c:pt>
                <c:pt idx="37420">
                  <c:v>42179.123090277775</c:v>
                </c:pt>
                <c:pt idx="37421">
                  <c:v>42179.13003472222</c:v>
                </c:pt>
                <c:pt idx="37422">
                  <c:v>42179.136979166666</c:v>
                </c:pt>
                <c:pt idx="37423">
                  <c:v>42179.143923611016</c:v>
                </c:pt>
                <c:pt idx="37424">
                  <c:v>42179.150868055563</c:v>
                </c:pt>
                <c:pt idx="37425">
                  <c:v>42179.157812500001</c:v>
                </c:pt>
                <c:pt idx="37426">
                  <c:v>42179.164756944447</c:v>
                </c:pt>
                <c:pt idx="37427">
                  <c:v>42179.171701388885</c:v>
                </c:pt>
                <c:pt idx="37428">
                  <c:v>42179.178645833279</c:v>
                </c:pt>
                <c:pt idx="37429">
                  <c:v>42179.185590277782</c:v>
                </c:pt>
                <c:pt idx="37430">
                  <c:v>42179.19253472222</c:v>
                </c:pt>
                <c:pt idx="37431">
                  <c:v>42179.199479166615</c:v>
                </c:pt>
                <c:pt idx="37432">
                  <c:v>42179.206423611016</c:v>
                </c:pt>
                <c:pt idx="37433">
                  <c:v>42179.213368055556</c:v>
                </c:pt>
                <c:pt idx="37434">
                  <c:v>42179.220312499994</c:v>
                </c:pt>
                <c:pt idx="37435">
                  <c:v>42179.227256944447</c:v>
                </c:pt>
                <c:pt idx="37436">
                  <c:v>42179.234201388892</c:v>
                </c:pt>
                <c:pt idx="37437">
                  <c:v>42179.241145833221</c:v>
                </c:pt>
                <c:pt idx="37438">
                  <c:v>42179.248090277782</c:v>
                </c:pt>
                <c:pt idx="37439">
                  <c:v>42179.25503472222</c:v>
                </c:pt>
                <c:pt idx="37440">
                  <c:v>42179.261979166615</c:v>
                </c:pt>
                <c:pt idx="37441">
                  <c:v>42179.268923611016</c:v>
                </c:pt>
                <c:pt idx="37442">
                  <c:v>42179.275868055556</c:v>
                </c:pt>
                <c:pt idx="37443">
                  <c:v>42179.282812500001</c:v>
                </c:pt>
                <c:pt idx="37444">
                  <c:v>42179.289756944447</c:v>
                </c:pt>
                <c:pt idx="37445">
                  <c:v>42179.296701388885</c:v>
                </c:pt>
                <c:pt idx="37446">
                  <c:v>42179.303645833279</c:v>
                </c:pt>
                <c:pt idx="37447">
                  <c:v>42179.310590277848</c:v>
                </c:pt>
                <c:pt idx="37448">
                  <c:v>42179.317534722242</c:v>
                </c:pt>
                <c:pt idx="37449">
                  <c:v>42179.324479166666</c:v>
                </c:pt>
                <c:pt idx="37450">
                  <c:v>42179.331423611016</c:v>
                </c:pt>
                <c:pt idx="37451">
                  <c:v>42179.338368055563</c:v>
                </c:pt>
                <c:pt idx="37452">
                  <c:v>42179.345312500001</c:v>
                </c:pt>
                <c:pt idx="37453">
                  <c:v>42179.352256944563</c:v>
                </c:pt>
                <c:pt idx="37454">
                  <c:v>42179.359201388979</c:v>
                </c:pt>
                <c:pt idx="37455">
                  <c:v>42179.366145833279</c:v>
                </c:pt>
                <c:pt idx="37456">
                  <c:v>42179.373090277782</c:v>
                </c:pt>
                <c:pt idx="37457">
                  <c:v>42179.380034722242</c:v>
                </c:pt>
                <c:pt idx="37458">
                  <c:v>42179.386979166717</c:v>
                </c:pt>
                <c:pt idx="37459">
                  <c:v>42179.393923611016</c:v>
                </c:pt>
                <c:pt idx="37460">
                  <c:v>42179.400868055563</c:v>
                </c:pt>
                <c:pt idx="37461">
                  <c:v>42179.407812500001</c:v>
                </c:pt>
                <c:pt idx="37462">
                  <c:v>42179.414756944519</c:v>
                </c:pt>
                <c:pt idx="37463">
                  <c:v>42179.421701388885</c:v>
                </c:pt>
                <c:pt idx="37464">
                  <c:v>42179.428645833279</c:v>
                </c:pt>
                <c:pt idx="37465">
                  <c:v>42179.435590277782</c:v>
                </c:pt>
                <c:pt idx="37466">
                  <c:v>42179.442534722242</c:v>
                </c:pt>
                <c:pt idx="37467">
                  <c:v>42179.449479166666</c:v>
                </c:pt>
                <c:pt idx="37468">
                  <c:v>42179.456423611104</c:v>
                </c:pt>
                <c:pt idx="37469">
                  <c:v>42179.463368055556</c:v>
                </c:pt>
                <c:pt idx="37470">
                  <c:v>42179.470312500001</c:v>
                </c:pt>
                <c:pt idx="37471">
                  <c:v>42179.477256944519</c:v>
                </c:pt>
                <c:pt idx="37472">
                  <c:v>42179.484201388979</c:v>
                </c:pt>
                <c:pt idx="37473">
                  <c:v>42179.491145833221</c:v>
                </c:pt>
                <c:pt idx="37474">
                  <c:v>42179.498090277782</c:v>
                </c:pt>
                <c:pt idx="37475">
                  <c:v>42179.50503472222</c:v>
                </c:pt>
                <c:pt idx="37476">
                  <c:v>42179.511979166666</c:v>
                </c:pt>
                <c:pt idx="37477">
                  <c:v>42179.518923611104</c:v>
                </c:pt>
                <c:pt idx="37478">
                  <c:v>42179.525868055556</c:v>
                </c:pt>
                <c:pt idx="37479">
                  <c:v>42179.532812500001</c:v>
                </c:pt>
                <c:pt idx="37480">
                  <c:v>42179.539756944447</c:v>
                </c:pt>
                <c:pt idx="37481">
                  <c:v>42179.546701388892</c:v>
                </c:pt>
                <c:pt idx="37482">
                  <c:v>42179.553645833279</c:v>
                </c:pt>
                <c:pt idx="37483">
                  <c:v>42179.560590277782</c:v>
                </c:pt>
                <c:pt idx="37484">
                  <c:v>42179.56753472222</c:v>
                </c:pt>
                <c:pt idx="37485">
                  <c:v>42179.574479166666</c:v>
                </c:pt>
                <c:pt idx="37486">
                  <c:v>42179.581423611016</c:v>
                </c:pt>
                <c:pt idx="37487">
                  <c:v>42179.588368055563</c:v>
                </c:pt>
                <c:pt idx="37488">
                  <c:v>42179.595312499994</c:v>
                </c:pt>
                <c:pt idx="37489">
                  <c:v>42179.602256944519</c:v>
                </c:pt>
                <c:pt idx="37490">
                  <c:v>42179.609201388892</c:v>
                </c:pt>
                <c:pt idx="37491">
                  <c:v>42179.616145833279</c:v>
                </c:pt>
                <c:pt idx="37492">
                  <c:v>42179.623090277775</c:v>
                </c:pt>
                <c:pt idx="37493">
                  <c:v>42179.63003472222</c:v>
                </c:pt>
                <c:pt idx="37494">
                  <c:v>42179.636979166666</c:v>
                </c:pt>
                <c:pt idx="37495">
                  <c:v>42179.643923611016</c:v>
                </c:pt>
                <c:pt idx="37496">
                  <c:v>42179.650868055563</c:v>
                </c:pt>
                <c:pt idx="37497">
                  <c:v>42179.657812500001</c:v>
                </c:pt>
                <c:pt idx="37498">
                  <c:v>42179.664756944447</c:v>
                </c:pt>
                <c:pt idx="37499">
                  <c:v>42179.671701388885</c:v>
                </c:pt>
                <c:pt idx="37500">
                  <c:v>42179.678645833279</c:v>
                </c:pt>
                <c:pt idx="37501">
                  <c:v>42179.685590277782</c:v>
                </c:pt>
                <c:pt idx="37502">
                  <c:v>42179.69253472222</c:v>
                </c:pt>
                <c:pt idx="37503">
                  <c:v>42179.699479166615</c:v>
                </c:pt>
                <c:pt idx="37504">
                  <c:v>42179.706423611016</c:v>
                </c:pt>
                <c:pt idx="37505">
                  <c:v>42179.713368055556</c:v>
                </c:pt>
                <c:pt idx="37506">
                  <c:v>42179.720312499994</c:v>
                </c:pt>
                <c:pt idx="37507">
                  <c:v>42179.727256944447</c:v>
                </c:pt>
                <c:pt idx="37508">
                  <c:v>42179.734201388892</c:v>
                </c:pt>
                <c:pt idx="37509">
                  <c:v>42179.741145833221</c:v>
                </c:pt>
                <c:pt idx="37510">
                  <c:v>42179.748090277782</c:v>
                </c:pt>
                <c:pt idx="37511">
                  <c:v>42179.75503472222</c:v>
                </c:pt>
                <c:pt idx="37512">
                  <c:v>42179.761979166615</c:v>
                </c:pt>
                <c:pt idx="37513">
                  <c:v>42179.768923611016</c:v>
                </c:pt>
                <c:pt idx="37514">
                  <c:v>42179.775868055556</c:v>
                </c:pt>
                <c:pt idx="37515">
                  <c:v>42179.782812500001</c:v>
                </c:pt>
                <c:pt idx="37516">
                  <c:v>42179.789756944447</c:v>
                </c:pt>
                <c:pt idx="37517">
                  <c:v>42179.796701388885</c:v>
                </c:pt>
                <c:pt idx="37518">
                  <c:v>42179.803645833279</c:v>
                </c:pt>
                <c:pt idx="37519">
                  <c:v>42179.810590277848</c:v>
                </c:pt>
                <c:pt idx="37520">
                  <c:v>42179.817534722242</c:v>
                </c:pt>
                <c:pt idx="37521">
                  <c:v>42179.824479166666</c:v>
                </c:pt>
                <c:pt idx="37522">
                  <c:v>42179.831423611016</c:v>
                </c:pt>
                <c:pt idx="37523">
                  <c:v>42179.838368055563</c:v>
                </c:pt>
                <c:pt idx="37524">
                  <c:v>42179.845312500001</c:v>
                </c:pt>
                <c:pt idx="37525">
                  <c:v>42179.852256944563</c:v>
                </c:pt>
                <c:pt idx="37526">
                  <c:v>42179.859201388979</c:v>
                </c:pt>
                <c:pt idx="37527">
                  <c:v>42179.866145833279</c:v>
                </c:pt>
                <c:pt idx="37528">
                  <c:v>42179.873090277782</c:v>
                </c:pt>
                <c:pt idx="37529">
                  <c:v>42179.880034722242</c:v>
                </c:pt>
                <c:pt idx="37530">
                  <c:v>42179.886979166717</c:v>
                </c:pt>
                <c:pt idx="37531">
                  <c:v>42179.893923611016</c:v>
                </c:pt>
                <c:pt idx="37532">
                  <c:v>42179.900868055563</c:v>
                </c:pt>
                <c:pt idx="37533">
                  <c:v>42179.907812500001</c:v>
                </c:pt>
                <c:pt idx="37534">
                  <c:v>42179.914756944519</c:v>
                </c:pt>
                <c:pt idx="37535">
                  <c:v>42179.921701388885</c:v>
                </c:pt>
                <c:pt idx="37536">
                  <c:v>42179.928645833279</c:v>
                </c:pt>
                <c:pt idx="37537">
                  <c:v>42179.935590277782</c:v>
                </c:pt>
                <c:pt idx="37538">
                  <c:v>42179.942534722242</c:v>
                </c:pt>
                <c:pt idx="37539">
                  <c:v>42179.949479166666</c:v>
                </c:pt>
                <c:pt idx="37540">
                  <c:v>42179.956423611104</c:v>
                </c:pt>
                <c:pt idx="37541">
                  <c:v>42179.963368055556</c:v>
                </c:pt>
                <c:pt idx="37542">
                  <c:v>42179.970312500001</c:v>
                </c:pt>
                <c:pt idx="37543">
                  <c:v>42179.977256944519</c:v>
                </c:pt>
                <c:pt idx="37544">
                  <c:v>42179.984201388979</c:v>
                </c:pt>
                <c:pt idx="37545">
                  <c:v>42179.991145833221</c:v>
                </c:pt>
                <c:pt idx="37546">
                  <c:v>42179.998090277782</c:v>
                </c:pt>
                <c:pt idx="37547">
                  <c:v>42180.00503472222</c:v>
                </c:pt>
                <c:pt idx="37548">
                  <c:v>42180.011979166666</c:v>
                </c:pt>
                <c:pt idx="37549">
                  <c:v>42180.018923611104</c:v>
                </c:pt>
                <c:pt idx="37550">
                  <c:v>42180.025868055556</c:v>
                </c:pt>
                <c:pt idx="37551">
                  <c:v>42180.032812500001</c:v>
                </c:pt>
                <c:pt idx="37552">
                  <c:v>42180.039756944447</c:v>
                </c:pt>
                <c:pt idx="37553">
                  <c:v>42180.046701388892</c:v>
                </c:pt>
                <c:pt idx="37554">
                  <c:v>42180.053645833279</c:v>
                </c:pt>
                <c:pt idx="37555">
                  <c:v>42180.060590277782</c:v>
                </c:pt>
                <c:pt idx="37556">
                  <c:v>42180.06753472222</c:v>
                </c:pt>
                <c:pt idx="37557">
                  <c:v>42180.074479166666</c:v>
                </c:pt>
                <c:pt idx="37558">
                  <c:v>42180.081423611016</c:v>
                </c:pt>
                <c:pt idx="37559">
                  <c:v>42180.088368055563</c:v>
                </c:pt>
                <c:pt idx="37560">
                  <c:v>42180.095312499994</c:v>
                </c:pt>
                <c:pt idx="37561">
                  <c:v>42180.102256944519</c:v>
                </c:pt>
                <c:pt idx="37562">
                  <c:v>42180.109201388892</c:v>
                </c:pt>
                <c:pt idx="37563">
                  <c:v>42180.116145833279</c:v>
                </c:pt>
                <c:pt idx="37564">
                  <c:v>42180.123090277775</c:v>
                </c:pt>
                <c:pt idx="37565">
                  <c:v>42180.13003472222</c:v>
                </c:pt>
                <c:pt idx="37566">
                  <c:v>42180.136979166666</c:v>
                </c:pt>
                <c:pt idx="37567">
                  <c:v>42180.143923611016</c:v>
                </c:pt>
                <c:pt idx="37568">
                  <c:v>42180.150868055563</c:v>
                </c:pt>
                <c:pt idx="37569">
                  <c:v>42180.157812500001</c:v>
                </c:pt>
                <c:pt idx="37570">
                  <c:v>42180.164756944447</c:v>
                </c:pt>
                <c:pt idx="37571">
                  <c:v>42180.171701388885</c:v>
                </c:pt>
                <c:pt idx="37572">
                  <c:v>42180.178645833279</c:v>
                </c:pt>
                <c:pt idx="37573">
                  <c:v>42180.185590277782</c:v>
                </c:pt>
                <c:pt idx="37574">
                  <c:v>42180.19253472222</c:v>
                </c:pt>
                <c:pt idx="37575">
                  <c:v>42180.199479166615</c:v>
                </c:pt>
                <c:pt idx="37576">
                  <c:v>42180.206423611016</c:v>
                </c:pt>
                <c:pt idx="37577">
                  <c:v>42180.213368055556</c:v>
                </c:pt>
                <c:pt idx="37578">
                  <c:v>42180.220312499994</c:v>
                </c:pt>
                <c:pt idx="37579">
                  <c:v>42180.227256944447</c:v>
                </c:pt>
                <c:pt idx="37580">
                  <c:v>42180.234201388892</c:v>
                </c:pt>
                <c:pt idx="37581">
                  <c:v>42180.241145833221</c:v>
                </c:pt>
                <c:pt idx="37582">
                  <c:v>42180.248090277782</c:v>
                </c:pt>
                <c:pt idx="37583">
                  <c:v>42180.25503472222</c:v>
                </c:pt>
                <c:pt idx="37584">
                  <c:v>42180.261979166615</c:v>
                </c:pt>
                <c:pt idx="37585">
                  <c:v>42180.268923611016</c:v>
                </c:pt>
                <c:pt idx="37586">
                  <c:v>42180.275868055556</c:v>
                </c:pt>
                <c:pt idx="37587">
                  <c:v>42180.282812500001</c:v>
                </c:pt>
                <c:pt idx="37588">
                  <c:v>42180.289756944447</c:v>
                </c:pt>
                <c:pt idx="37589">
                  <c:v>42180.296701388885</c:v>
                </c:pt>
                <c:pt idx="37590">
                  <c:v>42180.303645833279</c:v>
                </c:pt>
                <c:pt idx="37591">
                  <c:v>42180.310590277848</c:v>
                </c:pt>
                <c:pt idx="37592">
                  <c:v>42180.317534722242</c:v>
                </c:pt>
                <c:pt idx="37593">
                  <c:v>42180.324479166666</c:v>
                </c:pt>
                <c:pt idx="37594">
                  <c:v>42180.331423611016</c:v>
                </c:pt>
                <c:pt idx="37595">
                  <c:v>42180.338368055563</c:v>
                </c:pt>
                <c:pt idx="37596">
                  <c:v>42180.345312500001</c:v>
                </c:pt>
                <c:pt idx="37597">
                  <c:v>42180.352256944563</c:v>
                </c:pt>
                <c:pt idx="37598">
                  <c:v>42180.359201388979</c:v>
                </c:pt>
                <c:pt idx="37599">
                  <c:v>42180.366145833279</c:v>
                </c:pt>
                <c:pt idx="37600">
                  <c:v>42180.373090277782</c:v>
                </c:pt>
                <c:pt idx="37601">
                  <c:v>42180.380034722242</c:v>
                </c:pt>
                <c:pt idx="37602">
                  <c:v>42180.386979166717</c:v>
                </c:pt>
                <c:pt idx="37603">
                  <c:v>42180.393923611016</c:v>
                </c:pt>
                <c:pt idx="37604">
                  <c:v>42180.400868055563</c:v>
                </c:pt>
                <c:pt idx="37605">
                  <c:v>42180.407812500001</c:v>
                </c:pt>
                <c:pt idx="37606">
                  <c:v>42180.414756944519</c:v>
                </c:pt>
                <c:pt idx="37607">
                  <c:v>42180.421701388885</c:v>
                </c:pt>
                <c:pt idx="37608">
                  <c:v>42180.428645833279</c:v>
                </c:pt>
                <c:pt idx="37609">
                  <c:v>42180.435590277782</c:v>
                </c:pt>
                <c:pt idx="37610">
                  <c:v>42180.442534722242</c:v>
                </c:pt>
                <c:pt idx="37611">
                  <c:v>42180.449479166666</c:v>
                </c:pt>
                <c:pt idx="37612">
                  <c:v>42180.456423611104</c:v>
                </c:pt>
                <c:pt idx="37613">
                  <c:v>42180.463368055556</c:v>
                </c:pt>
                <c:pt idx="37614">
                  <c:v>42180.470312500001</c:v>
                </c:pt>
                <c:pt idx="37615">
                  <c:v>42180.477256944519</c:v>
                </c:pt>
                <c:pt idx="37616">
                  <c:v>42180.484201388979</c:v>
                </c:pt>
                <c:pt idx="37617">
                  <c:v>42180.491145833221</c:v>
                </c:pt>
                <c:pt idx="37618">
                  <c:v>42180.498090277782</c:v>
                </c:pt>
                <c:pt idx="37619">
                  <c:v>42180.50503472222</c:v>
                </c:pt>
                <c:pt idx="37620">
                  <c:v>42180.511979166666</c:v>
                </c:pt>
                <c:pt idx="37621">
                  <c:v>42180.518923611104</c:v>
                </c:pt>
                <c:pt idx="37622">
                  <c:v>42180.525868055556</c:v>
                </c:pt>
                <c:pt idx="37623">
                  <c:v>42180.532812500001</c:v>
                </c:pt>
                <c:pt idx="37624">
                  <c:v>42180.539756944447</c:v>
                </c:pt>
                <c:pt idx="37625">
                  <c:v>42180.546701388892</c:v>
                </c:pt>
                <c:pt idx="37626">
                  <c:v>42180.553645833279</c:v>
                </c:pt>
                <c:pt idx="37627">
                  <c:v>42180.560590277782</c:v>
                </c:pt>
                <c:pt idx="37628">
                  <c:v>42180.56753472222</c:v>
                </c:pt>
                <c:pt idx="37629">
                  <c:v>42180.574479166666</c:v>
                </c:pt>
                <c:pt idx="37630">
                  <c:v>42180.581423611016</c:v>
                </c:pt>
                <c:pt idx="37631">
                  <c:v>42180.588368055563</c:v>
                </c:pt>
                <c:pt idx="37632">
                  <c:v>42180.595312499994</c:v>
                </c:pt>
                <c:pt idx="37633">
                  <c:v>42180.602256944519</c:v>
                </c:pt>
                <c:pt idx="37634">
                  <c:v>42180.609201388892</c:v>
                </c:pt>
                <c:pt idx="37635">
                  <c:v>42180.616145833279</c:v>
                </c:pt>
                <c:pt idx="37636">
                  <c:v>42180.623090277775</c:v>
                </c:pt>
                <c:pt idx="37637">
                  <c:v>42180.63003472222</c:v>
                </c:pt>
                <c:pt idx="37638">
                  <c:v>42180.636979166666</c:v>
                </c:pt>
                <c:pt idx="37639">
                  <c:v>42180.643923611016</c:v>
                </c:pt>
                <c:pt idx="37640">
                  <c:v>42180.650868055563</c:v>
                </c:pt>
                <c:pt idx="37641">
                  <c:v>42180.657812500001</c:v>
                </c:pt>
                <c:pt idx="37642">
                  <c:v>42180.664756944447</c:v>
                </c:pt>
                <c:pt idx="37643">
                  <c:v>42180.671701388885</c:v>
                </c:pt>
                <c:pt idx="37644">
                  <c:v>42180.678645833279</c:v>
                </c:pt>
                <c:pt idx="37645">
                  <c:v>42180.685590277782</c:v>
                </c:pt>
                <c:pt idx="37646">
                  <c:v>42180.69253472222</c:v>
                </c:pt>
                <c:pt idx="37647">
                  <c:v>42180.699479166615</c:v>
                </c:pt>
                <c:pt idx="37648">
                  <c:v>42180.706423611016</c:v>
                </c:pt>
                <c:pt idx="37649">
                  <c:v>42180.713368055556</c:v>
                </c:pt>
                <c:pt idx="37650">
                  <c:v>42180.720312499994</c:v>
                </c:pt>
                <c:pt idx="37651">
                  <c:v>42180.727256944447</c:v>
                </c:pt>
                <c:pt idx="37652">
                  <c:v>42180.734201388892</c:v>
                </c:pt>
                <c:pt idx="37653">
                  <c:v>42180.741145833221</c:v>
                </c:pt>
                <c:pt idx="37654">
                  <c:v>42180.748090277782</c:v>
                </c:pt>
                <c:pt idx="37655">
                  <c:v>42180.75503472222</c:v>
                </c:pt>
                <c:pt idx="37656">
                  <c:v>42180.761979166615</c:v>
                </c:pt>
                <c:pt idx="37657">
                  <c:v>42180.768923611016</c:v>
                </c:pt>
                <c:pt idx="37658">
                  <c:v>42180.775868055556</c:v>
                </c:pt>
                <c:pt idx="37659">
                  <c:v>42180.782812500001</c:v>
                </c:pt>
                <c:pt idx="37660">
                  <c:v>42180.789756944447</c:v>
                </c:pt>
                <c:pt idx="37661">
                  <c:v>42180.796701388885</c:v>
                </c:pt>
                <c:pt idx="37662">
                  <c:v>42180.803645833279</c:v>
                </c:pt>
                <c:pt idx="37663">
                  <c:v>42180.810590277848</c:v>
                </c:pt>
                <c:pt idx="37664">
                  <c:v>42180.817534722242</c:v>
                </c:pt>
                <c:pt idx="37665">
                  <c:v>42180.824479166666</c:v>
                </c:pt>
                <c:pt idx="37666">
                  <c:v>42180.831423611016</c:v>
                </c:pt>
                <c:pt idx="37667">
                  <c:v>42180.838368055563</c:v>
                </c:pt>
                <c:pt idx="37668">
                  <c:v>42180.845312500001</c:v>
                </c:pt>
                <c:pt idx="37669">
                  <c:v>42180.852256944563</c:v>
                </c:pt>
                <c:pt idx="37670">
                  <c:v>42180.859201388979</c:v>
                </c:pt>
                <c:pt idx="37671">
                  <c:v>42180.866145833279</c:v>
                </c:pt>
                <c:pt idx="37672">
                  <c:v>42180.873090277782</c:v>
                </c:pt>
                <c:pt idx="37673">
                  <c:v>42180.880034722242</c:v>
                </c:pt>
                <c:pt idx="37674">
                  <c:v>42180.886979166717</c:v>
                </c:pt>
                <c:pt idx="37675">
                  <c:v>42180.893923611016</c:v>
                </c:pt>
                <c:pt idx="37676">
                  <c:v>42180.900868055563</c:v>
                </c:pt>
                <c:pt idx="37677">
                  <c:v>42180.907812500001</c:v>
                </c:pt>
                <c:pt idx="37678">
                  <c:v>42180.914756944519</c:v>
                </c:pt>
                <c:pt idx="37679">
                  <c:v>42180.921701388885</c:v>
                </c:pt>
                <c:pt idx="37680">
                  <c:v>42180.928645833279</c:v>
                </c:pt>
                <c:pt idx="37681">
                  <c:v>42180.935590277782</c:v>
                </c:pt>
                <c:pt idx="37682">
                  <c:v>42180.942534722242</c:v>
                </c:pt>
                <c:pt idx="37683">
                  <c:v>42180.949479166666</c:v>
                </c:pt>
                <c:pt idx="37684">
                  <c:v>42180.956423611104</c:v>
                </c:pt>
                <c:pt idx="37685">
                  <c:v>42180.963368055556</c:v>
                </c:pt>
                <c:pt idx="37686">
                  <c:v>42180.970312500001</c:v>
                </c:pt>
                <c:pt idx="37687">
                  <c:v>42180.977256944519</c:v>
                </c:pt>
                <c:pt idx="37688">
                  <c:v>42180.984201388979</c:v>
                </c:pt>
                <c:pt idx="37689">
                  <c:v>42180.991145833221</c:v>
                </c:pt>
                <c:pt idx="37690">
                  <c:v>42180.998090277782</c:v>
                </c:pt>
                <c:pt idx="37691">
                  <c:v>42181.00503472222</c:v>
                </c:pt>
                <c:pt idx="37692">
                  <c:v>42181.011979166666</c:v>
                </c:pt>
                <c:pt idx="37693">
                  <c:v>42181.018923611104</c:v>
                </c:pt>
                <c:pt idx="37694">
                  <c:v>42181.025868055556</c:v>
                </c:pt>
                <c:pt idx="37695">
                  <c:v>42181.032812500001</c:v>
                </c:pt>
                <c:pt idx="37696">
                  <c:v>42181.039756944447</c:v>
                </c:pt>
                <c:pt idx="37697">
                  <c:v>42181.046701388892</c:v>
                </c:pt>
                <c:pt idx="37698">
                  <c:v>42181.053645833279</c:v>
                </c:pt>
                <c:pt idx="37699">
                  <c:v>42181.060590277782</c:v>
                </c:pt>
                <c:pt idx="37700">
                  <c:v>42181.06753472222</c:v>
                </c:pt>
                <c:pt idx="37701">
                  <c:v>42181.074479166666</c:v>
                </c:pt>
                <c:pt idx="37702">
                  <c:v>42181.081423611016</c:v>
                </c:pt>
                <c:pt idx="37703">
                  <c:v>42181.088368055563</c:v>
                </c:pt>
                <c:pt idx="37704">
                  <c:v>42181.095312499994</c:v>
                </c:pt>
                <c:pt idx="37705">
                  <c:v>42181.102256944519</c:v>
                </c:pt>
                <c:pt idx="37706">
                  <c:v>42181.109201388892</c:v>
                </c:pt>
                <c:pt idx="37707">
                  <c:v>42181.116145833279</c:v>
                </c:pt>
                <c:pt idx="37708">
                  <c:v>42181.123090277775</c:v>
                </c:pt>
                <c:pt idx="37709">
                  <c:v>42181.13003472222</c:v>
                </c:pt>
                <c:pt idx="37710">
                  <c:v>42181.136979166666</c:v>
                </c:pt>
                <c:pt idx="37711">
                  <c:v>42181.143923611016</c:v>
                </c:pt>
                <c:pt idx="37712">
                  <c:v>42181.150868055563</c:v>
                </c:pt>
                <c:pt idx="37713">
                  <c:v>42181.157812500001</c:v>
                </c:pt>
                <c:pt idx="37714">
                  <c:v>42181.164756944447</c:v>
                </c:pt>
                <c:pt idx="37715">
                  <c:v>42181.171701388885</c:v>
                </c:pt>
                <c:pt idx="37716">
                  <c:v>42181.178645833279</c:v>
                </c:pt>
                <c:pt idx="37717">
                  <c:v>42181.185590277782</c:v>
                </c:pt>
                <c:pt idx="37718">
                  <c:v>42181.19253472222</c:v>
                </c:pt>
                <c:pt idx="37719">
                  <c:v>42181.199479166615</c:v>
                </c:pt>
                <c:pt idx="37720">
                  <c:v>42181.206423611016</c:v>
                </c:pt>
                <c:pt idx="37721">
                  <c:v>42181.213368055556</c:v>
                </c:pt>
                <c:pt idx="37722">
                  <c:v>42181.220312499994</c:v>
                </c:pt>
                <c:pt idx="37723">
                  <c:v>42181.227256944447</c:v>
                </c:pt>
                <c:pt idx="37724">
                  <c:v>42181.234201388892</c:v>
                </c:pt>
                <c:pt idx="37725">
                  <c:v>42181.241145833221</c:v>
                </c:pt>
                <c:pt idx="37726">
                  <c:v>42181.248090277782</c:v>
                </c:pt>
                <c:pt idx="37727">
                  <c:v>42181.25503472222</c:v>
                </c:pt>
                <c:pt idx="37728">
                  <c:v>42181.261979166615</c:v>
                </c:pt>
                <c:pt idx="37729">
                  <c:v>42181.268923611016</c:v>
                </c:pt>
                <c:pt idx="37730">
                  <c:v>42181.275868055556</c:v>
                </c:pt>
                <c:pt idx="37731">
                  <c:v>42181.282812500001</c:v>
                </c:pt>
                <c:pt idx="37732">
                  <c:v>42181.289756944447</c:v>
                </c:pt>
                <c:pt idx="37733">
                  <c:v>42181.296701388885</c:v>
                </c:pt>
                <c:pt idx="37734">
                  <c:v>42181.303645833279</c:v>
                </c:pt>
                <c:pt idx="37735">
                  <c:v>42181.310590277848</c:v>
                </c:pt>
                <c:pt idx="37736">
                  <c:v>42181.317534722242</c:v>
                </c:pt>
                <c:pt idx="37737">
                  <c:v>42181.324479166666</c:v>
                </c:pt>
                <c:pt idx="37738">
                  <c:v>42181.331423611016</c:v>
                </c:pt>
                <c:pt idx="37739">
                  <c:v>42181.338368055563</c:v>
                </c:pt>
                <c:pt idx="37740">
                  <c:v>42181.345312500001</c:v>
                </c:pt>
                <c:pt idx="37741">
                  <c:v>42181.352256944563</c:v>
                </c:pt>
                <c:pt idx="37742">
                  <c:v>42181.359201388979</c:v>
                </c:pt>
                <c:pt idx="37743">
                  <c:v>42181.366145833279</c:v>
                </c:pt>
                <c:pt idx="37744">
                  <c:v>42181.373090277782</c:v>
                </c:pt>
                <c:pt idx="37745">
                  <c:v>42181.380034722242</c:v>
                </c:pt>
                <c:pt idx="37746">
                  <c:v>42181.386979166717</c:v>
                </c:pt>
                <c:pt idx="37747">
                  <c:v>42181.393923611016</c:v>
                </c:pt>
                <c:pt idx="37748">
                  <c:v>42181.400868055563</c:v>
                </c:pt>
                <c:pt idx="37749">
                  <c:v>42181.407812500001</c:v>
                </c:pt>
                <c:pt idx="37750">
                  <c:v>42181.414756944519</c:v>
                </c:pt>
                <c:pt idx="37751">
                  <c:v>42181.421701388885</c:v>
                </c:pt>
                <c:pt idx="37752">
                  <c:v>42181.428645833279</c:v>
                </c:pt>
                <c:pt idx="37753">
                  <c:v>42181.435590277782</c:v>
                </c:pt>
                <c:pt idx="37754">
                  <c:v>42181.442534722242</c:v>
                </c:pt>
                <c:pt idx="37755">
                  <c:v>42181.449479166666</c:v>
                </c:pt>
                <c:pt idx="37756">
                  <c:v>42181.456423611104</c:v>
                </c:pt>
                <c:pt idx="37757">
                  <c:v>42181.463368055556</c:v>
                </c:pt>
                <c:pt idx="37758">
                  <c:v>42181.470312500001</c:v>
                </c:pt>
                <c:pt idx="37759">
                  <c:v>42181.477256944519</c:v>
                </c:pt>
                <c:pt idx="37760">
                  <c:v>42181.484201388979</c:v>
                </c:pt>
                <c:pt idx="37761">
                  <c:v>42181.491145833221</c:v>
                </c:pt>
                <c:pt idx="37762">
                  <c:v>42181.498090277782</c:v>
                </c:pt>
                <c:pt idx="37763">
                  <c:v>42181.50503472222</c:v>
                </c:pt>
                <c:pt idx="37764">
                  <c:v>42181.511979166666</c:v>
                </c:pt>
                <c:pt idx="37765">
                  <c:v>42181.518923611104</c:v>
                </c:pt>
                <c:pt idx="37766">
                  <c:v>42181.525868055556</c:v>
                </c:pt>
                <c:pt idx="37767">
                  <c:v>42181.532812500001</c:v>
                </c:pt>
                <c:pt idx="37768">
                  <c:v>42181.539756944447</c:v>
                </c:pt>
                <c:pt idx="37769">
                  <c:v>42181.546701388892</c:v>
                </c:pt>
                <c:pt idx="37770">
                  <c:v>42181.553645833279</c:v>
                </c:pt>
                <c:pt idx="37771">
                  <c:v>42181.560590277782</c:v>
                </c:pt>
                <c:pt idx="37772">
                  <c:v>42181.56753472222</c:v>
                </c:pt>
                <c:pt idx="37773">
                  <c:v>42181.574479166666</c:v>
                </c:pt>
                <c:pt idx="37774">
                  <c:v>42181.581423611016</c:v>
                </c:pt>
                <c:pt idx="37775">
                  <c:v>42181.588368055563</c:v>
                </c:pt>
                <c:pt idx="37776">
                  <c:v>42181.595312499994</c:v>
                </c:pt>
                <c:pt idx="37777">
                  <c:v>42181.602256944519</c:v>
                </c:pt>
                <c:pt idx="37778">
                  <c:v>42181.609201388892</c:v>
                </c:pt>
                <c:pt idx="37779">
                  <c:v>42181.616145833279</c:v>
                </c:pt>
                <c:pt idx="37780">
                  <c:v>42181.623090277775</c:v>
                </c:pt>
                <c:pt idx="37781">
                  <c:v>42181.63003472222</c:v>
                </c:pt>
                <c:pt idx="37782">
                  <c:v>42181.636979166666</c:v>
                </c:pt>
                <c:pt idx="37783">
                  <c:v>42181.643923611016</c:v>
                </c:pt>
                <c:pt idx="37784">
                  <c:v>42181.650868055563</c:v>
                </c:pt>
                <c:pt idx="37785">
                  <c:v>42181.657812500001</c:v>
                </c:pt>
                <c:pt idx="37786">
                  <c:v>42181.664756944447</c:v>
                </c:pt>
                <c:pt idx="37787">
                  <c:v>42181.671701388885</c:v>
                </c:pt>
                <c:pt idx="37788">
                  <c:v>42181.678645833279</c:v>
                </c:pt>
                <c:pt idx="37789">
                  <c:v>42181.685590277782</c:v>
                </c:pt>
                <c:pt idx="37790">
                  <c:v>42181.69253472222</c:v>
                </c:pt>
                <c:pt idx="37791">
                  <c:v>42181.699479166615</c:v>
                </c:pt>
                <c:pt idx="37792">
                  <c:v>42181.706423611016</c:v>
                </c:pt>
                <c:pt idx="37793">
                  <c:v>42181.713368055556</c:v>
                </c:pt>
                <c:pt idx="37794">
                  <c:v>42181.720312499994</c:v>
                </c:pt>
                <c:pt idx="37795">
                  <c:v>42181.727256944447</c:v>
                </c:pt>
                <c:pt idx="37796">
                  <c:v>42181.734201388892</c:v>
                </c:pt>
                <c:pt idx="37797">
                  <c:v>42181.741145833221</c:v>
                </c:pt>
                <c:pt idx="37798">
                  <c:v>42181.748090277782</c:v>
                </c:pt>
                <c:pt idx="37799">
                  <c:v>42181.75503472222</c:v>
                </c:pt>
                <c:pt idx="37800">
                  <c:v>42181.761979166615</c:v>
                </c:pt>
                <c:pt idx="37801">
                  <c:v>42181.768923611016</c:v>
                </c:pt>
                <c:pt idx="37802">
                  <c:v>42181.775868055556</c:v>
                </c:pt>
                <c:pt idx="37803">
                  <c:v>42181.782812500001</c:v>
                </c:pt>
                <c:pt idx="37804">
                  <c:v>42181.789756944447</c:v>
                </c:pt>
                <c:pt idx="37805">
                  <c:v>42181.796701388885</c:v>
                </c:pt>
                <c:pt idx="37806">
                  <c:v>42181.803645833279</c:v>
                </c:pt>
                <c:pt idx="37807">
                  <c:v>42181.810590277848</c:v>
                </c:pt>
                <c:pt idx="37808">
                  <c:v>42181.817534722242</c:v>
                </c:pt>
                <c:pt idx="37809">
                  <c:v>42181.824479166666</c:v>
                </c:pt>
                <c:pt idx="37810">
                  <c:v>42181.831423611016</c:v>
                </c:pt>
                <c:pt idx="37811">
                  <c:v>42181.838368055563</c:v>
                </c:pt>
                <c:pt idx="37812">
                  <c:v>42181.845312500001</c:v>
                </c:pt>
                <c:pt idx="37813">
                  <c:v>42181.852256944563</c:v>
                </c:pt>
                <c:pt idx="37814">
                  <c:v>42181.859201388979</c:v>
                </c:pt>
                <c:pt idx="37815">
                  <c:v>42181.866145833279</c:v>
                </c:pt>
                <c:pt idx="37816">
                  <c:v>42181.873090277782</c:v>
                </c:pt>
                <c:pt idx="37817">
                  <c:v>42181.880034722242</c:v>
                </c:pt>
                <c:pt idx="37818">
                  <c:v>42181.886979166717</c:v>
                </c:pt>
                <c:pt idx="37819">
                  <c:v>42181.893923611016</c:v>
                </c:pt>
                <c:pt idx="37820">
                  <c:v>42181.900868055563</c:v>
                </c:pt>
                <c:pt idx="37821">
                  <c:v>42181.907812500001</c:v>
                </c:pt>
                <c:pt idx="37822">
                  <c:v>42181.914756944519</c:v>
                </c:pt>
                <c:pt idx="37823">
                  <c:v>42181.921701388885</c:v>
                </c:pt>
                <c:pt idx="37824">
                  <c:v>42181.928645833279</c:v>
                </c:pt>
                <c:pt idx="37825">
                  <c:v>42181.935590277782</c:v>
                </c:pt>
                <c:pt idx="37826">
                  <c:v>42181.942534722242</c:v>
                </c:pt>
                <c:pt idx="37827">
                  <c:v>42181.949479166666</c:v>
                </c:pt>
                <c:pt idx="37828">
                  <c:v>42181.956423611104</c:v>
                </c:pt>
                <c:pt idx="37829">
                  <c:v>42181.963368055556</c:v>
                </c:pt>
                <c:pt idx="37830">
                  <c:v>42181.970312500001</c:v>
                </c:pt>
                <c:pt idx="37831">
                  <c:v>42181.977256944519</c:v>
                </c:pt>
                <c:pt idx="37832">
                  <c:v>42181.984201388979</c:v>
                </c:pt>
                <c:pt idx="37833">
                  <c:v>42181.991145833221</c:v>
                </c:pt>
                <c:pt idx="37834">
                  <c:v>42181.998090277782</c:v>
                </c:pt>
                <c:pt idx="37835">
                  <c:v>42182.00503472222</c:v>
                </c:pt>
                <c:pt idx="37836">
                  <c:v>42182.011979166666</c:v>
                </c:pt>
                <c:pt idx="37837">
                  <c:v>42182.018923611104</c:v>
                </c:pt>
                <c:pt idx="37838">
                  <c:v>42182.025868055556</c:v>
                </c:pt>
                <c:pt idx="37839">
                  <c:v>42182.032812500001</c:v>
                </c:pt>
                <c:pt idx="37840">
                  <c:v>42182.039756944447</c:v>
                </c:pt>
                <c:pt idx="37841">
                  <c:v>42182.046701388892</c:v>
                </c:pt>
                <c:pt idx="37842">
                  <c:v>42182.053645833279</c:v>
                </c:pt>
                <c:pt idx="37843">
                  <c:v>42182.060590277782</c:v>
                </c:pt>
                <c:pt idx="37844">
                  <c:v>42182.06753472222</c:v>
                </c:pt>
                <c:pt idx="37845">
                  <c:v>42182.074479166666</c:v>
                </c:pt>
                <c:pt idx="37846">
                  <c:v>42182.081423611016</c:v>
                </c:pt>
                <c:pt idx="37847">
                  <c:v>42182.088368055563</c:v>
                </c:pt>
                <c:pt idx="37848">
                  <c:v>42182.095312499994</c:v>
                </c:pt>
                <c:pt idx="37849">
                  <c:v>42182.102256944519</c:v>
                </c:pt>
                <c:pt idx="37850">
                  <c:v>42182.109201388892</c:v>
                </c:pt>
                <c:pt idx="37851">
                  <c:v>42182.116145833279</c:v>
                </c:pt>
                <c:pt idx="37852">
                  <c:v>42182.123090277775</c:v>
                </c:pt>
                <c:pt idx="37853">
                  <c:v>42182.13003472222</c:v>
                </c:pt>
                <c:pt idx="37854">
                  <c:v>42182.136979166666</c:v>
                </c:pt>
                <c:pt idx="37855">
                  <c:v>42182.143923611016</c:v>
                </c:pt>
                <c:pt idx="37856">
                  <c:v>42182.150868055563</c:v>
                </c:pt>
                <c:pt idx="37857">
                  <c:v>42182.157812500001</c:v>
                </c:pt>
                <c:pt idx="37858">
                  <c:v>42182.164756944447</c:v>
                </c:pt>
                <c:pt idx="37859">
                  <c:v>42182.171701388885</c:v>
                </c:pt>
                <c:pt idx="37860">
                  <c:v>42182.178645833279</c:v>
                </c:pt>
                <c:pt idx="37861">
                  <c:v>42182.185590277782</c:v>
                </c:pt>
                <c:pt idx="37862">
                  <c:v>42182.19253472222</c:v>
                </c:pt>
                <c:pt idx="37863">
                  <c:v>42182.199479166615</c:v>
                </c:pt>
                <c:pt idx="37864">
                  <c:v>42182.206423611016</c:v>
                </c:pt>
                <c:pt idx="37865">
                  <c:v>42182.213368055556</c:v>
                </c:pt>
                <c:pt idx="37866">
                  <c:v>42182.220312499994</c:v>
                </c:pt>
                <c:pt idx="37867">
                  <c:v>42182.227256944447</c:v>
                </c:pt>
                <c:pt idx="37868">
                  <c:v>42182.234201388892</c:v>
                </c:pt>
                <c:pt idx="37869">
                  <c:v>42182.241145833221</c:v>
                </c:pt>
                <c:pt idx="37870">
                  <c:v>42182.248090277782</c:v>
                </c:pt>
                <c:pt idx="37871">
                  <c:v>42182.25503472222</c:v>
                </c:pt>
                <c:pt idx="37872">
                  <c:v>42182.261979166615</c:v>
                </c:pt>
                <c:pt idx="37873">
                  <c:v>42182.268923611016</c:v>
                </c:pt>
                <c:pt idx="37874">
                  <c:v>42182.275868055556</c:v>
                </c:pt>
                <c:pt idx="37875">
                  <c:v>42182.282812500001</c:v>
                </c:pt>
                <c:pt idx="37876">
                  <c:v>42182.289756944447</c:v>
                </c:pt>
                <c:pt idx="37877">
                  <c:v>42182.296701388885</c:v>
                </c:pt>
                <c:pt idx="37878">
                  <c:v>42182.303645833279</c:v>
                </c:pt>
                <c:pt idx="37879">
                  <c:v>42182.310590277848</c:v>
                </c:pt>
                <c:pt idx="37880">
                  <c:v>42182.317534722242</c:v>
                </c:pt>
                <c:pt idx="37881">
                  <c:v>42182.324479166666</c:v>
                </c:pt>
                <c:pt idx="37882">
                  <c:v>42182.331423611016</c:v>
                </c:pt>
                <c:pt idx="37883">
                  <c:v>42182.338368055563</c:v>
                </c:pt>
                <c:pt idx="37884">
                  <c:v>42182.345312500001</c:v>
                </c:pt>
                <c:pt idx="37885">
                  <c:v>42182.352256944563</c:v>
                </c:pt>
                <c:pt idx="37886">
                  <c:v>42182.359201388979</c:v>
                </c:pt>
                <c:pt idx="37887">
                  <c:v>42182.366145833279</c:v>
                </c:pt>
                <c:pt idx="37888">
                  <c:v>42182.373090277782</c:v>
                </c:pt>
                <c:pt idx="37889">
                  <c:v>42182.380034722242</c:v>
                </c:pt>
                <c:pt idx="37890">
                  <c:v>42182.386979166717</c:v>
                </c:pt>
                <c:pt idx="37891">
                  <c:v>42182.393923611016</c:v>
                </c:pt>
                <c:pt idx="37892">
                  <c:v>42182.400868055563</c:v>
                </c:pt>
                <c:pt idx="37893">
                  <c:v>42182.407812500001</c:v>
                </c:pt>
                <c:pt idx="37894">
                  <c:v>42182.414756944519</c:v>
                </c:pt>
                <c:pt idx="37895">
                  <c:v>42182.421701388885</c:v>
                </c:pt>
                <c:pt idx="37896">
                  <c:v>42182.428645833279</c:v>
                </c:pt>
                <c:pt idx="37897">
                  <c:v>42182.435590277782</c:v>
                </c:pt>
                <c:pt idx="37898">
                  <c:v>42182.442534722242</c:v>
                </c:pt>
                <c:pt idx="37899">
                  <c:v>42182.449479166666</c:v>
                </c:pt>
                <c:pt idx="37900">
                  <c:v>42182.456423611104</c:v>
                </c:pt>
                <c:pt idx="37901">
                  <c:v>42182.463368055556</c:v>
                </c:pt>
                <c:pt idx="37902">
                  <c:v>42182.470312500001</c:v>
                </c:pt>
                <c:pt idx="37903">
                  <c:v>42182.477256944519</c:v>
                </c:pt>
                <c:pt idx="37904">
                  <c:v>42182.484201388979</c:v>
                </c:pt>
                <c:pt idx="37905">
                  <c:v>42182.491145833221</c:v>
                </c:pt>
                <c:pt idx="37906">
                  <c:v>42182.498090277782</c:v>
                </c:pt>
                <c:pt idx="37907">
                  <c:v>42182.50503472222</c:v>
                </c:pt>
                <c:pt idx="37908">
                  <c:v>42182.511979166666</c:v>
                </c:pt>
                <c:pt idx="37909">
                  <c:v>42182.518923611104</c:v>
                </c:pt>
                <c:pt idx="37910">
                  <c:v>42182.525868055556</c:v>
                </c:pt>
                <c:pt idx="37911">
                  <c:v>42182.532812500001</c:v>
                </c:pt>
                <c:pt idx="37912">
                  <c:v>42182.539756944447</c:v>
                </c:pt>
                <c:pt idx="37913">
                  <c:v>42182.546701388892</c:v>
                </c:pt>
                <c:pt idx="37914">
                  <c:v>42182.553645833279</c:v>
                </c:pt>
                <c:pt idx="37915">
                  <c:v>42182.560590277782</c:v>
                </c:pt>
                <c:pt idx="37916">
                  <c:v>42182.56753472222</c:v>
                </c:pt>
                <c:pt idx="37917">
                  <c:v>42182.574479166666</c:v>
                </c:pt>
                <c:pt idx="37918">
                  <c:v>42182.581423611016</c:v>
                </c:pt>
                <c:pt idx="37919">
                  <c:v>42182.588368055563</c:v>
                </c:pt>
                <c:pt idx="37920">
                  <c:v>42182.595312499994</c:v>
                </c:pt>
                <c:pt idx="37921">
                  <c:v>42182.602256944519</c:v>
                </c:pt>
                <c:pt idx="37922">
                  <c:v>42182.609201388892</c:v>
                </c:pt>
                <c:pt idx="37923">
                  <c:v>42182.616145833279</c:v>
                </c:pt>
                <c:pt idx="37924">
                  <c:v>42182.623090277775</c:v>
                </c:pt>
                <c:pt idx="37925">
                  <c:v>42182.63003472222</c:v>
                </c:pt>
                <c:pt idx="37926">
                  <c:v>42182.636979166666</c:v>
                </c:pt>
                <c:pt idx="37927">
                  <c:v>42182.643923611016</c:v>
                </c:pt>
                <c:pt idx="37928">
                  <c:v>42182.650868055563</c:v>
                </c:pt>
                <c:pt idx="37929">
                  <c:v>42182.657812500001</c:v>
                </c:pt>
                <c:pt idx="37930">
                  <c:v>42182.664756944447</c:v>
                </c:pt>
                <c:pt idx="37931">
                  <c:v>42182.671701388885</c:v>
                </c:pt>
                <c:pt idx="37932">
                  <c:v>42182.678645833279</c:v>
                </c:pt>
                <c:pt idx="37933">
                  <c:v>42182.685590277782</c:v>
                </c:pt>
                <c:pt idx="37934">
                  <c:v>42182.69253472222</c:v>
                </c:pt>
                <c:pt idx="37935">
                  <c:v>42182.699479166615</c:v>
                </c:pt>
                <c:pt idx="37936">
                  <c:v>42182.706423611016</c:v>
                </c:pt>
                <c:pt idx="37937">
                  <c:v>42182.713368055556</c:v>
                </c:pt>
                <c:pt idx="37938">
                  <c:v>42182.720312499994</c:v>
                </c:pt>
                <c:pt idx="37939">
                  <c:v>42182.727256944447</c:v>
                </c:pt>
                <c:pt idx="37940">
                  <c:v>42182.734201388892</c:v>
                </c:pt>
                <c:pt idx="37941">
                  <c:v>42182.741145833221</c:v>
                </c:pt>
                <c:pt idx="37942">
                  <c:v>42182.748090277782</c:v>
                </c:pt>
                <c:pt idx="37943">
                  <c:v>42182.75503472222</c:v>
                </c:pt>
                <c:pt idx="37944">
                  <c:v>42182.761979166615</c:v>
                </c:pt>
                <c:pt idx="37945">
                  <c:v>42182.768923611016</c:v>
                </c:pt>
                <c:pt idx="37946">
                  <c:v>42182.775868055556</c:v>
                </c:pt>
                <c:pt idx="37947">
                  <c:v>42182.782812500001</c:v>
                </c:pt>
                <c:pt idx="37948">
                  <c:v>42182.789756944447</c:v>
                </c:pt>
                <c:pt idx="37949">
                  <c:v>42182.796701388885</c:v>
                </c:pt>
                <c:pt idx="37950">
                  <c:v>42182.803645833279</c:v>
                </c:pt>
                <c:pt idx="37951">
                  <c:v>42182.810590277848</c:v>
                </c:pt>
                <c:pt idx="37952">
                  <c:v>42182.817534722242</c:v>
                </c:pt>
                <c:pt idx="37953">
                  <c:v>42182.824479166666</c:v>
                </c:pt>
                <c:pt idx="37954">
                  <c:v>42182.831423611016</c:v>
                </c:pt>
                <c:pt idx="37955">
                  <c:v>42182.838368055563</c:v>
                </c:pt>
                <c:pt idx="37956">
                  <c:v>42182.845312500001</c:v>
                </c:pt>
                <c:pt idx="37957">
                  <c:v>42182.852256944563</c:v>
                </c:pt>
                <c:pt idx="37958">
                  <c:v>42182.859201388979</c:v>
                </c:pt>
                <c:pt idx="37959">
                  <c:v>42182.866145833279</c:v>
                </c:pt>
                <c:pt idx="37960">
                  <c:v>42182.873090277782</c:v>
                </c:pt>
                <c:pt idx="37961">
                  <c:v>42182.880034722242</c:v>
                </c:pt>
                <c:pt idx="37962">
                  <c:v>42182.886979166717</c:v>
                </c:pt>
                <c:pt idx="37963">
                  <c:v>42182.893923611016</c:v>
                </c:pt>
                <c:pt idx="37964">
                  <c:v>42182.900868055563</c:v>
                </c:pt>
                <c:pt idx="37965">
                  <c:v>42182.907812500001</c:v>
                </c:pt>
                <c:pt idx="37966">
                  <c:v>42182.914756944519</c:v>
                </c:pt>
                <c:pt idx="37967">
                  <c:v>42182.921701388885</c:v>
                </c:pt>
                <c:pt idx="37968">
                  <c:v>42182.928645833279</c:v>
                </c:pt>
                <c:pt idx="37969">
                  <c:v>42182.935590277782</c:v>
                </c:pt>
                <c:pt idx="37970">
                  <c:v>42182.942534722242</c:v>
                </c:pt>
                <c:pt idx="37971">
                  <c:v>42182.949479166666</c:v>
                </c:pt>
                <c:pt idx="37972">
                  <c:v>42182.956423611104</c:v>
                </c:pt>
                <c:pt idx="37973">
                  <c:v>42182.963368055556</c:v>
                </c:pt>
                <c:pt idx="37974">
                  <c:v>42182.970312500001</c:v>
                </c:pt>
                <c:pt idx="37975">
                  <c:v>42182.977256944519</c:v>
                </c:pt>
                <c:pt idx="37976">
                  <c:v>42182.984201388979</c:v>
                </c:pt>
                <c:pt idx="37977">
                  <c:v>42182.991145833221</c:v>
                </c:pt>
                <c:pt idx="37978">
                  <c:v>42182.998090277782</c:v>
                </c:pt>
                <c:pt idx="37979">
                  <c:v>42183.00503472222</c:v>
                </c:pt>
                <c:pt idx="37980">
                  <c:v>42183.011979166666</c:v>
                </c:pt>
                <c:pt idx="37981">
                  <c:v>42183.018923611104</c:v>
                </c:pt>
                <c:pt idx="37982">
                  <c:v>42183.025868055556</c:v>
                </c:pt>
                <c:pt idx="37983">
                  <c:v>42183.032812500001</c:v>
                </c:pt>
                <c:pt idx="37984">
                  <c:v>42183.039756944447</c:v>
                </c:pt>
                <c:pt idx="37985">
                  <c:v>42183.046701388892</c:v>
                </c:pt>
                <c:pt idx="37986">
                  <c:v>42183.053645833279</c:v>
                </c:pt>
                <c:pt idx="37987">
                  <c:v>42183.060590277782</c:v>
                </c:pt>
                <c:pt idx="37988">
                  <c:v>42183.06753472222</c:v>
                </c:pt>
                <c:pt idx="37989">
                  <c:v>42183.074479166666</c:v>
                </c:pt>
                <c:pt idx="37990">
                  <c:v>42183.081423611016</c:v>
                </c:pt>
                <c:pt idx="37991">
                  <c:v>42183.088368055563</c:v>
                </c:pt>
                <c:pt idx="37992">
                  <c:v>42183.095312499994</c:v>
                </c:pt>
                <c:pt idx="37993">
                  <c:v>42183.102256944519</c:v>
                </c:pt>
                <c:pt idx="37994">
                  <c:v>42183.109201388892</c:v>
                </c:pt>
                <c:pt idx="37995">
                  <c:v>42183.116145833279</c:v>
                </c:pt>
                <c:pt idx="37996">
                  <c:v>42183.123090277775</c:v>
                </c:pt>
                <c:pt idx="37997">
                  <c:v>42183.13003472222</c:v>
                </c:pt>
                <c:pt idx="37998">
                  <c:v>42183.136979166666</c:v>
                </c:pt>
                <c:pt idx="37999">
                  <c:v>42183.143923611016</c:v>
                </c:pt>
                <c:pt idx="38000">
                  <c:v>42183.150868055563</c:v>
                </c:pt>
                <c:pt idx="38001">
                  <c:v>42183.157812500001</c:v>
                </c:pt>
                <c:pt idx="38002">
                  <c:v>42183.164756944447</c:v>
                </c:pt>
                <c:pt idx="38003">
                  <c:v>42183.171701388885</c:v>
                </c:pt>
                <c:pt idx="38004">
                  <c:v>42183.178645833279</c:v>
                </c:pt>
                <c:pt idx="38005">
                  <c:v>42183.185590277782</c:v>
                </c:pt>
                <c:pt idx="38006">
                  <c:v>42183.19253472222</c:v>
                </c:pt>
                <c:pt idx="38007">
                  <c:v>42183.199479166615</c:v>
                </c:pt>
                <c:pt idx="38008">
                  <c:v>42183.206423611016</c:v>
                </c:pt>
                <c:pt idx="38009">
                  <c:v>42183.213368055556</c:v>
                </c:pt>
                <c:pt idx="38010">
                  <c:v>42183.220312499994</c:v>
                </c:pt>
                <c:pt idx="38011">
                  <c:v>42183.227256944447</c:v>
                </c:pt>
                <c:pt idx="38012">
                  <c:v>42183.234201388892</c:v>
                </c:pt>
                <c:pt idx="38013">
                  <c:v>42183.241145833221</c:v>
                </c:pt>
                <c:pt idx="38014">
                  <c:v>42183.248090277782</c:v>
                </c:pt>
                <c:pt idx="38015">
                  <c:v>42183.25503472222</c:v>
                </c:pt>
                <c:pt idx="38016">
                  <c:v>42183.261979166615</c:v>
                </c:pt>
                <c:pt idx="38017">
                  <c:v>42183.268923611016</c:v>
                </c:pt>
                <c:pt idx="38018">
                  <c:v>42183.275868055556</c:v>
                </c:pt>
                <c:pt idx="38019">
                  <c:v>42183.282812500001</c:v>
                </c:pt>
                <c:pt idx="38020">
                  <c:v>42183.289756944447</c:v>
                </c:pt>
                <c:pt idx="38021">
                  <c:v>42183.296701388885</c:v>
                </c:pt>
                <c:pt idx="38022">
                  <c:v>42183.303645833279</c:v>
                </c:pt>
                <c:pt idx="38023">
                  <c:v>42183.310590277848</c:v>
                </c:pt>
                <c:pt idx="38024">
                  <c:v>42183.317534722242</c:v>
                </c:pt>
                <c:pt idx="38025">
                  <c:v>42183.324479166666</c:v>
                </c:pt>
                <c:pt idx="38026">
                  <c:v>42183.331423611016</c:v>
                </c:pt>
                <c:pt idx="38027">
                  <c:v>42183.338368055563</c:v>
                </c:pt>
                <c:pt idx="38028">
                  <c:v>42183.345312500001</c:v>
                </c:pt>
                <c:pt idx="38029">
                  <c:v>42183.352256944563</c:v>
                </c:pt>
                <c:pt idx="38030">
                  <c:v>42183.359201388979</c:v>
                </c:pt>
                <c:pt idx="38031">
                  <c:v>42183.366145833279</c:v>
                </c:pt>
                <c:pt idx="38032">
                  <c:v>42183.373090277782</c:v>
                </c:pt>
                <c:pt idx="38033">
                  <c:v>42183.380034722242</c:v>
                </c:pt>
                <c:pt idx="38034">
                  <c:v>42183.386979166717</c:v>
                </c:pt>
                <c:pt idx="38035">
                  <c:v>42183.393923611016</c:v>
                </c:pt>
                <c:pt idx="38036">
                  <c:v>42183.400868055563</c:v>
                </c:pt>
                <c:pt idx="38037">
                  <c:v>42183.407812500001</c:v>
                </c:pt>
                <c:pt idx="38038">
                  <c:v>42183.414756944519</c:v>
                </c:pt>
                <c:pt idx="38039">
                  <c:v>42183.421701388885</c:v>
                </c:pt>
                <c:pt idx="38040">
                  <c:v>42183.428645833279</c:v>
                </c:pt>
                <c:pt idx="38041">
                  <c:v>42183.435590277782</c:v>
                </c:pt>
                <c:pt idx="38042">
                  <c:v>42183.442534722242</c:v>
                </c:pt>
                <c:pt idx="38043">
                  <c:v>42183.449479166666</c:v>
                </c:pt>
                <c:pt idx="38044">
                  <c:v>42183.456423611104</c:v>
                </c:pt>
                <c:pt idx="38045">
                  <c:v>42183.463368055556</c:v>
                </c:pt>
                <c:pt idx="38046">
                  <c:v>42183.470312500001</c:v>
                </c:pt>
                <c:pt idx="38047">
                  <c:v>42183.477256944519</c:v>
                </c:pt>
                <c:pt idx="38048">
                  <c:v>42183.484201388979</c:v>
                </c:pt>
                <c:pt idx="38049">
                  <c:v>42183.491145833221</c:v>
                </c:pt>
                <c:pt idx="38050">
                  <c:v>42183.498090277782</c:v>
                </c:pt>
                <c:pt idx="38051">
                  <c:v>42183.50503472222</c:v>
                </c:pt>
                <c:pt idx="38052">
                  <c:v>42183.511979166666</c:v>
                </c:pt>
                <c:pt idx="38053">
                  <c:v>42183.518923611104</c:v>
                </c:pt>
                <c:pt idx="38054">
                  <c:v>42183.525868055556</c:v>
                </c:pt>
                <c:pt idx="38055">
                  <c:v>42183.532812500001</c:v>
                </c:pt>
                <c:pt idx="38056">
                  <c:v>42183.539756944447</c:v>
                </c:pt>
                <c:pt idx="38057">
                  <c:v>42183.546701388892</c:v>
                </c:pt>
                <c:pt idx="38058">
                  <c:v>42183.553645833279</c:v>
                </c:pt>
                <c:pt idx="38059">
                  <c:v>42183.560590277782</c:v>
                </c:pt>
                <c:pt idx="38060">
                  <c:v>42183.56753472222</c:v>
                </c:pt>
                <c:pt idx="38061">
                  <c:v>42183.574479166666</c:v>
                </c:pt>
                <c:pt idx="38062">
                  <c:v>42183.581423611016</c:v>
                </c:pt>
                <c:pt idx="38063">
                  <c:v>42183.588368055563</c:v>
                </c:pt>
                <c:pt idx="38064">
                  <c:v>42183.595312499994</c:v>
                </c:pt>
                <c:pt idx="38065">
                  <c:v>42183.602256944519</c:v>
                </c:pt>
                <c:pt idx="38066">
                  <c:v>42183.609201388892</c:v>
                </c:pt>
                <c:pt idx="38067">
                  <c:v>42183.616145833279</c:v>
                </c:pt>
                <c:pt idx="38068">
                  <c:v>42183.623090277775</c:v>
                </c:pt>
                <c:pt idx="38069">
                  <c:v>42183.63003472222</c:v>
                </c:pt>
                <c:pt idx="38070">
                  <c:v>42183.636979166666</c:v>
                </c:pt>
                <c:pt idx="38071">
                  <c:v>42183.643923611016</c:v>
                </c:pt>
                <c:pt idx="38072">
                  <c:v>42183.650868055563</c:v>
                </c:pt>
                <c:pt idx="38073">
                  <c:v>42183.657812500001</c:v>
                </c:pt>
                <c:pt idx="38074">
                  <c:v>42183.664756944447</c:v>
                </c:pt>
                <c:pt idx="38075">
                  <c:v>42183.671701388885</c:v>
                </c:pt>
                <c:pt idx="38076">
                  <c:v>42183.678645833279</c:v>
                </c:pt>
                <c:pt idx="38077">
                  <c:v>42183.685590277782</c:v>
                </c:pt>
                <c:pt idx="38078">
                  <c:v>42183.69253472222</c:v>
                </c:pt>
                <c:pt idx="38079">
                  <c:v>42183.699479166615</c:v>
                </c:pt>
                <c:pt idx="38080">
                  <c:v>42183.706423611016</c:v>
                </c:pt>
                <c:pt idx="38081">
                  <c:v>42183.713368055556</c:v>
                </c:pt>
                <c:pt idx="38082">
                  <c:v>42183.720312499994</c:v>
                </c:pt>
                <c:pt idx="38083">
                  <c:v>42183.727256944447</c:v>
                </c:pt>
                <c:pt idx="38084">
                  <c:v>42183.734201388892</c:v>
                </c:pt>
                <c:pt idx="38085">
                  <c:v>42183.741145833221</c:v>
                </c:pt>
                <c:pt idx="38086">
                  <c:v>42183.748090277782</c:v>
                </c:pt>
                <c:pt idx="38087">
                  <c:v>42183.75503472222</c:v>
                </c:pt>
                <c:pt idx="38088">
                  <c:v>42183.761979166615</c:v>
                </c:pt>
                <c:pt idx="38089">
                  <c:v>42183.768923611016</c:v>
                </c:pt>
                <c:pt idx="38090">
                  <c:v>42183.775868055556</c:v>
                </c:pt>
                <c:pt idx="38091">
                  <c:v>42183.782812500001</c:v>
                </c:pt>
                <c:pt idx="38092">
                  <c:v>42183.789756944447</c:v>
                </c:pt>
                <c:pt idx="38093">
                  <c:v>42183.796701388885</c:v>
                </c:pt>
                <c:pt idx="38094">
                  <c:v>42183.803645833279</c:v>
                </c:pt>
                <c:pt idx="38095">
                  <c:v>42183.810590277848</c:v>
                </c:pt>
                <c:pt idx="38096">
                  <c:v>42183.817534722242</c:v>
                </c:pt>
                <c:pt idx="38097">
                  <c:v>42183.824479166666</c:v>
                </c:pt>
                <c:pt idx="38098">
                  <c:v>42183.831423611016</c:v>
                </c:pt>
                <c:pt idx="38099">
                  <c:v>42183.838368055563</c:v>
                </c:pt>
                <c:pt idx="38100">
                  <c:v>42183.845312500001</c:v>
                </c:pt>
                <c:pt idx="38101">
                  <c:v>42183.852256944563</c:v>
                </c:pt>
                <c:pt idx="38102">
                  <c:v>42183.859201388979</c:v>
                </c:pt>
                <c:pt idx="38103">
                  <c:v>42183.866145833279</c:v>
                </c:pt>
                <c:pt idx="38104">
                  <c:v>42183.873090277782</c:v>
                </c:pt>
                <c:pt idx="38105">
                  <c:v>42183.880034722242</c:v>
                </c:pt>
                <c:pt idx="38106">
                  <c:v>42183.886979166717</c:v>
                </c:pt>
                <c:pt idx="38107">
                  <c:v>42183.893923611016</c:v>
                </c:pt>
                <c:pt idx="38108">
                  <c:v>42183.900868055563</c:v>
                </c:pt>
                <c:pt idx="38109">
                  <c:v>42183.907812500001</c:v>
                </c:pt>
                <c:pt idx="38110">
                  <c:v>42183.914756944519</c:v>
                </c:pt>
                <c:pt idx="38111">
                  <c:v>42183.921701388885</c:v>
                </c:pt>
                <c:pt idx="38112">
                  <c:v>42183.928645833279</c:v>
                </c:pt>
                <c:pt idx="38113">
                  <c:v>42183.935590277782</c:v>
                </c:pt>
                <c:pt idx="38114">
                  <c:v>42183.942534722242</c:v>
                </c:pt>
                <c:pt idx="38115">
                  <c:v>42183.949479166666</c:v>
                </c:pt>
                <c:pt idx="38116">
                  <c:v>42183.956423611104</c:v>
                </c:pt>
                <c:pt idx="38117">
                  <c:v>42183.963368055556</c:v>
                </c:pt>
                <c:pt idx="38118">
                  <c:v>42183.970312500001</c:v>
                </c:pt>
                <c:pt idx="38119">
                  <c:v>42183.977256944519</c:v>
                </c:pt>
                <c:pt idx="38120">
                  <c:v>42183.984201388979</c:v>
                </c:pt>
                <c:pt idx="38121">
                  <c:v>42183.991145833221</c:v>
                </c:pt>
                <c:pt idx="38122">
                  <c:v>42183.998090277782</c:v>
                </c:pt>
                <c:pt idx="38123">
                  <c:v>42184.00503472222</c:v>
                </c:pt>
                <c:pt idx="38124">
                  <c:v>42184.011979166666</c:v>
                </c:pt>
                <c:pt idx="38125">
                  <c:v>42184.018923611104</c:v>
                </c:pt>
                <c:pt idx="38126">
                  <c:v>42184.025868055556</c:v>
                </c:pt>
                <c:pt idx="38127">
                  <c:v>42184.032812500001</c:v>
                </c:pt>
                <c:pt idx="38128">
                  <c:v>42184.039756944447</c:v>
                </c:pt>
                <c:pt idx="38129">
                  <c:v>42184.046701388892</c:v>
                </c:pt>
                <c:pt idx="38130">
                  <c:v>42184.053645833279</c:v>
                </c:pt>
                <c:pt idx="38131">
                  <c:v>42184.060590277782</c:v>
                </c:pt>
                <c:pt idx="38132">
                  <c:v>42184.06753472222</c:v>
                </c:pt>
                <c:pt idx="38133">
                  <c:v>42184.074479166666</c:v>
                </c:pt>
                <c:pt idx="38134">
                  <c:v>42184.081423611016</c:v>
                </c:pt>
                <c:pt idx="38135">
                  <c:v>42184.088368055563</c:v>
                </c:pt>
                <c:pt idx="38136">
                  <c:v>42184.095312499994</c:v>
                </c:pt>
                <c:pt idx="38137">
                  <c:v>42184.102256944519</c:v>
                </c:pt>
                <c:pt idx="38138">
                  <c:v>42184.109201388892</c:v>
                </c:pt>
                <c:pt idx="38139">
                  <c:v>42184.116145833279</c:v>
                </c:pt>
                <c:pt idx="38140">
                  <c:v>42184.123090277775</c:v>
                </c:pt>
                <c:pt idx="38141">
                  <c:v>42184.13003472222</c:v>
                </c:pt>
                <c:pt idx="38142">
                  <c:v>42184.136979166666</c:v>
                </c:pt>
                <c:pt idx="38143">
                  <c:v>42184.143923611016</c:v>
                </c:pt>
                <c:pt idx="38144">
                  <c:v>42184.150868055563</c:v>
                </c:pt>
                <c:pt idx="38145">
                  <c:v>42184.157812500001</c:v>
                </c:pt>
                <c:pt idx="38146">
                  <c:v>42184.164756944447</c:v>
                </c:pt>
                <c:pt idx="38147">
                  <c:v>42184.171701388885</c:v>
                </c:pt>
                <c:pt idx="38148">
                  <c:v>42184.178645833279</c:v>
                </c:pt>
                <c:pt idx="38149">
                  <c:v>42184.185590277782</c:v>
                </c:pt>
                <c:pt idx="38150">
                  <c:v>42184.19253472222</c:v>
                </c:pt>
                <c:pt idx="38151">
                  <c:v>42184.199479166615</c:v>
                </c:pt>
                <c:pt idx="38152">
                  <c:v>42184.206423611016</c:v>
                </c:pt>
                <c:pt idx="38153">
                  <c:v>42184.213368055556</c:v>
                </c:pt>
                <c:pt idx="38154">
                  <c:v>42184.220312499994</c:v>
                </c:pt>
                <c:pt idx="38155">
                  <c:v>42184.227256944447</c:v>
                </c:pt>
                <c:pt idx="38156">
                  <c:v>42184.234201388892</c:v>
                </c:pt>
                <c:pt idx="38157">
                  <c:v>42184.241145833221</c:v>
                </c:pt>
                <c:pt idx="38158">
                  <c:v>42184.248090277782</c:v>
                </c:pt>
                <c:pt idx="38159">
                  <c:v>42184.25503472222</c:v>
                </c:pt>
                <c:pt idx="38160">
                  <c:v>42184.261979166615</c:v>
                </c:pt>
                <c:pt idx="38161">
                  <c:v>42184.268923611016</c:v>
                </c:pt>
                <c:pt idx="38162">
                  <c:v>42184.275868055556</c:v>
                </c:pt>
                <c:pt idx="38163">
                  <c:v>42184.282812500001</c:v>
                </c:pt>
                <c:pt idx="38164">
                  <c:v>42184.289756944447</c:v>
                </c:pt>
                <c:pt idx="38165">
                  <c:v>42184.296701388885</c:v>
                </c:pt>
                <c:pt idx="38166">
                  <c:v>42184.303645833279</c:v>
                </c:pt>
                <c:pt idx="38167">
                  <c:v>42184.310590277848</c:v>
                </c:pt>
                <c:pt idx="38168">
                  <c:v>42184.317534722242</c:v>
                </c:pt>
                <c:pt idx="38169">
                  <c:v>42184.324479166666</c:v>
                </c:pt>
                <c:pt idx="38170">
                  <c:v>42184.331423611016</c:v>
                </c:pt>
                <c:pt idx="38171">
                  <c:v>42184.338368055563</c:v>
                </c:pt>
                <c:pt idx="38172">
                  <c:v>42184.345312500001</c:v>
                </c:pt>
                <c:pt idx="38173">
                  <c:v>42184.352256944563</c:v>
                </c:pt>
                <c:pt idx="38174">
                  <c:v>42184.359201388979</c:v>
                </c:pt>
                <c:pt idx="38175">
                  <c:v>42184.366145833279</c:v>
                </c:pt>
                <c:pt idx="38176">
                  <c:v>42184.373090277782</c:v>
                </c:pt>
                <c:pt idx="38177">
                  <c:v>42184.380034722242</c:v>
                </c:pt>
                <c:pt idx="38178">
                  <c:v>42184.386979166717</c:v>
                </c:pt>
                <c:pt idx="38179">
                  <c:v>42184.393923611016</c:v>
                </c:pt>
                <c:pt idx="38180">
                  <c:v>42184.400868055563</c:v>
                </c:pt>
                <c:pt idx="38181">
                  <c:v>42184.407812500001</c:v>
                </c:pt>
                <c:pt idx="38182">
                  <c:v>42184.414756944519</c:v>
                </c:pt>
                <c:pt idx="38183">
                  <c:v>42184.421701388885</c:v>
                </c:pt>
                <c:pt idx="38184">
                  <c:v>42184.428645833279</c:v>
                </c:pt>
                <c:pt idx="38185">
                  <c:v>42184.435590277782</c:v>
                </c:pt>
                <c:pt idx="38186">
                  <c:v>42184.442534722242</c:v>
                </c:pt>
                <c:pt idx="38187">
                  <c:v>42184.449479166666</c:v>
                </c:pt>
                <c:pt idx="38188">
                  <c:v>42184.456423611104</c:v>
                </c:pt>
                <c:pt idx="38189">
                  <c:v>42184.463368055556</c:v>
                </c:pt>
                <c:pt idx="38190">
                  <c:v>42184.470312500001</c:v>
                </c:pt>
                <c:pt idx="38191">
                  <c:v>42184.477256944519</c:v>
                </c:pt>
                <c:pt idx="38192">
                  <c:v>42184.484201388979</c:v>
                </c:pt>
                <c:pt idx="38193">
                  <c:v>42184.491145833221</c:v>
                </c:pt>
                <c:pt idx="38194">
                  <c:v>42184.498090277782</c:v>
                </c:pt>
                <c:pt idx="38195">
                  <c:v>42184.50503472222</c:v>
                </c:pt>
                <c:pt idx="38196">
                  <c:v>42184.511979166666</c:v>
                </c:pt>
                <c:pt idx="38197">
                  <c:v>42184.518923611104</c:v>
                </c:pt>
                <c:pt idx="38198">
                  <c:v>42184.525868055556</c:v>
                </c:pt>
                <c:pt idx="38199">
                  <c:v>42184.532812500001</c:v>
                </c:pt>
                <c:pt idx="38200">
                  <c:v>42184.539756944447</c:v>
                </c:pt>
                <c:pt idx="38201">
                  <c:v>42184.546701388892</c:v>
                </c:pt>
                <c:pt idx="38202">
                  <c:v>42184.553645833279</c:v>
                </c:pt>
                <c:pt idx="38203">
                  <c:v>42184.560590277782</c:v>
                </c:pt>
                <c:pt idx="38204">
                  <c:v>42184.56753472222</c:v>
                </c:pt>
                <c:pt idx="38205">
                  <c:v>42184.574479166666</c:v>
                </c:pt>
                <c:pt idx="38206">
                  <c:v>42184.581423611016</c:v>
                </c:pt>
                <c:pt idx="38207">
                  <c:v>42184.588368055563</c:v>
                </c:pt>
                <c:pt idx="38208">
                  <c:v>42184.595312499994</c:v>
                </c:pt>
                <c:pt idx="38209">
                  <c:v>42184.602256944519</c:v>
                </c:pt>
                <c:pt idx="38210">
                  <c:v>42184.609201388892</c:v>
                </c:pt>
                <c:pt idx="38211">
                  <c:v>42184.616145833279</c:v>
                </c:pt>
                <c:pt idx="38212">
                  <c:v>42184.623090277775</c:v>
                </c:pt>
                <c:pt idx="38213">
                  <c:v>42184.63003472222</c:v>
                </c:pt>
                <c:pt idx="38214">
                  <c:v>42184.636979166666</c:v>
                </c:pt>
                <c:pt idx="38215">
                  <c:v>42184.643923611016</c:v>
                </c:pt>
                <c:pt idx="38216">
                  <c:v>42184.650868055563</c:v>
                </c:pt>
                <c:pt idx="38217">
                  <c:v>42184.657812500001</c:v>
                </c:pt>
                <c:pt idx="38218">
                  <c:v>42184.664756944447</c:v>
                </c:pt>
                <c:pt idx="38219">
                  <c:v>42184.671701388885</c:v>
                </c:pt>
                <c:pt idx="38220">
                  <c:v>42184.678645833279</c:v>
                </c:pt>
                <c:pt idx="38221">
                  <c:v>42184.685590277782</c:v>
                </c:pt>
                <c:pt idx="38222">
                  <c:v>42184.69253472222</c:v>
                </c:pt>
                <c:pt idx="38223">
                  <c:v>42184.699479166615</c:v>
                </c:pt>
                <c:pt idx="38224">
                  <c:v>42184.706423611016</c:v>
                </c:pt>
                <c:pt idx="38225">
                  <c:v>42184.713368055556</c:v>
                </c:pt>
                <c:pt idx="38226">
                  <c:v>42184.720312499994</c:v>
                </c:pt>
                <c:pt idx="38227">
                  <c:v>42184.727256944447</c:v>
                </c:pt>
                <c:pt idx="38228">
                  <c:v>42184.734201388892</c:v>
                </c:pt>
                <c:pt idx="38229">
                  <c:v>42184.741145833221</c:v>
                </c:pt>
                <c:pt idx="38230">
                  <c:v>42184.748090277782</c:v>
                </c:pt>
                <c:pt idx="38231">
                  <c:v>42184.75503472222</c:v>
                </c:pt>
                <c:pt idx="38232">
                  <c:v>42184.761979166615</c:v>
                </c:pt>
                <c:pt idx="38233">
                  <c:v>42184.768923611016</c:v>
                </c:pt>
                <c:pt idx="38234">
                  <c:v>42184.775868055556</c:v>
                </c:pt>
                <c:pt idx="38235">
                  <c:v>42184.782812500001</c:v>
                </c:pt>
                <c:pt idx="38236">
                  <c:v>42184.789756944447</c:v>
                </c:pt>
                <c:pt idx="38237">
                  <c:v>42184.796701388885</c:v>
                </c:pt>
                <c:pt idx="38238">
                  <c:v>42184.803645833279</c:v>
                </c:pt>
                <c:pt idx="38239">
                  <c:v>42184.810590277848</c:v>
                </c:pt>
                <c:pt idx="38240">
                  <c:v>42184.817534722242</c:v>
                </c:pt>
                <c:pt idx="38241">
                  <c:v>42184.824479166666</c:v>
                </c:pt>
                <c:pt idx="38242">
                  <c:v>42184.831423611016</c:v>
                </c:pt>
                <c:pt idx="38243">
                  <c:v>42184.838368055563</c:v>
                </c:pt>
                <c:pt idx="38244">
                  <c:v>42184.845312500001</c:v>
                </c:pt>
                <c:pt idx="38245">
                  <c:v>42184.852256944563</c:v>
                </c:pt>
                <c:pt idx="38246">
                  <c:v>42184.859201388979</c:v>
                </c:pt>
                <c:pt idx="38247">
                  <c:v>42184.866145833279</c:v>
                </c:pt>
                <c:pt idx="38248">
                  <c:v>42184.873090277782</c:v>
                </c:pt>
                <c:pt idx="38249">
                  <c:v>42184.880034722242</c:v>
                </c:pt>
                <c:pt idx="38250">
                  <c:v>42184.886979166717</c:v>
                </c:pt>
                <c:pt idx="38251">
                  <c:v>42184.893923611016</c:v>
                </c:pt>
                <c:pt idx="38252">
                  <c:v>42184.900868055563</c:v>
                </c:pt>
                <c:pt idx="38253">
                  <c:v>42184.907812500001</c:v>
                </c:pt>
                <c:pt idx="38254">
                  <c:v>42184.914756944519</c:v>
                </c:pt>
                <c:pt idx="38255">
                  <c:v>42184.921701388885</c:v>
                </c:pt>
                <c:pt idx="38256">
                  <c:v>42184.928645833279</c:v>
                </c:pt>
                <c:pt idx="38257">
                  <c:v>42184.935590277782</c:v>
                </c:pt>
                <c:pt idx="38258">
                  <c:v>42184.942534722242</c:v>
                </c:pt>
                <c:pt idx="38259">
                  <c:v>42184.949479166666</c:v>
                </c:pt>
                <c:pt idx="38260">
                  <c:v>42184.956423611104</c:v>
                </c:pt>
                <c:pt idx="38261">
                  <c:v>42184.963368055556</c:v>
                </c:pt>
                <c:pt idx="38262">
                  <c:v>42184.970312500001</c:v>
                </c:pt>
                <c:pt idx="38263">
                  <c:v>42184.977256944519</c:v>
                </c:pt>
                <c:pt idx="38264">
                  <c:v>42184.984201388979</c:v>
                </c:pt>
                <c:pt idx="38265">
                  <c:v>42184.991145833221</c:v>
                </c:pt>
                <c:pt idx="38266">
                  <c:v>42184.998090277782</c:v>
                </c:pt>
                <c:pt idx="38267">
                  <c:v>42185.00503472222</c:v>
                </c:pt>
                <c:pt idx="38268">
                  <c:v>42185.011979166666</c:v>
                </c:pt>
                <c:pt idx="38269">
                  <c:v>42185.018923611104</c:v>
                </c:pt>
                <c:pt idx="38270">
                  <c:v>42185.025868055556</c:v>
                </c:pt>
                <c:pt idx="38271">
                  <c:v>42185.032812500001</c:v>
                </c:pt>
                <c:pt idx="38272">
                  <c:v>42185.039756944447</c:v>
                </c:pt>
                <c:pt idx="38273">
                  <c:v>42185.046701388892</c:v>
                </c:pt>
                <c:pt idx="38274">
                  <c:v>42185.053645833279</c:v>
                </c:pt>
                <c:pt idx="38275">
                  <c:v>42185.060590277782</c:v>
                </c:pt>
                <c:pt idx="38276">
                  <c:v>42185.06753472222</c:v>
                </c:pt>
                <c:pt idx="38277">
                  <c:v>42185.074479166666</c:v>
                </c:pt>
                <c:pt idx="38278">
                  <c:v>42185.081423611016</c:v>
                </c:pt>
                <c:pt idx="38279">
                  <c:v>42185.088368055563</c:v>
                </c:pt>
                <c:pt idx="38280">
                  <c:v>42185.095312499994</c:v>
                </c:pt>
                <c:pt idx="38281">
                  <c:v>42185.102256944519</c:v>
                </c:pt>
                <c:pt idx="38282">
                  <c:v>42185.109201388892</c:v>
                </c:pt>
                <c:pt idx="38283">
                  <c:v>42185.116145833279</c:v>
                </c:pt>
                <c:pt idx="38284">
                  <c:v>42185.123090277775</c:v>
                </c:pt>
                <c:pt idx="38285">
                  <c:v>42185.13003472222</c:v>
                </c:pt>
                <c:pt idx="38286">
                  <c:v>42185.136979166666</c:v>
                </c:pt>
                <c:pt idx="38287">
                  <c:v>42185.143923611016</c:v>
                </c:pt>
                <c:pt idx="38288">
                  <c:v>42185.150868055563</c:v>
                </c:pt>
                <c:pt idx="38289">
                  <c:v>42185.157812500001</c:v>
                </c:pt>
                <c:pt idx="38290">
                  <c:v>42185.164756944447</c:v>
                </c:pt>
                <c:pt idx="38291">
                  <c:v>42185.171701388885</c:v>
                </c:pt>
                <c:pt idx="38292">
                  <c:v>42185.178645833279</c:v>
                </c:pt>
                <c:pt idx="38293">
                  <c:v>42185.185590277782</c:v>
                </c:pt>
                <c:pt idx="38294">
                  <c:v>42185.19253472222</c:v>
                </c:pt>
                <c:pt idx="38295">
                  <c:v>42185.199479166615</c:v>
                </c:pt>
                <c:pt idx="38296">
                  <c:v>42185.206423611016</c:v>
                </c:pt>
                <c:pt idx="38297">
                  <c:v>42185.213368055556</c:v>
                </c:pt>
                <c:pt idx="38298">
                  <c:v>42185.220312499994</c:v>
                </c:pt>
                <c:pt idx="38299">
                  <c:v>42185.227256944447</c:v>
                </c:pt>
                <c:pt idx="38300">
                  <c:v>42185.234201388892</c:v>
                </c:pt>
                <c:pt idx="38301">
                  <c:v>42185.241145833221</c:v>
                </c:pt>
                <c:pt idx="38302">
                  <c:v>42185.248090277782</c:v>
                </c:pt>
                <c:pt idx="38303">
                  <c:v>42185.25503472222</c:v>
                </c:pt>
                <c:pt idx="38304">
                  <c:v>42185.261979166615</c:v>
                </c:pt>
                <c:pt idx="38305">
                  <c:v>42185.268923611016</c:v>
                </c:pt>
                <c:pt idx="38306">
                  <c:v>42185.275868055556</c:v>
                </c:pt>
                <c:pt idx="38307">
                  <c:v>42185.282812500001</c:v>
                </c:pt>
                <c:pt idx="38308">
                  <c:v>42185.289756944447</c:v>
                </c:pt>
                <c:pt idx="38309">
                  <c:v>42185.296701388885</c:v>
                </c:pt>
                <c:pt idx="38310">
                  <c:v>42185.303645833279</c:v>
                </c:pt>
                <c:pt idx="38311">
                  <c:v>42185.310590277848</c:v>
                </c:pt>
                <c:pt idx="38312">
                  <c:v>42185.317534722242</c:v>
                </c:pt>
                <c:pt idx="38313">
                  <c:v>42185.324479166666</c:v>
                </c:pt>
                <c:pt idx="38314">
                  <c:v>42185.331423611016</c:v>
                </c:pt>
                <c:pt idx="38315">
                  <c:v>42185.338368055563</c:v>
                </c:pt>
                <c:pt idx="38316">
                  <c:v>42185.345312500001</c:v>
                </c:pt>
                <c:pt idx="38317">
                  <c:v>42185.352256944563</c:v>
                </c:pt>
                <c:pt idx="38318">
                  <c:v>42185.359201388979</c:v>
                </c:pt>
                <c:pt idx="38319">
                  <c:v>42185.366145833279</c:v>
                </c:pt>
                <c:pt idx="38320">
                  <c:v>42185.373090277782</c:v>
                </c:pt>
                <c:pt idx="38321">
                  <c:v>42185.380034722242</c:v>
                </c:pt>
                <c:pt idx="38322">
                  <c:v>42185.386979166717</c:v>
                </c:pt>
                <c:pt idx="38323">
                  <c:v>42185.393923611016</c:v>
                </c:pt>
                <c:pt idx="38324">
                  <c:v>42185.400868055563</c:v>
                </c:pt>
                <c:pt idx="38325">
                  <c:v>42185.407812500001</c:v>
                </c:pt>
                <c:pt idx="38326">
                  <c:v>42185.414756944519</c:v>
                </c:pt>
                <c:pt idx="38327">
                  <c:v>42185.421701388885</c:v>
                </c:pt>
                <c:pt idx="38328">
                  <c:v>42185.428645833279</c:v>
                </c:pt>
                <c:pt idx="38329">
                  <c:v>42185.435590277782</c:v>
                </c:pt>
                <c:pt idx="38330">
                  <c:v>42185.442534722242</c:v>
                </c:pt>
                <c:pt idx="38331">
                  <c:v>42185.449479166666</c:v>
                </c:pt>
                <c:pt idx="38332">
                  <c:v>42185.456423611104</c:v>
                </c:pt>
                <c:pt idx="38333">
                  <c:v>42185.463368055556</c:v>
                </c:pt>
                <c:pt idx="38334">
                  <c:v>42185.470312500001</c:v>
                </c:pt>
                <c:pt idx="38335">
                  <c:v>42185.477256944519</c:v>
                </c:pt>
                <c:pt idx="38336">
                  <c:v>42185.484201388979</c:v>
                </c:pt>
                <c:pt idx="38337">
                  <c:v>42185.491145833221</c:v>
                </c:pt>
                <c:pt idx="38338">
                  <c:v>42185.498090277782</c:v>
                </c:pt>
                <c:pt idx="38339">
                  <c:v>42185.50503472222</c:v>
                </c:pt>
                <c:pt idx="38340">
                  <c:v>42185.511979166666</c:v>
                </c:pt>
                <c:pt idx="38341">
                  <c:v>42185.518923611104</c:v>
                </c:pt>
                <c:pt idx="38342">
                  <c:v>42185.525868055556</c:v>
                </c:pt>
                <c:pt idx="38343">
                  <c:v>42185.532812500001</c:v>
                </c:pt>
                <c:pt idx="38344">
                  <c:v>42185.539756944447</c:v>
                </c:pt>
                <c:pt idx="38345">
                  <c:v>42185.546701388892</c:v>
                </c:pt>
                <c:pt idx="38346">
                  <c:v>42185.553645833279</c:v>
                </c:pt>
                <c:pt idx="38347">
                  <c:v>42185.560590277782</c:v>
                </c:pt>
                <c:pt idx="38348">
                  <c:v>42185.56753472222</c:v>
                </c:pt>
                <c:pt idx="38349">
                  <c:v>42185.574479166666</c:v>
                </c:pt>
                <c:pt idx="38350">
                  <c:v>42185.581423611016</c:v>
                </c:pt>
                <c:pt idx="38351">
                  <c:v>42185.588368055563</c:v>
                </c:pt>
                <c:pt idx="38352">
                  <c:v>42185.595312499994</c:v>
                </c:pt>
                <c:pt idx="38353">
                  <c:v>42185.602256944519</c:v>
                </c:pt>
                <c:pt idx="38354">
                  <c:v>42185.609201388892</c:v>
                </c:pt>
                <c:pt idx="38355">
                  <c:v>42185.616145833279</c:v>
                </c:pt>
                <c:pt idx="38356">
                  <c:v>42185.623090277775</c:v>
                </c:pt>
                <c:pt idx="38357">
                  <c:v>42185.63003472222</c:v>
                </c:pt>
                <c:pt idx="38358">
                  <c:v>42185.636979166666</c:v>
                </c:pt>
                <c:pt idx="38359">
                  <c:v>42185.643923611016</c:v>
                </c:pt>
                <c:pt idx="38360">
                  <c:v>42185.650868055563</c:v>
                </c:pt>
                <c:pt idx="38361">
                  <c:v>42185.657812500001</c:v>
                </c:pt>
                <c:pt idx="38362">
                  <c:v>42185.664756944447</c:v>
                </c:pt>
                <c:pt idx="38363">
                  <c:v>42185.671701388885</c:v>
                </c:pt>
                <c:pt idx="38364">
                  <c:v>42185.678645833279</c:v>
                </c:pt>
                <c:pt idx="38365">
                  <c:v>42185.685590277782</c:v>
                </c:pt>
                <c:pt idx="38366">
                  <c:v>42185.69253472222</c:v>
                </c:pt>
                <c:pt idx="38367">
                  <c:v>42185.699479166615</c:v>
                </c:pt>
                <c:pt idx="38368">
                  <c:v>42185.706423611016</c:v>
                </c:pt>
                <c:pt idx="38369">
                  <c:v>42185.713368055556</c:v>
                </c:pt>
                <c:pt idx="38370">
                  <c:v>42185.720312499994</c:v>
                </c:pt>
                <c:pt idx="38371">
                  <c:v>42185.727256944447</c:v>
                </c:pt>
                <c:pt idx="38372">
                  <c:v>42185.734201388892</c:v>
                </c:pt>
                <c:pt idx="38373">
                  <c:v>42185.741145833221</c:v>
                </c:pt>
                <c:pt idx="38374">
                  <c:v>42185.748090277782</c:v>
                </c:pt>
                <c:pt idx="38375">
                  <c:v>42185.75503472222</c:v>
                </c:pt>
                <c:pt idx="38376">
                  <c:v>42185.761979166615</c:v>
                </c:pt>
                <c:pt idx="38377">
                  <c:v>42185.768923611016</c:v>
                </c:pt>
                <c:pt idx="38378">
                  <c:v>42185.775868055556</c:v>
                </c:pt>
                <c:pt idx="38379">
                  <c:v>42185.782812500001</c:v>
                </c:pt>
                <c:pt idx="38380">
                  <c:v>42185.789756944447</c:v>
                </c:pt>
                <c:pt idx="38381">
                  <c:v>42185.796701388885</c:v>
                </c:pt>
                <c:pt idx="38382">
                  <c:v>42185.803645833279</c:v>
                </c:pt>
                <c:pt idx="38383">
                  <c:v>42185.810590277848</c:v>
                </c:pt>
                <c:pt idx="38384">
                  <c:v>42185.817534722242</c:v>
                </c:pt>
                <c:pt idx="38385">
                  <c:v>42185.824479166666</c:v>
                </c:pt>
                <c:pt idx="38386">
                  <c:v>42185.831423611016</c:v>
                </c:pt>
                <c:pt idx="38387">
                  <c:v>42185.838368055563</c:v>
                </c:pt>
                <c:pt idx="38388">
                  <c:v>42185.845312500001</c:v>
                </c:pt>
                <c:pt idx="38389">
                  <c:v>42185.852256944563</c:v>
                </c:pt>
                <c:pt idx="38390">
                  <c:v>42185.859201388979</c:v>
                </c:pt>
                <c:pt idx="38391">
                  <c:v>42185.866145833279</c:v>
                </c:pt>
                <c:pt idx="38392">
                  <c:v>42185.873090277782</c:v>
                </c:pt>
                <c:pt idx="38393">
                  <c:v>42185.880034722242</c:v>
                </c:pt>
                <c:pt idx="38394">
                  <c:v>42185.886979166717</c:v>
                </c:pt>
                <c:pt idx="38395">
                  <c:v>42185.893923611016</c:v>
                </c:pt>
                <c:pt idx="38396">
                  <c:v>42185.900868055563</c:v>
                </c:pt>
                <c:pt idx="38397">
                  <c:v>42185.907812500001</c:v>
                </c:pt>
                <c:pt idx="38398">
                  <c:v>42185.914756944519</c:v>
                </c:pt>
                <c:pt idx="38399">
                  <c:v>42185.921701388885</c:v>
                </c:pt>
                <c:pt idx="38400">
                  <c:v>42185.928645833279</c:v>
                </c:pt>
                <c:pt idx="38401">
                  <c:v>42185.935590277782</c:v>
                </c:pt>
                <c:pt idx="38402">
                  <c:v>42185.942534722242</c:v>
                </c:pt>
                <c:pt idx="38403">
                  <c:v>42185.949479166666</c:v>
                </c:pt>
                <c:pt idx="38404">
                  <c:v>42185.956423611104</c:v>
                </c:pt>
                <c:pt idx="38405">
                  <c:v>42185.963368055556</c:v>
                </c:pt>
                <c:pt idx="38406">
                  <c:v>42185.970312500001</c:v>
                </c:pt>
                <c:pt idx="38407">
                  <c:v>42185.977256944519</c:v>
                </c:pt>
                <c:pt idx="38408">
                  <c:v>42185.984201388979</c:v>
                </c:pt>
                <c:pt idx="38409">
                  <c:v>42185.991145833221</c:v>
                </c:pt>
                <c:pt idx="38410">
                  <c:v>42185.998090277782</c:v>
                </c:pt>
                <c:pt idx="38411">
                  <c:v>42186.00503472222</c:v>
                </c:pt>
                <c:pt idx="38412">
                  <c:v>42186.011979166666</c:v>
                </c:pt>
                <c:pt idx="38413">
                  <c:v>42186.018923611104</c:v>
                </c:pt>
                <c:pt idx="38414">
                  <c:v>42186.025868055556</c:v>
                </c:pt>
                <c:pt idx="38415">
                  <c:v>42186.032812500001</c:v>
                </c:pt>
                <c:pt idx="38416">
                  <c:v>42186.039756944447</c:v>
                </c:pt>
                <c:pt idx="38417">
                  <c:v>42186.046701388892</c:v>
                </c:pt>
                <c:pt idx="38418">
                  <c:v>42186.053645833279</c:v>
                </c:pt>
                <c:pt idx="38419">
                  <c:v>42186.060590277782</c:v>
                </c:pt>
                <c:pt idx="38420">
                  <c:v>42186.06753472222</c:v>
                </c:pt>
                <c:pt idx="38421">
                  <c:v>42186.074479166666</c:v>
                </c:pt>
                <c:pt idx="38422">
                  <c:v>42186.081423611016</c:v>
                </c:pt>
                <c:pt idx="38423">
                  <c:v>42186.088368055563</c:v>
                </c:pt>
                <c:pt idx="38424">
                  <c:v>42186.095312499994</c:v>
                </c:pt>
                <c:pt idx="38425">
                  <c:v>42186.102256944519</c:v>
                </c:pt>
                <c:pt idx="38426">
                  <c:v>42186.109201388892</c:v>
                </c:pt>
                <c:pt idx="38427">
                  <c:v>42186.116145833279</c:v>
                </c:pt>
                <c:pt idx="38428">
                  <c:v>42186.123090277775</c:v>
                </c:pt>
                <c:pt idx="38429">
                  <c:v>42186.13003472222</c:v>
                </c:pt>
                <c:pt idx="38430">
                  <c:v>42186.136979166666</c:v>
                </c:pt>
                <c:pt idx="38431">
                  <c:v>42186.143923611016</c:v>
                </c:pt>
                <c:pt idx="38432">
                  <c:v>42186.150868055563</c:v>
                </c:pt>
                <c:pt idx="38433">
                  <c:v>42186.157812500001</c:v>
                </c:pt>
                <c:pt idx="38434">
                  <c:v>42186.164756944447</c:v>
                </c:pt>
                <c:pt idx="38435">
                  <c:v>42186.171701388885</c:v>
                </c:pt>
                <c:pt idx="38436">
                  <c:v>42186.178645833279</c:v>
                </c:pt>
                <c:pt idx="38437">
                  <c:v>42186.185590277782</c:v>
                </c:pt>
                <c:pt idx="38438">
                  <c:v>42186.19253472222</c:v>
                </c:pt>
                <c:pt idx="38439">
                  <c:v>42186.199479166615</c:v>
                </c:pt>
                <c:pt idx="38440">
                  <c:v>42186.206423611016</c:v>
                </c:pt>
                <c:pt idx="38441">
                  <c:v>42186.213368055556</c:v>
                </c:pt>
                <c:pt idx="38442">
                  <c:v>42186.220312499994</c:v>
                </c:pt>
                <c:pt idx="38443">
                  <c:v>42186.227256944447</c:v>
                </c:pt>
                <c:pt idx="38444">
                  <c:v>42186.234201388892</c:v>
                </c:pt>
                <c:pt idx="38445">
                  <c:v>42186.241145833221</c:v>
                </c:pt>
                <c:pt idx="38446">
                  <c:v>42186.248090277782</c:v>
                </c:pt>
                <c:pt idx="38447">
                  <c:v>42186.25503472222</c:v>
                </c:pt>
                <c:pt idx="38448">
                  <c:v>42186.261979166615</c:v>
                </c:pt>
                <c:pt idx="38449">
                  <c:v>42186.268923611016</c:v>
                </c:pt>
                <c:pt idx="38450">
                  <c:v>42186.275868055556</c:v>
                </c:pt>
                <c:pt idx="38451">
                  <c:v>42186.282812500001</c:v>
                </c:pt>
                <c:pt idx="38452">
                  <c:v>42186.289756944447</c:v>
                </c:pt>
                <c:pt idx="38453">
                  <c:v>42186.296701388885</c:v>
                </c:pt>
                <c:pt idx="38454">
                  <c:v>42186.303645833279</c:v>
                </c:pt>
                <c:pt idx="38455">
                  <c:v>42186.310590277848</c:v>
                </c:pt>
                <c:pt idx="38456">
                  <c:v>42186.317534722242</c:v>
                </c:pt>
                <c:pt idx="38457">
                  <c:v>42186.324479166666</c:v>
                </c:pt>
                <c:pt idx="38458">
                  <c:v>42186.331423611016</c:v>
                </c:pt>
                <c:pt idx="38459">
                  <c:v>42186.338368055563</c:v>
                </c:pt>
                <c:pt idx="38460">
                  <c:v>42186.345312500001</c:v>
                </c:pt>
                <c:pt idx="38461">
                  <c:v>42186.352256944563</c:v>
                </c:pt>
                <c:pt idx="38462">
                  <c:v>42186.359201388979</c:v>
                </c:pt>
                <c:pt idx="38463">
                  <c:v>42186.366145833279</c:v>
                </c:pt>
                <c:pt idx="38464">
                  <c:v>42186.373090277782</c:v>
                </c:pt>
                <c:pt idx="38465">
                  <c:v>42186.380034722242</c:v>
                </c:pt>
                <c:pt idx="38466">
                  <c:v>42186.386979166717</c:v>
                </c:pt>
                <c:pt idx="38467">
                  <c:v>42186.393923611016</c:v>
                </c:pt>
                <c:pt idx="38468">
                  <c:v>42186.400868055563</c:v>
                </c:pt>
                <c:pt idx="38469">
                  <c:v>42186.407812500001</c:v>
                </c:pt>
                <c:pt idx="38470">
                  <c:v>42186.414756944519</c:v>
                </c:pt>
                <c:pt idx="38471">
                  <c:v>42186.421701388885</c:v>
                </c:pt>
                <c:pt idx="38472">
                  <c:v>42186.428645833279</c:v>
                </c:pt>
                <c:pt idx="38473">
                  <c:v>42186.435590277782</c:v>
                </c:pt>
                <c:pt idx="38474">
                  <c:v>42186.442534722242</c:v>
                </c:pt>
                <c:pt idx="38475">
                  <c:v>42186.449479166666</c:v>
                </c:pt>
                <c:pt idx="38476">
                  <c:v>42186.456423611104</c:v>
                </c:pt>
                <c:pt idx="38477">
                  <c:v>42186.463368055556</c:v>
                </c:pt>
                <c:pt idx="38478">
                  <c:v>42186.470312500001</c:v>
                </c:pt>
                <c:pt idx="38479">
                  <c:v>42186.477256944519</c:v>
                </c:pt>
                <c:pt idx="38480">
                  <c:v>42186.484201388979</c:v>
                </c:pt>
                <c:pt idx="38481">
                  <c:v>42186.491145833221</c:v>
                </c:pt>
                <c:pt idx="38482">
                  <c:v>42186.498090277782</c:v>
                </c:pt>
                <c:pt idx="38483">
                  <c:v>42186.50503472222</c:v>
                </c:pt>
                <c:pt idx="38484">
                  <c:v>42186.511979166666</c:v>
                </c:pt>
                <c:pt idx="38485">
                  <c:v>42186.518923611104</c:v>
                </c:pt>
                <c:pt idx="38486">
                  <c:v>42186.525868055556</c:v>
                </c:pt>
                <c:pt idx="38487">
                  <c:v>42186.532812500001</c:v>
                </c:pt>
                <c:pt idx="38488">
                  <c:v>42186.539756944447</c:v>
                </c:pt>
                <c:pt idx="38489">
                  <c:v>42186.546701388892</c:v>
                </c:pt>
                <c:pt idx="38490">
                  <c:v>42186.553645833279</c:v>
                </c:pt>
                <c:pt idx="38491">
                  <c:v>42186.560590277782</c:v>
                </c:pt>
                <c:pt idx="38492">
                  <c:v>42186.56753472222</c:v>
                </c:pt>
                <c:pt idx="38493">
                  <c:v>42186.574479166666</c:v>
                </c:pt>
                <c:pt idx="38494">
                  <c:v>42186.581423611016</c:v>
                </c:pt>
                <c:pt idx="38495">
                  <c:v>42186.588368055563</c:v>
                </c:pt>
                <c:pt idx="38496">
                  <c:v>42186.595312499994</c:v>
                </c:pt>
                <c:pt idx="38497">
                  <c:v>42186.602256944519</c:v>
                </c:pt>
                <c:pt idx="38498">
                  <c:v>42186.609201388892</c:v>
                </c:pt>
                <c:pt idx="38499">
                  <c:v>42186.616145833279</c:v>
                </c:pt>
                <c:pt idx="38500">
                  <c:v>42186.623090277775</c:v>
                </c:pt>
                <c:pt idx="38501">
                  <c:v>42186.63003472222</c:v>
                </c:pt>
                <c:pt idx="38502">
                  <c:v>42186.636979166666</c:v>
                </c:pt>
                <c:pt idx="38503">
                  <c:v>42186.643923611016</c:v>
                </c:pt>
                <c:pt idx="38504">
                  <c:v>42186.650868055563</c:v>
                </c:pt>
                <c:pt idx="38505">
                  <c:v>42186.657812500001</c:v>
                </c:pt>
                <c:pt idx="38506">
                  <c:v>42186.664756944447</c:v>
                </c:pt>
                <c:pt idx="38507">
                  <c:v>42186.671701388885</c:v>
                </c:pt>
                <c:pt idx="38508">
                  <c:v>42186.678645833279</c:v>
                </c:pt>
                <c:pt idx="38509">
                  <c:v>42186.685590277782</c:v>
                </c:pt>
                <c:pt idx="38510">
                  <c:v>42186.69253472222</c:v>
                </c:pt>
                <c:pt idx="38511">
                  <c:v>42186.699479166615</c:v>
                </c:pt>
                <c:pt idx="38512">
                  <c:v>42186.706423611016</c:v>
                </c:pt>
                <c:pt idx="38513">
                  <c:v>42186.713368055556</c:v>
                </c:pt>
                <c:pt idx="38514">
                  <c:v>42186.720312499994</c:v>
                </c:pt>
                <c:pt idx="38515">
                  <c:v>42186.727256944447</c:v>
                </c:pt>
                <c:pt idx="38516">
                  <c:v>42186.734201388892</c:v>
                </c:pt>
                <c:pt idx="38517">
                  <c:v>42186.741145833221</c:v>
                </c:pt>
                <c:pt idx="38518">
                  <c:v>42186.748090277782</c:v>
                </c:pt>
                <c:pt idx="38519">
                  <c:v>42186.75503472222</c:v>
                </c:pt>
                <c:pt idx="38520">
                  <c:v>42186.761979166615</c:v>
                </c:pt>
                <c:pt idx="38521">
                  <c:v>42186.768923611016</c:v>
                </c:pt>
                <c:pt idx="38522">
                  <c:v>42186.775868055556</c:v>
                </c:pt>
                <c:pt idx="38523">
                  <c:v>42186.782812500001</c:v>
                </c:pt>
                <c:pt idx="38524">
                  <c:v>42186.789756944447</c:v>
                </c:pt>
                <c:pt idx="38525">
                  <c:v>42186.796701388885</c:v>
                </c:pt>
                <c:pt idx="38526">
                  <c:v>42186.803645833279</c:v>
                </c:pt>
                <c:pt idx="38527">
                  <c:v>42186.810590277848</c:v>
                </c:pt>
                <c:pt idx="38528">
                  <c:v>42186.817534722242</c:v>
                </c:pt>
                <c:pt idx="38529">
                  <c:v>42186.824479166666</c:v>
                </c:pt>
                <c:pt idx="38530">
                  <c:v>42186.831423611016</c:v>
                </c:pt>
                <c:pt idx="38531">
                  <c:v>42186.838368055563</c:v>
                </c:pt>
                <c:pt idx="38532">
                  <c:v>42186.845312500001</c:v>
                </c:pt>
                <c:pt idx="38533">
                  <c:v>42186.852256944563</c:v>
                </c:pt>
                <c:pt idx="38534">
                  <c:v>42186.859201388979</c:v>
                </c:pt>
                <c:pt idx="38535">
                  <c:v>42186.866145833279</c:v>
                </c:pt>
                <c:pt idx="38536">
                  <c:v>42186.873090277782</c:v>
                </c:pt>
                <c:pt idx="38537">
                  <c:v>42186.880034722242</c:v>
                </c:pt>
                <c:pt idx="38538">
                  <c:v>42186.886979166717</c:v>
                </c:pt>
                <c:pt idx="38539">
                  <c:v>42186.893923611016</c:v>
                </c:pt>
                <c:pt idx="38540">
                  <c:v>42186.900868055563</c:v>
                </c:pt>
                <c:pt idx="38541">
                  <c:v>42186.907812500001</c:v>
                </c:pt>
                <c:pt idx="38542">
                  <c:v>42186.914756944519</c:v>
                </c:pt>
                <c:pt idx="38543">
                  <c:v>42186.921701388885</c:v>
                </c:pt>
                <c:pt idx="38544">
                  <c:v>42186.928645833279</c:v>
                </c:pt>
                <c:pt idx="38545">
                  <c:v>42186.935590277782</c:v>
                </c:pt>
                <c:pt idx="38546">
                  <c:v>42186.942534722242</c:v>
                </c:pt>
                <c:pt idx="38547">
                  <c:v>42186.949479166666</c:v>
                </c:pt>
                <c:pt idx="38548">
                  <c:v>42186.956423611104</c:v>
                </c:pt>
                <c:pt idx="38549">
                  <c:v>42186.963368055556</c:v>
                </c:pt>
                <c:pt idx="38550">
                  <c:v>42186.970312500001</c:v>
                </c:pt>
                <c:pt idx="38551">
                  <c:v>42186.977256944519</c:v>
                </c:pt>
                <c:pt idx="38552">
                  <c:v>42186.984201388979</c:v>
                </c:pt>
                <c:pt idx="38553">
                  <c:v>42186.991145833221</c:v>
                </c:pt>
                <c:pt idx="38554">
                  <c:v>42186.998090277782</c:v>
                </c:pt>
                <c:pt idx="38555">
                  <c:v>42187.00503472222</c:v>
                </c:pt>
                <c:pt idx="38556">
                  <c:v>42187.011979166666</c:v>
                </c:pt>
                <c:pt idx="38557">
                  <c:v>42187.018923611104</c:v>
                </c:pt>
                <c:pt idx="38558">
                  <c:v>42187.025868055556</c:v>
                </c:pt>
                <c:pt idx="38559">
                  <c:v>42187.032812500001</c:v>
                </c:pt>
                <c:pt idx="38560">
                  <c:v>42187.039756944447</c:v>
                </c:pt>
                <c:pt idx="38561">
                  <c:v>42187.046701388892</c:v>
                </c:pt>
                <c:pt idx="38562">
                  <c:v>42187.053645833279</c:v>
                </c:pt>
                <c:pt idx="38563">
                  <c:v>42187.060590277782</c:v>
                </c:pt>
                <c:pt idx="38564">
                  <c:v>42187.06753472222</c:v>
                </c:pt>
                <c:pt idx="38565">
                  <c:v>42187.074479166666</c:v>
                </c:pt>
                <c:pt idx="38566">
                  <c:v>42187.081423611016</c:v>
                </c:pt>
                <c:pt idx="38567">
                  <c:v>42187.088368055563</c:v>
                </c:pt>
                <c:pt idx="38568">
                  <c:v>42187.095312499994</c:v>
                </c:pt>
                <c:pt idx="38569">
                  <c:v>42187.102256944519</c:v>
                </c:pt>
                <c:pt idx="38570">
                  <c:v>42187.109201388892</c:v>
                </c:pt>
                <c:pt idx="38571">
                  <c:v>42187.116145833279</c:v>
                </c:pt>
                <c:pt idx="38572">
                  <c:v>42187.123090277775</c:v>
                </c:pt>
                <c:pt idx="38573">
                  <c:v>42187.13003472222</c:v>
                </c:pt>
                <c:pt idx="38574">
                  <c:v>42187.136979166666</c:v>
                </c:pt>
                <c:pt idx="38575">
                  <c:v>42187.143923611016</c:v>
                </c:pt>
                <c:pt idx="38576">
                  <c:v>42187.150868055563</c:v>
                </c:pt>
                <c:pt idx="38577">
                  <c:v>42187.157812500001</c:v>
                </c:pt>
                <c:pt idx="38578">
                  <c:v>42187.164756944447</c:v>
                </c:pt>
                <c:pt idx="38579">
                  <c:v>42187.171701388885</c:v>
                </c:pt>
                <c:pt idx="38580">
                  <c:v>42187.178645833279</c:v>
                </c:pt>
                <c:pt idx="38581">
                  <c:v>42187.185590277782</c:v>
                </c:pt>
                <c:pt idx="38582">
                  <c:v>42187.19253472222</c:v>
                </c:pt>
                <c:pt idx="38583">
                  <c:v>42187.199479166615</c:v>
                </c:pt>
                <c:pt idx="38584">
                  <c:v>42187.206423611016</c:v>
                </c:pt>
                <c:pt idx="38585">
                  <c:v>42187.213368055556</c:v>
                </c:pt>
                <c:pt idx="38586">
                  <c:v>42187.220312499994</c:v>
                </c:pt>
                <c:pt idx="38587">
                  <c:v>42187.227256944447</c:v>
                </c:pt>
                <c:pt idx="38588">
                  <c:v>42187.234201388892</c:v>
                </c:pt>
                <c:pt idx="38589">
                  <c:v>42187.241145833221</c:v>
                </c:pt>
                <c:pt idx="38590">
                  <c:v>42187.248090277782</c:v>
                </c:pt>
                <c:pt idx="38591">
                  <c:v>42187.25503472222</c:v>
                </c:pt>
                <c:pt idx="38592">
                  <c:v>42187.261979166615</c:v>
                </c:pt>
                <c:pt idx="38593">
                  <c:v>42187.268923611016</c:v>
                </c:pt>
                <c:pt idx="38594">
                  <c:v>42187.275868055556</c:v>
                </c:pt>
                <c:pt idx="38595">
                  <c:v>42187.282812500001</c:v>
                </c:pt>
                <c:pt idx="38596">
                  <c:v>42187.289756944447</c:v>
                </c:pt>
                <c:pt idx="38597">
                  <c:v>42187.296701388885</c:v>
                </c:pt>
                <c:pt idx="38598">
                  <c:v>42187.303645833279</c:v>
                </c:pt>
                <c:pt idx="38599">
                  <c:v>42187.310590277848</c:v>
                </c:pt>
                <c:pt idx="38600">
                  <c:v>42187.317534722242</c:v>
                </c:pt>
                <c:pt idx="38601">
                  <c:v>42187.324479166666</c:v>
                </c:pt>
                <c:pt idx="38602">
                  <c:v>42187.331423611016</c:v>
                </c:pt>
                <c:pt idx="38603">
                  <c:v>42187.338368055563</c:v>
                </c:pt>
                <c:pt idx="38604">
                  <c:v>42187.345312500001</c:v>
                </c:pt>
                <c:pt idx="38605">
                  <c:v>42187.352256944563</c:v>
                </c:pt>
                <c:pt idx="38606">
                  <c:v>42187.359201388979</c:v>
                </c:pt>
                <c:pt idx="38607">
                  <c:v>42187.366145833279</c:v>
                </c:pt>
                <c:pt idx="38608">
                  <c:v>42187.373090277782</c:v>
                </c:pt>
                <c:pt idx="38609">
                  <c:v>42187.380034722242</c:v>
                </c:pt>
                <c:pt idx="38610">
                  <c:v>42187.386979166717</c:v>
                </c:pt>
                <c:pt idx="38611">
                  <c:v>42187.393923611016</c:v>
                </c:pt>
                <c:pt idx="38612">
                  <c:v>42187.400868055563</c:v>
                </c:pt>
                <c:pt idx="38613">
                  <c:v>42187.407812500001</c:v>
                </c:pt>
                <c:pt idx="38614">
                  <c:v>42187.414756944519</c:v>
                </c:pt>
                <c:pt idx="38615">
                  <c:v>42187.421701388885</c:v>
                </c:pt>
                <c:pt idx="38616">
                  <c:v>42187.428645833279</c:v>
                </c:pt>
                <c:pt idx="38617">
                  <c:v>42187.435590277782</c:v>
                </c:pt>
                <c:pt idx="38618">
                  <c:v>42187.442534722242</c:v>
                </c:pt>
                <c:pt idx="38619">
                  <c:v>42187.449479166666</c:v>
                </c:pt>
                <c:pt idx="38620">
                  <c:v>42187.456423611104</c:v>
                </c:pt>
                <c:pt idx="38621">
                  <c:v>42187.463368055556</c:v>
                </c:pt>
                <c:pt idx="38622">
                  <c:v>42187.470312500001</c:v>
                </c:pt>
                <c:pt idx="38623">
                  <c:v>42187.477256944519</c:v>
                </c:pt>
                <c:pt idx="38624">
                  <c:v>42187.484201388979</c:v>
                </c:pt>
                <c:pt idx="38625">
                  <c:v>42187.491145833221</c:v>
                </c:pt>
                <c:pt idx="38626">
                  <c:v>42187.498090277782</c:v>
                </c:pt>
                <c:pt idx="38627">
                  <c:v>42187.50503472222</c:v>
                </c:pt>
                <c:pt idx="38628">
                  <c:v>42187.511979166666</c:v>
                </c:pt>
                <c:pt idx="38629">
                  <c:v>42187.518923611104</c:v>
                </c:pt>
                <c:pt idx="38630">
                  <c:v>42187.525868055556</c:v>
                </c:pt>
                <c:pt idx="38631">
                  <c:v>42187.532812500001</c:v>
                </c:pt>
                <c:pt idx="38632">
                  <c:v>42187.539756944447</c:v>
                </c:pt>
                <c:pt idx="38633">
                  <c:v>42187.546701388892</c:v>
                </c:pt>
                <c:pt idx="38634">
                  <c:v>42187.553645833279</c:v>
                </c:pt>
                <c:pt idx="38635">
                  <c:v>42187.560590277782</c:v>
                </c:pt>
                <c:pt idx="38636">
                  <c:v>42187.56753472222</c:v>
                </c:pt>
                <c:pt idx="38637">
                  <c:v>42187.574479166666</c:v>
                </c:pt>
                <c:pt idx="38638">
                  <c:v>42187.581423611016</c:v>
                </c:pt>
                <c:pt idx="38639">
                  <c:v>42187.588368055563</c:v>
                </c:pt>
                <c:pt idx="38640">
                  <c:v>42187.595312499994</c:v>
                </c:pt>
                <c:pt idx="38641">
                  <c:v>42187.602256944519</c:v>
                </c:pt>
                <c:pt idx="38642">
                  <c:v>42187.609201388892</c:v>
                </c:pt>
                <c:pt idx="38643">
                  <c:v>42187.616145833279</c:v>
                </c:pt>
                <c:pt idx="38644">
                  <c:v>42187.623090277775</c:v>
                </c:pt>
                <c:pt idx="38645">
                  <c:v>42187.63003472222</c:v>
                </c:pt>
                <c:pt idx="38646">
                  <c:v>42187.636979166666</c:v>
                </c:pt>
                <c:pt idx="38647">
                  <c:v>42187.643923611016</c:v>
                </c:pt>
                <c:pt idx="38648">
                  <c:v>42187.650868055563</c:v>
                </c:pt>
                <c:pt idx="38649">
                  <c:v>42187.657812500001</c:v>
                </c:pt>
                <c:pt idx="38650">
                  <c:v>42187.664756944447</c:v>
                </c:pt>
                <c:pt idx="38651">
                  <c:v>42187.671701388885</c:v>
                </c:pt>
                <c:pt idx="38652">
                  <c:v>42187.678645833279</c:v>
                </c:pt>
                <c:pt idx="38653">
                  <c:v>42187.685590277782</c:v>
                </c:pt>
                <c:pt idx="38654">
                  <c:v>42187.69253472222</c:v>
                </c:pt>
                <c:pt idx="38655">
                  <c:v>42187.699479166615</c:v>
                </c:pt>
                <c:pt idx="38656">
                  <c:v>42187.706423611016</c:v>
                </c:pt>
                <c:pt idx="38657">
                  <c:v>42187.713368055556</c:v>
                </c:pt>
                <c:pt idx="38658">
                  <c:v>42187.720312499994</c:v>
                </c:pt>
                <c:pt idx="38659">
                  <c:v>42187.727256944447</c:v>
                </c:pt>
                <c:pt idx="38660">
                  <c:v>42187.734201388892</c:v>
                </c:pt>
                <c:pt idx="38661">
                  <c:v>42187.741145833221</c:v>
                </c:pt>
                <c:pt idx="38662">
                  <c:v>42187.748090277782</c:v>
                </c:pt>
                <c:pt idx="38663">
                  <c:v>42187.75503472222</c:v>
                </c:pt>
                <c:pt idx="38664">
                  <c:v>42187.761979166615</c:v>
                </c:pt>
                <c:pt idx="38665">
                  <c:v>42187.768923611016</c:v>
                </c:pt>
                <c:pt idx="38666">
                  <c:v>42187.775868055556</c:v>
                </c:pt>
                <c:pt idx="38667">
                  <c:v>42187.782812500001</c:v>
                </c:pt>
                <c:pt idx="38668">
                  <c:v>42187.789756944447</c:v>
                </c:pt>
                <c:pt idx="38669">
                  <c:v>42187.796701388885</c:v>
                </c:pt>
                <c:pt idx="38670">
                  <c:v>42187.803645833279</c:v>
                </c:pt>
                <c:pt idx="38671">
                  <c:v>42187.810590277848</c:v>
                </c:pt>
                <c:pt idx="38672">
                  <c:v>42187.817534722242</c:v>
                </c:pt>
                <c:pt idx="38673">
                  <c:v>42187.824479166666</c:v>
                </c:pt>
                <c:pt idx="38674">
                  <c:v>42187.831423611016</c:v>
                </c:pt>
                <c:pt idx="38675">
                  <c:v>42187.838368055563</c:v>
                </c:pt>
                <c:pt idx="38676">
                  <c:v>42187.845312500001</c:v>
                </c:pt>
                <c:pt idx="38677">
                  <c:v>42187.852256944563</c:v>
                </c:pt>
                <c:pt idx="38678">
                  <c:v>42187.859201388979</c:v>
                </c:pt>
                <c:pt idx="38679">
                  <c:v>42187.866145833279</c:v>
                </c:pt>
                <c:pt idx="38680">
                  <c:v>42187.873090277782</c:v>
                </c:pt>
                <c:pt idx="38681">
                  <c:v>42187.880034722242</c:v>
                </c:pt>
                <c:pt idx="38682">
                  <c:v>42187.886979166717</c:v>
                </c:pt>
                <c:pt idx="38683">
                  <c:v>42187.893923611016</c:v>
                </c:pt>
                <c:pt idx="38684">
                  <c:v>42187.900868055563</c:v>
                </c:pt>
                <c:pt idx="38685">
                  <c:v>42187.907812500001</c:v>
                </c:pt>
                <c:pt idx="38686">
                  <c:v>42187.914756944519</c:v>
                </c:pt>
                <c:pt idx="38687">
                  <c:v>42187.921701388885</c:v>
                </c:pt>
                <c:pt idx="38688">
                  <c:v>42187.928645833279</c:v>
                </c:pt>
                <c:pt idx="38689">
                  <c:v>42187.935590277782</c:v>
                </c:pt>
                <c:pt idx="38690">
                  <c:v>42187.942534722242</c:v>
                </c:pt>
                <c:pt idx="38691">
                  <c:v>42187.949479166666</c:v>
                </c:pt>
                <c:pt idx="38692">
                  <c:v>42187.956423611104</c:v>
                </c:pt>
                <c:pt idx="38693">
                  <c:v>42187.963368055556</c:v>
                </c:pt>
                <c:pt idx="38694">
                  <c:v>42187.970312500001</c:v>
                </c:pt>
                <c:pt idx="38695">
                  <c:v>42187.977256944519</c:v>
                </c:pt>
                <c:pt idx="38696">
                  <c:v>42187.984201388979</c:v>
                </c:pt>
                <c:pt idx="38697">
                  <c:v>42187.991145833221</c:v>
                </c:pt>
                <c:pt idx="38698">
                  <c:v>42187.998090277782</c:v>
                </c:pt>
                <c:pt idx="38699">
                  <c:v>42188.00503472222</c:v>
                </c:pt>
                <c:pt idx="38700">
                  <c:v>42188.011979166666</c:v>
                </c:pt>
                <c:pt idx="38701">
                  <c:v>42188.018923611104</c:v>
                </c:pt>
                <c:pt idx="38702">
                  <c:v>42188.025868055556</c:v>
                </c:pt>
                <c:pt idx="38703">
                  <c:v>42188.032812500001</c:v>
                </c:pt>
                <c:pt idx="38704">
                  <c:v>42188.039756944447</c:v>
                </c:pt>
                <c:pt idx="38705">
                  <c:v>42188.046701388892</c:v>
                </c:pt>
                <c:pt idx="38706">
                  <c:v>42188.053645833279</c:v>
                </c:pt>
                <c:pt idx="38707">
                  <c:v>42188.060590277782</c:v>
                </c:pt>
                <c:pt idx="38708">
                  <c:v>42188.06753472222</c:v>
                </c:pt>
                <c:pt idx="38709">
                  <c:v>42188.074479166666</c:v>
                </c:pt>
                <c:pt idx="38710">
                  <c:v>42188.081423611016</c:v>
                </c:pt>
                <c:pt idx="38711">
                  <c:v>42188.088368055563</c:v>
                </c:pt>
                <c:pt idx="38712">
                  <c:v>42188.095312499994</c:v>
                </c:pt>
                <c:pt idx="38713">
                  <c:v>42188.102256944519</c:v>
                </c:pt>
                <c:pt idx="38714">
                  <c:v>42188.109201388892</c:v>
                </c:pt>
                <c:pt idx="38715">
                  <c:v>42188.116145833279</c:v>
                </c:pt>
                <c:pt idx="38716">
                  <c:v>42188.123090277775</c:v>
                </c:pt>
                <c:pt idx="38717">
                  <c:v>42188.13003472222</c:v>
                </c:pt>
                <c:pt idx="38718">
                  <c:v>42188.136979166666</c:v>
                </c:pt>
                <c:pt idx="38719">
                  <c:v>42188.143923611016</c:v>
                </c:pt>
                <c:pt idx="38720">
                  <c:v>42188.150868055563</c:v>
                </c:pt>
                <c:pt idx="38721">
                  <c:v>42188.157812500001</c:v>
                </c:pt>
                <c:pt idx="38722">
                  <c:v>42188.164756944447</c:v>
                </c:pt>
                <c:pt idx="38723">
                  <c:v>42188.171701388885</c:v>
                </c:pt>
                <c:pt idx="38724">
                  <c:v>42188.178645833279</c:v>
                </c:pt>
                <c:pt idx="38725">
                  <c:v>42188.185590277782</c:v>
                </c:pt>
                <c:pt idx="38726">
                  <c:v>42188.19253472222</c:v>
                </c:pt>
                <c:pt idx="38727">
                  <c:v>42188.199479166615</c:v>
                </c:pt>
                <c:pt idx="38728">
                  <c:v>42188.206423611016</c:v>
                </c:pt>
                <c:pt idx="38729">
                  <c:v>42188.213368055556</c:v>
                </c:pt>
                <c:pt idx="38730">
                  <c:v>42188.220312499994</c:v>
                </c:pt>
                <c:pt idx="38731">
                  <c:v>42188.227256944447</c:v>
                </c:pt>
                <c:pt idx="38732">
                  <c:v>42188.234201388892</c:v>
                </c:pt>
                <c:pt idx="38733">
                  <c:v>42188.241145833221</c:v>
                </c:pt>
                <c:pt idx="38734">
                  <c:v>42188.248090277782</c:v>
                </c:pt>
                <c:pt idx="38735">
                  <c:v>42188.25503472222</c:v>
                </c:pt>
                <c:pt idx="38736">
                  <c:v>42188.261979166615</c:v>
                </c:pt>
                <c:pt idx="38737">
                  <c:v>42188.268923611016</c:v>
                </c:pt>
                <c:pt idx="38738">
                  <c:v>42188.275868055556</c:v>
                </c:pt>
                <c:pt idx="38739">
                  <c:v>42188.282812500001</c:v>
                </c:pt>
                <c:pt idx="38740">
                  <c:v>42188.289756944447</c:v>
                </c:pt>
                <c:pt idx="38741">
                  <c:v>42188.296701388885</c:v>
                </c:pt>
                <c:pt idx="38742">
                  <c:v>42188.303645833279</c:v>
                </c:pt>
                <c:pt idx="38743">
                  <c:v>42188.310590277848</c:v>
                </c:pt>
                <c:pt idx="38744">
                  <c:v>42188.317534722242</c:v>
                </c:pt>
                <c:pt idx="38745">
                  <c:v>42188.324479166666</c:v>
                </c:pt>
                <c:pt idx="38746">
                  <c:v>42188.331423611016</c:v>
                </c:pt>
                <c:pt idx="38747">
                  <c:v>42188.338368055563</c:v>
                </c:pt>
                <c:pt idx="38748">
                  <c:v>42188.345312500001</c:v>
                </c:pt>
                <c:pt idx="38749">
                  <c:v>42188.352256944563</c:v>
                </c:pt>
                <c:pt idx="38750">
                  <c:v>42188.359201388979</c:v>
                </c:pt>
                <c:pt idx="38751">
                  <c:v>42188.366145833279</c:v>
                </c:pt>
                <c:pt idx="38752">
                  <c:v>42188.373090277782</c:v>
                </c:pt>
                <c:pt idx="38753">
                  <c:v>42188.380034722242</c:v>
                </c:pt>
                <c:pt idx="38754">
                  <c:v>42188.386979166717</c:v>
                </c:pt>
                <c:pt idx="38755">
                  <c:v>42188.393923611016</c:v>
                </c:pt>
                <c:pt idx="38756">
                  <c:v>42188.400868055563</c:v>
                </c:pt>
                <c:pt idx="38757">
                  <c:v>42188.407812500001</c:v>
                </c:pt>
                <c:pt idx="38758">
                  <c:v>42188.414756944519</c:v>
                </c:pt>
                <c:pt idx="38759">
                  <c:v>42188.421701388885</c:v>
                </c:pt>
                <c:pt idx="38760">
                  <c:v>42188.428645833279</c:v>
                </c:pt>
                <c:pt idx="38761">
                  <c:v>42188.435590277782</c:v>
                </c:pt>
                <c:pt idx="38762">
                  <c:v>42188.442534722242</c:v>
                </c:pt>
                <c:pt idx="38763">
                  <c:v>42188.449479166666</c:v>
                </c:pt>
                <c:pt idx="38764">
                  <c:v>42188.456423611104</c:v>
                </c:pt>
                <c:pt idx="38765">
                  <c:v>42188.463368055556</c:v>
                </c:pt>
                <c:pt idx="38766">
                  <c:v>42188.470312500001</c:v>
                </c:pt>
                <c:pt idx="38767">
                  <c:v>42188.477256944519</c:v>
                </c:pt>
                <c:pt idx="38768">
                  <c:v>42188.484201388979</c:v>
                </c:pt>
                <c:pt idx="38769">
                  <c:v>42188.491145833221</c:v>
                </c:pt>
                <c:pt idx="38770">
                  <c:v>42188.498090277782</c:v>
                </c:pt>
                <c:pt idx="38771">
                  <c:v>42188.50503472222</c:v>
                </c:pt>
                <c:pt idx="38772">
                  <c:v>42188.511979166666</c:v>
                </c:pt>
                <c:pt idx="38773">
                  <c:v>42188.518923611104</c:v>
                </c:pt>
                <c:pt idx="38774">
                  <c:v>42188.525868055556</c:v>
                </c:pt>
                <c:pt idx="38775">
                  <c:v>42188.532812500001</c:v>
                </c:pt>
                <c:pt idx="38776">
                  <c:v>42188.539756944447</c:v>
                </c:pt>
                <c:pt idx="38777">
                  <c:v>42188.546701388892</c:v>
                </c:pt>
                <c:pt idx="38778">
                  <c:v>42188.553645833279</c:v>
                </c:pt>
                <c:pt idx="38779">
                  <c:v>42188.560590277782</c:v>
                </c:pt>
                <c:pt idx="38780">
                  <c:v>42188.56753472222</c:v>
                </c:pt>
                <c:pt idx="38781">
                  <c:v>42188.574479166666</c:v>
                </c:pt>
                <c:pt idx="38782">
                  <c:v>42188.581423611016</c:v>
                </c:pt>
                <c:pt idx="38783">
                  <c:v>42188.588368055563</c:v>
                </c:pt>
                <c:pt idx="38784">
                  <c:v>42188.595312499994</c:v>
                </c:pt>
                <c:pt idx="38785">
                  <c:v>42188.602256944519</c:v>
                </c:pt>
                <c:pt idx="38786">
                  <c:v>42188.609201388892</c:v>
                </c:pt>
                <c:pt idx="38787">
                  <c:v>42188.616145833279</c:v>
                </c:pt>
                <c:pt idx="38788">
                  <c:v>42188.623090277775</c:v>
                </c:pt>
                <c:pt idx="38789">
                  <c:v>42188.63003472222</c:v>
                </c:pt>
                <c:pt idx="38790">
                  <c:v>42188.636979166666</c:v>
                </c:pt>
                <c:pt idx="38791">
                  <c:v>42188.643923611016</c:v>
                </c:pt>
                <c:pt idx="38792">
                  <c:v>42188.650868055563</c:v>
                </c:pt>
                <c:pt idx="38793">
                  <c:v>42188.657812500001</c:v>
                </c:pt>
                <c:pt idx="38794">
                  <c:v>42188.664756944447</c:v>
                </c:pt>
                <c:pt idx="38795">
                  <c:v>42188.671701388885</c:v>
                </c:pt>
                <c:pt idx="38796">
                  <c:v>42188.678645833279</c:v>
                </c:pt>
                <c:pt idx="38797">
                  <c:v>42188.685590277782</c:v>
                </c:pt>
                <c:pt idx="38798">
                  <c:v>42188.69253472222</c:v>
                </c:pt>
                <c:pt idx="38799">
                  <c:v>42188.699479166615</c:v>
                </c:pt>
                <c:pt idx="38800">
                  <c:v>42188.706423611016</c:v>
                </c:pt>
                <c:pt idx="38801">
                  <c:v>42188.713368055556</c:v>
                </c:pt>
                <c:pt idx="38802">
                  <c:v>42188.720312499994</c:v>
                </c:pt>
                <c:pt idx="38803">
                  <c:v>42188.727256944447</c:v>
                </c:pt>
                <c:pt idx="38804">
                  <c:v>42188.734201388892</c:v>
                </c:pt>
                <c:pt idx="38805">
                  <c:v>42188.741145833221</c:v>
                </c:pt>
                <c:pt idx="38806">
                  <c:v>42188.748090277782</c:v>
                </c:pt>
                <c:pt idx="38807">
                  <c:v>42188.75503472222</c:v>
                </c:pt>
                <c:pt idx="38808">
                  <c:v>42188.761979166615</c:v>
                </c:pt>
                <c:pt idx="38809">
                  <c:v>42188.768923611016</c:v>
                </c:pt>
                <c:pt idx="38810">
                  <c:v>42188.775868055556</c:v>
                </c:pt>
                <c:pt idx="38811">
                  <c:v>42188.782812500001</c:v>
                </c:pt>
                <c:pt idx="38812">
                  <c:v>42188.789756944447</c:v>
                </c:pt>
                <c:pt idx="38813">
                  <c:v>42188.796701388885</c:v>
                </c:pt>
                <c:pt idx="38814">
                  <c:v>42188.803645833279</c:v>
                </c:pt>
                <c:pt idx="38815">
                  <c:v>42188.810590277848</c:v>
                </c:pt>
                <c:pt idx="38816">
                  <c:v>42188.817534722242</c:v>
                </c:pt>
                <c:pt idx="38817">
                  <c:v>42188.824479166666</c:v>
                </c:pt>
                <c:pt idx="38818">
                  <c:v>42188.831423611016</c:v>
                </c:pt>
                <c:pt idx="38819">
                  <c:v>42188.838368055563</c:v>
                </c:pt>
                <c:pt idx="38820">
                  <c:v>42188.845312500001</c:v>
                </c:pt>
                <c:pt idx="38821">
                  <c:v>42188.852256944563</c:v>
                </c:pt>
                <c:pt idx="38822">
                  <c:v>42188.859201388979</c:v>
                </c:pt>
                <c:pt idx="38823">
                  <c:v>42188.866145833279</c:v>
                </c:pt>
                <c:pt idx="38824">
                  <c:v>42188.873090277782</c:v>
                </c:pt>
                <c:pt idx="38825">
                  <c:v>42188.880034722242</c:v>
                </c:pt>
                <c:pt idx="38826">
                  <c:v>42188.886979166717</c:v>
                </c:pt>
                <c:pt idx="38827">
                  <c:v>42188.893923611016</c:v>
                </c:pt>
                <c:pt idx="38828">
                  <c:v>42188.900868055563</c:v>
                </c:pt>
                <c:pt idx="38829">
                  <c:v>42188.907812500001</c:v>
                </c:pt>
                <c:pt idx="38830">
                  <c:v>42188.914756944519</c:v>
                </c:pt>
                <c:pt idx="38831">
                  <c:v>42188.921701388885</c:v>
                </c:pt>
                <c:pt idx="38832">
                  <c:v>42188.928645833279</c:v>
                </c:pt>
                <c:pt idx="38833">
                  <c:v>42188.935590277782</c:v>
                </c:pt>
                <c:pt idx="38834">
                  <c:v>42188.942534722242</c:v>
                </c:pt>
                <c:pt idx="38835">
                  <c:v>42188.949479166666</c:v>
                </c:pt>
                <c:pt idx="38836">
                  <c:v>42188.956423611104</c:v>
                </c:pt>
                <c:pt idx="38837">
                  <c:v>42188.963368055556</c:v>
                </c:pt>
                <c:pt idx="38838">
                  <c:v>42188.970312500001</c:v>
                </c:pt>
                <c:pt idx="38839">
                  <c:v>42188.977256944519</c:v>
                </c:pt>
                <c:pt idx="38840">
                  <c:v>42188.984201388979</c:v>
                </c:pt>
                <c:pt idx="38841">
                  <c:v>42188.991145833221</c:v>
                </c:pt>
                <c:pt idx="38842">
                  <c:v>42188.998090277782</c:v>
                </c:pt>
                <c:pt idx="38843">
                  <c:v>42189.00503472222</c:v>
                </c:pt>
                <c:pt idx="38844">
                  <c:v>42189.011979166666</c:v>
                </c:pt>
                <c:pt idx="38845">
                  <c:v>42189.018923611104</c:v>
                </c:pt>
                <c:pt idx="38846">
                  <c:v>42189.025868055556</c:v>
                </c:pt>
                <c:pt idx="38847">
                  <c:v>42189.032812500001</c:v>
                </c:pt>
                <c:pt idx="38848">
                  <c:v>42189.039756944447</c:v>
                </c:pt>
                <c:pt idx="38849">
                  <c:v>42189.046701388892</c:v>
                </c:pt>
                <c:pt idx="38850">
                  <c:v>42189.053645833279</c:v>
                </c:pt>
                <c:pt idx="38851">
                  <c:v>42189.060590277782</c:v>
                </c:pt>
                <c:pt idx="38852">
                  <c:v>42189.06753472222</c:v>
                </c:pt>
                <c:pt idx="38853">
                  <c:v>42189.074479166666</c:v>
                </c:pt>
                <c:pt idx="38854">
                  <c:v>42189.081423611016</c:v>
                </c:pt>
                <c:pt idx="38855">
                  <c:v>42189.088368055563</c:v>
                </c:pt>
                <c:pt idx="38856">
                  <c:v>42189.095312499994</c:v>
                </c:pt>
                <c:pt idx="38857">
                  <c:v>42189.102256944519</c:v>
                </c:pt>
                <c:pt idx="38858">
                  <c:v>42189.109201388892</c:v>
                </c:pt>
                <c:pt idx="38859">
                  <c:v>42189.116145833279</c:v>
                </c:pt>
                <c:pt idx="38860">
                  <c:v>42189.123090277775</c:v>
                </c:pt>
                <c:pt idx="38861">
                  <c:v>42189.13003472222</c:v>
                </c:pt>
                <c:pt idx="38862">
                  <c:v>42189.136979166666</c:v>
                </c:pt>
                <c:pt idx="38863">
                  <c:v>42189.143923611016</c:v>
                </c:pt>
                <c:pt idx="38864">
                  <c:v>42189.150868055563</c:v>
                </c:pt>
                <c:pt idx="38865">
                  <c:v>42189.157812500001</c:v>
                </c:pt>
                <c:pt idx="38866">
                  <c:v>42189.164756944447</c:v>
                </c:pt>
                <c:pt idx="38867">
                  <c:v>42189.171701388885</c:v>
                </c:pt>
                <c:pt idx="38868">
                  <c:v>42189.178645833279</c:v>
                </c:pt>
                <c:pt idx="38869">
                  <c:v>42189.185590277782</c:v>
                </c:pt>
                <c:pt idx="38870">
                  <c:v>42189.19253472222</c:v>
                </c:pt>
                <c:pt idx="38871">
                  <c:v>42189.199479166615</c:v>
                </c:pt>
                <c:pt idx="38872">
                  <c:v>42189.206423611016</c:v>
                </c:pt>
                <c:pt idx="38873">
                  <c:v>42189.213368055556</c:v>
                </c:pt>
                <c:pt idx="38874">
                  <c:v>42189.220312499994</c:v>
                </c:pt>
                <c:pt idx="38875">
                  <c:v>42189.227256944447</c:v>
                </c:pt>
                <c:pt idx="38876">
                  <c:v>42189.234201388892</c:v>
                </c:pt>
                <c:pt idx="38877">
                  <c:v>42189.241145833221</c:v>
                </c:pt>
                <c:pt idx="38878">
                  <c:v>42189.248090277782</c:v>
                </c:pt>
                <c:pt idx="38879">
                  <c:v>42189.25503472222</c:v>
                </c:pt>
                <c:pt idx="38880">
                  <c:v>42189.261979166615</c:v>
                </c:pt>
                <c:pt idx="38881">
                  <c:v>42189.268923611016</c:v>
                </c:pt>
                <c:pt idx="38882">
                  <c:v>42189.275868055556</c:v>
                </c:pt>
                <c:pt idx="38883">
                  <c:v>42189.282812500001</c:v>
                </c:pt>
                <c:pt idx="38884">
                  <c:v>42189.289756944447</c:v>
                </c:pt>
                <c:pt idx="38885">
                  <c:v>42189.296701388885</c:v>
                </c:pt>
                <c:pt idx="38886">
                  <c:v>42189.303645833279</c:v>
                </c:pt>
                <c:pt idx="38887">
                  <c:v>42189.310590277848</c:v>
                </c:pt>
                <c:pt idx="38888">
                  <c:v>42189.317534722242</c:v>
                </c:pt>
                <c:pt idx="38889">
                  <c:v>42189.324479166666</c:v>
                </c:pt>
                <c:pt idx="38890">
                  <c:v>42189.331423611016</c:v>
                </c:pt>
                <c:pt idx="38891">
                  <c:v>42189.338368055563</c:v>
                </c:pt>
                <c:pt idx="38892">
                  <c:v>42189.345312500001</c:v>
                </c:pt>
                <c:pt idx="38893">
                  <c:v>42189.352256944563</c:v>
                </c:pt>
                <c:pt idx="38894">
                  <c:v>42189.359201388979</c:v>
                </c:pt>
                <c:pt idx="38895">
                  <c:v>42189.366145833279</c:v>
                </c:pt>
                <c:pt idx="38896">
                  <c:v>42189.373090277782</c:v>
                </c:pt>
                <c:pt idx="38897">
                  <c:v>42189.380034722242</c:v>
                </c:pt>
                <c:pt idx="38898">
                  <c:v>42189.386979166717</c:v>
                </c:pt>
                <c:pt idx="38899">
                  <c:v>42189.393923611016</c:v>
                </c:pt>
                <c:pt idx="38900">
                  <c:v>42189.400868055563</c:v>
                </c:pt>
                <c:pt idx="38901">
                  <c:v>42189.407812500001</c:v>
                </c:pt>
                <c:pt idx="38902">
                  <c:v>42189.414756944519</c:v>
                </c:pt>
                <c:pt idx="38903">
                  <c:v>42189.421701388885</c:v>
                </c:pt>
                <c:pt idx="38904">
                  <c:v>42189.428645833279</c:v>
                </c:pt>
                <c:pt idx="38905">
                  <c:v>42189.435590277782</c:v>
                </c:pt>
                <c:pt idx="38906">
                  <c:v>42189.442534722242</c:v>
                </c:pt>
                <c:pt idx="38907">
                  <c:v>42189.449479166666</c:v>
                </c:pt>
                <c:pt idx="38908">
                  <c:v>42189.456423611104</c:v>
                </c:pt>
                <c:pt idx="38909">
                  <c:v>42189.463368055556</c:v>
                </c:pt>
                <c:pt idx="38910">
                  <c:v>42189.470312500001</c:v>
                </c:pt>
                <c:pt idx="38911">
                  <c:v>42189.477256944519</c:v>
                </c:pt>
                <c:pt idx="38912">
                  <c:v>42189.484201388979</c:v>
                </c:pt>
                <c:pt idx="38913">
                  <c:v>42189.491145833221</c:v>
                </c:pt>
                <c:pt idx="38914">
                  <c:v>42189.498090277782</c:v>
                </c:pt>
                <c:pt idx="38915">
                  <c:v>42189.50503472222</c:v>
                </c:pt>
                <c:pt idx="38916">
                  <c:v>42189.511979166666</c:v>
                </c:pt>
                <c:pt idx="38917">
                  <c:v>42189.518923611104</c:v>
                </c:pt>
                <c:pt idx="38918">
                  <c:v>42189.525868055556</c:v>
                </c:pt>
                <c:pt idx="38919">
                  <c:v>42189.532812500001</c:v>
                </c:pt>
                <c:pt idx="38920">
                  <c:v>42189.539756944447</c:v>
                </c:pt>
                <c:pt idx="38921">
                  <c:v>42189.546701388892</c:v>
                </c:pt>
                <c:pt idx="38922">
                  <c:v>42189.553645833279</c:v>
                </c:pt>
                <c:pt idx="38923">
                  <c:v>42189.560590277782</c:v>
                </c:pt>
                <c:pt idx="38924">
                  <c:v>42189.56753472222</c:v>
                </c:pt>
                <c:pt idx="38925">
                  <c:v>42189.574479166666</c:v>
                </c:pt>
                <c:pt idx="38926">
                  <c:v>42189.581423611016</c:v>
                </c:pt>
                <c:pt idx="38927">
                  <c:v>42189.588368055563</c:v>
                </c:pt>
                <c:pt idx="38928">
                  <c:v>42189.595312499994</c:v>
                </c:pt>
                <c:pt idx="38929">
                  <c:v>42189.602256944519</c:v>
                </c:pt>
                <c:pt idx="38930">
                  <c:v>42189.609201388892</c:v>
                </c:pt>
                <c:pt idx="38931">
                  <c:v>42189.616145833279</c:v>
                </c:pt>
                <c:pt idx="38932">
                  <c:v>42189.623090277775</c:v>
                </c:pt>
                <c:pt idx="38933">
                  <c:v>42189.63003472222</c:v>
                </c:pt>
                <c:pt idx="38934">
                  <c:v>42189.636979166666</c:v>
                </c:pt>
                <c:pt idx="38935">
                  <c:v>42189.643923611016</c:v>
                </c:pt>
                <c:pt idx="38936">
                  <c:v>42189.650868055563</c:v>
                </c:pt>
                <c:pt idx="38937">
                  <c:v>42189.657812500001</c:v>
                </c:pt>
                <c:pt idx="38938">
                  <c:v>42189.664756944447</c:v>
                </c:pt>
                <c:pt idx="38939">
                  <c:v>42189.671701388885</c:v>
                </c:pt>
                <c:pt idx="38940">
                  <c:v>42189.678645833279</c:v>
                </c:pt>
                <c:pt idx="38941">
                  <c:v>42189.685590277782</c:v>
                </c:pt>
                <c:pt idx="38942">
                  <c:v>42189.69253472222</c:v>
                </c:pt>
                <c:pt idx="38943">
                  <c:v>42189.699479166615</c:v>
                </c:pt>
                <c:pt idx="38944">
                  <c:v>42189.706423611016</c:v>
                </c:pt>
                <c:pt idx="38945">
                  <c:v>42189.713368055556</c:v>
                </c:pt>
                <c:pt idx="38946">
                  <c:v>42189.720312499994</c:v>
                </c:pt>
                <c:pt idx="38947">
                  <c:v>42189.727256944447</c:v>
                </c:pt>
                <c:pt idx="38948">
                  <c:v>42189.734201388892</c:v>
                </c:pt>
                <c:pt idx="38949">
                  <c:v>42189.741145833221</c:v>
                </c:pt>
                <c:pt idx="38950">
                  <c:v>42189.748090277782</c:v>
                </c:pt>
                <c:pt idx="38951">
                  <c:v>42189.75503472222</c:v>
                </c:pt>
                <c:pt idx="38952">
                  <c:v>42189.761979166615</c:v>
                </c:pt>
                <c:pt idx="38953">
                  <c:v>42189.768923611016</c:v>
                </c:pt>
                <c:pt idx="38954">
                  <c:v>42189.775868055556</c:v>
                </c:pt>
                <c:pt idx="38955">
                  <c:v>42189.782812500001</c:v>
                </c:pt>
                <c:pt idx="38956">
                  <c:v>42189.789756944447</c:v>
                </c:pt>
                <c:pt idx="38957">
                  <c:v>42189.796701388885</c:v>
                </c:pt>
                <c:pt idx="38958">
                  <c:v>42189.803645833279</c:v>
                </c:pt>
                <c:pt idx="38959">
                  <c:v>42189.810590277848</c:v>
                </c:pt>
                <c:pt idx="38960">
                  <c:v>42189.817534722242</c:v>
                </c:pt>
                <c:pt idx="38961">
                  <c:v>42189.824479166666</c:v>
                </c:pt>
                <c:pt idx="38962">
                  <c:v>42189.831423611016</c:v>
                </c:pt>
                <c:pt idx="38963">
                  <c:v>42189.838368055563</c:v>
                </c:pt>
                <c:pt idx="38964">
                  <c:v>42189.845312500001</c:v>
                </c:pt>
                <c:pt idx="38965">
                  <c:v>42189.852256944563</c:v>
                </c:pt>
                <c:pt idx="38966">
                  <c:v>42189.859201388979</c:v>
                </c:pt>
                <c:pt idx="38967">
                  <c:v>42189.866145833279</c:v>
                </c:pt>
                <c:pt idx="38968">
                  <c:v>42189.873090277782</c:v>
                </c:pt>
                <c:pt idx="38969">
                  <c:v>42189.880034722242</c:v>
                </c:pt>
                <c:pt idx="38970">
                  <c:v>42189.886979166717</c:v>
                </c:pt>
                <c:pt idx="38971">
                  <c:v>42189.893923611016</c:v>
                </c:pt>
                <c:pt idx="38972">
                  <c:v>42189.900868055563</c:v>
                </c:pt>
                <c:pt idx="38973">
                  <c:v>42189.907812500001</c:v>
                </c:pt>
                <c:pt idx="38974">
                  <c:v>42189.914756944519</c:v>
                </c:pt>
                <c:pt idx="38975">
                  <c:v>42189.921701388885</c:v>
                </c:pt>
                <c:pt idx="38976">
                  <c:v>42189.928645833279</c:v>
                </c:pt>
                <c:pt idx="38977">
                  <c:v>42189.935590277782</c:v>
                </c:pt>
                <c:pt idx="38978">
                  <c:v>42189.942534722242</c:v>
                </c:pt>
                <c:pt idx="38979">
                  <c:v>42189.949479166666</c:v>
                </c:pt>
                <c:pt idx="38980">
                  <c:v>42189.956423611104</c:v>
                </c:pt>
                <c:pt idx="38981">
                  <c:v>42189.963368055556</c:v>
                </c:pt>
                <c:pt idx="38982">
                  <c:v>42189.970312500001</c:v>
                </c:pt>
                <c:pt idx="38983">
                  <c:v>42189.977256944519</c:v>
                </c:pt>
                <c:pt idx="38984">
                  <c:v>42189.984201388979</c:v>
                </c:pt>
                <c:pt idx="38985">
                  <c:v>42189.991145833221</c:v>
                </c:pt>
                <c:pt idx="38986">
                  <c:v>42189.998090277782</c:v>
                </c:pt>
                <c:pt idx="38987">
                  <c:v>42190.00503472222</c:v>
                </c:pt>
                <c:pt idx="38988">
                  <c:v>42190.011979166666</c:v>
                </c:pt>
                <c:pt idx="38989">
                  <c:v>42190.018923611104</c:v>
                </c:pt>
                <c:pt idx="38990">
                  <c:v>42190.025868055556</c:v>
                </c:pt>
                <c:pt idx="38991">
                  <c:v>42190.032812500001</c:v>
                </c:pt>
                <c:pt idx="38992">
                  <c:v>42190.039756944447</c:v>
                </c:pt>
                <c:pt idx="38993">
                  <c:v>42190.046701388892</c:v>
                </c:pt>
                <c:pt idx="38994">
                  <c:v>42190.053645833279</c:v>
                </c:pt>
                <c:pt idx="38995">
                  <c:v>42190.060590277782</c:v>
                </c:pt>
                <c:pt idx="38996">
                  <c:v>42190.06753472222</c:v>
                </c:pt>
                <c:pt idx="38997">
                  <c:v>42190.074479166666</c:v>
                </c:pt>
                <c:pt idx="38998">
                  <c:v>42190.081423611016</c:v>
                </c:pt>
                <c:pt idx="38999">
                  <c:v>42190.088368055563</c:v>
                </c:pt>
                <c:pt idx="39000">
                  <c:v>42190.095312499994</c:v>
                </c:pt>
                <c:pt idx="39001">
                  <c:v>42190.102256944519</c:v>
                </c:pt>
                <c:pt idx="39002">
                  <c:v>42190.109201388892</c:v>
                </c:pt>
                <c:pt idx="39003">
                  <c:v>42190.116145833279</c:v>
                </c:pt>
                <c:pt idx="39004">
                  <c:v>42190.123090277775</c:v>
                </c:pt>
                <c:pt idx="39005">
                  <c:v>42190.13003472222</c:v>
                </c:pt>
                <c:pt idx="39006">
                  <c:v>42190.136979166666</c:v>
                </c:pt>
                <c:pt idx="39007">
                  <c:v>42190.143923611016</c:v>
                </c:pt>
                <c:pt idx="39008">
                  <c:v>42190.150868055563</c:v>
                </c:pt>
                <c:pt idx="39009">
                  <c:v>42190.157812500001</c:v>
                </c:pt>
                <c:pt idx="39010">
                  <c:v>42190.164756944447</c:v>
                </c:pt>
                <c:pt idx="39011">
                  <c:v>42190.171701388885</c:v>
                </c:pt>
                <c:pt idx="39012">
                  <c:v>42190.178645833279</c:v>
                </c:pt>
                <c:pt idx="39013">
                  <c:v>42190.185590277782</c:v>
                </c:pt>
                <c:pt idx="39014">
                  <c:v>42190.19253472222</c:v>
                </c:pt>
                <c:pt idx="39015">
                  <c:v>42190.199479166615</c:v>
                </c:pt>
                <c:pt idx="39016">
                  <c:v>42190.206423611016</c:v>
                </c:pt>
                <c:pt idx="39017">
                  <c:v>42190.213368055556</c:v>
                </c:pt>
                <c:pt idx="39018">
                  <c:v>42190.220312499994</c:v>
                </c:pt>
                <c:pt idx="39019">
                  <c:v>42190.227256944447</c:v>
                </c:pt>
                <c:pt idx="39020">
                  <c:v>42190.234201388892</c:v>
                </c:pt>
                <c:pt idx="39021">
                  <c:v>42190.241145833221</c:v>
                </c:pt>
                <c:pt idx="39022">
                  <c:v>42190.248090277782</c:v>
                </c:pt>
                <c:pt idx="39023">
                  <c:v>42190.25503472222</c:v>
                </c:pt>
                <c:pt idx="39024">
                  <c:v>42190.261979166615</c:v>
                </c:pt>
                <c:pt idx="39025">
                  <c:v>42190.268923611016</c:v>
                </c:pt>
                <c:pt idx="39026">
                  <c:v>42190.275868055556</c:v>
                </c:pt>
                <c:pt idx="39027">
                  <c:v>42190.282812500001</c:v>
                </c:pt>
                <c:pt idx="39028">
                  <c:v>42190.289756944447</c:v>
                </c:pt>
                <c:pt idx="39029">
                  <c:v>42190.296701388885</c:v>
                </c:pt>
                <c:pt idx="39030">
                  <c:v>42190.303645833279</c:v>
                </c:pt>
                <c:pt idx="39031">
                  <c:v>42190.310590277848</c:v>
                </c:pt>
                <c:pt idx="39032">
                  <c:v>42190.317534722242</c:v>
                </c:pt>
                <c:pt idx="39033">
                  <c:v>42190.324479166666</c:v>
                </c:pt>
                <c:pt idx="39034">
                  <c:v>42190.331423611016</c:v>
                </c:pt>
                <c:pt idx="39035">
                  <c:v>42190.338368055563</c:v>
                </c:pt>
                <c:pt idx="39036">
                  <c:v>42190.345312500001</c:v>
                </c:pt>
                <c:pt idx="39037">
                  <c:v>42190.352256944563</c:v>
                </c:pt>
                <c:pt idx="39038">
                  <c:v>42190.359201388979</c:v>
                </c:pt>
                <c:pt idx="39039">
                  <c:v>42190.366145833279</c:v>
                </c:pt>
                <c:pt idx="39040">
                  <c:v>42190.373090277782</c:v>
                </c:pt>
                <c:pt idx="39041">
                  <c:v>42190.380034722242</c:v>
                </c:pt>
                <c:pt idx="39042">
                  <c:v>42190.386979166717</c:v>
                </c:pt>
                <c:pt idx="39043">
                  <c:v>42190.393923611016</c:v>
                </c:pt>
                <c:pt idx="39044">
                  <c:v>42190.400868055563</c:v>
                </c:pt>
                <c:pt idx="39045">
                  <c:v>42190.407812500001</c:v>
                </c:pt>
                <c:pt idx="39046">
                  <c:v>42190.414756944519</c:v>
                </c:pt>
                <c:pt idx="39047">
                  <c:v>42190.421701388885</c:v>
                </c:pt>
                <c:pt idx="39048">
                  <c:v>42190.428645833279</c:v>
                </c:pt>
                <c:pt idx="39049">
                  <c:v>42190.435590277782</c:v>
                </c:pt>
                <c:pt idx="39050">
                  <c:v>42190.442534722242</c:v>
                </c:pt>
                <c:pt idx="39051">
                  <c:v>42190.449479166666</c:v>
                </c:pt>
                <c:pt idx="39052">
                  <c:v>42190.456423611104</c:v>
                </c:pt>
                <c:pt idx="39053">
                  <c:v>42190.463368055556</c:v>
                </c:pt>
                <c:pt idx="39054">
                  <c:v>42190.470312500001</c:v>
                </c:pt>
                <c:pt idx="39055">
                  <c:v>42190.477256944519</c:v>
                </c:pt>
                <c:pt idx="39056">
                  <c:v>42190.484201388979</c:v>
                </c:pt>
                <c:pt idx="39057">
                  <c:v>42190.491145833221</c:v>
                </c:pt>
                <c:pt idx="39058">
                  <c:v>42190.498090277782</c:v>
                </c:pt>
                <c:pt idx="39059">
                  <c:v>42190.50503472222</c:v>
                </c:pt>
                <c:pt idx="39060">
                  <c:v>42190.511979166666</c:v>
                </c:pt>
                <c:pt idx="39061">
                  <c:v>42190.518923611104</c:v>
                </c:pt>
                <c:pt idx="39062">
                  <c:v>42190.525868055556</c:v>
                </c:pt>
                <c:pt idx="39063">
                  <c:v>42190.532812500001</c:v>
                </c:pt>
                <c:pt idx="39064">
                  <c:v>42190.539756944447</c:v>
                </c:pt>
                <c:pt idx="39065">
                  <c:v>42190.546701388892</c:v>
                </c:pt>
                <c:pt idx="39066">
                  <c:v>42190.553645833279</c:v>
                </c:pt>
                <c:pt idx="39067">
                  <c:v>42190.560590277782</c:v>
                </c:pt>
                <c:pt idx="39068">
                  <c:v>42190.56753472222</c:v>
                </c:pt>
                <c:pt idx="39069">
                  <c:v>42190.574479166666</c:v>
                </c:pt>
                <c:pt idx="39070">
                  <c:v>42190.581423611016</c:v>
                </c:pt>
                <c:pt idx="39071">
                  <c:v>42190.588368055563</c:v>
                </c:pt>
                <c:pt idx="39072">
                  <c:v>42190.595312499994</c:v>
                </c:pt>
                <c:pt idx="39073">
                  <c:v>42190.602256944519</c:v>
                </c:pt>
                <c:pt idx="39074">
                  <c:v>42190.609201388892</c:v>
                </c:pt>
                <c:pt idx="39075">
                  <c:v>42190.616145833279</c:v>
                </c:pt>
                <c:pt idx="39076">
                  <c:v>42190.623090277775</c:v>
                </c:pt>
                <c:pt idx="39077">
                  <c:v>42190.63003472222</c:v>
                </c:pt>
                <c:pt idx="39078">
                  <c:v>42190.636979166666</c:v>
                </c:pt>
                <c:pt idx="39079">
                  <c:v>42190.643923611016</c:v>
                </c:pt>
                <c:pt idx="39080">
                  <c:v>42190.650868055563</c:v>
                </c:pt>
                <c:pt idx="39081">
                  <c:v>42190.657812500001</c:v>
                </c:pt>
                <c:pt idx="39082">
                  <c:v>42190.664756944447</c:v>
                </c:pt>
                <c:pt idx="39083">
                  <c:v>42190.671701388885</c:v>
                </c:pt>
                <c:pt idx="39084">
                  <c:v>42190.678645833279</c:v>
                </c:pt>
                <c:pt idx="39085">
                  <c:v>42190.685590277782</c:v>
                </c:pt>
                <c:pt idx="39086">
                  <c:v>42190.69253472222</c:v>
                </c:pt>
                <c:pt idx="39087">
                  <c:v>42190.699479166615</c:v>
                </c:pt>
                <c:pt idx="39088">
                  <c:v>42190.706423611016</c:v>
                </c:pt>
                <c:pt idx="39089">
                  <c:v>42190.713368055556</c:v>
                </c:pt>
                <c:pt idx="39090">
                  <c:v>42190.720312499994</c:v>
                </c:pt>
                <c:pt idx="39091">
                  <c:v>42190.727256944447</c:v>
                </c:pt>
                <c:pt idx="39092">
                  <c:v>42190.734201388892</c:v>
                </c:pt>
                <c:pt idx="39093">
                  <c:v>42190.741145833221</c:v>
                </c:pt>
                <c:pt idx="39094">
                  <c:v>42190.748090277782</c:v>
                </c:pt>
                <c:pt idx="39095">
                  <c:v>42190.75503472222</c:v>
                </c:pt>
                <c:pt idx="39096">
                  <c:v>42190.761979166615</c:v>
                </c:pt>
                <c:pt idx="39097">
                  <c:v>42190.768923611016</c:v>
                </c:pt>
                <c:pt idx="39098">
                  <c:v>42190.775868055556</c:v>
                </c:pt>
                <c:pt idx="39099">
                  <c:v>42190.782812500001</c:v>
                </c:pt>
                <c:pt idx="39100">
                  <c:v>42190.789756944447</c:v>
                </c:pt>
                <c:pt idx="39101">
                  <c:v>42190.796701388885</c:v>
                </c:pt>
                <c:pt idx="39102">
                  <c:v>42190.803645833279</c:v>
                </c:pt>
                <c:pt idx="39103">
                  <c:v>42190.810590277848</c:v>
                </c:pt>
                <c:pt idx="39104">
                  <c:v>42190.817534722242</c:v>
                </c:pt>
                <c:pt idx="39105">
                  <c:v>42190.824479166666</c:v>
                </c:pt>
                <c:pt idx="39106">
                  <c:v>42190.831423611016</c:v>
                </c:pt>
                <c:pt idx="39107">
                  <c:v>42190.838368055563</c:v>
                </c:pt>
                <c:pt idx="39108">
                  <c:v>42190.845312500001</c:v>
                </c:pt>
                <c:pt idx="39109">
                  <c:v>42190.852256944563</c:v>
                </c:pt>
                <c:pt idx="39110">
                  <c:v>42190.859201388979</c:v>
                </c:pt>
                <c:pt idx="39111">
                  <c:v>42190.866145833279</c:v>
                </c:pt>
                <c:pt idx="39112">
                  <c:v>42190.873090277782</c:v>
                </c:pt>
                <c:pt idx="39113">
                  <c:v>42190.880034722242</c:v>
                </c:pt>
                <c:pt idx="39114">
                  <c:v>42190.886979166717</c:v>
                </c:pt>
                <c:pt idx="39115">
                  <c:v>42190.893923611016</c:v>
                </c:pt>
                <c:pt idx="39116">
                  <c:v>42190.900868055563</c:v>
                </c:pt>
                <c:pt idx="39117">
                  <c:v>42190.907812500001</c:v>
                </c:pt>
                <c:pt idx="39118">
                  <c:v>42190.914756944519</c:v>
                </c:pt>
                <c:pt idx="39119">
                  <c:v>42190.921701388885</c:v>
                </c:pt>
                <c:pt idx="39120">
                  <c:v>42190.928645833279</c:v>
                </c:pt>
                <c:pt idx="39121">
                  <c:v>42190.935590277782</c:v>
                </c:pt>
                <c:pt idx="39122">
                  <c:v>42190.942534722242</c:v>
                </c:pt>
                <c:pt idx="39123">
                  <c:v>42190.949479166666</c:v>
                </c:pt>
                <c:pt idx="39124">
                  <c:v>42190.956423611104</c:v>
                </c:pt>
                <c:pt idx="39125">
                  <c:v>42190.963368055556</c:v>
                </c:pt>
                <c:pt idx="39126">
                  <c:v>42190.970312500001</c:v>
                </c:pt>
                <c:pt idx="39127">
                  <c:v>42190.977256944519</c:v>
                </c:pt>
                <c:pt idx="39128">
                  <c:v>42190.984201388979</c:v>
                </c:pt>
                <c:pt idx="39129">
                  <c:v>42190.991145833221</c:v>
                </c:pt>
                <c:pt idx="39130">
                  <c:v>42190.998090277782</c:v>
                </c:pt>
                <c:pt idx="39131">
                  <c:v>42191.00503472222</c:v>
                </c:pt>
                <c:pt idx="39132">
                  <c:v>42191.011979166666</c:v>
                </c:pt>
                <c:pt idx="39133">
                  <c:v>42191.018923611104</c:v>
                </c:pt>
                <c:pt idx="39134">
                  <c:v>42191.025868055556</c:v>
                </c:pt>
                <c:pt idx="39135">
                  <c:v>42191.032812500001</c:v>
                </c:pt>
                <c:pt idx="39136">
                  <c:v>42191.039756944447</c:v>
                </c:pt>
                <c:pt idx="39137">
                  <c:v>42191.046701388892</c:v>
                </c:pt>
                <c:pt idx="39138">
                  <c:v>42191.053645833279</c:v>
                </c:pt>
                <c:pt idx="39139">
                  <c:v>42191.060590277782</c:v>
                </c:pt>
                <c:pt idx="39140">
                  <c:v>42191.06753472222</c:v>
                </c:pt>
                <c:pt idx="39141">
                  <c:v>42191.074479166666</c:v>
                </c:pt>
                <c:pt idx="39142">
                  <c:v>42191.081423611016</c:v>
                </c:pt>
                <c:pt idx="39143">
                  <c:v>42191.088368055563</c:v>
                </c:pt>
                <c:pt idx="39144">
                  <c:v>42191.095312499994</c:v>
                </c:pt>
                <c:pt idx="39145">
                  <c:v>42191.102256944519</c:v>
                </c:pt>
                <c:pt idx="39146">
                  <c:v>42191.109201388892</c:v>
                </c:pt>
                <c:pt idx="39147">
                  <c:v>42191.116145833279</c:v>
                </c:pt>
                <c:pt idx="39148">
                  <c:v>42191.123090277775</c:v>
                </c:pt>
                <c:pt idx="39149">
                  <c:v>42191.13003472222</c:v>
                </c:pt>
                <c:pt idx="39150">
                  <c:v>42191.136979166666</c:v>
                </c:pt>
                <c:pt idx="39151">
                  <c:v>42191.143923611016</c:v>
                </c:pt>
                <c:pt idx="39152">
                  <c:v>42191.150868055563</c:v>
                </c:pt>
                <c:pt idx="39153">
                  <c:v>42191.157812500001</c:v>
                </c:pt>
                <c:pt idx="39154">
                  <c:v>42191.164756944447</c:v>
                </c:pt>
                <c:pt idx="39155">
                  <c:v>42191.171701388885</c:v>
                </c:pt>
                <c:pt idx="39156">
                  <c:v>42191.178645833279</c:v>
                </c:pt>
                <c:pt idx="39157">
                  <c:v>42191.185590277782</c:v>
                </c:pt>
                <c:pt idx="39158">
                  <c:v>42191.19253472222</c:v>
                </c:pt>
                <c:pt idx="39159">
                  <c:v>42191.199479166615</c:v>
                </c:pt>
                <c:pt idx="39160">
                  <c:v>42191.206423611016</c:v>
                </c:pt>
                <c:pt idx="39161">
                  <c:v>42191.213368055556</c:v>
                </c:pt>
                <c:pt idx="39162">
                  <c:v>42191.220312499994</c:v>
                </c:pt>
                <c:pt idx="39163">
                  <c:v>42191.227256944447</c:v>
                </c:pt>
                <c:pt idx="39164">
                  <c:v>42191.234201388892</c:v>
                </c:pt>
                <c:pt idx="39165">
                  <c:v>42191.241145833221</c:v>
                </c:pt>
                <c:pt idx="39166">
                  <c:v>42191.248090277782</c:v>
                </c:pt>
                <c:pt idx="39167">
                  <c:v>42191.25503472222</c:v>
                </c:pt>
                <c:pt idx="39168">
                  <c:v>42191.261979166615</c:v>
                </c:pt>
                <c:pt idx="39169">
                  <c:v>42191.268923611016</c:v>
                </c:pt>
                <c:pt idx="39170">
                  <c:v>42191.275868055556</c:v>
                </c:pt>
                <c:pt idx="39171">
                  <c:v>42191.282812500001</c:v>
                </c:pt>
                <c:pt idx="39172">
                  <c:v>42191.289756944447</c:v>
                </c:pt>
                <c:pt idx="39173">
                  <c:v>42191.296701388885</c:v>
                </c:pt>
                <c:pt idx="39174">
                  <c:v>42191.303645833279</c:v>
                </c:pt>
                <c:pt idx="39175">
                  <c:v>42191.310590277848</c:v>
                </c:pt>
                <c:pt idx="39176">
                  <c:v>42191.317534722242</c:v>
                </c:pt>
                <c:pt idx="39177">
                  <c:v>42191.324479166666</c:v>
                </c:pt>
                <c:pt idx="39178">
                  <c:v>42191.331423611016</c:v>
                </c:pt>
                <c:pt idx="39179">
                  <c:v>42191.338368055563</c:v>
                </c:pt>
                <c:pt idx="39180">
                  <c:v>42191.345312500001</c:v>
                </c:pt>
                <c:pt idx="39181">
                  <c:v>42191.352256944563</c:v>
                </c:pt>
                <c:pt idx="39182">
                  <c:v>42191.359201388979</c:v>
                </c:pt>
                <c:pt idx="39183">
                  <c:v>42191.366145833279</c:v>
                </c:pt>
                <c:pt idx="39184">
                  <c:v>42191.373090277782</c:v>
                </c:pt>
                <c:pt idx="39185">
                  <c:v>42191.380034722242</c:v>
                </c:pt>
                <c:pt idx="39186">
                  <c:v>42191.386979166717</c:v>
                </c:pt>
                <c:pt idx="39187">
                  <c:v>42191.393923611016</c:v>
                </c:pt>
                <c:pt idx="39188">
                  <c:v>42191.400868055563</c:v>
                </c:pt>
                <c:pt idx="39189">
                  <c:v>42191.407812500001</c:v>
                </c:pt>
                <c:pt idx="39190">
                  <c:v>42191.414756944519</c:v>
                </c:pt>
                <c:pt idx="39191">
                  <c:v>42191.421701388885</c:v>
                </c:pt>
                <c:pt idx="39192">
                  <c:v>42191.428645833279</c:v>
                </c:pt>
                <c:pt idx="39193">
                  <c:v>42191.435590277782</c:v>
                </c:pt>
                <c:pt idx="39194">
                  <c:v>42191.442534722242</c:v>
                </c:pt>
                <c:pt idx="39195">
                  <c:v>42191.449479166666</c:v>
                </c:pt>
                <c:pt idx="39196">
                  <c:v>42191.456423611104</c:v>
                </c:pt>
                <c:pt idx="39197">
                  <c:v>42191.463368055556</c:v>
                </c:pt>
                <c:pt idx="39198">
                  <c:v>42191.470312500001</c:v>
                </c:pt>
                <c:pt idx="39199">
                  <c:v>42191.477256944519</c:v>
                </c:pt>
                <c:pt idx="39200">
                  <c:v>42191.484201388979</c:v>
                </c:pt>
                <c:pt idx="39201">
                  <c:v>42191.491145833221</c:v>
                </c:pt>
                <c:pt idx="39202">
                  <c:v>42191.498090277782</c:v>
                </c:pt>
                <c:pt idx="39203">
                  <c:v>42191.50503472222</c:v>
                </c:pt>
                <c:pt idx="39204">
                  <c:v>42191.511979166666</c:v>
                </c:pt>
                <c:pt idx="39205">
                  <c:v>42191.518923611104</c:v>
                </c:pt>
                <c:pt idx="39206">
                  <c:v>42191.525868055556</c:v>
                </c:pt>
                <c:pt idx="39207">
                  <c:v>42191.532812500001</c:v>
                </c:pt>
                <c:pt idx="39208">
                  <c:v>42191.539756944447</c:v>
                </c:pt>
                <c:pt idx="39209">
                  <c:v>42191.546701388892</c:v>
                </c:pt>
                <c:pt idx="39210">
                  <c:v>42191.553645833279</c:v>
                </c:pt>
                <c:pt idx="39211">
                  <c:v>42191.560590277782</c:v>
                </c:pt>
                <c:pt idx="39212">
                  <c:v>42191.56753472222</c:v>
                </c:pt>
                <c:pt idx="39213">
                  <c:v>42191.574479166666</c:v>
                </c:pt>
                <c:pt idx="39214">
                  <c:v>42191.581423611016</c:v>
                </c:pt>
                <c:pt idx="39215">
                  <c:v>42191.588368055563</c:v>
                </c:pt>
                <c:pt idx="39216">
                  <c:v>42191.595312499994</c:v>
                </c:pt>
                <c:pt idx="39217">
                  <c:v>42191.602256944519</c:v>
                </c:pt>
                <c:pt idx="39218">
                  <c:v>42191.609201388892</c:v>
                </c:pt>
                <c:pt idx="39219">
                  <c:v>42191.616145833279</c:v>
                </c:pt>
                <c:pt idx="39220">
                  <c:v>42191.623090277775</c:v>
                </c:pt>
                <c:pt idx="39221">
                  <c:v>42191.63003472222</c:v>
                </c:pt>
                <c:pt idx="39222">
                  <c:v>42191.636979166666</c:v>
                </c:pt>
                <c:pt idx="39223">
                  <c:v>42191.643923611016</c:v>
                </c:pt>
                <c:pt idx="39224">
                  <c:v>42191.650868055563</c:v>
                </c:pt>
                <c:pt idx="39225">
                  <c:v>42191.657812500001</c:v>
                </c:pt>
                <c:pt idx="39226">
                  <c:v>42191.664756944447</c:v>
                </c:pt>
                <c:pt idx="39227">
                  <c:v>42191.671701388885</c:v>
                </c:pt>
                <c:pt idx="39228">
                  <c:v>42191.678645833279</c:v>
                </c:pt>
                <c:pt idx="39229">
                  <c:v>42191.685590277782</c:v>
                </c:pt>
                <c:pt idx="39230">
                  <c:v>42191.69253472222</c:v>
                </c:pt>
                <c:pt idx="39231">
                  <c:v>42191.699479166615</c:v>
                </c:pt>
                <c:pt idx="39232">
                  <c:v>42191.706423611016</c:v>
                </c:pt>
                <c:pt idx="39233">
                  <c:v>42191.713368055556</c:v>
                </c:pt>
                <c:pt idx="39234">
                  <c:v>42191.720312499994</c:v>
                </c:pt>
                <c:pt idx="39235">
                  <c:v>42191.727256944447</c:v>
                </c:pt>
                <c:pt idx="39236">
                  <c:v>42191.734201388892</c:v>
                </c:pt>
                <c:pt idx="39237">
                  <c:v>42191.741145833221</c:v>
                </c:pt>
                <c:pt idx="39238">
                  <c:v>42191.748090277782</c:v>
                </c:pt>
                <c:pt idx="39239">
                  <c:v>42191.75503472222</c:v>
                </c:pt>
                <c:pt idx="39240">
                  <c:v>42191.761979166615</c:v>
                </c:pt>
                <c:pt idx="39241">
                  <c:v>42191.768923611016</c:v>
                </c:pt>
                <c:pt idx="39242">
                  <c:v>42191.775868055556</c:v>
                </c:pt>
                <c:pt idx="39243">
                  <c:v>42191.782812500001</c:v>
                </c:pt>
                <c:pt idx="39244">
                  <c:v>42191.789756944447</c:v>
                </c:pt>
                <c:pt idx="39245">
                  <c:v>42191.796701388885</c:v>
                </c:pt>
                <c:pt idx="39246">
                  <c:v>42191.803645833279</c:v>
                </c:pt>
                <c:pt idx="39247">
                  <c:v>42191.810590277848</c:v>
                </c:pt>
                <c:pt idx="39248">
                  <c:v>42191.817534722242</c:v>
                </c:pt>
                <c:pt idx="39249">
                  <c:v>42191.824479166666</c:v>
                </c:pt>
                <c:pt idx="39250">
                  <c:v>42191.831423611016</c:v>
                </c:pt>
                <c:pt idx="39251">
                  <c:v>42191.838368055563</c:v>
                </c:pt>
                <c:pt idx="39252">
                  <c:v>42191.845312500001</c:v>
                </c:pt>
                <c:pt idx="39253">
                  <c:v>42191.852256944563</c:v>
                </c:pt>
                <c:pt idx="39254">
                  <c:v>42191.859201388979</c:v>
                </c:pt>
                <c:pt idx="39255">
                  <c:v>42191.866145833279</c:v>
                </c:pt>
                <c:pt idx="39256">
                  <c:v>42191.873090277782</c:v>
                </c:pt>
                <c:pt idx="39257">
                  <c:v>42191.880034722242</c:v>
                </c:pt>
                <c:pt idx="39258">
                  <c:v>42191.886979166717</c:v>
                </c:pt>
                <c:pt idx="39259">
                  <c:v>42191.893923611016</c:v>
                </c:pt>
                <c:pt idx="39260">
                  <c:v>42191.900868055563</c:v>
                </c:pt>
                <c:pt idx="39261">
                  <c:v>42191.907812500001</c:v>
                </c:pt>
                <c:pt idx="39262">
                  <c:v>42191.914756944519</c:v>
                </c:pt>
                <c:pt idx="39263">
                  <c:v>42191.921701388885</c:v>
                </c:pt>
                <c:pt idx="39264">
                  <c:v>42191.928645833279</c:v>
                </c:pt>
                <c:pt idx="39265">
                  <c:v>42191.935590277782</c:v>
                </c:pt>
                <c:pt idx="39266">
                  <c:v>42191.942534722242</c:v>
                </c:pt>
                <c:pt idx="39267">
                  <c:v>42191.949479166666</c:v>
                </c:pt>
                <c:pt idx="39268">
                  <c:v>42191.956423611104</c:v>
                </c:pt>
                <c:pt idx="39269">
                  <c:v>42191.963368055556</c:v>
                </c:pt>
                <c:pt idx="39270">
                  <c:v>42191.970312500001</c:v>
                </c:pt>
                <c:pt idx="39271">
                  <c:v>42191.977256944519</c:v>
                </c:pt>
                <c:pt idx="39272">
                  <c:v>42191.984201388979</c:v>
                </c:pt>
                <c:pt idx="39273">
                  <c:v>42191.991145833221</c:v>
                </c:pt>
                <c:pt idx="39274">
                  <c:v>42191.998090277782</c:v>
                </c:pt>
                <c:pt idx="39275">
                  <c:v>42192.00503472222</c:v>
                </c:pt>
                <c:pt idx="39276">
                  <c:v>42192.011979166666</c:v>
                </c:pt>
                <c:pt idx="39277">
                  <c:v>42192.018923611104</c:v>
                </c:pt>
                <c:pt idx="39278">
                  <c:v>42192.025868055556</c:v>
                </c:pt>
                <c:pt idx="39279">
                  <c:v>42192.032812500001</c:v>
                </c:pt>
                <c:pt idx="39280">
                  <c:v>42192.039756944447</c:v>
                </c:pt>
                <c:pt idx="39281">
                  <c:v>42192.046701388892</c:v>
                </c:pt>
                <c:pt idx="39282">
                  <c:v>42192.053645833279</c:v>
                </c:pt>
                <c:pt idx="39283">
                  <c:v>42192.060590277782</c:v>
                </c:pt>
                <c:pt idx="39284">
                  <c:v>42192.06753472222</c:v>
                </c:pt>
                <c:pt idx="39285">
                  <c:v>42192.074479166666</c:v>
                </c:pt>
                <c:pt idx="39286">
                  <c:v>42192.081423611016</c:v>
                </c:pt>
                <c:pt idx="39287">
                  <c:v>42192.088368055563</c:v>
                </c:pt>
                <c:pt idx="39288">
                  <c:v>42192.095312499994</c:v>
                </c:pt>
                <c:pt idx="39289">
                  <c:v>42192.102256944519</c:v>
                </c:pt>
                <c:pt idx="39290">
                  <c:v>42192.109201388892</c:v>
                </c:pt>
                <c:pt idx="39291">
                  <c:v>42192.116145833279</c:v>
                </c:pt>
                <c:pt idx="39292">
                  <c:v>42192.123090277775</c:v>
                </c:pt>
                <c:pt idx="39293">
                  <c:v>42192.13003472222</c:v>
                </c:pt>
                <c:pt idx="39294">
                  <c:v>42192.136979166666</c:v>
                </c:pt>
                <c:pt idx="39295">
                  <c:v>42192.143923611016</c:v>
                </c:pt>
                <c:pt idx="39296">
                  <c:v>42192.150868055563</c:v>
                </c:pt>
                <c:pt idx="39297">
                  <c:v>42192.157812500001</c:v>
                </c:pt>
                <c:pt idx="39298">
                  <c:v>42192.164756944447</c:v>
                </c:pt>
                <c:pt idx="39299">
                  <c:v>42192.171701388885</c:v>
                </c:pt>
                <c:pt idx="39300">
                  <c:v>42192.178645833279</c:v>
                </c:pt>
                <c:pt idx="39301">
                  <c:v>42192.185590277782</c:v>
                </c:pt>
                <c:pt idx="39302">
                  <c:v>42192.19253472222</c:v>
                </c:pt>
                <c:pt idx="39303">
                  <c:v>42192.199479166615</c:v>
                </c:pt>
                <c:pt idx="39304">
                  <c:v>42192.206423611016</c:v>
                </c:pt>
                <c:pt idx="39305">
                  <c:v>42192.213368055556</c:v>
                </c:pt>
                <c:pt idx="39306">
                  <c:v>42192.220312499994</c:v>
                </c:pt>
                <c:pt idx="39307">
                  <c:v>42192.227256944447</c:v>
                </c:pt>
                <c:pt idx="39308">
                  <c:v>42192.234201388892</c:v>
                </c:pt>
                <c:pt idx="39309">
                  <c:v>42192.241145833221</c:v>
                </c:pt>
                <c:pt idx="39310">
                  <c:v>42192.248090277782</c:v>
                </c:pt>
                <c:pt idx="39311">
                  <c:v>42192.25503472222</c:v>
                </c:pt>
                <c:pt idx="39312">
                  <c:v>42192.261979166615</c:v>
                </c:pt>
                <c:pt idx="39313">
                  <c:v>42192.268923611016</c:v>
                </c:pt>
                <c:pt idx="39314">
                  <c:v>42192.275868055556</c:v>
                </c:pt>
                <c:pt idx="39315">
                  <c:v>42192.282812500001</c:v>
                </c:pt>
                <c:pt idx="39316">
                  <c:v>42192.289756944447</c:v>
                </c:pt>
                <c:pt idx="39317">
                  <c:v>42192.296701388885</c:v>
                </c:pt>
                <c:pt idx="39318">
                  <c:v>42192.303645833279</c:v>
                </c:pt>
                <c:pt idx="39319">
                  <c:v>42192.310590277848</c:v>
                </c:pt>
                <c:pt idx="39320">
                  <c:v>42192.317534722242</c:v>
                </c:pt>
                <c:pt idx="39321">
                  <c:v>42192.324479166666</c:v>
                </c:pt>
                <c:pt idx="39322">
                  <c:v>42192.331423611016</c:v>
                </c:pt>
                <c:pt idx="39323">
                  <c:v>42192.338368055563</c:v>
                </c:pt>
                <c:pt idx="39324">
                  <c:v>42192.345312500001</c:v>
                </c:pt>
                <c:pt idx="39325">
                  <c:v>42192.352256944563</c:v>
                </c:pt>
                <c:pt idx="39326">
                  <c:v>42192.359201388979</c:v>
                </c:pt>
                <c:pt idx="39327">
                  <c:v>42192.366145833279</c:v>
                </c:pt>
                <c:pt idx="39328">
                  <c:v>42192.373090277782</c:v>
                </c:pt>
                <c:pt idx="39329">
                  <c:v>42192.380034722242</c:v>
                </c:pt>
                <c:pt idx="39330">
                  <c:v>42192.386979166717</c:v>
                </c:pt>
                <c:pt idx="39331">
                  <c:v>42192.393923611016</c:v>
                </c:pt>
                <c:pt idx="39332">
                  <c:v>42192.400868055563</c:v>
                </c:pt>
                <c:pt idx="39333">
                  <c:v>42192.407812500001</c:v>
                </c:pt>
                <c:pt idx="39334">
                  <c:v>42192.414756944519</c:v>
                </c:pt>
                <c:pt idx="39335">
                  <c:v>42192.421701388885</c:v>
                </c:pt>
                <c:pt idx="39336">
                  <c:v>42192.428645833279</c:v>
                </c:pt>
                <c:pt idx="39337">
                  <c:v>42192.435590277782</c:v>
                </c:pt>
                <c:pt idx="39338">
                  <c:v>42192.442534722242</c:v>
                </c:pt>
                <c:pt idx="39339">
                  <c:v>42192.449479166666</c:v>
                </c:pt>
                <c:pt idx="39340">
                  <c:v>42192.456423611104</c:v>
                </c:pt>
                <c:pt idx="39341">
                  <c:v>42192.463368055556</c:v>
                </c:pt>
                <c:pt idx="39342">
                  <c:v>42192.470312500001</c:v>
                </c:pt>
                <c:pt idx="39343">
                  <c:v>42192.477256944519</c:v>
                </c:pt>
                <c:pt idx="39344">
                  <c:v>42192.484201388979</c:v>
                </c:pt>
                <c:pt idx="39345">
                  <c:v>42192.491145833221</c:v>
                </c:pt>
                <c:pt idx="39346">
                  <c:v>42192.498090277782</c:v>
                </c:pt>
                <c:pt idx="39347">
                  <c:v>42192.50503472222</c:v>
                </c:pt>
                <c:pt idx="39348">
                  <c:v>42192.511979166666</c:v>
                </c:pt>
                <c:pt idx="39349">
                  <c:v>42192.518923611104</c:v>
                </c:pt>
                <c:pt idx="39350">
                  <c:v>42192.525868055556</c:v>
                </c:pt>
                <c:pt idx="39351">
                  <c:v>42192.532812500001</c:v>
                </c:pt>
                <c:pt idx="39352">
                  <c:v>42192.539756944447</c:v>
                </c:pt>
                <c:pt idx="39353">
                  <c:v>42192.546701388892</c:v>
                </c:pt>
                <c:pt idx="39354">
                  <c:v>42192.553645833279</c:v>
                </c:pt>
                <c:pt idx="39355">
                  <c:v>42192.560590277782</c:v>
                </c:pt>
                <c:pt idx="39356">
                  <c:v>42192.56753472222</c:v>
                </c:pt>
                <c:pt idx="39357">
                  <c:v>42192.574479166666</c:v>
                </c:pt>
                <c:pt idx="39358">
                  <c:v>42192.581423611016</c:v>
                </c:pt>
                <c:pt idx="39359">
                  <c:v>42192.588368055563</c:v>
                </c:pt>
                <c:pt idx="39360">
                  <c:v>42192.595312499994</c:v>
                </c:pt>
                <c:pt idx="39361">
                  <c:v>42192.602256944519</c:v>
                </c:pt>
                <c:pt idx="39362">
                  <c:v>42192.609201388892</c:v>
                </c:pt>
                <c:pt idx="39363">
                  <c:v>42192.616145833279</c:v>
                </c:pt>
                <c:pt idx="39364">
                  <c:v>42192.623090277775</c:v>
                </c:pt>
                <c:pt idx="39365">
                  <c:v>42192.63003472222</c:v>
                </c:pt>
                <c:pt idx="39366">
                  <c:v>42192.636979166666</c:v>
                </c:pt>
                <c:pt idx="39367">
                  <c:v>42192.643923611016</c:v>
                </c:pt>
                <c:pt idx="39368">
                  <c:v>42192.650868055563</c:v>
                </c:pt>
                <c:pt idx="39369">
                  <c:v>42192.657812500001</c:v>
                </c:pt>
                <c:pt idx="39370">
                  <c:v>42192.664756944447</c:v>
                </c:pt>
                <c:pt idx="39371">
                  <c:v>42192.671701388885</c:v>
                </c:pt>
                <c:pt idx="39372">
                  <c:v>42192.678645833279</c:v>
                </c:pt>
                <c:pt idx="39373">
                  <c:v>42192.685590277782</c:v>
                </c:pt>
                <c:pt idx="39374">
                  <c:v>42192.69253472222</c:v>
                </c:pt>
                <c:pt idx="39375">
                  <c:v>42192.699479166615</c:v>
                </c:pt>
                <c:pt idx="39376">
                  <c:v>42192.706423611016</c:v>
                </c:pt>
                <c:pt idx="39377">
                  <c:v>42192.713368055556</c:v>
                </c:pt>
                <c:pt idx="39378">
                  <c:v>42192.720312499994</c:v>
                </c:pt>
                <c:pt idx="39379">
                  <c:v>42192.727256944447</c:v>
                </c:pt>
                <c:pt idx="39380">
                  <c:v>42192.734201388892</c:v>
                </c:pt>
                <c:pt idx="39381">
                  <c:v>42192.741145833221</c:v>
                </c:pt>
                <c:pt idx="39382">
                  <c:v>42192.748090277782</c:v>
                </c:pt>
                <c:pt idx="39383">
                  <c:v>42192.75503472222</c:v>
                </c:pt>
                <c:pt idx="39384">
                  <c:v>42192.761979166615</c:v>
                </c:pt>
                <c:pt idx="39385">
                  <c:v>42192.768923611016</c:v>
                </c:pt>
                <c:pt idx="39386">
                  <c:v>42192.775868055556</c:v>
                </c:pt>
                <c:pt idx="39387">
                  <c:v>42192.782812500001</c:v>
                </c:pt>
                <c:pt idx="39388">
                  <c:v>42192.789756944447</c:v>
                </c:pt>
                <c:pt idx="39389">
                  <c:v>42192.796701388885</c:v>
                </c:pt>
                <c:pt idx="39390">
                  <c:v>42192.803645833279</c:v>
                </c:pt>
                <c:pt idx="39391">
                  <c:v>42192.810590277848</c:v>
                </c:pt>
                <c:pt idx="39392">
                  <c:v>42192.817534722242</c:v>
                </c:pt>
                <c:pt idx="39393">
                  <c:v>42192.824479166666</c:v>
                </c:pt>
                <c:pt idx="39394">
                  <c:v>42192.831423611016</c:v>
                </c:pt>
                <c:pt idx="39395">
                  <c:v>42192.838368055563</c:v>
                </c:pt>
                <c:pt idx="39396">
                  <c:v>42192.845312500001</c:v>
                </c:pt>
                <c:pt idx="39397">
                  <c:v>42192.852256944563</c:v>
                </c:pt>
                <c:pt idx="39398">
                  <c:v>42192.859201388979</c:v>
                </c:pt>
                <c:pt idx="39399">
                  <c:v>42192.866145833279</c:v>
                </c:pt>
                <c:pt idx="39400">
                  <c:v>42192.873090277782</c:v>
                </c:pt>
                <c:pt idx="39401">
                  <c:v>42192.880034722242</c:v>
                </c:pt>
                <c:pt idx="39402">
                  <c:v>42192.886979166717</c:v>
                </c:pt>
                <c:pt idx="39403">
                  <c:v>42192.893923611016</c:v>
                </c:pt>
                <c:pt idx="39404">
                  <c:v>42192.900868055563</c:v>
                </c:pt>
                <c:pt idx="39405">
                  <c:v>42192.907812500001</c:v>
                </c:pt>
                <c:pt idx="39406">
                  <c:v>42192.914756944519</c:v>
                </c:pt>
                <c:pt idx="39407">
                  <c:v>42192.921701388885</c:v>
                </c:pt>
                <c:pt idx="39408">
                  <c:v>42192.928645833279</c:v>
                </c:pt>
                <c:pt idx="39409">
                  <c:v>42192.935590277782</c:v>
                </c:pt>
                <c:pt idx="39410">
                  <c:v>42192.942534722242</c:v>
                </c:pt>
                <c:pt idx="39411">
                  <c:v>42192.949479166666</c:v>
                </c:pt>
                <c:pt idx="39412">
                  <c:v>42192.956423611104</c:v>
                </c:pt>
                <c:pt idx="39413">
                  <c:v>42192.963368055556</c:v>
                </c:pt>
                <c:pt idx="39414">
                  <c:v>42192.970312500001</c:v>
                </c:pt>
                <c:pt idx="39415">
                  <c:v>42192.977256944519</c:v>
                </c:pt>
                <c:pt idx="39416">
                  <c:v>42192.984201388979</c:v>
                </c:pt>
                <c:pt idx="39417">
                  <c:v>42192.991145833221</c:v>
                </c:pt>
                <c:pt idx="39418">
                  <c:v>42192.998090277782</c:v>
                </c:pt>
                <c:pt idx="39419">
                  <c:v>42193.00503472222</c:v>
                </c:pt>
                <c:pt idx="39420">
                  <c:v>42193.011979166666</c:v>
                </c:pt>
                <c:pt idx="39421">
                  <c:v>42193.018923611104</c:v>
                </c:pt>
                <c:pt idx="39422">
                  <c:v>42193.025868055556</c:v>
                </c:pt>
                <c:pt idx="39423">
                  <c:v>42193.032812500001</c:v>
                </c:pt>
                <c:pt idx="39424">
                  <c:v>42193.039756944447</c:v>
                </c:pt>
                <c:pt idx="39425">
                  <c:v>42193.046701388892</c:v>
                </c:pt>
                <c:pt idx="39426">
                  <c:v>42193.053645833279</c:v>
                </c:pt>
                <c:pt idx="39427">
                  <c:v>42193.060590277782</c:v>
                </c:pt>
                <c:pt idx="39428">
                  <c:v>42193.06753472222</c:v>
                </c:pt>
                <c:pt idx="39429">
                  <c:v>42193.074479166666</c:v>
                </c:pt>
                <c:pt idx="39430">
                  <c:v>42193.081423611016</c:v>
                </c:pt>
                <c:pt idx="39431">
                  <c:v>42193.088368055563</c:v>
                </c:pt>
                <c:pt idx="39432">
                  <c:v>42193.095312499994</c:v>
                </c:pt>
                <c:pt idx="39433">
                  <c:v>42193.102256944519</c:v>
                </c:pt>
                <c:pt idx="39434">
                  <c:v>42193.109201388892</c:v>
                </c:pt>
                <c:pt idx="39435">
                  <c:v>42193.116145833279</c:v>
                </c:pt>
                <c:pt idx="39436">
                  <c:v>42193.123090277775</c:v>
                </c:pt>
                <c:pt idx="39437">
                  <c:v>42193.13003472222</c:v>
                </c:pt>
                <c:pt idx="39438">
                  <c:v>42193.136979166666</c:v>
                </c:pt>
                <c:pt idx="39439">
                  <c:v>42193.143923611016</c:v>
                </c:pt>
                <c:pt idx="39440">
                  <c:v>42193.150868055563</c:v>
                </c:pt>
                <c:pt idx="39441">
                  <c:v>42193.157812500001</c:v>
                </c:pt>
                <c:pt idx="39442">
                  <c:v>42193.164756944447</c:v>
                </c:pt>
                <c:pt idx="39443">
                  <c:v>42193.171701388885</c:v>
                </c:pt>
                <c:pt idx="39444">
                  <c:v>42193.178645833279</c:v>
                </c:pt>
                <c:pt idx="39445">
                  <c:v>42193.185590277782</c:v>
                </c:pt>
                <c:pt idx="39446">
                  <c:v>42193.19253472222</c:v>
                </c:pt>
                <c:pt idx="39447">
                  <c:v>42193.199479166615</c:v>
                </c:pt>
                <c:pt idx="39448">
                  <c:v>42193.206423611016</c:v>
                </c:pt>
                <c:pt idx="39449">
                  <c:v>42193.213368055556</c:v>
                </c:pt>
                <c:pt idx="39450">
                  <c:v>42193.220312499994</c:v>
                </c:pt>
                <c:pt idx="39451">
                  <c:v>42193.227256944447</c:v>
                </c:pt>
                <c:pt idx="39452">
                  <c:v>42193.234201388892</c:v>
                </c:pt>
                <c:pt idx="39453">
                  <c:v>42193.241145833221</c:v>
                </c:pt>
                <c:pt idx="39454">
                  <c:v>42193.248090277782</c:v>
                </c:pt>
                <c:pt idx="39455">
                  <c:v>42193.25503472222</c:v>
                </c:pt>
                <c:pt idx="39456">
                  <c:v>42193.261979166615</c:v>
                </c:pt>
                <c:pt idx="39457">
                  <c:v>42193.268923611016</c:v>
                </c:pt>
                <c:pt idx="39458">
                  <c:v>42193.275868055556</c:v>
                </c:pt>
                <c:pt idx="39459">
                  <c:v>42193.282812500001</c:v>
                </c:pt>
                <c:pt idx="39460">
                  <c:v>42193.289756944447</c:v>
                </c:pt>
                <c:pt idx="39461">
                  <c:v>42193.296701388885</c:v>
                </c:pt>
                <c:pt idx="39462">
                  <c:v>42193.303645833279</c:v>
                </c:pt>
                <c:pt idx="39463">
                  <c:v>42193.310590277848</c:v>
                </c:pt>
                <c:pt idx="39464">
                  <c:v>42193.317534722242</c:v>
                </c:pt>
                <c:pt idx="39465">
                  <c:v>42193.324479166666</c:v>
                </c:pt>
                <c:pt idx="39466">
                  <c:v>42193.331423611016</c:v>
                </c:pt>
                <c:pt idx="39467">
                  <c:v>42193.338368055563</c:v>
                </c:pt>
                <c:pt idx="39468">
                  <c:v>42193.345312500001</c:v>
                </c:pt>
                <c:pt idx="39469">
                  <c:v>42193.352256944563</c:v>
                </c:pt>
                <c:pt idx="39470">
                  <c:v>42193.359201388979</c:v>
                </c:pt>
                <c:pt idx="39471">
                  <c:v>42193.366145833279</c:v>
                </c:pt>
                <c:pt idx="39472">
                  <c:v>42193.373090277782</c:v>
                </c:pt>
                <c:pt idx="39473">
                  <c:v>42193.380034722242</c:v>
                </c:pt>
                <c:pt idx="39474">
                  <c:v>42193.386979166717</c:v>
                </c:pt>
                <c:pt idx="39475">
                  <c:v>42193.393923611016</c:v>
                </c:pt>
                <c:pt idx="39476">
                  <c:v>42193.400868055563</c:v>
                </c:pt>
                <c:pt idx="39477">
                  <c:v>42193.407812500001</c:v>
                </c:pt>
                <c:pt idx="39478">
                  <c:v>42193.414756944519</c:v>
                </c:pt>
                <c:pt idx="39479">
                  <c:v>42193.421701388885</c:v>
                </c:pt>
                <c:pt idx="39480">
                  <c:v>42193.428645833279</c:v>
                </c:pt>
                <c:pt idx="39481">
                  <c:v>42193.435590277782</c:v>
                </c:pt>
                <c:pt idx="39482">
                  <c:v>42193.442534722242</c:v>
                </c:pt>
                <c:pt idx="39483">
                  <c:v>42193.449479166666</c:v>
                </c:pt>
                <c:pt idx="39484">
                  <c:v>42193.456423611104</c:v>
                </c:pt>
                <c:pt idx="39485">
                  <c:v>42193.463368055556</c:v>
                </c:pt>
                <c:pt idx="39486">
                  <c:v>42193.470312500001</c:v>
                </c:pt>
                <c:pt idx="39487">
                  <c:v>42193.477256944519</c:v>
                </c:pt>
                <c:pt idx="39488">
                  <c:v>42193.484201388979</c:v>
                </c:pt>
                <c:pt idx="39489">
                  <c:v>42193.491145833221</c:v>
                </c:pt>
                <c:pt idx="39490">
                  <c:v>42193.498090277782</c:v>
                </c:pt>
                <c:pt idx="39491">
                  <c:v>42193.50503472222</c:v>
                </c:pt>
                <c:pt idx="39492">
                  <c:v>42193.511979166666</c:v>
                </c:pt>
                <c:pt idx="39493">
                  <c:v>42193.518923611104</c:v>
                </c:pt>
                <c:pt idx="39494">
                  <c:v>42193.525868055556</c:v>
                </c:pt>
                <c:pt idx="39495">
                  <c:v>42193.532812500001</c:v>
                </c:pt>
                <c:pt idx="39496">
                  <c:v>42193.539756944447</c:v>
                </c:pt>
                <c:pt idx="39497">
                  <c:v>42193.546701388892</c:v>
                </c:pt>
                <c:pt idx="39498">
                  <c:v>42193.553645833279</c:v>
                </c:pt>
                <c:pt idx="39499">
                  <c:v>42193.560590277782</c:v>
                </c:pt>
                <c:pt idx="39500">
                  <c:v>42193.56753472222</c:v>
                </c:pt>
                <c:pt idx="39501">
                  <c:v>42193.574479166666</c:v>
                </c:pt>
                <c:pt idx="39502">
                  <c:v>42193.581423611016</c:v>
                </c:pt>
                <c:pt idx="39503">
                  <c:v>42193.588368055563</c:v>
                </c:pt>
                <c:pt idx="39504">
                  <c:v>42193.595312499994</c:v>
                </c:pt>
                <c:pt idx="39505">
                  <c:v>42193.602256944519</c:v>
                </c:pt>
                <c:pt idx="39506">
                  <c:v>42193.609201388892</c:v>
                </c:pt>
                <c:pt idx="39507">
                  <c:v>42193.616145833279</c:v>
                </c:pt>
                <c:pt idx="39508">
                  <c:v>42193.623090277775</c:v>
                </c:pt>
                <c:pt idx="39509">
                  <c:v>42193.63003472222</c:v>
                </c:pt>
                <c:pt idx="39510">
                  <c:v>42193.636979166666</c:v>
                </c:pt>
                <c:pt idx="39511">
                  <c:v>42193.643923611016</c:v>
                </c:pt>
                <c:pt idx="39512">
                  <c:v>42193.650868055563</c:v>
                </c:pt>
                <c:pt idx="39513">
                  <c:v>42193.657812500001</c:v>
                </c:pt>
                <c:pt idx="39514">
                  <c:v>42193.664756944447</c:v>
                </c:pt>
                <c:pt idx="39515">
                  <c:v>42193.671701388885</c:v>
                </c:pt>
                <c:pt idx="39516">
                  <c:v>42193.678645833279</c:v>
                </c:pt>
                <c:pt idx="39517">
                  <c:v>42193.685590277782</c:v>
                </c:pt>
                <c:pt idx="39518">
                  <c:v>42193.69253472222</c:v>
                </c:pt>
                <c:pt idx="39519">
                  <c:v>42193.699479166615</c:v>
                </c:pt>
                <c:pt idx="39520">
                  <c:v>42193.706423611016</c:v>
                </c:pt>
                <c:pt idx="39521">
                  <c:v>42193.713368055556</c:v>
                </c:pt>
                <c:pt idx="39522">
                  <c:v>42193.720312499994</c:v>
                </c:pt>
                <c:pt idx="39523">
                  <c:v>42193.727256944447</c:v>
                </c:pt>
                <c:pt idx="39524">
                  <c:v>42193.734201388892</c:v>
                </c:pt>
                <c:pt idx="39525">
                  <c:v>42193.741145833221</c:v>
                </c:pt>
                <c:pt idx="39526">
                  <c:v>42193.748090277782</c:v>
                </c:pt>
                <c:pt idx="39527">
                  <c:v>42193.75503472222</c:v>
                </c:pt>
                <c:pt idx="39528">
                  <c:v>42193.761979166615</c:v>
                </c:pt>
                <c:pt idx="39529">
                  <c:v>42193.768923611016</c:v>
                </c:pt>
                <c:pt idx="39530">
                  <c:v>42193.775868055556</c:v>
                </c:pt>
                <c:pt idx="39531">
                  <c:v>42193.782812500001</c:v>
                </c:pt>
                <c:pt idx="39532">
                  <c:v>42193.789756944447</c:v>
                </c:pt>
                <c:pt idx="39533">
                  <c:v>42193.796701388885</c:v>
                </c:pt>
                <c:pt idx="39534">
                  <c:v>42193.803645833279</c:v>
                </c:pt>
                <c:pt idx="39535">
                  <c:v>42193.810590277848</c:v>
                </c:pt>
                <c:pt idx="39536">
                  <c:v>42193.817534722242</c:v>
                </c:pt>
                <c:pt idx="39537">
                  <c:v>42193.824479166666</c:v>
                </c:pt>
                <c:pt idx="39538">
                  <c:v>42193.831423611016</c:v>
                </c:pt>
                <c:pt idx="39539">
                  <c:v>42193.838368055563</c:v>
                </c:pt>
                <c:pt idx="39540">
                  <c:v>42193.845312500001</c:v>
                </c:pt>
                <c:pt idx="39541">
                  <c:v>42193.852256944563</c:v>
                </c:pt>
                <c:pt idx="39542">
                  <c:v>42193.859201388979</c:v>
                </c:pt>
                <c:pt idx="39543">
                  <c:v>42193.866145833279</c:v>
                </c:pt>
                <c:pt idx="39544">
                  <c:v>42193.873090277782</c:v>
                </c:pt>
                <c:pt idx="39545">
                  <c:v>42193.880034722242</c:v>
                </c:pt>
                <c:pt idx="39546">
                  <c:v>42193.886979166717</c:v>
                </c:pt>
                <c:pt idx="39547">
                  <c:v>42193.893923611016</c:v>
                </c:pt>
                <c:pt idx="39548">
                  <c:v>42193.900868055563</c:v>
                </c:pt>
                <c:pt idx="39549">
                  <c:v>42193.907812500001</c:v>
                </c:pt>
                <c:pt idx="39550">
                  <c:v>42193.914756944519</c:v>
                </c:pt>
                <c:pt idx="39551">
                  <c:v>42193.921701388885</c:v>
                </c:pt>
                <c:pt idx="39552">
                  <c:v>42193.928645833279</c:v>
                </c:pt>
                <c:pt idx="39553">
                  <c:v>42193.935590277782</c:v>
                </c:pt>
                <c:pt idx="39554">
                  <c:v>42193.942534722242</c:v>
                </c:pt>
                <c:pt idx="39555">
                  <c:v>42193.949479166666</c:v>
                </c:pt>
                <c:pt idx="39556">
                  <c:v>42193.956423611104</c:v>
                </c:pt>
                <c:pt idx="39557">
                  <c:v>42193.963368055556</c:v>
                </c:pt>
                <c:pt idx="39558">
                  <c:v>42193.970312500001</c:v>
                </c:pt>
                <c:pt idx="39559">
                  <c:v>42193.977256944519</c:v>
                </c:pt>
                <c:pt idx="39560">
                  <c:v>42193.984201388979</c:v>
                </c:pt>
                <c:pt idx="39561">
                  <c:v>42193.991145833221</c:v>
                </c:pt>
                <c:pt idx="39562">
                  <c:v>42193.998090277782</c:v>
                </c:pt>
                <c:pt idx="39563">
                  <c:v>42194.00503472222</c:v>
                </c:pt>
                <c:pt idx="39564">
                  <c:v>42194.011979166666</c:v>
                </c:pt>
                <c:pt idx="39565">
                  <c:v>42194.018923611104</c:v>
                </c:pt>
                <c:pt idx="39566">
                  <c:v>42194.025868055556</c:v>
                </c:pt>
                <c:pt idx="39567">
                  <c:v>42194.032812500001</c:v>
                </c:pt>
                <c:pt idx="39568">
                  <c:v>42194.039756944447</c:v>
                </c:pt>
                <c:pt idx="39569">
                  <c:v>42194.046701388892</c:v>
                </c:pt>
                <c:pt idx="39570">
                  <c:v>42194.053645833279</c:v>
                </c:pt>
                <c:pt idx="39571">
                  <c:v>42194.060590277782</c:v>
                </c:pt>
                <c:pt idx="39572">
                  <c:v>42194.06753472222</c:v>
                </c:pt>
                <c:pt idx="39573">
                  <c:v>42194.074479166666</c:v>
                </c:pt>
                <c:pt idx="39574">
                  <c:v>42194.081423611016</c:v>
                </c:pt>
                <c:pt idx="39575">
                  <c:v>42194.088368055563</c:v>
                </c:pt>
                <c:pt idx="39576">
                  <c:v>42194.095312499994</c:v>
                </c:pt>
                <c:pt idx="39577">
                  <c:v>42194.102256944519</c:v>
                </c:pt>
                <c:pt idx="39578">
                  <c:v>42194.109201388892</c:v>
                </c:pt>
                <c:pt idx="39579">
                  <c:v>42194.116145833279</c:v>
                </c:pt>
                <c:pt idx="39580">
                  <c:v>42194.123090277775</c:v>
                </c:pt>
                <c:pt idx="39581">
                  <c:v>42194.13003472222</c:v>
                </c:pt>
                <c:pt idx="39582">
                  <c:v>42194.136979166666</c:v>
                </c:pt>
                <c:pt idx="39583">
                  <c:v>42194.143923611016</c:v>
                </c:pt>
                <c:pt idx="39584">
                  <c:v>42194.150868055563</c:v>
                </c:pt>
                <c:pt idx="39585">
                  <c:v>42194.157812500001</c:v>
                </c:pt>
                <c:pt idx="39586">
                  <c:v>42194.164756944447</c:v>
                </c:pt>
                <c:pt idx="39587">
                  <c:v>42194.171701388885</c:v>
                </c:pt>
                <c:pt idx="39588">
                  <c:v>42194.178645833279</c:v>
                </c:pt>
                <c:pt idx="39589">
                  <c:v>42194.185590277782</c:v>
                </c:pt>
                <c:pt idx="39590">
                  <c:v>42194.19253472222</c:v>
                </c:pt>
                <c:pt idx="39591">
                  <c:v>42194.199479166615</c:v>
                </c:pt>
                <c:pt idx="39592">
                  <c:v>42194.206423611016</c:v>
                </c:pt>
                <c:pt idx="39593">
                  <c:v>42194.213368055556</c:v>
                </c:pt>
                <c:pt idx="39594">
                  <c:v>42194.220312499994</c:v>
                </c:pt>
                <c:pt idx="39595">
                  <c:v>42194.227256944447</c:v>
                </c:pt>
                <c:pt idx="39596">
                  <c:v>42194.234201388892</c:v>
                </c:pt>
                <c:pt idx="39597">
                  <c:v>42194.241145833221</c:v>
                </c:pt>
                <c:pt idx="39598">
                  <c:v>42194.248090277782</c:v>
                </c:pt>
                <c:pt idx="39599">
                  <c:v>42194.25503472222</c:v>
                </c:pt>
                <c:pt idx="39600">
                  <c:v>42194.261979166615</c:v>
                </c:pt>
                <c:pt idx="39601">
                  <c:v>42194.268923611016</c:v>
                </c:pt>
                <c:pt idx="39602">
                  <c:v>42194.275868055556</c:v>
                </c:pt>
                <c:pt idx="39603">
                  <c:v>42194.282812500001</c:v>
                </c:pt>
                <c:pt idx="39604">
                  <c:v>42194.289756944447</c:v>
                </c:pt>
                <c:pt idx="39605">
                  <c:v>42194.296701388885</c:v>
                </c:pt>
                <c:pt idx="39606">
                  <c:v>42194.303645833279</c:v>
                </c:pt>
                <c:pt idx="39607">
                  <c:v>42194.310590277848</c:v>
                </c:pt>
                <c:pt idx="39608">
                  <c:v>42194.317534722242</c:v>
                </c:pt>
                <c:pt idx="39609">
                  <c:v>42194.324479166666</c:v>
                </c:pt>
                <c:pt idx="39610">
                  <c:v>42194.331423611016</c:v>
                </c:pt>
                <c:pt idx="39611">
                  <c:v>42194.338368055563</c:v>
                </c:pt>
                <c:pt idx="39612">
                  <c:v>42194.345312500001</c:v>
                </c:pt>
                <c:pt idx="39613">
                  <c:v>42194.352256944563</c:v>
                </c:pt>
                <c:pt idx="39614">
                  <c:v>42194.359201388979</c:v>
                </c:pt>
                <c:pt idx="39615">
                  <c:v>42194.366145833279</c:v>
                </c:pt>
                <c:pt idx="39616">
                  <c:v>42194.373090277782</c:v>
                </c:pt>
                <c:pt idx="39617">
                  <c:v>42194.380034722242</c:v>
                </c:pt>
                <c:pt idx="39618">
                  <c:v>42194.386979166717</c:v>
                </c:pt>
                <c:pt idx="39619">
                  <c:v>42194.393923611016</c:v>
                </c:pt>
                <c:pt idx="39620">
                  <c:v>42194.400868055563</c:v>
                </c:pt>
                <c:pt idx="39621">
                  <c:v>42194.407812500001</c:v>
                </c:pt>
                <c:pt idx="39622">
                  <c:v>42194.414756944519</c:v>
                </c:pt>
                <c:pt idx="39623">
                  <c:v>42194.421701388885</c:v>
                </c:pt>
                <c:pt idx="39624">
                  <c:v>42194.428645833279</c:v>
                </c:pt>
                <c:pt idx="39625">
                  <c:v>42194.435590277782</c:v>
                </c:pt>
                <c:pt idx="39626">
                  <c:v>42194.442534722242</c:v>
                </c:pt>
                <c:pt idx="39627">
                  <c:v>42194.449479166666</c:v>
                </c:pt>
                <c:pt idx="39628">
                  <c:v>42194.456423611104</c:v>
                </c:pt>
                <c:pt idx="39629">
                  <c:v>42194.463368055556</c:v>
                </c:pt>
                <c:pt idx="39630">
                  <c:v>42194.470312500001</c:v>
                </c:pt>
                <c:pt idx="39631">
                  <c:v>42194.477256944519</c:v>
                </c:pt>
                <c:pt idx="39632">
                  <c:v>42194.484201388979</c:v>
                </c:pt>
                <c:pt idx="39633">
                  <c:v>42194.491145833221</c:v>
                </c:pt>
                <c:pt idx="39634">
                  <c:v>42194.498090277782</c:v>
                </c:pt>
                <c:pt idx="39635">
                  <c:v>42194.50503472222</c:v>
                </c:pt>
                <c:pt idx="39636">
                  <c:v>42194.511979166666</c:v>
                </c:pt>
                <c:pt idx="39637">
                  <c:v>42194.518923611104</c:v>
                </c:pt>
                <c:pt idx="39638">
                  <c:v>42194.525868055556</c:v>
                </c:pt>
                <c:pt idx="39639">
                  <c:v>42194.532812500001</c:v>
                </c:pt>
                <c:pt idx="39640">
                  <c:v>42194.539756944447</c:v>
                </c:pt>
                <c:pt idx="39641">
                  <c:v>42194.546701388892</c:v>
                </c:pt>
                <c:pt idx="39642">
                  <c:v>42194.553645833279</c:v>
                </c:pt>
                <c:pt idx="39643">
                  <c:v>42194.560590277782</c:v>
                </c:pt>
                <c:pt idx="39644">
                  <c:v>42194.56753472222</c:v>
                </c:pt>
                <c:pt idx="39645">
                  <c:v>42194.574479166666</c:v>
                </c:pt>
                <c:pt idx="39646">
                  <c:v>42194.581423611016</c:v>
                </c:pt>
                <c:pt idx="39647">
                  <c:v>42194.588368055563</c:v>
                </c:pt>
                <c:pt idx="39648">
                  <c:v>42194.595312499994</c:v>
                </c:pt>
                <c:pt idx="39649">
                  <c:v>42194.602256944519</c:v>
                </c:pt>
                <c:pt idx="39650">
                  <c:v>42194.609201388892</c:v>
                </c:pt>
                <c:pt idx="39651">
                  <c:v>42194.616145833279</c:v>
                </c:pt>
                <c:pt idx="39652">
                  <c:v>42194.623090277775</c:v>
                </c:pt>
                <c:pt idx="39653">
                  <c:v>42194.63003472222</c:v>
                </c:pt>
                <c:pt idx="39654">
                  <c:v>42194.636979166666</c:v>
                </c:pt>
                <c:pt idx="39655">
                  <c:v>42194.643923611016</c:v>
                </c:pt>
                <c:pt idx="39656">
                  <c:v>42194.650868055563</c:v>
                </c:pt>
                <c:pt idx="39657">
                  <c:v>42194.657812500001</c:v>
                </c:pt>
                <c:pt idx="39658">
                  <c:v>42194.664756944447</c:v>
                </c:pt>
                <c:pt idx="39659">
                  <c:v>42194.671701388885</c:v>
                </c:pt>
                <c:pt idx="39660">
                  <c:v>42194.678645833279</c:v>
                </c:pt>
                <c:pt idx="39661">
                  <c:v>42194.685590277782</c:v>
                </c:pt>
                <c:pt idx="39662">
                  <c:v>42194.69253472222</c:v>
                </c:pt>
                <c:pt idx="39663">
                  <c:v>42194.699479166615</c:v>
                </c:pt>
                <c:pt idx="39664">
                  <c:v>42194.706423611016</c:v>
                </c:pt>
                <c:pt idx="39665">
                  <c:v>42194.713368055556</c:v>
                </c:pt>
                <c:pt idx="39666">
                  <c:v>42194.720312499994</c:v>
                </c:pt>
                <c:pt idx="39667">
                  <c:v>42194.727256944447</c:v>
                </c:pt>
                <c:pt idx="39668">
                  <c:v>42194.734201388892</c:v>
                </c:pt>
                <c:pt idx="39669">
                  <c:v>42194.741145833221</c:v>
                </c:pt>
                <c:pt idx="39670">
                  <c:v>42194.748090277782</c:v>
                </c:pt>
                <c:pt idx="39671">
                  <c:v>42194.75503472222</c:v>
                </c:pt>
                <c:pt idx="39672">
                  <c:v>42194.761979166615</c:v>
                </c:pt>
                <c:pt idx="39673">
                  <c:v>42194.768923611016</c:v>
                </c:pt>
                <c:pt idx="39674">
                  <c:v>42194.775868055556</c:v>
                </c:pt>
                <c:pt idx="39675">
                  <c:v>42194.782812500001</c:v>
                </c:pt>
                <c:pt idx="39676">
                  <c:v>42194.789756944447</c:v>
                </c:pt>
                <c:pt idx="39677">
                  <c:v>42194.796701388885</c:v>
                </c:pt>
                <c:pt idx="39678">
                  <c:v>42194.803645833279</c:v>
                </c:pt>
                <c:pt idx="39679">
                  <c:v>42194.810590277848</c:v>
                </c:pt>
                <c:pt idx="39680">
                  <c:v>42194.817534722242</c:v>
                </c:pt>
                <c:pt idx="39681">
                  <c:v>42194.824479166666</c:v>
                </c:pt>
                <c:pt idx="39682">
                  <c:v>42194.831423611016</c:v>
                </c:pt>
                <c:pt idx="39683">
                  <c:v>42194.838368055563</c:v>
                </c:pt>
                <c:pt idx="39684">
                  <c:v>42194.845312500001</c:v>
                </c:pt>
                <c:pt idx="39685">
                  <c:v>42194.852256944563</c:v>
                </c:pt>
                <c:pt idx="39686">
                  <c:v>42194.859201388979</c:v>
                </c:pt>
                <c:pt idx="39687">
                  <c:v>42194.866145833279</c:v>
                </c:pt>
                <c:pt idx="39688">
                  <c:v>42194.873090277782</c:v>
                </c:pt>
                <c:pt idx="39689">
                  <c:v>42194.880034722242</c:v>
                </c:pt>
                <c:pt idx="39690">
                  <c:v>42194.886979166717</c:v>
                </c:pt>
                <c:pt idx="39691">
                  <c:v>42194.893923611016</c:v>
                </c:pt>
                <c:pt idx="39692">
                  <c:v>42194.900868055563</c:v>
                </c:pt>
                <c:pt idx="39693">
                  <c:v>42194.907812500001</c:v>
                </c:pt>
                <c:pt idx="39694">
                  <c:v>42194.914756944519</c:v>
                </c:pt>
                <c:pt idx="39695">
                  <c:v>42194.921701388885</c:v>
                </c:pt>
                <c:pt idx="39696">
                  <c:v>42194.928645833279</c:v>
                </c:pt>
                <c:pt idx="39697">
                  <c:v>42194.935590277782</c:v>
                </c:pt>
                <c:pt idx="39698">
                  <c:v>42194.942534722242</c:v>
                </c:pt>
                <c:pt idx="39699">
                  <c:v>42194.949479166666</c:v>
                </c:pt>
                <c:pt idx="39700">
                  <c:v>42194.956423611104</c:v>
                </c:pt>
                <c:pt idx="39701">
                  <c:v>42194.963368055556</c:v>
                </c:pt>
                <c:pt idx="39702">
                  <c:v>42194.970312500001</c:v>
                </c:pt>
                <c:pt idx="39703">
                  <c:v>42194.977256944519</c:v>
                </c:pt>
                <c:pt idx="39704">
                  <c:v>42194.984201388979</c:v>
                </c:pt>
                <c:pt idx="39705">
                  <c:v>42194.991145833221</c:v>
                </c:pt>
                <c:pt idx="39706">
                  <c:v>42194.998090277782</c:v>
                </c:pt>
                <c:pt idx="39707">
                  <c:v>42195.00503472222</c:v>
                </c:pt>
                <c:pt idx="39708">
                  <c:v>42195.011979166666</c:v>
                </c:pt>
                <c:pt idx="39709">
                  <c:v>42195.018923611104</c:v>
                </c:pt>
                <c:pt idx="39710">
                  <c:v>42195.025868055556</c:v>
                </c:pt>
                <c:pt idx="39711">
                  <c:v>42195.032812500001</c:v>
                </c:pt>
                <c:pt idx="39712">
                  <c:v>42195.039756944447</c:v>
                </c:pt>
                <c:pt idx="39713">
                  <c:v>42195.046701388892</c:v>
                </c:pt>
                <c:pt idx="39714">
                  <c:v>42195.053645833279</c:v>
                </c:pt>
                <c:pt idx="39715">
                  <c:v>42195.060590277782</c:v>
                </c:pt>
                <c:pt idx="39716">
                  <c:v>42195.06753472222</c:v>
                </c:pt>
                <c:pt idx="39717">
                  <c:v>42195.074479166666</c:v>
                </c:pt>
                <c:pt idx="39718">
                  <c:v>42195.081423611016</c:v>
                </c:pt>
                <c:pt idx="39719">
                  <c:v>42195.088368055563</c:v>
                </c:pt>
                <c:pt idx="39720">
                  <c:v>42195.095312499994</c:v>
                </c:pt>
                <c:pt idx="39721">
                  <c:v>42195.102256944519</c:v>
                </c:pt>
                <c:pt idx="39722">
                  <c:v>42195.109201388892</c:v>
                </c:pt>
                <c:pt idx="39723">
                  <c:v>42195.116145833279</c:v>
                </c:pt>
                <c:pt idx="39724">
                  <c:v>42195.123090277775</c:v>
                </c:pt>
                <c:pt idx="39725">
                  <c:v>42195.13003472222</c:v>
                </c:pt>
                <c:pt idx="39726">
                  <c:v>42195.136979166666</c:v>
                </c:pt>
                <c:pt idx="39727">
                  <c:v>42195.143923611016</c:v>
                </c:pt>
                <c:pt idx="39728">
                  <c:v>42195.150868055563</c:v>
                </c:pt>
                <c:pt idx="39729">
                  <c:v>42195.157812500001</c:v>
                </c:pt>
                <c:pt idx="39730">
                  <c:v>42195.164756944447</c:v>
                </c:pt>
                <c:pt idx="39731">
                  <c:v>42195.171701388885</c:v>
                </c:pt>
                <c:pt idx="39732">
                  <c:v>42195.178645833279</c:v>
                </c:pt>
                <c:pt idx="39733">
                  <c:v>42195.185590277782</c:v>
                </c:pt>
                <c:pt idx="39734">
                  <c:v>42195.19253472222</c:v>
                </c:pt>
                <c:pt idx="39735">
                  <c:v>42195.199479166615</c:v>
                </c:pt>
                <c:pt idx="39736">
                  <c:v>42195.206423611016</c:v>
                </c:pt>
                <c:pt idx="39737">
                  <c:v>42195.213368055556</c:v>
                </c:pt>
                <c:pt idx="39738">
                  <c:v>42195.220312499994</c:v>
                </c:pt>
                <c:pt idx="39739">
                  <c:v>42195.227256944447</c:v>
                </c:pt>
                <c:pt idx="39740">
                  <c:v>42195.234201388892</c:v>
                </c:pt>
                <c:pt idx="39741">
                  <c:v>42195.241145833221</c:v>
                </c:pt>
                <c:pt idx="39742">
                  <c:v>42195.248090277782</c:v>
                </c:pt>
                <c:pt idx="39743">
                  <c:v>42195.25503472222</c:v>
                </c:pt>
                <c:pt idx="39744">
                  <c:v>42195.261979166615</c:v>
                </c:pt>
                <c:pt idx="39745">
                  <c:v>42195.268923611016</c:v>
                </c:pt>
                <c:pt idx="39746">
                  <c:v>42195.275868055556</c:v>
                </c:pt>
                <c:pt idx="39747">
                  <c:v>42195.282812500001</c:v>
                </c:pt>
                <c:pt idx="39748">
                  <c:v>42195.289756944447</c:v>
                </c:pt>
                <c:pt idx="39749">
                  <c:v>42195.296701388885</c:v>
                </c:pt>
                <c:pt idx="39750">
                  <c:v>42195.303645833279</c:v>
                </c:pt>
                <c:pt idx="39751">
                  <c:v>42195.310590277848</c:v>
                </c:pt>
                <c:pt idx="39752">
                  <c:v>42195.317534722242</c:v>
                </c:pt>
                <c:pt idx="39753">
                  <c:v>42195.324479166666</c:v>
                </c:pt>
                <c:pt idx="39754">
                  <c:v>42195.331423611016</c:v>
                </c:pt>
                <c:pt idx="39755">
                  <c:v>42195.338368055563</c:v>
                </c:pt>
                <c:pt idx="39756">
                  <c:v>42195.345312500001</c:v>
                </c:pt>
                <c:pt idx="39757">
                  <c:v>42195.352256944563</c:v>
                </c:pt>
                <c:pt idx="39758">
                  <c:v>42195.359201388979</c:v>
                </c:pt>
                <c:pt idx="39759">
                  <c:v>42195.366145833279</c:v>
                </c:pt>
                <c:pt idx="39760">
                  <c:v>42195.373090277782</c:v>
                </c:pt>
                <c:pt idx="39761">
                  <c:v>42195.380034722242</c:v>
                </c:pt>
                <c:pt idx="39762">
                  <c:v>42195.386979166717</c:v>
                </c:pt>
                <c:pt idx="39763">
                  <c:v>42195.393923611016</c:v>
                </c:pt>
                <c:pt idx="39764">
                  <c:v>42195.400868055563</c:v>
                </c:pt>
                <c:pt idx="39765">
                  <c:v>42195.407812500001</c:v>
                </c:pt>
                <c:pt idx="39766">
                  <c:v>42195.414756944519</c:v>
                </c:pt>
                <c:pt idx="39767">
                  <c:v>42195.421701388885</c:v>
                </c:pt>
                <c:pt idx="39768">
                  <c:v>42195.428645833279</c:v>
                </c:pt>
                <c:pt idx="39769">
                  <c:v>42195.435590277782</c:v>
                </c:pt>
                <c:pt idx="39770">
                  <c:v>42195.442534722242</c:v>
                </c:pt>
                <c:pt idx="39771">
                  <c:v>42195.449479166666</c:v>
                </c:pt>
                <c:pt idx="39772">
                  <c:v>42195.456423611104</c:v>
                </c:pt>
                <c:pt idx="39773">
                  <c:v>42195.463368055556</c:v>
                </c:pt>
                <c:pt idx="39774">
                  <c:v>42195.470312500001</c:v>
                </c:pt>
                <c:pt idx="39775">
                  <c:v>42195.477256944519</c:v>
                </c:pt>
                <c:pt idx="39776">
                  <c:v>42195.484201388979</c:v>
                </c:pt>
                <c:pt idx="39777">
                  <c:v>42195.491145833221</c:v>
                </c:pt>
                <c:pt idx="39778">
                  <c:v>42195.498090277782</c:v>
                </c:pt>
                <c:pt idx="39779">
                  <c:v>42195.50503472222</c:v>
                </c:pt>
                <c:pt idx="39780">
                  <c:v>42195.511979166666</c:v>
                </c:pt>
                <c:pt idx="39781">
                  <c:v>42195.518923611104</c:v>
                </c:pt>
                <c:pt idx="39782">
                  <c:v>42195.525868055556</c:v>
                </c:pt>
                <c:pt idx="39783">
                  <c:v>42195.532812500001</c:v>
                </c:pt>
                <c:pt idx="39784">
                  <c:v>42195.539756944447</c:v>
                </c:pt>
                <c:pt idx="39785">
                  <c:v>42195.546701388892</c:v>
                </c:pt>
                <c:pt idx="39786">
                  <c:v>42195.553645833279</c:v>
                </c:pt>
                <c:pt idx="39787">
                  <c:v>42195.560590277782</c:v>
                </c:pt>
                <c:pt idx="39788">
                  <c:v>42195.56753472222</c:v>
                </c:pt>
                <c:pt idx="39789">
                  <c:v>42195.574479166666</c:v>
                </c:pt>
                <c:pt idx="39790">
                  <c:v>42195.581423611016</c:v>
                </c:pt>
                <c:pt idx="39791">
                  <c:v>42195.588368055563</c:v>
                </c:pt>
                <c:pt idx="39792">
                  <c:v>42195.595312499994</c:v>
                </c:pt>
                <c:pt idx="39793">
                  <c:v>42195.602256944519</c:v>
                </c:pt>
                <c:pt idx="39794">
                  <c:v>42195.609201388892</c:v>
                </c:pt>
                <c:pt idx="39795">
                  <c:v>42195.616145833279</c:v>
                </c:pt>
                <c:pt idx="39796">
                  <c:v>42195.623090277775</c:v>
                </c:pt>
                <c:pt idx="39797">
                  <c:v>42195.63003472222</c:v>
                </c:pt>
                <c:pt idx="39798">
                  <c:v>42195.636979166666</c:v>
                </c:pt>
                <c:pt idx="39799">
                  <c:v>42195.643923611016</c:v>
                </c:pt>
                <c:pt idx="39800">
                  <c:v>42195.650868055563</c:v>
                </c:pt>
                <c:pt idx="39801">
                  <c:v>42195.657812500001</c:v>
                </c:pt>
                <c:pt idx="39802">
                  <c:v>42195.664756944447</c:v>
                </c:pt>
                <c:pt idx="39803">
                  <c:v>42195.671701388885</c:v>
                </c:pt>
                <c:pt idx="39804">
                  <c:v>42195.678645833279</c:v>
                </c:pt>
                <c:pt idx="39805">
                  <c:v>42195.685590277782</c:v>
                </c:pt>
                <c:pt idx="39806">
                  <c:v>42195.69253472222</c:v>
                </c:pt>
                <c:pt idx="39807">
                  <c:v>42195.699479166615</c:v>
                </c:pt>
                <c:pt idx="39808">
                  <c:v>42195.706423611016</c:v>
                </c:pt>
                <c:pt idx="39809">
                  <c:v>42195.713368055556</c:v>
                </c:pt>
                <c:pt idx="39810">
                  <c:v>42195.720312499994</c:v>
                </c:pt>
                <c:pt idx="39811">
                  <c:v>42195.727256944447</c:v>
                </c:pt>
                <c:pt idx="39812">
                  <c:v>42195.734201388892</c:v>
                </c:pt>
                <c:pt idx="39813">
                  <c:v>42195.741145833221</c:v>
                </c:pt>
                <c:pt idx="39814">
                  <c:v>42195.748090277782</c:v>
                </c:pt>
                <c:pt idx="39815">
                  <c:v>42195.75503472222</c:v>
                </c:pt>
                <c:pt idx="39816">
                  <c:v>42195.761979166615</c:v>
                </c:pt>
                <c:pt idx="39817">
                  <c:v>42195.768923611016</c:v>
                </c:pt>
                <c:pt idx="39818">
                  <c:v>42195.775868055556</c:v>
                </c:pt>
                <c:pt idx="39819">
                  <c:v>42195.782812500001</c:v>
                </c:pt>
                <c:pt idx="39820">
                  <c:v>42195.789756944447</c:v>
                </c:pt>
                <c:pt idx="39821">
                  <c:v>42195.796701388885</c:v>
                </c:pt>
                <c:pt idx="39822">
                  <c:v>42195.803645833279</c:v>
                </c:pt>
                <c:pt idx="39823">
                  <c:v>42195.810590277848</c:v>
                </c:pt>
                <c:pt idx="39824">
                  <c:v>42195.817534722242</c:v>
                </c:pt>
                <c:pt idx="39825">
                  <c:v>42195.824479166666</c:v>
                </c:pt>
                <c:pt idx="39826">
                  <c:v>42195.831423611016</c:v>
                </c:pt>
                <c:pt idx="39827">
                  <c:v>42195.838368055563</c:v>
                </c:pt>
                <c:pt idx="39828">
                  <c:v>42195.845312500001</c:v>
                </c:pt>
                <c:pt idx="39829">
                  <c:v>42195.852256944563</c:v>
                </c:pt>
                <c:pt idx="39830">
                  <c:v>42195.859201388979</c:v>
                </c:pt>
                <c:pt idx="39831">
                  <c:v>42195.866145833279</c:v>
                </c:pt>
                <c:pt idx="39832">
                  <c:v>42195.873090277782</c:v>
                </c:pt>
                <c:pt idx="39833">
                  <c:v>42195.880034722242</c:v>
                </c:pt>
                <c:pt idx="39834">
                  <c:v>42195.886979166717</c:v>
                </c:pt>
                <c:pt idx="39835">
                  <c:v>42195.893923611016</c:v>
                </c:pt>
                <c:pt idx="39836">
                  <c:v>42195.900868055563</c:v>
                </c:pt>
                <c:pt idx="39837">
                  <c:v>42195.907812500001</c:v>
                </c:pt>
                <c:pt idx="39838">
                  <c:v>42195.914756944519</c:v>
                </c:pt>
                <c:pt idx="39839">
                  <c:v>42195.921701388885</c:v>
                </c:pt>
                <c:pt idx="39840">
                  <c:v>42195.928645833279</c:v>
                </c:pt>
                <c:pt idx="39841">
                  <c:v>42195.935590277782</c:v>
                </c:pt>
                <c:pt idx="39842">
                  <c:v>42195.942534722242</c:v>
                </c:pt>
                <c:pt idx="39843">
                  <c:v>42195.949479166666</c:v>
                </c:pt>
                <c:pt idx="39844">
                  <c:v>42195.956423611104</c:v>
                </c:pt>
                <c:pt idx="39845">
                  <c:v>42195.963368055556</c:v>
                </c:pt>
                <c:pt idx="39846">
                  <c:v>42195.970312500001</c:v>
                </c:pt>
                <c:pt idx="39847">
                  <c:v>42195.977256944519</c:v>
                </c:pt>
                <c:pt idx="39848">
                  <c:v>42195.984201388979</c:v>
                </c:pt>
                <c:pt idx="39849">
                  <c:v>42195.991145833221</c:v>
                </c:pt>
                <c:pt idx="39850">
                  <c:v>42195.998090277782</c:v>
                </c:pt>
                <c:pt idx="39851">
                  <c:v>42196.00503472222</c:v>
                </c:pt>
                <c:pt idx="39852">
                  <c:v>42196.011979166666</c:v>
                </c:pt>
                <c:pt idx="39853">
                  <c:v>42196.018923611104</c:v>
                </c:pt>
                <c:pt idx="39854">
                  <c:v>42196.025868055556</c:v>
                </c:pt>
                <c:pt idx="39855">
                  <c:v>42196.032812500001</c:v>
                </c:pt>
                <c:pt idx="39856">
                  <c:v>42196.039756944447</c:v>
                </c:pt>
                <c:pt idx="39857">
                  <c:v>42196.046701388892</c:v>
                </c:pt>
                <c:pt idx="39858">
                  <c:v>42196.053645833279</c:v>
                </c:pt>
                <c:pt idx="39859">
                  <c:v>42196.060590277782</c:v>
                </c:pt>
                <c:pt idx="39860">
                  <c:v>42196.06753472222</c:v>
                </c:pt>
                <c:pt idx="39861">
                  <c:v>42196.074479166666</c:v>
                </c:pt>
                <c:pt idx="39862">
                  <c:v>42196.081423611016</c:v>
                </c:pt>
                <c:pt idx="39863">
                  <c:v>42196.088368055563</c:v>
                </c:pt>
                <c:pt idx="39864">
                  <c:v>42196.095312499994</c:v>
                </c:pt>
                <c:pt idx="39865">
                  <c:v>42196.102256944519</c:v>
                </c:pt>
                <c:pt idx="39866">
                  <c:v>42196.109201388892</c:v>
                </c:pt>
                <c:pt idx="39867">
                  <c:v>42196.116145833279</c:v>
                </c:pt>
                <c:pt idx="39868">
                  <c:v>42196.123090277775</c:v>
                </c:pt>
                <c:pt idx="39869">
                  <c:v>42196.13003472222</c:v>
                </c:pt>
                <c:pt idx="39870">
                  <c:v>42196.136979166666</c:v>
                </c:pt>
                <c:pt idx="39871">
                  <c:v>42196.143923611016</c:v>
                </c:pt>
                <c:pt idx="39872">
                  <c:v>42196.150868055563</c:v>
                </c:pt>
                <c:pt idx="39873">
                  <c:v>42196.157812500001</c:v>
                </c:pt>
                <c:pt idx="39874">
                  <c:v>42196.164756944447</c:v>
                </c:pt>
                <c:pt idx="39875">
                  <c:v>42196.171701388885</c:v>
                </c:pt>
                <c:pt idx="39876">
                  <c:v>42196.178645833279</c:v>
                </c:pt>
                <c:pt idx="39877">
                  <c:v>42196.185590277782</c:v>
                </c:pt>
                <c:pt idx="39878">
                  <c:v>42196.19253472222</c:v>
                </c:pt>
                <c:pt idx="39879">
                  <c:v>42196.199479166615</c:v>
                </c:pt>
                <c:pt idx="39880">
                  <c:v>42196.206423611016</c:v>
                </c:pt>
                <c:pt idx="39881">
                  <c:v>42196.213368055556</c:v>
                </c:pt>
                <c:pt idx="39882">
                  <c:v>42196.220312499994</c:v>
                </c:pt>
                <c:pt idx="39883">
                  <c:v>42196.227256944447</c:v>
                </c:pt>
                <c:pt idx="39884">
                  <c:v>42196.234201388892</c:v>
                </c:pt>
                <c:pt idx="39885">
                  <c:v>42196.241145833221</c:v>
                </c:pt>
                <c:pt idx="39886">
                  <c:v>42196.248090277782</c:v>
                </c:pt>
                <c:pt idx="39887">
                  <c:v>42196.25503472222</c:v>
                </c:pt>
                <c:pt idx="39888">
                  <c:v>42196.261979166615</c:v>
                </c:pt>
                <c:pt idx="39889">
                  <c:v>42196.268923611016</c:v>
                </c:pt>
                <c:pt idx="39890">
                  <c:v>42196.275868055556</c:v>
                </c:pt>
                <c:pt idx="39891">
                  <c:v>42196.282812500001</c:v>
                </c:pt>
                <c:pt idx="39892">
                  <c:v>42196.289756944447</c:v>
                </c:pt>
                <c:pt idx="39893">
                  <c:v>42196.296701388885</c:v>
                </c:pt>
                <c:pt idx="39894">
                  <c:v>42196.303645833279</c:v>
                </c:pt>
                <c:pt idx="39895">
                  <c:v>42196.310590277848</c:v>
                </c:pt>
                <c:pt idx="39896">
                  <c:v>42196.317534722242</c:v>
                </c:pt>
                <c:pt idx="39897">
                  <c:v>42196.324479166666</c:v>
                </c:pt>
                <c:pt idx="39898">
                  <c:v>42196.331423611016</c:v>
                </c:pt>
                <c:pt idx="39899">
                  <c:v>42196.338368055563</c:v>
                </c:pt>
                <c:pt idx="39900">
                  <c:v>42196.345312500001</c:v>
                </c:pt>
                <c:pt idx="39901">
                  <c:v>42196.352256944563</c:v>
                </c:pt>
                <c:pt idx="39902">
                  <c:v>42196.359201388979</c:v>
                </c:pt>
                <c:pt idx="39903">
                  <c:v>42196.366145833279</c:v>
                </c:pt>
                <c:pt idx="39904">
                  <c:v>42196.373090277782</c:v>
                </c:pt>
                <c:pt idx="39905">
                  <c:v>42196.380034722242</c:v>
                </c:pt>
                <c:pt idx="39906">
                  <c:v>42196.386979166717</c:v>
                </c:pt>
                <c:pt idx="39907">
                  <c:v>42196.393923611016</c:v>
                </c:pt>
                <c:pt idx="39908">
                  <c:v>42196.400868055563</c:v>
                </c:pt>
                <c:pt idx="39909">
                  <c:v>42196.407812500001</c:v>
                </c:pt>
                <c:pt idx="39910">
                  <c:v>42196.414756944519</c:v>
                </c:pt>
                <c:pt idx="39911">
                  <c:v>42196.421701388885</c:v>
                </c:pt>
                <c:pt idx="39912">
                  <c:v>42196.428645833279</c:v>
                </c:pt>
                <c:pt idx="39913">
                  <c:v>42196.435590277782</c:v>
                </c:pt>
                <c:pt idx="39914">
                  <c:v>42196.442534722242</c:v>
                </c:pt>
                <c:pt idx="39915">
                  <c:v>42196.449479166666</c:v>
                </c:pt>
                <c:pt idx="39916">
                  <c:v>42196.456423611104</c:v>
                </c:pt>
                <c:pt idx="39917">
                  <c:v>42196.463368055556</c:v>
                </c:pt>
                <c:pt idx="39918">
                  <c:v>42196.470312500001</c:v>
                </c:pt>
                <c:pt idx="39919">
                  <c:v>42196.477256944519</c:v>
                </c:pt>
                <c:pt idx="39920">
                  <c:v>42196.484201388979</c:v>
                </c:pt>
                <c:pt idx="39921">
                  <c:v>42196.491145833221</c:v>
                </c:pt>
                <c:pt idx="39922">
                  <c:v>42196.498090277782</c:v>
                </c:pt>
                <c:pt idx="39923">
                  <c:v>42196.50503472222</c:v>
                </c:pt>
                <c:pt idx="39924">
                  <c:v>42196.511979166666</c:v>
                </c:pt>
                <c:pt idx="39925">
                  <c:v>42196.518923611104</c:v>
                </c:pt>
                <c:pt idx="39926">
                  <c:v>42196.525868055556</c:v>
                </c:pt>
                <c:pt idx="39927">
                  <c:v>42196.532812500001</c:v>
                </c:pt>
                <c:pt idx="39928">
                  <c:v>42196.539756944447</c:v>
                </c:pt>
                <c:pt idx="39929">
                  <c:v>42196.546701388892</c:v>
                </c:pt>
                <c:pt idx="39930">
                  <c:v>42196.553645833279</c:v>
                </c:pt>
                <c:pt idx="39931">
                  <c:v>42196.560590277782</c:v>
                </c:pt>
                <c:pt idx="39932">
                  <c:v>42196.56753472222</c:v>
                </c:pt>
                <c:pt idx="39933">
                  <c:v>42196.574479166666</c:v>
                </c:pt>
                <c:pt idx="39934">
                  <c:v>42196.581423611016</c:v>
                </c:pt>
                <c:pt idx="39935">
                  <c:v>42196.588368055563</c:v>
                </c:pt>
                <c:pt idx="39936">
                  <c:v>42196.595312499994</c:v>
                </c:pt>
                <c:pt idx="39937">
                  <c:v>42196.602256944519</c:v>
                </c:pt>
                <c:pt idx="39938">
                  <c:v>42196.609201388892</c:v>
                </c:pt>
                <c:pt idx="39939">
                  <c:v>42196.616145833279</c:v>
                </c:pt>
                <c:pt idx="39940">
                  <c:v>42196.623090277775</c:v>
                </c:pt>
                <c:pt idx="39941">
                  <c:v>42196.63003472222</c:v>
                </c:pt>
                <c:pt idx="39942">
                  <c:v>42196.636979166666</c:v>
                </c:pt>
                <c:pt idx="39943">
                  <c:v>42196.643923611016</c:v>
                </c:pt>
                <c:pt idx="39944">
                  <c:v>42196.650868055563</c:v>
                </c:pt>
                <c:pt idx="39945">
                  <c:v>42196.657812500001</c:v>
                </c:pt>
                <c:pt idx="39946">
                  <c:v>42196.664756944447</c:v>
                </c:pt>
                <c:pt idx="39947">
                  <c:v>42196.671701388885</c:v>
                </c:pt>
                <c:pt idx="39948">
                  <c:v>42196.678645833279</c:v>
                </c:pt>
                <c:pt idx="39949">
                  <c:v>42196.685590277782</c:v>
                </c:pt>
                <c:pt idx="39950">
                  <c:v>42196.69253472222</c:v>
                </c:pt>
                <c:pt idx="39951">
                  <c:v>42196.699479166615</c:v>
                </c:pt>
                <c:pt idx="39952">
                  <c:v>42196.706423611016</c:v>
                </c:pt>
                <c:pt idx="39953">
                  <c:v>42196.713368055556</c:v>
                </c:pt>
                <c:pt idx="39954">
                  <c:v>42196.720312499994</c:v>
                </c:pt>
                <c:pt idx="39955">
                  <c:v>42196.727256944447</c:v>
                </c:pt>
                <c:pt idx="39956">
                  <c:v>42196.734201388892</c:v>
                </c:pt>
                <c:pt idx="39957">
                  <c:v>42196.741145833221</c:v>
                </c:pt>
                <c:pt idx="39958">
                  <c:v>42196.748090277782</c:v>
                </c:pt>
                <c:pt idx="39959">
                  <c:v>42196.75503472222</c:v>
                </c:pt>
                <c:pt idx="39960">
                  <c:v>42196.761979166615</c:v>
                </c:pt>
                <c:pt idx="39961">
                  <c:v>42196.768923611016</c:v>
                </c:pt>
                <c:pt idx="39962">
                  <c:v>42196.775868055556</c:v>
                </c:pt>
                <c:pt idx="39963">
                  <c:v>42196.782812500001</c:v>
                </c:pt>
                <c:pt idx="39964">
                  <c:v>42196.789756944447</c:v>
                </c:pt>
                <c:pt idx="39965">
                  <c:v>42196.796701388885</c:v>
                </c:pt>
                <c:pt idx="39966">
                  <c:v>42196.803645833279</c:v>
                </c:pt>
                <c:pt idx="39967">
                  <c:v>42196.810590277848</c:v>
                </c:pt>
                <c:pt idx="39968">
                  <c:v>42196.817534722242</c:v>
                </c:pt>
                <c:pt idx="39969">
                  <c:v>42196.824479166666</c:v>
                </c:pt>
                <c:pt idx="39970">
                  <c:v>42196.831423611016</c:v>
                </c:pt>
                <c:pt idx="39971">
                  <c:v>42196.838368055563</c:v>
                </c:pt>
                <c:pt idx="39972">
                  <c:v>42196.845312500001</c:v>
                </c:pt>
                <c:pt idx="39973">
                  <c:v>42196.852256944563</c:v>
                </c:pt>
                <c:pt idx="39974">
                  <c:v>42196.859201388979</c:v>
                </c:pt>
                <c:pt idx="39975">
                  <c:v>42196.866145833279</c:v>
                </c:pt>
                <c:pt idx="39976">
                  <c:v>42196.873090277782</c:v>
                </c:pt>
                <c:pt idx="39977">
                  <c:v>42196.880034722242</c:v>
                </c:pt>
                <c:pt idx="39978">
                  <c:v>42196.886979166717</c:v>
                </c:pt>
                <c:pt idx="39979">
                  <c:v>42196.893923611016</c:v>
                </c:pt>
                <c:pt idx="39980">
                  <c:v>42196.900868055563</c:v>
                </c:pt>
                <c:pt idx="39981">
                  <c:v>42196.907812500001</c:v>
                </c:pt>
                <c:pt idx="39982">
                  <c:v>42196.914756944519</c:v>
                </c:pt>
                <c:pt idx="39983">
                  <c:v>42196.921701388885</c:v>
                </c:pt>
                <c:pt idx="39984">
                  <c:v>42196.928645833279</c:v>
                </c:pt>
                <c:pt idx="39985">
                  <c:v>42196.935590277782</c:v>
                </c:pt>
                <c:pt idx="39986">
                  <c:v>42196.942534722242</c:v>
                </c:pt>
                <c:pt idx="39987">
                  <c:v>42196.949479166666</c:v>
                </c:pt>
                <c:pt idx="39988">
                  <c:v>42196.956423611104</c:v>
                </c:pt>
                <c:pt idx="39989">
                  <c:v>42196.963368055556</c:v>
                </c:pt>
                <c:pt idx="39990">
                  <c:v>42196.970312500001</c:v>
                </c:pt>
                <c:pt idx="39991">
                  <c:v>42196.977256944519</c:v>
                </c:pt>
                <c:pt idx="39992">
                  <c:v>42196.984201388979</c:v>
                </c:pt>
                <c:pt idx="39993">
                  <c:v>42196.991145833221</c:v>
                </c:pt>
                <c:pt idx="39994">
                  <c:v>42196.998090277782</c:v>
                </c:pt>
                <c:pt idx="39995">
                  <c:v>42197.00503472222</c:v>
                </c:pt>
                <c:pt idx="39996">
                  <c:v>42197.011979166666</c:v>
                </c:pt>
                <c:pt idx="39997">
                  <c:v>42197.018923611104</c:v>
                </c:pt>
                <c:pt idx="39998">
                  <c:v>42197.025868055556</c:v>
                </c:pt>
                <c:pt idx="39999">
                  <c:v>42197.032812500001</c:v>
                </c:pt>
                <c:pt idx="40000">
                  <c:v>42197.039756944447</c:v>
                </c:pt>
                <c:pt idx="40001">
                  <c:v>42197.046701388892</c:v>
                </c:pt>
                <c:pt idx="40002">
                  <c:v>42197.053645833279</c:v>
                </c:pt>
                <c:pt idx="40003">
                  <c:v>42197.060590277782</c:v>
                </c:pt>
                <c:pt idx="40004">
                  <c:v>42197.06753472222</c:v>
                </c:pt>
                <c:pt idx="40005">
                  <c:v>42197.074479166666</c:v>
                </c:pt>
                <c:pt idx="40006">
                  <c:v>42197.081423611016</c:v>
                </c:pt>
                <c:pt idx="40007">
                  <c:v>42197.088368055563</c:v>
                </c:pt>
                <c:pt idx="40008">
                  <c:v>42197.095312499994</c:v>
                </c:pt>
                <c:pt idx="40009">
                  <c:v>42197.102256944519</c:v>
                </c:pt>
                <c:pt idx="40010">
                  <c:v>42197.109201388892</c:v>
                </c:pt>
                <c:pt idx="40011">
                  <c:v>42197.116145833279</c:v>
                </c:pt>
                <c:pt idx="40012">
                  <c:v>42197.123090277775</c:v>
                </c:pt>
                <c:pt idx="40013">
                  <c:v>42197.13003472222</c:v>
                </c:pt>
                <c:pt idx="40014">
                  <c:v>42197.136979166666</c:v>
                </c:pt>
                <c:pt idx="40015">
                  <c:v>42197.143923611016</c:v>
                </c:pt>
                <c:pt idx="40016">
                  <c:v>42197.150868055563</c:v>
                </c:pt>
                <c:pt idx="40017">
                  <c:v>42197.157812500001</c:v>
                </c:pt>
                <c:pt idx="40018">
                  <c:v>42197.164756944447</c:v>
                </c:pt>
                <c:pt idx="40019">
                  <c:v>42197.171701388885</c:v>
                </c:pt>
                <c:pt idx="40020">
                  <c:v>42197.178645833279</c:v>
                </c:pt>
                <c:pt idx="40021">
                  <c:v>42197.185590277782</c:v>
                </c:pt>
                <c:pt idx="40022">
                  <c:v>42197.19253472222</c:v>
                </c:pt>
                <c:pt idx="40023">
                  <c:v>42197.199479166615</c:v>
                </c:pt>
                <c:pt idx="40024">
                  <c:v>42197.206423611016</c:v>
                </c:pt>
                <c:pt idx="40025">
                  <c:v>42197.213368055556</c:v>
                </c:pt>
                <c:pt idx="40026">
                  <c:v>42197.220312499994</c:v>
                </c:pt>
                <c:pt idx="40027">
                  <c:v>42197.227256944447</c:v>
                </c:pt>
                <c:pt idx="40028">
                  <c:v>42197.234201388892</c:v>
                </c:pt>
                <c:pt idx="40029">
                  <c:v>42197.241145833221</c:v>
                </c:pt>
                <c:pt idx="40030">
                  <c:v>42197.248090277782</c:v>
                </c:pt>
                <c:pt idx="40031">
                  <c:v>42197.25503472222</c:v>
                </c:pt>
                <c:pt idx="40032">
                  <c:v>42197.261979166615</c:v>
                </c:pt>
                <c:pt idx="40033">
                  <c:v>42197.268923611016</c:v>
                </c:pt>
                <c:pt idx="40034">
                  <c:v>42197.275868055556</c:v>
                </c:pt>
                <c:pt idx="40035">
                  <c:v>42197.282812500001</c:v>
                </c:pt>
                <c:pt idx="40036">
                  <c:v>42197.289756944447</c:v>
                </c:pt>
                <c:pt idx="40037">
                  <c:v>42197.296701388885</c:v>
                </c:pt>
                <c:pt idx="40038">
                  <c:v>42197.303645833279</c:v>
                </c:pt>
                <c:pt idx="40039">
                  <c:v>42197.310590277848</c:v>
                </c:pt>
                <c:pt idx="40040">
                  <c:v>42197.317534722242</c:v>
                </c:pt>
                <c:pt idx="40041">
                  <c:v>42197.324479166666</c:v>
                </c:pt>
                <c:pt idx="40042">
                  <c:v>42197.331423611016</c:v>
                </c:pt>
                <c:pt idx="40043">
                  <c:v>42197.338368055563</c:v>
                </c:pt>
                <c:pt idx="40044">
                  <c:v>42197.345312500001</c:v>
                </c:pt>
                <c:pt idx="40045">
                  <c:v>42197.352256944563</c:v>
                </c:pt>
                <c:pt idx="40046">
                  <c:v>42197.359201388979</c:v>
                </c:pt>
                <c:pt idx="40047">
                  <c:v>42197.366145833279</c:v>
                </c:pt>
                <c:pt idx="40048">
                  <c:v>42197.373090277782</c:v>
                </c:pt>
                <c:pt idx="40049">
                  <c:v>42197.380034722242</c:v>
                </c:pt>
                <c:pt idx="40050">
                  <c:v>42197.386979166717</c:v>
                </c:pt>
                <c:pt idx="40051">
                  <c:v>42197.393923611016</c:v>
                </c:pt>
                <c:pt idx="40052">
                  <c:v>42197.400868055563</c:v>
                </c:pt>
                <c:pt idx="40053">
                  <c:v>42197.407812500001</c:v>
                </c:pt>
                <c:pt idx="40054">
                  <c:v>42197.414756944519</c:v>
                </c:pt>
                <c:pt idx="40055">
                  <c:v>42197.421701388885</c:v>
                </c:pt>
                <c:pt idx="40056">
                  <c:v>42197.428645833279</c:v>
                </c:pt>
                <c:pt idx="40057">
                  <c:v>42197.435590277782</c:v>
                </c:pt>
                <c:pt idx="40058">
                  <c:v>42197.442534722242</c:v>
                </c:pt>
                <c:pt idx="40059">
                  <c:v>42197.449479166666</c:v>
                </c:pt>
                <c:pt idx="40060">
                  <c:v>42197.456423611104</c:v>
                </c:pt>
                <c:pt idx="40061">
                  <c:v>42197.463368055556</c:v>
                </c:pt>
                <c:pt idx="40062">
                  <c:v>42197.470312500001</c:v>
                </c:pt>
                <c:pt idx="40063">
                  <c:v>42197.477256944519</c:v>
                </c:pt>
                <c:pt idx="40064">
                  <c:v>42197.484201388979</c:v>
                </c:pt>
                <c:pt idx="40065">
                  <c:v>42197.491145833221</c:v>
                </c:pt>
                <c:pt idx="40066">
                  <c:v>42197.498090277782</c:v>
                </c:pt>
                <c:pt idx="40067">
                  <c:v>42197.50503472222</c:v>
                </c:pt>
                <c:pt idx="40068">
                  <c:v>42197.511979166666</c:v>
                </c:pt>
                <c:pt idx="40069">
                  <c:v>42197.518923611104</c:v>
                </c:pt>
                <c:pt idx="40070">
                  <c:v>42197.525868055556</c:v>
                </c:pt>
                <c:pt idx="40071">
                  <c:v>42197.532812500001</c:v>
                </c:pt>
                <c:pt idx="40072">
                  <c:v>42197.539756944447</c:v>
                </c:pt>
                <c:pt idx="40073">
                  <c:v>42197.546701388892</c:v>
                </c:pt>
                <c:pt idx="40074">
                  <c:v>42197.553645833279</c:v>
                </c:pt>
                <c:pt idx="40075">
                  <c:v>42197.560590277782</c:v>
                </c:pt>
                <c:pt idx="40076">
                  <c:v>42197.56753472222</c:v>
                </c:pt>
                <c:pt idx="40077">
                  <c:v>42197.574479166666</c:v>
                </c:pt>
                <c:pt idx="40078">
                  <c:v>42197.581423611016</c:v>
                </c:pt>
                <c:pt idx="40079">
                  <c:v>42197.588368055563</c:v>
                </c:pt>
                <c:pt idx="40080">
                  <c:v>42197.595312499994</c:v>
                </c:pt>
                <c:pt idx="40081">
                  <c:v>42197.602256944519</c:v>
                </c:pt>
                <c:pt idx="40082">
                  <c:v>42197.609201388892</c:v>
                </c:pt>
                <c:pt idx="40083">
                  <c:v>42197.616145833279</c:v>
                </c:pt>
                <c:pt idx="40084">
                  <c:v>42197.623090277775</c:v>
                </c:pt>
                <c:pt idx="40085">
                  <c:v>42197.63003472222</c:v>
                </c:pt>
                <c:pt idx="40086">
                  <c:v>42197.636979166666</c:v>
                </c:pt>
                <c:pt idx="40087">
                  <c:v>42197.643923611016</c:v>
                </c:pt>
                <c:pt idx="40088">
                  <c:v>42197.650868055563</c:v>
                </c:pt>
                <c:pt idx="40089">
                  <c:v>42197.657812500001</c:v>
                </c:pt>
                <c:pt idx="40090">
                  <c:v>42197.664756944447</c:v>
                </c:pt>
                <c:pt idx="40091">
                  <c:v>42197.671701388885</c:v>
                </c:pt>
                <c:pt idx="40092">
                  <c:v>42197.678645833279</c:v>
                </c:pt>
                <c:pt idx="40093">
                  <c:v>42197.685590277782</c:v>
                </c:pt>
                <c:pt idx="40094">
                  <c:v>42197.69253472222</c:v>
                </c:pt>
                <c:pt idx="40095">
                  <c:v>42197.699479166615</c:v>
                </c:pt>
                <c:pt idx="40096">
                  <c:v>42197.706423611016</c:v>
                </c:pt>
                <c:pt idx="40097">
                  <c:v>42197.713368055556</c:v>
                </c:pt>
                <c:pt idx="40098">
                  <c:v>42197.720312499994</c:v>
                </c:pt>
                <c:pt idx="40099">
                  <c:v>42197.727256944447</c:v>
                </c:pt>
                <c:pt idx="40100">
                  <c:v>42197.734201388892</c:v>
                </c:pt>
                <c:pt idx="40101">
                  <c:v>42197.741145833221</c:v>
                </c:pt>
                <c:pt idx="40102">
                  <c:v>42197.748090277782</c:v>
                </c:pt>
                <c:pt idx="40103">
                  <c:v>42197.75503472222</c:v>
                </c:pt>
                <c:pt idx="40104">
                  <c:v>42197.761979166615</c:v>
                </c:pt>
                <c:pt idx="40105">
                  <c:v>42197.768923611016</c:v>
                </c:pt>
                <c:pt idx="40106">
                  <c:v>42197.775868055556</c:v>
                </c:pt>
                <c:pt idx="40107">
                  <c:v>42197.782812500001</c:v>
                </c:pt>
                <c:pt idx="40108">
                  <c:v>42197.789756944447</c:v>
                </c:pt>
                <c:pt idx="40109">
                  <c:v>42197.796701388885</c:v>
                </c:pt>
                <c:pt idx="40110">
                  <c:v>42197.803645833279</c:v>
                </c:pt>
                <c:pt idx="40111">
                  <c:v>42197.810590277848</c:v>
                </c:pt>
                <c:pt idx="40112">
                  <c:v>42197.817534722242</c:v>
                </c:pt>
                <c:pt idx="40113">
                  <c:v>42197.824479166666</c:v>
                </c:pt>
                <c:pt idx="40114">
                  <c:v>42197.831423611016</c:v>
                </c:pt>
                <c:pt idx="40115">
                  <c:v>42197.838368055563</c:v>
                </c:pt>
                <c:pt idx="40116">
                  <c:v>42197.845312500001</c:v>
                </c:pt>
                <c:pt idx="40117">
                  <c:v>42197.852256944563</c:v>
                </c:pt>
                <c:pt idx="40118">
                  <c:v>42197.859201388979</c:v>
                </c:pt>
                <c:pt idx="40119">
                  <c:v>42197.866145833279</c:v>
                </c:pt>
                <c:pt idx="40120">
                  <c:v>42197.873090277782</c:v>
                </c:pt>
                <c:pt idx="40121">
                  <c:v>42197.880034722242</c:v>
                </c:pt>
                <c:pt idx="40122">
                  <c:v>42197.886979166717</c:v>
                </c:pt>
                <c:pt idx="40123">
                  <c:v>42197.893923611016</c:v>
                </c:pt>
                <c:pt idx="40124">
                  <c:v>42197.900868055563</c:v>
                </c:pt>
                <c:pt idx="40125">
                  <c:v>42197.907812500001</c:v>
                </c:pt>
                <c:pt idx="40126">
                  <c:v>42197.914756944519</c:v>
                </c:pt>
                <c:pt idx="40127">
                  <c:v>42197.921701388885</c:v>
                </c:pt>
                <c:pt idx="40128">
                  <c:v>42197.928645833279</c:v>
                </c:pt>
                <c:pt idx="40129">
                  <c:v>42197.935590277782</c:v>
                </c:pt>
                <c:pt idx="40130">
                  <c:v>42197.942534722242</c:v>
                </c:pt>
                <c:pt idx="40131">
                  <c:v>42197.949479166666</c:v>
                </c:pt>
                <c:pt idx="40132">
                  <c:v>42197.956423611104</c:v>
                </c:pt>
                <c:pt idx="40133">
                  <c:v>42197.963368055556</c:v>
                </c:pt>
                <c:pt idx="40134">
                  <c:v>42197.970312500001</c:v>
                </c:pt>
                <c:pt idx="40135">
                  <c:v>42197.977256944519</c:v>
                </c:pt>
                <c:pt idx="40136">
                  <c:v>42197.984201388979</c:v>
                </c:pt>
                <c:pt idx="40137">
                  <c:v>42197.991145833221</c:v>
                </c:pt>
                <c:pt idx="40138">
                  <c:v>42197.998090277782</c:v>
                </c:pt>
                <c:pt idx="40139">
                  <c:v>42198.00503472222</c:v>
                </c:pt>
                <c:pt idx="40140">
                  <c:v>42198.011979166666</c:v>
                </c:pt>
                <c:pt idx="40141">
                  <c:v>42198.018923611104</c:v>
                </c:pt>
                <c:pt idx="40142">
                  <c:v>42198.025868055556</c:v>
                </c:pt>
                <c:pt idx="40143">
                  <c:v>42198.032812500001</c:v>
                </c:pt>
                <c:pt idx="40144">
                  <c:v>42198.039756944447</c:v>
                </c:pt>
                <c:pt idx="40145">
                  <c:v>42198.046701388892</c:v>
                </c:pt>
                <c:pt idx="40146">
                  <c:v>42198.053645833279</c:v>
                </c:pt>
                <c:pt idx="40147">
                  <c:v>42198.060590277782</c:v>
                </c:pt>
                <c:pt idx="40148">
                  <c:v>42198.06753472222</c:v>
                </c:pt>
                <c:pt idx="40149">
                  <c:v>42198.074479166666</c:v>
                </c:pt>
                <c:pt idx="40150">
                  <c:v>42198.081423611016</c:v>
                </c:pt>
                <c:pt idx="40151">
                  <c:v>42198.088368055563</c:v>
                </c:pt>
                <c:pt idx="40152">
                  <c:v>42198.095312499994</c:v>
                </c:pt>
                <c:pt idx="40153">
                  <c:v>42198.102256944519</c:v>
                </c:pt>
                <c:pt idx="40154">
                  <c:v>42198.109201388892</c:v>
                </c:pt>
                <c:pt idx="40155">
                  <c:v>42198.116145833279</c:v>
                </c:pt>
                <c:pt idx="40156">
                  <c:v>42198.123090277775</c:v>
                </c:pt>
                <c:pt idx="40157">
                  <c:v>42198.13003472222</c:v>
                </c:pt>
                <c:pt idx="40158">
                  <c:v>42198.136979166666</c:v>
                </c:pt>
                <c:pt idx="40159">
                  <c:v>42198.143923611016</c:v>
                </c:pt>
                <c:pt idx="40160">
                  <c:v>42198.150868055563</c:v>
                </c:pt>
                <c:pt idx="40161">
                  <c:v>42198.157812500001</c:v>
                </c:pt>
                <c:pt idx="40162">
                  <c:v>42198.164756944447</c:v>
                </c:pt>
                <c:pt idx="40163">
                  <c:v>42198.171701388885</c:v>
                </c:pt>
                <c:pt idx="40164">
                  <c:v>42198.178645833279</c:v>
                </c:pt>
                <c:pt idx="40165">
                  <c:v>42198.185590277782</c:v>
                </c:pt>
                <c:pt idx="40166">
                  <c:v>42198.19253472222</c:v>
                </c:pt>
                <c:pt idx="40167">
                  <c:v>42198.199479166615</c:v>
                </c:pt>
                <c:pt idx="40168">
                  <c:v>42198.206423611016</c:v>
                </c:pt>
                <c:pt idx="40169">
                  <c:v>42198.213368055556</c:v>
                </c:pt>
                <c:pt idx="40170">
                  <c:v>42198.220312499994</c:v>
                </c:pt>
                <c:pt idx="40171">
                  <c:v>42198.227256944447</c:v>
                </c:pt>
                <c:pt idx="40172">
                  <c:v>42198.234201388892</c:v>
                </c:pt>
                <c:pt idx="40173">
                  <c:v>42198.241145833221</c:v>
                </c:pt>
                <c:pt idx="40174">
                  <c:v>42198.248090277782</c:v>
                </c:pt>
                <c:pt idx="40175">
                  <c:v>42198.25503472222</c:v>
                </c:pt>
                <c:pt idx="40176">
                  <c:v>42198.261979166615</c:v>
                </c:pt>
                <c:pt idx="40177">
                  <c:v>42198.268923611016</c:v>
                </c:pt>
                <c:pt idx="40178">
                  <c:v>42198.275868055556</c:v>
                </c:pt>
                <c:pt idx="40179">
                  <c:v>42198.282812500001</c:v>
                </c:pt>
                <c:pt idx="40180">
                  <c:v>42198.289756944447</c:v>
                </c:pt>
                <c:pt idx="40181">
                  <c:v>42198.296701388885</c:v>
                </c:pt>
                <c:pt idx="40182">
                  <c:v>42198.303645833279</c:v>
                </c:pt>
                <c:pt idx="40183">
                  <c:v>42198.310590277848</c:v>
                </c:pt>
                <c:pt idx="40184">
                  <c:v>42198.317534722242</c:v>
                </c:pt>
                <c:pt idx="40185">
                  <c:v>42198.324479166666</c:v>
                </c:pt>
                <c:pt idx="40186">
                  <c:v>42198.331423611016</c:v>
                </c:pt>
                <c:pt idx="40187">
                  <c:v>42198.338368055563</c:v>
                </c:pt>
                <c:pt idx="40188">
                  <c:v>42198.345312500001</c:v>
                </c:pt>
                <c:pt idx="40189">
                  <c:v>42198.352256944563</c:v>
                </c:pt>
                <c:pt idx="40190">
                  <c:v>42198.359201388979</c:v>
                </c:pt>
                <c:pt idx="40191">
                  <c:v>42198.366145833279</c:v>
                </c:pt>
                <c:pt idx="40192">
                  <c:v>42198.373090277782</c:v>
                </c:pt>
                <c:pt idx="40193">
                  <c:v>42198.380034722242</c:v>
                </c:pt>
                <c:pt idx="40194">
                  <c:v>42198.386979166717</c:v>
                </c:pt>
                <c:pt idx="40195">
                  <c:v>42198.393923611016</c:v>
                </c:pt>
                <c:pt idx="40196">
                  <c:v>42198.400868055563</c:v>
                </c:pt>
                <c:pt idx="40197">
                  <c:v>42198.407812500001</c:v>
                </c:pt>
                <c:pt idx="40198">
                  <c:v>42198.414756944519</c:v>
                </c:pt>
                <c:pt idx="40199">
                  <c:v>42198.421701388885</c:v>
                </c:pt>
                <c:pt idx="40200">
                  <c:v>42198.428645833279</c:v>
                </c:pt>
                <c:pt idx="40201">
                  <c:v>42198.435590277782</c:v>
                </c:pt>
                <c:pt idx="40202">
                  <c:v>42198.442534722242</c:v>
                </c:pt>
                <c:pt idx="40203">
                  <c:v>42198.449479166666</c:v>
                </c:pt>
                <c:pt idx="40204">
                  <c:v>42198.456423611104</c:v>
                </c:pt>
                <c:pt idx="40205">
                  <c:v>42198.463368055556</c:v>
                </c:pt>
                <c:pt idx="40206">
                  <c:v>42198.470312500001</c:v>
                </c:pt>
                <c:pt idx="40207">
                  <c:v>42198.477256944519</c:v>
                </c:pt>
                <c:pt idx="40208">
                  <c:v>42198.484201388979</c:v>
                </c:pt>
                <c:pt idx="40209">
                  <c:v>42198.491145833221</c:v>
                </c:pt>
                <c:pt idx="40210">
                  <c:v>42198.498090277782</c:v>
                </c:pt>
                <c:pt idx="40211">
                  <c:v>42198.50503472222</c:v>
                </c:pt>
                <c:pt idx="40212">
                  <c:v>42198.511979166666</c:v>
                </c:pt>
                <c:pt idx="40213">
                  <c:v>42198.518923611104</c:v>
                </c:pt>
                <c:pt idx="40214">
                  <c:v>42198.525868055556</c:v>
                </c:pt>
                <c:pt idx="40215">
                  <c:v>42198.532812500001</c:v>
                </c:pt>
                <c:pt idx="40216">
                  <c:v>42198.539756944447</c:v>
                </c:pt>
                <c:pt idx="40217">
                  <c:v>42198.546701388892</c:v>
                </c:pt>
                <c:pt idx="40218">
                  <c:v>42198.553645833279</c:v>
                </c:pt>
                <c:pt idx="40219">
                  <c:v>42198.560590277782</c:v>
                </c:pt>
                <c:pt idx="40220">
                  <c:v>42198.56753472222</c:v>
                </c:pt>
                <c:pt idx="40221">
                  <c:v>42198.574479166666</c:v>
                </c:pt>
                <c:pt idx="40222">
                  <c:v>42198.581423611016</c:v>
                </c:pt>
                <c:pt idx="40223">
                  <c:v>42198.588368055563</c:v>
                </c:pt>
                <c:pt idx="40224">
                  <c:v>42198.595312499994</c:v>
                </c:pt>
                <c:pt idx="40225">
                  <c:v>42198.602256944519</c:v>
                </c:pt>
                <c:pt idx="40226">
                  <c:v>42198.609201388892</c:v>
                </c:pt>
                <c:pt idx="40227">
                  <c:v>42198.616145833279</c:v>
                </c:pt>
                <c:pt idx="40228">
                  <c:v>42198.623090277775</c:v>
                </c:pt>
                <c:pt idx="40229">
                  <c:v>42198.63003472222</c:v>
                </c:pt>
                <c:pt idx="40230">
                  <c:v>42198.636979166666</c:v>
                </c:pt>
                <c:pt idx="40231">
                  <c:v>42198.643923611016</c:v>
                </c:pt>
                <c:pt idx="40232">
                  <c:v>42198.650868055563</c:v>
                </c:pt>
                <c:pt idx="40233">
                  <c:v>42198.657812500001</c:v>
                </c:pt>
                <c:pt idx="40234">
                  <c:v>42198.664756944447</c:v>
                </c:pt>
                <c:pt idx="40235">
                  <c:v>42198.671701388885</c:v>
                </c:pt>
                <c:pt idx="40236">
                  <c:v>42198.678645833279</c:v>
                </c:pt>
                <c:pt idx="40237">
                  <c:v>42198.685590277782</c:v>
                </c:pt>
                <c:pt idx="40238">
                  <c:v>42198.69253472222</c:v>
                </c:pt>
                <c:pt idx="40239">
                  <c:v>42198.699479166615</c:v>
                </c:pt>
                <c:pt idx="40240">
                  <c:v>42198.706423611016</c:v>
                </c:pt>
                <c:pt idx="40241">
                  <c:v>42198.713368055556</c:v>
                </c:pt>
                <c:pt idx="40242">
                  <c:v>42198.720312499994</c:v>
                </c:pt>
                <c:pt idx="40243">
                  <c:v>42198.727256944447</c:v>
                </c:pt>
                <c:pt idx="40244">
                  <c:v>42198.734201388892</c:v>
                </c:pt>
                <c:pt idx="40245">
                  <c:v>42198.741145833221</c:v>
                </c:pt>
                <c:pt idx="40246">
                  <c:v>42198.748090277782</c:v>
                </c:pt>
                <c:pt idx="40247">
                  <c:v>42198.75503472222</c:v>
                </c:pt>
                <c:pt idx="40248">
                  <c:v>42198.761979166615</c:v>
                </c:pt>
                <c:pt idx="40249">
                  <c:v>42198.768923611016</c:v>
                </c:pt>
                <c:pt idx="40250">
                  <c:v>42198.775868055556</c:v>
                </c:pt>
                <c:pt idx="40251">
                  <c:v>42198.782812500001</c:v>
                </c:pt>
                <c:pt idx="40252">
                  <c:v>42198.789756944447</c:v>
                </c:pt>
                <c:pt idx="40253">
                  <c:v>42198.796701388885</c:v>
                </c:pt>
                <c:pt idx="40254">
                  <c:v>42198.803645833279</c:v>
                </c:pt>
                <c:pt idx="40255">
                  <c:v>42198.810590277848</c:v>
                </c:pt>
                <c:pt idx="40256">
                  <c:v>42198.817534722242</c:v>
                </c:pt>
                <c:pt idx="40257">
                  <c:v>42198.824479166666</c:v>
                </c:pt>
                <c:pt idx="40258">
                  <c:v>42198.831423611016</c:v>
                </c:pt>
                <c:pt idx="40259">
                  <c:v>42198.838368055563</c:v>
                </c:pt>
                <c:pt idx="40260">
                  <c:v>42198.845312500001</c:v>
                </c:pt>
                <c:pt idx="40261">
                  <c:v>42198.852256944563</c:v>
                </c:pt>
                <c:pt idx="40262">
                  <c:v>42198.859201388979</c:v>
                </c:pt>
                <c:pt idx="40263">
                  <c:v>42198.866145833279</c:v>
                </c:pt>
                <c:pt idx="40264">
                  <c:v>42198.873090277782</c:v>
                </c:pt>
                <c:pt idx="40265">
                  <c:v>42198.880034722242</c:v>
                </c:pt>
                <c:pt idx="40266">
                  <c:v>42198.886979166717</c:v>
                </c:pt>
                <c:pt idx="40267">
                  <c:v>42198.893923611016</c:v>
                </c:pt>
                <c:pt idx="40268">
                  <c:v>42198.900868055563</c:v>
                </c:pt>
                <c:pt idx="40269">
                  <c:v>42198.907812500001</c:v>
                </c:pt>
                <c:pt idx="40270">
                  <c:v>42198.914756944519</c:v>
                </c:pt>
                <c:pt idx="40271">
                  <c:v>42198.921701388885</c:v>
                </c:pt>
                <c:pt idx="40272">
                  <c:v>42198.928645833279</c:v>
                </c:pt>
                <c:pt idx="40273">
                  <c:v>42198.935590277782</c:v>
                </c:pt>
                <c:pt idx="40274">
                  <c:v>42198.942534722242</c:v>
                </c:pt>
                <c:pt idx="40275">
                  <c:v>42198.949479166666</c:v>
                </c:pt>
                <c:pt idx="40276">
                  <c:v>42198.956423611104</c:v>
                </c:pt>
                <c:pt idx="40277">
                  <c:v>42198.963368055556</c:v>
                </c:pt>
                <c:pt idx="40278">
                  <c:v>42198.970312500001</c:v>
                </c:pt>
                <c:pt idx="40279">
                  <c:v>42198.977256944519</c:v>
                </c:pt>
                <c:pt idx="40280">
                  <c:v>42198.984201388979</c:v>
                </c:pt>
                <c:pt idx="40281">
                  <c:v>42198.991145833221</c:v>
                </c:pt>
                <c:pt idx="40282">
                  <c:v>42198.998090277782</c:v>
                </c:pt>
                <c:pt idx="40283">
                  <c:v>42199.00503472222</c:v>
                </c:pt>
                <c:pt idx="40284">
                  <c:v>42199.011979166666</c:v>
                </c:pt>
                <c:pt idx="40285">
                  <c:v>42199.018923611104</c:v>
                </c:pt>
                <c:pt idx="40286">
                  <c:v>42199.025868055556</c:v>
                </c:pt>
                <c:pt idx="40287">
                  <c:v>42199.032812500001</c:v>
                </c:pt>
                <c:pt idx="40288">
                  <c:v>42199.039756944447</c:v>
                </c:pt>
                <c:pt idx="40289">
                  <c:v>42199.046701388892</c:v>
                </c:pt>
                <c:pt idx="40290">
                  <c:v>42199.053645833279</c:v>
                </c:pt>
                <c:pt idx="40291">
                  <c:v>42199.060590277782</c:v>
                </c:pt>
                <c:pt idx="40292">
                  <c:v>42199.06753472222</c:v>
                </c:pt>
                <c:pt idx="40293">
                  <c:v>42199.074479166666</c:v>
                </c:pt>
                <c:pt idx="40294">
                  <c:v>42199.081423611016</c:v>
                </c:pt>
                <c:pt idx="40295">
                  <c:v>42199.088368055563</c:v>
                </c:pt>
                <c:pt idx="40296">
                  <c:v>42199.095312499994</c:v>
                </c:pt>
                <c:pt idx="40297">
                  <c:v>42199.102256944519</c:v>
                </c:pt>
                <c:pt idx="40298">
                  <c:v>42199.109201388892</c:v>
                </c:pt>
                <c:pt idx="40299">
                  <c:v>42199.116145833279</c:v>
                </c:pt>
                <c:pt idx="40300">
                  <c:v>42199.123090277775</c:v>
                </c:pt>
                <c:pt idx="40301">
                  <c:v>42199.13003472222</c:v>
                </c:pt>
                <c:pt idx="40302">
                  <c:v>42199.136979166666</c:v>
                </c:pt>
                <c:pt idx="40303">
                  <c:v>42199.143923611016</c:v>
                </c:pt>
                <c:pt idx="40304">
                  <c:v>42199.150868055563</c:v>
                </c:pt>
                <c:pt idx="40305">
                  <c:v>42199.157812500001</c:v>
                </c:pt>
                <c:pt idx="40306">
                  <c:v>42199.164756944447</c:v>
                </c:pt>
                <c:pt idx="40307">
                  <c:v>42199.171701388885</c:v>
                </c:pt>
                <c:pt idx="40308">
                  <c:v>42199.178645833279</c:v>
                </c:pt>
                <c:pt idx="40309">
                  <c:v>42199.185590277782</c:v>
                </c:pt>
                <c:pt idx="40310">
                  <c:v>42199.19253472222</c:v>
                </c:pt>
                <c:pt idx="40311">
                  <c:v>42199.199479166615</c:v>
                </c:pt>
                <c:pt idx="40312">
                  <c:v>42199.206423611016</c:v>
                </c:pt>
                <c:pt idx="40313">
                  <c:v>42199.213368055556</c:v>
                </c:pt>
                <c:pt idx="40314">
                  <c:v>42199.220312499994</c:v>
                </c:pt>
                <c:pt idx="40315">
                  <c:v>42199.227256944447</c:v>
                </c:pt>
                <c:pt idx="40316">
                  <c:v>42199.234201388892</c:v>
                </c:pt>
                <c:pt idx="40317">
                  <c:v>42199.241145833221</c:v>
                </c:pt>
                <c:pt idx="40318">
                  <c:v>42199.248090277782</c:v>
                </c:pt>
                <c:pt idx="40319">
                  <c:v>42199.25503472222</c:v>
                </c:pt>
                <c:pt idx="40320">
                  <c:v>42199.261979166615</c:v>
                </c:pt>
                <c:pt idx="40321">
                  <c:v>42199.268923611016</c:v>
                </c:pt>
                <c:pt idx="40322">
                  <c:v>42199.275868055556</c:v>
                </c:pt>
                <c:pt idx="40323">
                  <c:v>42199.282812500001</c:v>
                </c:pt>
                <c:pt idx="40324">
                  <c:v>42199.289756944447</c:v>
                </c:pt>
                <c:pt idx="40325">
                  <c:v>42199.296701388885</c:v>
                </c:pt>
                <c:pt idx="40326">
                  <c:v>42199.303645833279</c:v>
                </c:pt>
                <c:pt idx="40327">
                  <c:v>42199.310590277848</c:v>
                </c:pt>
                <c:pt idx="40328">
                  <c:v>42199.317534722242</c:v>
                </c:pt>
                <c:pt idx="40329">
                  <c:v>42199.324479166666</c:v>
                </c:pt>
                <c:pt idx="40330">
                  <c:v>42199.331423611016</c:v>
                </c:pt>
                <c:pt idx="40331">
                  <c:v>42199.338368055563</c:v>
                </c:pt>
                <c:pt idx="40332">
                  <c:v>42199.345312500001</c:v>
                </c:pt>
                <c:pt idx="40333">
                  <c:v>42199.352256944563</c:v>
                </c:pt>
                <c:pt idx="40334">
                  <c:v>42199.359201388979</c:v>
                </c:pt>
                <c:pt idx="40335">
                  <c:v>42199.366145833279</c:v>
                </c:pt>
                <c:pt idx="40336">
                  <c:v>42199.373090277782</c:v>
                </c:pt>
                <c:pt idx="40337">
                  <c:v>42199.380034722242</c:v>
                </c:pt>
                <c:pt idx="40338">
                  <c:v>42199.386979166717</c:v>
                </c:pt>
                <c:pt idx="40339">
                  <c:v>42199.393923611016</c:v>
                </c:pt>
                <c:pt idx="40340">
                  <c:v>42199.400868055563</c:v>
                </c:pt>
                <c:pt idx="40341">
                  <c:v>42199.407812500001</c:v>
                </c:pt>
                <c:pt idx="40342">
                  <c:v>42199.414756944519</c:v>
                </c:pt>
                <c:pt idx="40343">
                  <c:v>42199.421701388885</c:v>
                </c:pt>
                <c:pt idx="40344">
                  <c:v>42199.428645833279</c:v>
                </c:pt>
                <c:pt idx="40345">
                  <c:v>42199.435590277782</c:v>
                </c:pt>
                <c:pt idx="40346">
                  <c:v>42199.442534722242</c:v>
                </c:pt>
                <c:pt idx="40347">
                  <c:v>42199.449479166666</c:v>
                </c:pt>
                <c:pt idx="40348">
                  <c:v>42199.456423611104</c:v>
                </c:pt>
                <c:pt idx="40349">
                  <c:v>42199.463368055556</c:v>
                </c:pt>
                <c:pt idx="40350">
                  <c:v>42199.470312500001</c:v>
                </c:pt>
                <c:pt idx="40351">
                  <c:v>42199.477256944519</c:v>
                </c:pt>
                <c:pt idx="40352">
                  <c:v>42199.484201388979</c:v>
                </c:pt>
                <c:pt idx="40353">
                  <c:v>42199.491145833221</c:v>
                </c:pt>
                <c:pt idx="40354">
                  <c:v>42199.498090277782</c:v>
                </c:pt>
                <c:pt idx="40355">
                  <c:v>42199.50503472222</c:v>
                </c:pt>
                <c:pt idx="40356">
                  <c:v>42199.511979166666</c:v>
                </c:pt>
                <c:pt idx="40357">
                  <c:v>42199.518923611104</c:v>
                </c:pt>
                <c:pt idx="40358">
                  <c:v>42199.525868055556</c:v>
                </c:pt>
                <c:pt idx="40359">
                  <c:v>42199.532812500001</c:v>
                </c:pt>
                <c:pt idx="40360">
                  <c:v>42199.539756944447</c:v>
                </c:pt>
                <c:pt idx="40361">
                  <c:v>42199.546701388892</c:v>
                </c:pt>
                <c:pt idx="40362">
                  <c:v>42199.553645833279</c:v>
                </c:pt>
                <c:pt idx="40363">
                  <c:v>42199.560590277782</c:v>
                </c:pt>
                <c:pt idx="40364">
                  <c:v>42199.56753472222</c:v>
                </c:pt>
                <c:pt idx="40365">
                  <c:v>42199.574479166666</c:v>
                </c:pt>
                <c:pt idx="40366">
                  <c:v>42199.581423611016</c:v>
                </c:pt>
                <c:pt idx="40367">
                  <c:v>42199.588368055563</c:v>
                </c:pt>
                <c:pt idx="40368">
                  <c:v>42199.595312499994</c:v>
                </c:pt>
                <c:pt idx="40369">
                  <c:v>42199.602256944519</c:v>
                </c:pt>
                <c:pt idx="40370">
                  <c:v>42199.609201388892</c:v>
                </c:pt>
                <c:pt idx="40371">
                  <c:v>42199.616145833279</c:v>
                </c:pt>
                <c:pt idx="40372">
                  <c:v>42199.623090277775</c:v>
                </c:pt>
                <c:pt idx="40373">
                  <c:v>42199.63003472222</c:v>
                </c:pt>
                <c:pt idx="40374">
                  <c:v>42199.636979166666</c:v>
                </c:pt>
                <c:pt idx="40375">
                  <c:v>42199.643923611016</c:v>
                </c:pt>
                <c:pt idx="40376">
                  <c:v>42199.650868055563</c:v>
                </c:pt>
                <c:pt idx="40377">
                  <c:v>42199.657812500001</c:v>
                </c:pt>
                <c:pt idx="40378">
                  <c:v>42199.664756944447</c:v>
                </c:pt>
                <c:pt idx="40379">
                  <c:v>42199.671701388885</c:v>
                </c:pt>
                <c:pt idx="40380">
                  <c:v>42199.678645833279</c:v>
                </c:pt>
                <c:pt idx="40381">
                  <c:v>42199.685590277782</c:v>
                </c:pt>
                <c:pt idx="40382">
                  <c:v>42199.69253472222</c:v>
                </c:pt>
                <c:pt idx="40383">
                  <c:v>42199.699479166615</c:v>
                </c:pt>
                <c:pt idx="40384">
                  <c:v>42199.706423611016</c:v>
                </c:pt>
                <c:pt idx="40385">
                  <c:v>42199.713368055556</c:v>
                </c:pt>
                <c:pt idx="40386">
                  <c:v>42199.720312499994</c:v>
                </c:pt>
                <c:pt idx="40387">
                  <c:v>42199.727256944447</c:v>
                </c:pt>
                <c:pt idx="40388">
                  <c:v>42199.734201388892</c:v>
                </c:pt>
                <c:pt idx="40389">
                  <c:v>42199.741145833221</c:v>
                </c:pt>
                <c:pt idx="40390">
                  <c:v>42199.748090277782</c:v>
                </c:pt>
                <c:pt idx="40391">
                  <c:v>42199.75503472222</c:v>
                </c:pt>
                <c:pt idx="40392">
                  <c:v>42199.761979166615</c:v>
                </c:pt>
                <c:pt idx="40393">
                  <c:v>42199.768923611016</c:v>
                </c:pt>
                <c:pt idx="40394">
                  <c:v>42199.775868055556</c:v>
                </c:pt>
                <c:pt idx="40395">
                  <c:v>42199.782812500001</c:v>
                </c:pt>
                <c:pt idx="40396">
                  <c:v>42199.789756944447</c:v>
                </c:pt>
                <c:pt idx="40397">
                  <c:v>42199.796701388885</c:v>
                </c:pt>
                <c:pt idx="40398">
                  <c:v>42199.803645833279</c:v>
                </c:pt>
                <c:pt idx="40399">
                  <c:v>42199.810590277848</c:v>
                </c:pt>
                <c:pt idx="40400">
                  <c:v>42199.817534722242</c:v>
                </c:pt>
                <c:pt idx="40401">
                  <c:v>42199.824479166666</c:v>
                </c:pt>
                <c:pt idx="40402">
                  <c:v>42199.831423611016</c:v>
                </c:pt>
                <c:pt idx="40403">
                  <c:v>42199.838368055563</c:v>
                </c:pt>
                <c:pt idx="40404">
                  <c:v>42199.845312500001</c:v>
                </c:pt>
                <c:pt idx="40405">
                  <c:v>42199.852256944563</c:v>
                </c:pt>
                <c:pt idx="40406">
                  <c:v>42199.859201388979</c:v>
                </c:pt>
                <c:pt idx="40407">
                  <c:v>42199.866145833279</c:v>
                </c:pt>
                <c:pt idx="40408">
                  <c:v>42199.873090277782</c:v>
                </c:pt>
                <c:pt idx="40409">
                  <c:v>42199.880034722242</c:v>
                </c:pt>
                <c:pt idx="40410">
                  <c:v>42199.886979166717</c:v>
                </c:pt>
                <c:pt idx="40411">
                  <c:v>42199.893923611016</c:v>
                </c:pt>
                <c:pt idx="40412">
                  <c:v>42199.900868055563</c:v>
                </c:pt>
                <c:pt idx="40413">
                  <c:v>42199.907812500001</c:v>
                </c:pt>
                <c:pt idx="40414">
                  <c:v>42199.914756944519</c:v>
                </c:pt>
                <c:pt idx="40415">
                  <c:v>42199.921701388885</c:v>
                </c:pt>
                <c:pt idx="40416">
                  <c:v>42199.928645833279</c:v>
                </c:pt>
                <c:pt idx="40417">
                  <c:v>42199.935590277782</c:v>
                </c:pt>
                <c:pt idx="40418">
                  <c:v>42199.942534722242</c:v>
                </c:pt>
                <c:pt idx="40419">
                  <c:v>42199.949479166666</c:v>
                </c:pt>
                <c:pt idx="40420">
                  <c:v>42199.956423611104</c:v>
                </c:pt>
                <c:pt idx="40421">
                  <c:v>42199.963368055556</c:v>
                </c:pt>
                <c:pt idx="40422">
                  <c:v>42199.970312500001</c:v>
                </c:pt>
                <c:pt idx="40423">
                  <c:v>42199.977256944519</c:v>
                </c:pt>
                <c:pt idx="40424">
                  <c:v>42199.984201388979</c:v>
                </c:pt>
                <c:pt idx="40425">
                  <c:v>42199.991145833221</c:v>
                </c:pt>
                <c:pt idx="40426">
                  <c:v>42199.998090277782</c:v>
                </c:pt>
                <c:pt idx="40427">
                  <c:v>42200.00503472222</c:v>
                </c:pt>
                <c:pt idx="40428">
                  <c:v>42200.011979166666</c:v>
                </c:pt>
                <c:pt idx="40429">
                  <c:v>42200.018923611104</c:v>
                </c:pt>
                <c:pt idx="40430">
                  <c:v>42200.025868055556</c:v>
                </c:pt>
                <c:pt idx="40431">
                  <c:v>42200.032812500001</c:v>
                </c:pt>
                <c:pt idx="40432">
                  <c:v>42200.039756944447</c:v>
                </c:pt>
                <c:pt idx="40433">
                  <c:v>42200.046701388892</c:v>
                </c:pt>
                <c:pt idx="40434">
                  <c:v>42200.053645833279</c:v>
                </c:pt>
                <c:pt idx="40435">
                  <c:v>42200.060590277782</c:v>
                </c:pt>
                <c:pt idx="40436">
                  <c:v>42200.06753472222</c:v>
                </c:pt>
                <c:pt idx="40437">
                  <c:v>42200.074479166666</c:v>
                </c:pt>
                <c:pt idx="40438">
                  <c:v>42200.081423611016</c:v>
                </c:pt>
                <c:pt idx="40439">
                  <c:v>42200.088368055563</c:v>
                </c:pt>
                <c:pt idx="40440">
                  <c:v>42200.095312499994</c:v>
                </c:pt>
                <c:pt idx="40441">
                  <c:v>42200.102256944519</c:v>
                </c:pt>
                <c:pt idx="40442">
                  <c:v>42200.109201388892</c:v>
                </c:pt>
                <c:pt idx="40443">
                  <c:v>42200.116145833279</c:v>
                </c:pt>
                <c:pt idx="40444">
                  <c:v>42200.123090277775</c:v>
                </c:pt>
                <c:pt idx="40445">
                  <c:v>42200.13003472222</c:v>
                </c:pt>
                <c:pt idx="40446">
                  <c:v>42200.136979166666</c:v>
                </c:pt>
                <c:pt idx="40447">
                  <c:v>42200.143923611016</c:v>
                </c:pt>
                <c:pt idx="40448">
                  <c:v>42200.150868055563</c:v>
                </c:pt>
                <c:pt idx="40449">
                  <c:v>42200.157812500001</c:v>
                </c:pt>
                <c:pt idx="40450">
                  <c:v>42200.164756944447</c:v>
                </c:pt>
                <c:pt idx="40451">
                  <c:v>42200.171701388885</c:v>
                </c:pt>
                <c:pt idx="40452">
                  <c:v>42200.178645833279</c:v>
                </c:pt>
                <c:pt idx="40453">
                  <c:v>42200.185590277782</c:v>
                </c:pt>
                <c:pt idx="40454">
                  <c:v>42200.19253472222</c:v>
                </c:pt>
                <c:pt idx="40455">
                  <c:v>42200.199479166615</c:v>
                </c:pt>
                <c:pt idx="40456">
                  <c:v>42200.206423611016</c:v>
                </c:pt>
                <c:pt idx="40457">
                  <c:v>42200.213368055556</c:v>
                </c:pt>
                <c:pt idx="40458">
                  <c:v>42200.220312499994</c:v>
                </c:pt>
                <c:pt idx="40459">
                  <c:v>42200.227256944447</c:v>
                </c:pt>
                <c:pt idx="40460">
                  <c:v>42200.234201388892</c:v>
                </c:pt>
                <c:pt idx="40461">
                  <c:v>42200.241145833221</c:v>
                </c:pt>
                <c:pt idx="40462">
                  <c:v>42200.248090277782</c:v>
                </c:pt>
                <c:pt idx="40463">
                  <c:v>42200.25503472222</c:v>
                </c:pt>
                <c:pt idx="40464">
                  <c:v>42200.261979166615</c:v>
                </c:pt>
                <c:pt idx="40465">
                  <c:v>42200.268923611016</c:v>
                </c:pt>
                <c:pt idx="40466">
                  <c:v>42200.275868055556</c:v>
                </c:pt>
                <c:pt idx="40467">
                  <c:v>42200.282812500001</c:v>
                </c:pt>
                <c:pt idx="40468">
                  <c:v>42200.289756944447</c:v>
                </c:pt>
                <c:pt idx="40469">
                  <c:v>42200.296701388885</c:v>
                </c:pt>
                <c:pt idx="40470">
                  <c:v>42200.303645833279</c:v>
                </c:pt>
                <c:pt idx="40471">
                  <c:v>42200.310590277848</c:v>
                </c:pt>
                <c:pt idx="40472">
                  <c:v>42200.317534722242</c:v>
                </c:pt>
                <c:pt idx="40473">
                  <c:v>42200.324479166666</c:v>
                </c:pt>
                <c:pt idx="40474">
                  <c:v>42200.331423611016</c:v>
                </c:pt>
                <c:pt idx="40475">
                  <c:v>42200.338368055563</c:v>
                </c:pt>
                <c:pt idx="40476">
                  <c:v>42200.345312500001</c:v>
                </c:pt>
                <c:pt idx="40477">
                  <c:v>42200.352256944563</c:v>
                </c:pt>
                <c:pt idx="40478">
                  <c:v>42200.359201388979</c:v>
                </c:pt>
                <c:pt idx="40479">
                  <c:v>42200.366145833279</c:v>
                </c:pt>
                <c:pt idx="40480">
                  <c:v>42200.373090277782</c:v>
                </c:pt>
                <c:pt idx="40481">
                  <c:v>42200.380034722242</c:v>
                </c:pt>
                <c:pt idx="40482">
                  <c:v>42200.386979166717</c:v>
                </c:pt>
                <c:pt idx="40483">
                  <c:v>42200.393923611016</c:v>
                </c:pt>
                <c:pt idx="40484">
                  <c:v>42200.400868055563</c:v>
                </c:pt>
                <c:pt idx="40485">
                  <c:v>42200.407812500001</c:v>
                </c:pt>
                <c:pt idx="40486">
                  <c:v>42200.414756944519</c:v>
                </c:pt>
                <c:pt idx="40487">
                  <c:v>42200.421701388885</c:v>
                </c:pt>
                <c:pt idx="40488">
                  <c:v>42200.428645833279</c:v>
                </c:pt>
                <c:pt idx="40489">
                  <c:v>42200.435590277782</c:v>
                </c:pt>
                <c:pt idx="40490">
                  <c:v>42200.442534722242</c:v>
                </c:pt>
                <c:pt idx="40491">
                  <c:v>42200.449479166666</c:v>
                </c:pt>
                <c:pt idx="40492">
                  <c:v>42200.456423611104</c:v>
                </c:pt>
                <c:pt idx="40493">
                  <c:v>42200.463368055556</c:v>
                </c:pt>
                <c:pt idx="40494">
                  <c:v>42200.470312500001</c:v>
                </c:pt>
                <c:pt idx="40495">
                  <c:v>42200.477256944519</c:v>
                </c:pt>
                <c:pt idx="40496">
                  <c:v>42200.484201388979</c:v>
                </c:pt>
                <c:pt idx="40497">
                  <c:v>42200.491145833221</c:v>
                </c:pt>
                <c:pt idx="40498">
                  <c:v>42200.498090277782</c:v>
                </c:pt>
                <c:pt idx="40499">
                  <c:v>42200.50503472222</c:v>
                </c:pt>
                <c:pt idx="40500">
                  <c:v>42200.511979166666</c:v>
                </c:pt>
                <c:pt idx="40501">
                  <c:v>42200.518923611104</c:v>
                </c:pt>
                <c:pt idx="40502">
                  <c:v>42200.525868055556</c:v>
                </c:pt>
                <c:pt idx="40503">
                  <c:v>42200.532812500001</c:v>
                </c:pt>
                <c:pt idx="40504">
                  <c:v>42200.539756944447</c:v>
                </c:pt>
                <c:pt idx="40505">
                  <c:v>42200.546701388892</c:v>
                </c:pt>
                <c:pt idx="40506">
                  <c:v>42200.553645833279</c:v>
                </c:pt>
                <c:pt idx="40507">
                  <c:v>42200.560590277782</c:v>
                </c:pt>
                <c:pt idx="40508">
                  <c:v>42200.56753472222</c:v>
                </c:pt>
                <c:pt idx="40509">
                  <c:v>42200.574479166666</c:v>
                </c:pt>
                <c:pt idx="40510">
                  <c:v>42200.581423611016</c:v>
                </c:pt>
                <c:pt idx="40511">
                  <c:v>42200.588368055563</c:v>
                </c:pt>
                <c:pt idx="40512">
                  <c:v>42200.595312499994</c:v>
                </c:pt>
                <c:pt idx="40513">
                  <c:v>42200.602256944519</c:v>
                </c:pt>
                <c:pt idx="40514">
                  <c:v>42200.609201388892</c:v>
                </c:pt>
                <c:pt idx="40515">
                  <c:v>42200.616145833279</c:v>
                </c:pt>
                <c:pt idx="40516">
                  <c:v>42200.623090277775</c:v>
                </c:pt>
                <c:pt idx="40517">
                  <c:v>42200.63003472222</c:v>
                </c:pt>
                <c:pt idx="40518">
                  <c:v>42200.636979166666</c:v>
                </c:pt>
                <c:pt idx="40519">
                  <c:v>42200.643923611016</c:v>
                </c:pt>
                <c:pt idx="40520">
                  <c:v>42200.650868055563</c:v>
                </c:pt>
                <c:pt idx="40521">
                  <c:v>42200.657812500001</c:v>
                </c:pt>
                <c:pt idx="40522">
                  <c:v>42200.664756944447</c:v>
                </c:pt>
                <c:pt idx="40523">
                  <c:v>42200.671701388885</c:v>
                </c:pt>
                <c:pt idx="40524">
                  <c:v>42200.678645833279</c:v>
                </c:pt>
                <c:pt idx="40525">
                  <c:v>42200.685590277782</c:v>
                </c:pt>
                <c:pt idx="40526">
                  <c:v>42200.69253472222</c:v>
                </c:pt>
                <c:pt idx="40527">
                  <c:v>42200.699479166615</c:v>
                </c:pt>
                <c:pt idx="40528">
                  <c:v>42200.706423611016</c:v>
                </c:pt>
                <c:pt idx="40529">
                  <c:v>42200.713368055556</c:v>
                </c:pt>
                <c:pt idx="40530">
                  <c:v>42200.720312499994</c:v>
                </c:pt>
                <c:pt idx="40531">
                  <c:v>42200.727256944447</c:v>
                </c:pt>
                <c:pt idx="40532">
                  <c:v>42200.734201388892</c:v>
                </c:pt>
                <c:pt idx="40533">
                  <c:v>42200.741145833221</c:v>
                </c:pt>
                <c:pt idx="40534">
                  <c:v>42200.748090277782</c:v>
                </c:pt>
                <c:pt idx="40535">
                  <c:v>42200.75503472222</c:v>
                </c:pt>
                <c:pt idx="40536">
                  <c:v>42200.761979166615</c:v>
                </c:pt>
                <c:pt idx="40537">
                  <c:v>42200.768923611016</c:v>
                </c:pt>
                <c:pt idx="40538">
                  <c:v>42200.775868055556</c:v>
                </c:pt>
                <c:pt idx="40539">
                  <c:v>42200.782812500001</c:v>
                </c:pt>
                <c:pt idx="40540">
                  <c:v>42200.789756944447</c:v>
                </c:pt>
                <c:pt idx="40541">
                  <c:v>42200.796701388885</c:v>
                </c:pt>
                <c:pt idx="40542">
                  <c:v>42200.803645833279</c:v>
                </c:pt>
                <c:pt idx="40543">
                  <c:v>42200.810590277848</c:v>
                </c:pt>
                <c:pt idx="40544">
                  <c:v>42200.817534722242</c:v>
                </c:pt>
                <c:pt idx="40545">
                  <c:v>42200.824479166666</c:v>
                </c:pt>
                <c:pt idx="40546">
                  <c:v>42200.831423611016</c:v>
                </c:pt>
                <c:pt idx="40547">
                  <c:v>42200.838368055563</c:v>
                </c:pt>
                <c:pt idx="40548">
                  <c:v>42200.845312500001</c:v>
                </c:pt>
                <c:pt idx="40549">
                  <c:v>42200.852256944563</c:v>
                </c:pt>
                <c:pt idx="40550">
                  <c:v>42200.859201388979</c:v>
                </c:pt>
                <c:pt idx="40551">
                  <c:v>42200.866145833279</c:v>
                </c:pt>
                <c:pt idx="40552">
                  <c:v>42200.873090277782</c:v>
                </c:pt>
                <c:pt idx="40553">
                  <c:v>42200.880034722242</c:v>
                </c:pt>
                <c:pt idx="40554">
                  <c:v>42200.886979166717</c:v>
                </c:pt>
                <c:pt idx="40555">
                  <c:v>42200.893923611016</c:v>
                </c:pt>
                <c:pt idx="40556">
                  <c:v>42200.900868055563</c:v>
                </c:pt>
                <c:pt idx="40557">
                  <c:v>42200.907812500001</c:v>
                </c:pt>
                <c:pt idx="40558">
                  <c:v>42200.914756944519</c:v>
                </c:pt>
                <c:pt idx="40559">
                  <c:v>42200.921701388885</c:v>
                </c:pt>
                <c:pt idx="40560">
                  <c:v>42200.928645833279</c:v>
                </c:pt>
                <c:pt idx="40561">
                  <c:v>42200.935590277782</c:v>
                </c:pt>
                <c:pt idx="40562">
                  <c:v>42200.942534722242</c:v>
                </c:pt>
                <c:pt idx="40563">
                  <c:v>42200.949479166666</c:v>
                </c:pt>
                <c:pt idx="40564">
                  <c:v>42200.956423611104</c:v>
                </c:pt>
                <c:pt idx="40565">
                  <c:v>42200.963368055556</c:v>
                </c:pt>
                <c:pt idx="40566">
                  <c:v>42200.970312500001</c:v>
                </c:pt>
                <c:pt idx="40567">
                  <c:v>42200.977256944519</c:v>
                </c:pt>
                <c:pt idx="40568">
                  <c:v>42200.984201388979</c:v>
                </c:pt>
                <c:pt idx="40569">
                  <c:v>42200.991145833221</c:v>
                </c:pt>
                <c:pt idx="40570">
                  <c:v>42200.998090277782</c:v>
                </c:pt>
                <c:pt idx="40571">
                  <c:v>42201.00503472222</c:v>
                </c:pt>
                <c:pt idx="40572">
                  <c:v>42201.011979166666</c:v>
                </c:pt>
                <c:pt idx="40573">
                  <c:v>42201.018923611104</c:v>
                </c:pt>
                <c:pt idx="40574">
                  <c:v>42201.025868055556</c:v>
                </c:pt>
                <c:pt idx="40575">
                  <c:v>42201.032812500001</c:v>
                </c:pt>
                <c:pt idx="40576">
                  <c:v>42201.039756944447</c:v>
                </c:pt>
                <c:pt idx="40577">
                  <c:v>42201.046701388892</c:v>
                </c:pt>
                <c:pt idx="40578">
                  <c:v>42201.053645833279</c:v>
                </c:pt>
                <c:pt idx="40579">
                  <c:v>42201.060590277782</c:v>
                </c:pt>
                <c:pt idx="40580">
                  <c:v>42201.06753472222</c:v>
                </c:pt>
                <c:pt idx="40581">
                  <c:v>42201.074479166666</c:v>
                </c:pt>
                <c:pt idx="40582">
                  <c:v>42201.081423611016</c:v>
                </c:pt>
                <c:pt idx="40583">
                  <c:v>42201.088368055563</c:v>
                </c:pt>
                <c:pt idx="40584">
                  <c:v>42201.095312499994</c:v>
                </c:pt>
                <c:pt idx="40585">
                  <c:v>42201.102256944519</c:v>
                </c:pt>
                <c:pt idx="40586">
                  <c:v>42201.109201388892</c:v>
                </c:pt>
                <c:pt idx="40587">
                  <c:v>42201.116145833279</c:v>
                </c:pt>
                <c:pt idx="40588">
                  <c:v>42201.123090277775</c:v>
                </c:pt>
                <c:pt idx="40589">
                  <c:v>42201.13003472222</c:v>
                </c:pt>
                <c:pt idx="40590">
                  <c:v>42201.136979166666</c:v>
                </c:pt>
                <c:pt idx="40591">
                  <c:v>42201.143923611016</c:v>
                </c:pt>
                <c:pt idx="40592">
                  <c:v>42201.150868055563</c:v>
                </c:pt>
                <c:pt idx="40593">
                  <c:v>42201.157812500001</c:v>
                </c:pt>
                <c:pt idx="40594">
                  <c:v>42201.164756944447</c:v>
                </c:pt>
                <c:pt idx="40595">
                  <c:v>42201.171701388885</c:v>
                </c:pt>
                <c:pt idx="40596">
                  <c:v>42201.178645833279</c:v>
                </c:pt>
                <c:pt idx="40597">
                  <c:v>42201.185590277782</c:v>
                </c:pt>
                <c:pt idx="40598">
                  <c:v>42201.19253472222</c:v>
                </c:pt>
                <c:pt idx="40599">
                  <c:v>42201.199479166615</c:v>
                </c:pt>
                <c:pt idx="40600">
                  <c:v>42201.206423611016</c:v>
                </c:pt>
                <c:pt idx="40601">
                  <c:v>42201.213368055556</c:v>
                </c:pt>
                <c:pt idx="40602">
                  <c:v>42201.220312499994</c:v>
                </c:pt>
                <c:pt idx="40603">
                  <c:v>42201.227256944447</c:v>
                </c:pt>
                <c:pt idx="40604">
                  <c:v>42201.234201388892</c:v>
                </c:pt>
                <c:pt idx="40605">
                  <c:v>42201.241145833221</c:v>
                </c:pt>
                <c:pt idx="40606">
                  <c:v>42201.248090277782</c:v>
                </c:pt>
                <c:pt idx="40607">
                  <c:v>42201.25503472222</c:v>
                </c:pt>
                <c:pt idx="40608">
                  <c:v>42201.261979166615</c:v>
                </c:pt>
                <c:pt idx="40609">
                  <c:v>42201.268923611016</c:v>
                </c:pt>
                <c:pt idx="40610">
                  <c:v>42201.275868055556</c:v>
                </c:pt>
                <c:pt idx="40611">
                  <c:v>42201.282812500001</c:v>
                </c:pt>
                <c:pt idx="40612">
                  <c:v>42201.289756944447</c:v>
                </c:pt>
                <c:pt idx="40613">
                  <c:v>42201.296701388885</c:v>
                </c:pt>
                <c:pt idx="40614">
                  <c:v>42201.303645833279</c:v>
                </c:pt>
                <c:pt idx="40615">
                  <c:v>42201.310590277848</c:v>
                </c:pt>
                <c:pt idx="40616">
                  <c:v>42201.317534722242</c:v>
                </c:pt>
                <c:pt idx="40617">
                  <c:v>42201.324479166666</c:v>
                </c:pt>
                <c:pt idx="40618">
                  <c:v>42201.331423611016</c:v>
                </c:pt>
                <c:pt idx="40619">
                  <c:v>42201.338368055563</c:v>
                </c:pt>
                <c:pt idx="40620">
                  <c:v>42201.345312500001</c:v>
                </c:pt>
                <c:pt idx="40621">
                  <c:v>42201.352256944563</c:v>
                </c:pt>
                <c:pt idx="40622">
                  <c:v>42201.359201388979</c:v>
                </c:pt>
                <c:pt idx="40623">
                  <c:v>42201.366145833279</c:v>
                </c:pt>
                <c:pt idx="40624">
                  <c:v>42201.373090277782</c:v>
                </c:pt>
                <c:pt idx="40625">
                  <c:v>42201.380034722242</c:v>
                </c:pt>
                <c:pt idx="40626">
                  <c:v>42201.386979166717</c:v>
                </c:pt>
                <c:pt idx="40627">
                  <c:v>42201.393923611016</c:v>
                </c:pt>
                <c:pt idx="40628">
                  <c:v>42201.400868055563</c:v>
                </c:pt>
                <c:pt idx="40629">
                  <c:v>42201.407812500001</c:v>
                </c:pt>
                <c:pt idx="40630">
                  <c:v>42201.414756944519</c:v>
                </c:pt>
                <c:pt idx="40631">
                  <c:v>42201.421701388885</c:v>
                </c:pt>
                <c:pt idx="40632">
                  <c:v>42201.428645833279</c:v>
                </c:pt>
                <c:pt idx="40633">
                  <c:v>42201.435590277782</c:v>
                </c:pt>
                <c:pt idx="40634">
                  <c:v>42201.442534722242</c:v>
                </c:pt>
                <c:pt idx="40635">
                  <c:v>42201.449479166666</c:v>
                </c:pt>
                <c:pt idx="40636">
                  <c:v>42201.456423611104</c:v>
                </c:pt>
                <c:pt idx="40637">
                  <c:v>42201.463368055556</c:v>
                </c:pt>
                <c:pt idx="40638">
                  <c:v>42201.470312500001</c:v>
                </c:pt>
                <c:pt idx="40639">
                  <c:v>42201.477256944519</c:v>
                </c:pt>
                <c:pt idx="40640">
                  <c:v>42201.484201388979</c:v>
                </c:pt>
                <c:pt idx="40641">
                  <c:v>42201.491145833221</c:v>
                </c:pt>
                <c:pt idx="40642">
                  <c:v>42201.498090277782</c:v>
                </c:pt>
                <c:pt idx="40643">
                  <c:v>42201.50503472222</c:v>
                </c:pt>
                <c:pt idx="40644">
                  <c:v>42201.511979166666</c:v>
                </c:pt>
                <c:pt idx="40645">
                  <c:v>42201.518923611104</c:v>
                </c:pt>
                <c:pt idx="40646">
                  <c:v>42201.525868055556</c:v>
                </c:pt>
                <c:pt idx="40647">
                  <c:v>42201.532812500001</c:v>
                </c:pt>
                <c:pt idx="40648">
                  <c:v>42201.539756944447</c:v>
                </c:pt>
                <c:pt idx="40649">
                  <c:v>42201.546701388892</c:v>
                </c:pt>
                <c:pt idx="40650">
                  <c:v>42201.553645833279</c:v>
                </c:pt>
                <c:pt idx="40651">
                  <c:v>42201.560590277782</c:v>
                </c:pt>
                <c:pt idx="40652">
                  <c:v>42201.56753472222</c:v>
                </c:pt>
                <c:pt idx="40653">
                  <c:v>42201.574479166666</c:v>
                </c:pt>
                <c:pt idx="40654">
                  <c:v>42201.581423611016</c:v>
                </c:pt>
                <c:pt idx="40655">
                  <c:v>42201.588368055563</c:v>
                </c:pt>
                <c:pt idx="40656">
                  <c:v>42201.595312499994</c:v>
                </c:pt>
                <c:pt idx="40657">
                  <c:v>42201.602256944519</c:v>
                </c:pt>
                <c:pt idx="40658">
                  <c:v>42201.609201388892</c:v>
                </c:pt>
                <c:pt idx="40659">
                  <c:v>42201.616145833279</c:v>
                </c:pt>
                <c:pt idx="40660">
                  <c:v>42201.623090277775</c:v>
                </c:pt>
                <c:pt idx="40661">
                  <c:v>42201.63003472222</c:v>
                </c:pt>
                <c:pt idx="40662">
                  <c:v>42201.636979166666</c:v>
                </c:pt>
                <c:pt idx="40663">
                  <c:v>42201.643923611016</c:v>
                </c:pt>
                <c:pt idx="40664">
                  <c:v>42201.650868055563</c:v>
                </c:pt>
                <c:pt idx="40665">
                  <c:v>42201.657812500001</c:v>
                </c:pt>
                <c:pt idx="40666">
                  <c:v>42201.664756944447</c:v>
                </c:pt>
                <c:pt idx="40667">
                  <c:v>42201.671701388885</c:v>
                </c:pt>
                <c:pt idx="40668">
                  <c:v>42201.678645833279</c:v>
                </c:pt>
                <c:pt idx="40669">
                  <c:v>42201.685590277782</c:v>
                </c:pt>
                <c:pt idx="40670">
                  <c:v>42201.69253472222</c:v>
                </c:pt>
                <c:pt idx="40671">
                  <c:v>42201.699479166615</c:v>
                </c:pt>
                <c:pt idx="40672">
                  <c:v>42201.706423611016</c:v>
                </c:pt>
                <c:pt idx="40673">
                  <c:v>42201.713368055556</c:v>
                </c:pt>
                <c:pt idx="40674">
                  <c:v>42201.720312499994</c:v>
                </c:pt>
                <c:pt idx="40675">
                  <c:v>42201.727256944447</c:v>
                </c:pt>
                <c:pt idx="40676">
                  <c:v>42201.734201388892</c:v>
                </c:pt>
                <c:pt idx="40677">
                  <c:v>42201.741145833221</c:v>
                </c:pt>
                <c:pt idx="40678">
                  <c:v>42201.748090277782</c:v>
                </c:pt>
                <c:pt idx="40679">
                  <c:v>42201.75503472222</c:v>
                </c:pt>
                <c:pt idx="40680">
                  <c:v>42201.761979166615</c:v>
                </c:pt>
                <c:pt idx="40681">
                  <c:v>42201.768923611016</c:v>
                </c:pt>
                <c:pt idx="40682">
                  <c:v>42201.775868055556</c:v>
                </c:pt>
                <c:pt idx="40683">
                  <c:v>42201.782812500001</c:v>
                </c:pt>
                <c:pt idx="40684">
                  <c:v>42201.789756944447</c:v>
                </c:pt>
                <c:pt idx="40685">
                  <c:v>42201.796701388885</c:v>
                </c:pt>
                <c:pt idx="40686">
                  <c:v>42201.803645833279</c:v>
                </c:pt>
                <c:pt idx="40687">
                  <c:v>42201.810590277848</c:v>
                </c:pt>
                <c:pt idx="40688">
                  <c:v>42201.817534722242</c:v>
                </c:pt>
                <c:pt idx="40689">
                  <c:v>42201.824479166666</c:v>
                </c:pt>
                <c:pt idx="40690">
                  <c:v>42201.831423611016</c:v>
                </c:pt>
                <c:pt idx="40691">
                  <c:v>42201.838368055563</c:v>
                </c:pt>
                <c:pt idx="40692">
                  <c:v>42201.845312500001</c:v>
                </c:pt>
                <c:pt idx="40693">
                  <c:v>42201.852256944563</c:v>
                </c:pt>
                <c:pt idx="40694">
                  <c:v>42201.859201388979</c:v>
                </c:pt>
                <c:pt idx="40695">
                  <c:v>42201.866145833279</c:v>
                </c:pt>
                <c:pt idx="40696">
                  <c:v>42201.873090277782</c:v>
                </c:pt>
                <c:pt idx="40697">
                  <c:v>42201.880034722242</c:v>
                </c:pt>
                <c:pt idx="40698">
                  <c:v>42201.886979166717</c:v>
                </c:pt>
                <c:pt idx="40699">
                  <c:v>42201.893923611016</c:v>
                </c:pt>
                <c:pt idx="40700">
                  <c:v>42201.900868055563</c:v>
                </c:pt>
                <c:pt idx="40701">
                  <c:v>42201.907812500001</c:v>
                </c:pt>
                <c:pt idx="40702">
                  <c:v>42201.914756944519</c:v>
                </c:pt>
                <c:pt idx="40703">
                  <c:v>42201.921701388885</c:v>
                </c:pt>
                <c:pt idx="40704">
                  <c:v>42201.928645833279</c:v>
                </c:pt>
                <c:pt idx="40705">
                  <c:v>42201.935590277782</c:v>
                </c:pt>
                <c:pt idx="40706">
                  <c:v>42201.942534722242</c:v>
                </c:pt>
                <c:pt idx="40707">
                  <c:v>42201.949479166666</c:v>
                </c:pt>
                <c:pt idx="40708">
                  <c:v>42201.956423611104</c:v>
                </c:pt>
                <c:pt idx="40709">
                  <c:v>42201.963368055556</c:v>
                </c:pt>
                <c:pt idx="40710">
                  <c:v>42201.970312500001</c:v>
                </c:pt>
                <c:pt idx="40711">
                  <c:v>42201.977256944519</c:v>
                </c:pt>
                <c:pt idx="40712">
                  <c:v>42201.984201388979</c:v>
                </c:pt>
                <c:pt idx="40713">
                  <c:v>42201.991145833221</c:v>
                </c:pt>
                <c:pt idx="40714">
                  <c:v>42201.998090277782</c:v>
                </c:pt>
                <c:pt idx="40715">
                  <c:v>42202.00503472222</c:v>
                </c:pt>
                <c:pt idx="40716">
                  <c:v>42202.011979166666</c:v>
                </c:pt>
                <c:pt idx="40717">
                  <c:v>42202.018923611104</c:v>
                </c:pt>
                <c:pt idx="40718">
                  <c:v>42202.025868055556</c:v>
                </c:pt>
                <c:pt idx="40719">
                  <c:v>42202.032812500001</c:v>
                </c:pt>
                <c:pt idx="40720">
                  <c:v>42202.039756944447</c:v>
                </c:pt>
                <c:pt idx="40721">
                  <c:v>42202.046701388892</c:v>
                </c:pt>
                <c:pt idx="40722">
                  <c:v>42202.053645833279</c:v>
                </c:pt>
                <c:pt idx="40723">
                  <c:v>42202.060590277782</c:v>
                </c:pt>
                <c:pt idx="40724">
                  <c:v>42202.06753472222</c:v>
                </c:pt>
                <c:pt idx="40725">
                  <c:v>42202.074479166666</c:v>
                </c:pt>
                <c:pt idx="40726">
                  <c:v>42202.081423611016</c:v>
                </c:pt>
                <c:pt idx="40727">
                  <c:v>42202.088368055563</c:v>
                </c:pt>
                <c:pt idx="40728">
                  <c:v>42202.095312499994</c:v>
                </c:pt>
                <c:pt idx="40729">
                  <c:v>42202.102256944519</c:v>
                </c:pt>
                <c:pt idx="40730">
                  <c:v>42202.109201388892</c:v>
                </c:pt>
                <c:pt idx="40731">
                  <c:v>42202.116145833279</c:v>
                </c:pt>
                <c:pt idx="40732">
                  <c:v>42202.123090277775</c:v>
                </c:pt>
                <c:pt idx="40733">
                  <c:v>42202.13003472222</c:v>
                </c:pt>
                <c:pt idx="40734">
                  <c:v>42202.136979166666</c:v>
                </c:pt>
                <c:pt idx="40735">
                  <c:v>42202.143923611016</c:v>
                </c:pt>
                <c:pt idx="40736">
                  <c:v>42202.150868055563</c:v>
                </c:pt>
                <c:pt idx="40737">
                  <c:v>42202.157812500001</c:v>
                </c:pt>
                <c:pt idx="40738">
                  <c:v>42202.164756944447</c:v>
                </c:pt>
                <c:pt idx="40739">
                  <c:v>42202.171701388885</c:v>
                </c:pt>
                <c:pt idx="40740">
                  <c:v>42202.178645833279</c:v>
                </c:pt>
                <c:pt idx="40741">
                  <c:v>42202.185590277782</c:v>
                </c:pt>
                <c:pt idx="40742">
                  <c:v>42202.19253472222</c:v>
                </c:pt>
                <c:pt idx="40743">
                  <c:v>42202.199479166615</c:v>
                </c:pt>
                <c:pt idx="40744">
                  <c:v>42202.206423611016</c:v>
                </c:pt>
                <c:pt idx="40745">
                  <c:v>42202.213368055556</c:v>
                </c:pt>
                <c:pt idx="40746">
                  <c:v>42202.220312499994</c:v>
                </c:pt>
                <c:pt idx="40747">
                  <c:v>42202.227256944447</c:v>
                </c:pt>
                <c:pt idx="40748">
                  <c:v>42202.234201388892</c:v>
                </c:pt>
                <c:pt idx="40749">
                  <c:v>42202.241145833221</c:v>
                </c:pt>
                <c:pt idx="40750">
                  <c:v>42202.248090277782</c:v>
                </c:pt>
                <c:pt idx="40751">
                  <c:v>42202.25503472222</c:v>
                </c:pt>
                <c:pt idx="40752">
                  <c:v>42202.261979166615</c:v>
                </c:pt>
                <c:pt idx="40753">
                  <c:v>42202.268923611016</c:v>
                </c:pt>
                <c:pt idx="40754">
                  <c:v>42202.275868055556</c:v>
                </c:pt>
                <c:pt idx="40755">
                  <c:v>42202.282812500001</c:v>
                </c:pt>
                <c:pt idx="40756">
                  <c:v>42202.289756944447</c:v>
                </c:pt>
                <c:pt idx="40757">
                  <c:v>42202.296701388885</c:v>
                </c:pt>
                <c:pt idx="40758">
                  <c:v>42202.303645833279</c:v>
                </c:pt>
                <c:pt idx="40759">
                  <c:v>42202.310590277848</c:v>
                </c:pt>
                <c:pt idx="40760">
                  <c:v>42202.317534722242</c:v>
                </c:pt>
                <c:pt idx="40761">
                  <c:v>42202.324479166666</c:v>
                </c:pt>
                <c:pt idx="40762">
                  <c:v>42202.331423611016</c:v>
                </c:pt>
                <c:pt idx="40763">
                  <c:v>42202.338368055563</c:v>
                </c:pt>
                <c:pt idx="40764">
                  <c:v>42202.345312500001</c:v>
                </c:pt>
                <c:pt idx="40765">
                  <c:v>42202.352256944563</c:v>
                </c:pt>
                <c:pt idx="40766">
                  <c:v>42202.359201388979</c:v>
                </c:pt>
                <c:pt idx="40767">
                  <c:v>42202.366145833279</c:v>
                </c:pt>
                <c:pt idx="40768">
                  <c:v>42202.373090277782</c:v>
                </c:pt>
                <c:pt idx="40769">
                  <c:v>42202.380034722242</c:v>
                </c:pt>
                <c:pt idx="40770">
                  <c:v>42202.386979166717</c:v>
                </c:pt>
                <c:pt idx="40771">
                  <c:v>42202.393923611016</c:v>
                </c:pt>
                <c:pt idx="40772">
                  <c:v>42202.400868055563</c:v>
                </c:pt>
                <c:pt idx="40773">
                  <c:v>42202.407812500001</c:v>
                </c:pt>
                <c:pt idx="40774">
                  <c:v>42202.414756944519</c:v>
                </c:pt>
                <c:pt idx="40775">
                  <c:v>42202.421701388885</c:v>
                </c:pt>
                <c:pt idx="40776">
                  <c:v>42202.428645833279</c:v>
                </c:pt>
                <c:pt idx="40777">
                  <c:v>42202.435590277782</c:v>
                </c:pt>
                <c:pt idx="40778">
                  <c:v>42202.442534722242</c:v>
                </c:pt>
                <c:pt idx="40779">
                  <c:v>42202.449479166666</c:v>
                </c:pt>
                <c:pt idx="40780">
                  <c:v>42202.456423611104</c:v>
                </c:pt>
                <c:pt idx="40781">
                  <c:v>42202.463368055556</c:v>
                </c:pt>
                <c:pt idx="40782">
                  <c:v>42202.470312500001</c:v>
                </c:pt>
                <c:pt idx="40783">
                  <c:v>42202.477256944519</c:v>
                </c:pt>
                <c:pt idx="40784">
                  <c:v>42202.484201388979</c:v>
                </c:pt>
                <c:pt idx="40785">
                  <c:v>42202.491145833221</c:v>
                </c:pt>
                <c:pt idx="40786">
                  <c:v>42202.498090277782</c:v>
                </c:pt>
                <c:pt idx="40787">
                  <c:v>42202.50503472222</c:v>
                </c:pt>
                <c:pt idx="40788">
                  <c:v>42202.511979166666</c:v>
                </c:pt>
                <c:pt idx="40789">
                  <c:v>42202.518923611104</c:v>
                </c:pt>
                <c:pt idx="40790">
                  <c:v>42202.525868055556</c:v>
                </c:pt>
                <c:pt idx="40791">
                  <c:v>42202.532812500001</c:v>
                </c:pt>
                <c:pt idx="40792">
                  <c:v>42202.539756944447</c:v>
                </c:pt>
                <c:pt idx="40793">
                  <c:v>42202.546701388892</c:v>
                </c:pt>
                <c:pt idx="40794">
                  <c:v>42202.553645833279</c:v>
                </c:pt>
                <c:pt idx="40795">
                  <c:v>42202.560590277782</c:v>
                </c:pt>
                <c:pt idx="40796">
                  <c:v>42202.56753472222</c:v>
                </c:pt>
                <c:pt idx="40797">
                  <c:v>42202.574479166666</c:v>
                </c:pt>
                <c:pt idx="40798">
                  <c:v>42202.581423611016</c:v>
                </c:pt>
                <c:pt idx="40799">
                  <c:v>42202.588368055563</c:v>
                </c:pt>
                <c:pt idx="40800">
                  <c:v>42202.595312499994</c:v>
                </c:pt>
                <c:pt idx="40801">
                  <c:v>42202.602256944519</c:v>
                </c:pt>
                <c:pt idx="40802">
                  <c:v>42202.609201388892</c:v>
                </c:pt>
                <c:pt idx="40803">
                  <c:v>42202.616145833279</c:v>
                </c:pt>
                <c:pt idx="40804">
                  <c:v>42202.623090277775</c:v>
                </c:pt>
                <c:pt idx="40805">
                  <c:v>42202.63003472222</c:v>
                </c:pt>
                <c:pt idx="40806">
                  <c:v>42202.636979166666</c:v>
                </c:pt>
                <c:pt idx="40807">
                  <c:v>42202.643923611016</c:v>
                </c:pt>
                <c:pt idx="40808">
                  <c:v>42202.650868055563</c:v>
                </c:pt>
                <c:pt idx="40809">
                  <c:v>42202.657812500001</c:v>
                </c:pt>
                <c:pt idx="40810">
                  <c:v>42202.664756944447</c:v>
                </c:pt>
                <c:pt idx="40811">
                  <c:v>42202.671701388885</c:v>
                </c:pt>
                <c:pt idx="40812">
                  <c:v>42202.678645833279</c:v>
                </c:pt>
                <c:pt idx="40813">
                  <c:v>42202.685590277782</c:v>
                </c:pt>
                <c:pt idx="40814">
                  <c:v>42202.69253472222</c:v>
                </c:pt>
                <c:pt idx="40815">
                  <c:v>42202.699479166615</c:v>
                </c:pt>
                <c:pt idx="40816">
                  <c:v>42202.706423611016</c:v>
                </c:pt>
                <c:pt idx="40817">
                  <c:v>42202.713368055556</c:v>
                </c:pt>
                <c:pt idx="40818">
                  <c:v>42202.720312499994</c:v>
                </c:pt>
                <c:pt idx="40819">
                  <c:v>42202.727256944447</c:v>
                </c:pt>
                <c:pt idx="40820">
                  <c:v>42202.734201388892</c:v>
                </c:pt>
                <c:pt idx="40821">
                  <c:v>42202.741145833221</c:v>
                </c:pt>
                <c:pt idx="40822">
                  <c:v>42202.748090277782</c:v>
                </c:pt>
                <c:pt idx="40823">
                  <c:v>42202.75503472222</c:v>
                </c:pt>
                <c:pt idx="40824">
                  <c:v>42202.761979166615</c:v>
                </c:pt>
                <c:pt idx="40825">
                  <c:v>42202.768923611016</c:v>
                </c:pt>
                <c:pt idx="40826">
                  <c:v>42202.775868055556</c:v>
                </c:pt>
                <c:pt idx="40827">
                  <c:v>42202.782812500001</c:v>
                </c:pt>
                <c:pt idx="40828">
                  <c:v>42202.789756944447</c:v>
                </c:pt>
                <c:pt idx="40829">
                  <c:v>42202.796701388885</c:v>
                </c:pt>
                <c:pt idx="40830">
                  <c:v>42202.803645833279</c:v>
                </c:pt>
                <c:pt idx="40831">
                  <c:v>42202.810590277848</c:v>
                </c:pt>
                <c:pt idx="40832">
                  <c:v>42202.817534722242</c:v>
                </c:pt>
                <c:pt idx="40833">
                  <c:v>42202.824479166666</c:v>
                </c:pt>
                <c:pt idx="40834">
                  <c:v>42202.831423611016</c:v>
                </c:pt>
                <c:pt idx="40835">
                  <c:v>42202.838368055563</c:v>
                </c:pt>
                <c:pt idx="40836">
                  <c:v>42202.845312500001</c:v>
                </c:pt>
                <c:pt idx="40837">
                  <c:v>42202.852256944563</c:v>
                </c:pt>
                <c:pt idx="40838">
                  <c:v>42202.859201388979</c:v>
                </c:pt>
                <c:pt idx="40839">
                  <c:v>42202.866145833279</c:v>
                </c:pt>
                <c:pt idx="40840">
                  <c:v>42202.873090277782</c:v>
                </c:pt>
                <c:pt idx="40841">
                  <c:v>42202.880034722242</c:v>
                </c:pt>
                <c:pt idx="40842">
                  <c:v>42202.886979166717</c:v>
                </c:pt>
                <c:pt idx="40843">
                  <c:v>42202.893923611016</c:v>
                </c:pt>
                <c:pt idx="40844">
                  <c:v>42202.900868055563</c:v>
                </c:pt>
                <c:pt idx="40845">
                  <c:v>42202.907812500001</c:v>
                </c:pt>
                <c:pt idx="40846">
                  <c:v>42202.914756944519</c:v>
                </c:pt>
                <c:pt idx="40847">
                  <c:v>42202.921701388885</c:v>
                </c:pt>
                <c:pt idx="40848">
                  <c:v>42202.928645833279</c:v>
                </c:pt>
                <c:pt idx="40849">
                  <c:v>42202.935590277782</c:v>
                </c:pt>
                <c:pt idx="40850">
                  <c:v>42202.942534722242</c:v>
                </c:pt>
                <c:pt idx="40851">
                  <c:v>42202.949479166666</c:v>
                </c:pt>
                <c:pt idx="40852">
                  <c:v>42202.956423611104</c:v>
                </c:pt>
                <c:pt idx="40853">
                  <c:v>42202.963368055556</c:v>
                </c:pt>
                <c:pt idx="40854">
                  <c:v>42202.970312500001</c:v>
                </c:pt>
                <c:pt idx="40855">
                  <c:v>42202.977256944519</c:v>
                </c:pt>
                <c:pt idx="40856">
                  <c:v>42202.984201388979</c:v>
                </c:pt>
                <c:pt idx="40857">
                  <c:v>42202.991145833221</c:v>
                </c:pt>
                <c:pt idx="40858">
                  <c:v>42202.998090277782</c:v>
                </c:pt>
                <c:pt idx="40859">
                  <c:v>42203.00503472222</c:v>
                </c:pt>
                <c:pt idx="40860">
                  <c:v>42203.011979166666</c:v>
                </c:pt>
                <c:pt idx="40861">
                  <c:v>42203.018923611104</c:v>
                </c:pt>
                <c:pt idx="40862">
                  <c:v>42203.025868055556</c:v>
                </c:pt>
                <c:pt idx="40863">
                  <c:v>42203.032812500001</c:v>
                </c:pt>
                <c:pt idx="40864">
                  <c:v>42203.039756944447</c:v>
                </c:pt>
                <c:pt idx="40865">
                  <c:v>42203.046701388892</c:v>
                </c:pt>
                <c:pt idx="40866">
                  <c:v>42203.053645833279</c:v>
                </c:pt>
                <c:pt idx="40867">
                  <c:v>42203.060590277782</c:v>
                </c:pt>
                <c:pt idx="40868">
                  <c:v>42203.06753472222</c:v>
                </c:pt>
                <c:pt idx="40869">
                  <c:v>42203.074479166666</c:v>
                </c:pt>
                <c:pt idx="40870">
                  <c:v>42203.081423611016</c:v>
                </c:pt>
                <c:pt idx="40871">
                  <c:v>42203.088368055563</c:v>
                </c:pt>
                <c:pt idx="40872">
                  <c:v>42203.095312499994</c:v>
                </c:pt>
                <c:pt idx="40873">
                  <c:v>42203.102256944519</c:v>
                </c:pt>
                <c:pt idx="40874">
                  <c:v>42203.109201388892</c:v>
                </c:pt>
                <c:pt idx="40875">
                  <c:v>42203.116145833279</c:v>
                </c:pt>
                <c:pt idx="40876">
                  <c:v>42203.123090277775</c:v>
                </c:pt>
                <c:pt idx="40877">
                  <c:v>42203.13003472222</c:v>
                </c:pt>
                <c:pt idx="40878">
                  <c:v>42203.136979166666</c:v>
                </c:pt>
                <c:pt idx="40879">
                  <c:v>42203.143923611016</c:v>
                </c:pt>
                <c:pt idx="40880">
                  <c:v>42203.150868055563</c:v>
                </c:pt>
                <c:pt idx="40881">
                  <c:v>42203.157812500001</c:v>
                </c:pt>
                <c:pt idx="40882">
                  <c:v>42203.164756944447</c:v>
                </c:pt>
                <c:pt idx="40883">
                  <c:v>42203.171701388885</c:v>
                </c:pt>
                <c:pt idx="40884">
                  <c:v>42203.178645833279</c:v>
                </c:pt>
                <c:pt idx="40885">
                  <c:v>42203.185590277782</c:v>
                </c:pt>
                <c:pt idx="40886">
                  <c:v>42203.19253472222</c:v>
                </c:pt>
                <c:pt idx="40887">
                  <c:v>42203.199479166615</c:v>
                </c:pt>
                <c:pt idx="40888">
                  <c:v>42203.206423611016</c:v>
                </c:pt>
                <c:pt idx="40889">
                  <c:v>42203.213368055556</c:v>
                </c:pt>
                <c:pt idx="40890">
                  <c:v>42203.220312499994</c:v>
                </c:pt>
                <c:pt idx="40891">
                  <c:v>42203.227256944447</c:v>
                </c:pt>
                <c:pt idx="40892">
                  <c:v>42203.234201388892</c:v>
                </c:pt>
                <c:pt idx="40893">
                  <c:v>42203.241145833221</c:v>
                </c:pt>
                <c:pt idx="40894">
                  <c:v>42203.248090277782</c:v>
                </c:pt>
                <c:pt idx="40895">
                  <c:v>42203.25503472222</c:v>
                </c:pt>
                <c:pt idx="40896">
                  <c:v>42203.261979166615</c:v>
                </c:pt>
                <c:pt idx="40897">
                  <c:v>42203.268923611016</c:v>
                </c:pt>
                <c:pt idx="40898">
                  <c:v>42203.275868055556</c:v>
                </c:pt>
                <c:pt idx="40899">
                  <c:v>42203.282812500001</c:v>
                </c:pt>
                <c:pt idx="40900">
                  <c:v>42203.289756944447</c:v>
                </c:pt>
                <c:pt idx="40901">
                  <c:v>42203.296701388885</c:v>
                </c:pt>
                <c:pt idx="40902">
                  <c:v>42203.303645833279</c:v>
                </c:pt>
                <c:pt idx="40903">
                  <c:v>42203.310590277848</c:v>
                </c:pt>
                <c:pt idx="40904">
                  <c:v>42203.317534722242</c:v>
                </c:pt>
                <c:pt idx="40905">
                  <c:v>42203.324479166666</c:v>
                </c:pt>
                <c:pt idx="40906">
                  <c:v>42203.331423611016</c:v>
                </c:pt>
                <c:pt idx="40907">
                  <c:v>42203.338368055563</c:v>
                </c:pt>
                <c:pt idx="40908">
                  <c:v>42203.345312500001</c:v>
                </c:pt>
                <c:pt idx="40909">
                  <c:v>42203.352256944563</c:v>
                </c:pt>
                <c:pt idx="40910">
                  <c:v>42203.359201388979</c:v>
                </c:pt>
                <c:pt idx="40911">
                  <c:v>42203.366145833279</c:v>
                </c:pt>
                <c:pt idx="40912">
                  <c:v>42203.373090277782</c:v>
                </c:pt>
                <c:pt idx="40913">
                  <c:v>42203.380034722242</c:v>
                </c:pt>
                <c:pt idx="40914">
                  <c:v>42203.386979166717</c:v>
                </c:pt>
                <c:pt idx="40915">
                  <c:v>42203.393923611016</c:v>
                </c:pt>
                <c:pt idx="40916">
                  <c:v>42203.400868055563</c:v>
                </c:pt>
                <c:pt idx="40917">
                  <c:v>42203.407812500001</c:v>
                </c:pt>
                <c:pt idx="40918">
                  <c:v>42203.414756944519</c:v>
                </c:pt>
                <c:pt idx="40919">
                  <c:v>42203.421701388885</c:v>
                </c:pt>
                <c:pt idx="40920">
                  <c:v>42203.428645833279</c:v>
                </c:pt>
                <c:pt idx="40921">
                  <c:v>42203.435590277782</c:v>
                </c:pt>
                <c:pt idx="40922">
                  <c:v>42203.442534722242</c:v>
                </c:pt>
                <c:pt idx="40923">
                  <c:v>42203.449479166666</c:v>
                </c:pt>
                <c:pt idx="40924">
                  <c:v>42203.456423611104</c:v>
                </c:pt>
                <c:pt idx="40925">
                  <c:v>42203.463368055556</c:v>
                </c:pt>
                <c:pt idx="40926">
                  <c:v>42203.470312500001</c:v>
                </c:pt>
                <c:pt idx="40927">
                  <c:v>42203.477256944519</c:v>
                </c:pt>
                <c:pt idx="40928">
                  <c:v>42203.484201388979</c:v>
                </c:pt>
                <c:pt idx="40929">
                  <c:v>42203.491145833221</c:v>
                </c:pt>
                <c:pt idx="40930">
                  <c:v>42203.498090277782</c:v>
                </c:pt>
                <c:pt idx="40931">
                  <c:v>42203.50503472222</c:v>
                </c:pt>
                <c:pt idx="40932">
                  <c:v>42203.511979166666</c:v>
                </c:pt>
                <c:pt idx="40933">
                  <c:v>42203.518923611104</c:v>
                </c:pt>
                <c:pt idx="40934">
                  <c:v>42203.525868055556</c:v>
                </c:pt>
                <c:pt idx="40935">
                  <c:v>42203.532812500001</c:v>
                </c:pt>
                <c:pt idx="40936">
                  <c:v>42203.539756944447</c:v>
                </c:pt>
                <c:pt idx="40937">
                  <c:v>42203.546701388892</c:v>
                </c:pt>
                <c:pt idx="40938">
                  <c:v>42203.553645833279</c:v>
                </c:pt>
                <c:pt idx="40939">
                  <c:v>42203.560590277782</c:v>
                </c:pt>
                <c:pt idx="40940">
                  <c:v>42203.56753472222</c:v>
                </c:pt>
                <c:pt idx="40941">
                  <c:v>42203.574479166666</c:v>
                </c:pt>
                <c:pt idx="40942">
                  <c:v>42203.581423611016</c:v>
                </c:pt>
                <c:pt idx="40943">
                  <c:v>42203.588368055563</c:v>
                </c:pt>
                <c:pt idx="40944">
                  <c:v>42203.595312499994</c:v>
                </c:pt>
                <c:pt idx="40945">
                  <c:v>42203.602256944519</c:v>
                </c:pt>
                <c:pt idx="40946">
                  <c:v>42203.609201388892</c:v>
                </c:pt>
                <c:pt idx="40947">
                  <c:v>42203.616145833279</c:v>
                </c:pt>
                <c:pt idx="40948">
                  <c:v>42203.623090277775</c:v>
                </c:pt>
                <c:pt idx="40949">
                  <c:v>42203.63003472222</c:v>
                </c:pt>
                <c:pt idx="40950">
                  <c:v>42203.636979166666</c:v>
                </c:pt>
                <c:pt idx="40951">
                  <c:v>42203.643923611016</c:v>
                </c:pt>
                <c:pt idx="40952">
                  <c:v>42203.650868055563</c:v>
                </c:pt>
                <c:pt idx="40953">
                  <c:v>42203.657812500001</c:v>
                </c:pt>
                <c:pt idx="40954">
                  <c:v>42203.664756944447</c:v>
                </c:pt>
                <c:pt idx="40955">
                  <c:v>42203.671701388885</c:v>
                </c:pt>
                <c:pt idx="40956">
                  <c:v>42203.678645833279</c:v>
                </c:pt>
                <c:pt idx="40957">
                  <c:v>42203.685590277782</c:v>
                </c:pt>
                <c:pt idx="40958">
                  <c:v>42203.69253472222</c:v>
                </c:pt>
                <c:pt idx="40959">
                  <c:v>42203.699479166615</c:v>
                </c:pt>
                <c:pt idx="40960">
                  <c:v>42203.706423611016</c:v>
                </c:pt>
                <c:pt idx="40961">
                  <c:v>42203.713368055556</c:v>
                </c:pt>
                <c:pt idx="40962">
                  <c:v>42203.720312499994</c:v>
                </c:pt>
                <c:pt idx="40963">
                  <c:v>42203.727256944447</c:v>
                </c:pt>
                <c:pt idx="40964">
                  <c:v>42203.734201388892</c:v>
                </c:pt>
                <c:pt idx="40965">
                  <c:v>42203.741145833221</c:v>
                </c:pt>
                <c:pt idx="40966">
                  <c:v>42203.748090277782</c:v>
                </c:pt>
                <c:pt idx="40967">
                  <c:v>42203.75503472222</c:v>
                </c:pt>
                <c:pt idx="40968">
                  <c:v>42203.761979166615</c:v>
                </c:pt>
                <c:pt idx="40969">
                  <c:v>42203.768923611016</c:v>
                </c:pt>
                <c:pt idx="40970">
                  <c:v>42203.775868055556</c:v>
                </c:pt>
                <c:pt idx="40971">
                  <c:v>42203.782812500001</c:v>
                </c:pt>
                <c:pt idx="40972">
                  <c:v>42203.789756944447</c:v>
                </c:pt>
                <c:pt idx="40973">
                  <c:v>42203.796701388885</c:v>
                </c:pt>
                <c:pt idx="40974">
                  <c:v>42203.803645833279</c:v>
                </c:pt>
                <c:pt idx="40975">
                  <c:v>42203.810590277848</c:v>
                </c:pt>
                <c:pt idx="40976">
                  <c:v>42203.817534722242</c:v>
                </c:pt>
                <c:pt idx="40977">
                  <c:v>42203.824479166666</c:v>
                </c:pt>
                <c:pt idx="40978">
                  <c:v>42203.831423611016</c:v>
                </c:pt>
                <c:pt idx="40979">
                  <c:v>42203.838368055563</c:v>
                </c:pt>
                <c:pt idx="40980">
                  <c:v>42203.845312500001</c:v>
                </c:pt>
                <c:pt idx="40981">
                  <c:v>42203.852256944563</c:v>
                </c:pt>
                <c:pt idx="40982">
                  <c:v>42203.859201388979</c:v>
                </c:pt>
                <c:pt idx="40983">
                  <c:v>42203.866145833279</c:v>
                </c:pt>
                <c:pt idx="40984">
                  <c:v>42203.873090277782</c:v>
                </c:pt>
                <c:pt idx="40985">
                  <c:v>42203.880034722242</c:v>
                </c:pt>
                <c:pt idx="40986">
                  <c:v>42203.886979166717</c:v>
                </c:pt>
                <c:pt idx="40987">
                  <c:v>42203.893923611016</c:v>
                </c:pt>
                <c:pt idx="40988">
                  <c:v>42203.900868055563</c:v>
                </c:pt>
                <c:pt idx="40989">
                  <c:v>42203.907812500001</c:v>
                </c:pt>
                <c:pt idx="40990">
                  <c:v>42203.914756944519</c:v>
                </c:pt>
                <c:pt idx="40991">
                  <c:v>42203.921701388885</c:v>
                </c:pt>
                <c:pt idx="40992">
                  <c:v>42203.928645833279</c:v>
                </c:pt>
                <c:pt idx="40993">
                  <c:v>42203.935590277782</c:v>
                </c:pt>
                <c:pt idx="40994">
                  <c:v>42203.942534722242</c:v>
                </c:pt>
                <c:pt idx="40995">
                  <c:v>42203.949479166666</c:v>
                </c:pt>
                <c:pt idx="40996">
                  <c:v>42203.956423611104</c:v>
                </c:pt>
                <c:pt idx="40997">
                  <c:v>42203.963368055556</c:v>
                </c:pt>
                <c:pt idx="40998">
                  <c:v>42203.970312500001</c:v>
                </c:pt>
                <c:pt idx="40999">
                  <c:v>42203.977256944519</c:v>
                </c:pt>
                <c:pt idx="41000">
                  <c:v>42203.984201388979</c:v>
                </c:pt>
                <c:pt idx="41001">
                  <c:v>42203.991145833221</c:v>
                </c:pt>
                <c:pt idx="41002">
                  <c:v>42203.998090277782</c:v>
                </c:pt>
                <c:pt idx="41003">
                  <c:v>42204.00503472222</c:v>
                </c:pt>
                <c:pt idx="41004">
                  <c:v>42204.011979166666</c:v>
                </c:pt>
                <c:pt idx="41005">
                  <c:v>42204.018923611104</c:v>
                </c:pt>
                <c:pt idx="41006">
                  <c:v>42204.025868055556</c:v>
                </c:pt>
                <c:pt idx="41007">
                  <c:v>42204.032812500001</c:v>
                </c:pt>
                <c:pt idx="41008">
                  <c:v>42204.039756944447</c:v>
                </c:pt>
                <c:pt idx="41009">
                  <c:v>42204.046701388892</c:v>
                </c:pt>
                <c:pt idx="41010">
                  <c:v>42204.053645833279</c:v>
                </c:pt>
                <c:pt idx="41011">
                  <c:v>42204.060590277782</c:v>
                </c:pt>
                <c:pt idx="41012">
                  <c:v>42204.06753472222</c:v>
                </c:pt>
                <c:pt idx="41013">
                  <c:v>42204.074479166666</c:v>
                </c:pt>
                <c:pt idx="41014">
                  <c:v>42204.081423611016</c:v>
                </c:pt>
                <c:pt idx="41015">
                  <c:v>42204.088368055563</c:v>
                </c:pt>
                <c:pt idx="41016">
                  <c:v>42204.095312499994</c:v>
                </c:pt>
                <c:pt idx="41017">
                  <c:v>42204.102256944519</c:v>
                </c:pt>
                <c:pt idx="41018">
                  <c:v>42204.109201388892</c:v>
                </c:pt>
                <c:pt idx="41019">
                  <c:v>42204.116145833279</c:v>
                </c:pt>
                <c:pt idx="41020">
                  <c:v>42204.123090277775</c:v>
                </c:pt>
                <c:pt idx="41021">
                  <c:v>42204.13003472222</c:v>
                </c:pt>
                <c:pt idx="41022">
                  <c:v>42204.136979166666</c:v>
                </c:pt>
                <c:pt idx="41023">
                  <c:v>42204.143923611016</c:v>
                </c:pt>
                <c:pt idx="41024">
                  <c:v>42204.150868055563</c:v>
                </c:pt>
                <c:pt idx="41025">
                  <c:v>42204.157812500001</c:v>
                </c:pt>
                <c:pt idx="41026">
                  <c:v>42204.164756944447</c:v>
                </c:pt>
                <c:pt idx="41027">
                  <c:v>42204.171701388885</c:v>
                </c:pt>
                <c:pt idx="41028">
                  <c:v>42204.178645833279</c:v>
                </c:pt>
                <c:pt idx="41029">
                  <c:v>42204.185590277782</c:v>
                </c:pt>
                <c:pt idx="41030">
                  <c:v>42204.19253472222</c:v>
                </c:pt>
                <c:pt idx="41031">
                  <c:v>42204.199479166615</c:v>
                </c:pt>
                <c:pt idx="41032">
                  <c:v>42204.206423611016</c:v>
                </c:pt>
                <c:pt idx="41033">
                  <c:v>42204.213368055556</c:v>
                </c:pt>
                <c:pt idx="41034">
                  <c:v>42204.220312499994</c:v>
                </c:pt>
                <c:pt idx="41035">
                  <c:v>42204.227256944447</c:v>
                </c:pt>
                <c:pt idx="41036">
                  <c:v>42204.234201388892</c:v>
                </c:pt>
                <c:pt idx="41037">
                  <c:v>42204.241145833221</c:v>
                </c:pt>
                <c:pt idx="41038">
                  <c:v>42204.248090277782</c:v>
                </c:pt>
                <c:pt idx="41039">
                  <c:v>42204.25503472222</c:v>
                </c:pt>
                <c:pt idx="41040">
                  <c:v>42204.261979166615</c:v>
                </c:pt>
                <c:pt idx="41041">
                  <c:v>42204.268923611016</c:v>
                </c:pt>
                <c:pt idx="41042">
                  <c:v>42204.275868055556</c:v>
                </c:pt>
                <c:pt idx="41043">
                  <c:v>42204.282812500001</c:v>
                </c:pt>
                <c:pt idx="41044">
                  <c:v>42204.289756944447</c:v>
                </c:pt>
                <c:pt idx="41045">
                  <c:v>42204.296701388885</c:v>
                </c:pt>
                <c:pt idx="41046">
                  <c:v>42204.303645833279</c:v>
                </c:pt>
                <c:pt idx="41047">
                  <c:v>42204.310590277848</c:v>
                </c:pt>
                <c:pt idx="41048">
                  <c:v>42204.317534722242</c:v>
                </c:pt>
                <c:pt idx="41049">
                  <c:v>42204.324479166666</c:v>
                </c:pt>
                <c:pt idx="41050">
                  <c:v>42204.331423611016</c:v>
                </c:pt>
                <c:pt idx="41051">
                  <c:v>42204.338368055563</c:v>
                </c:pt>
                <c:pt idx="41052">
                  <c:v>42204.345312500001</c:v>
                </c:pt>
                <c:pt idx="41053">
                  <c:v>42204.352256944563</c:v>
                </c:pt>
                <c:pt idx="41054">
                  <c:v>42204.359201388979</c:v>
                </c:pt>
                <c:pt idx="41055">
                  <c:v>42204.366145833279</c:v>
                </c:pt>
                <c:pt idx="41056">
                  <c:v>42204.373090277782</c:v>
                </c:pt>
                <c:pt idx="41057">
                  <c:v>42204.380034722242</c:v>
                </c:pt>
                <c:pt idx="41058">
                  <c:v>42204.386979166717</c:v>
                </c:pt>
                <c:pt idx="41059">
                  <c:v>42204.393923611016</c:v>
                </c:pt>
                <c:pt idx="41060">
                  <c:v>42204.400868055563</c:v>
                </c:pt>
                <c:pt idx="41061">
                  <c:v>42204.407812500001</c:v>
                </c:pt>
                <c:pt idx="41062">
                  <c:v>42204.414756944519</c:v>
                </c:pt>
                <c:pt idx="41063">
                  <c:v>42204.421701388885</c:v>
                </c:pt>
                <c:pt idx="41064">
                  <c:v>42204.428645833279</c:v>
                </c:pt>
                <c:pt idx="41065">
                  <c:v>42204.435590277782</c:v>
                </c:pt>
                <c:pt idx="41066">
                  <c:v>42204.442534722242</c:v>
                </c:pt>
                <c:pt idx="41067">
                  <c:v>42204.449479166666</c:v>
                </c:pt>
                <c:pt idx="41068">
                  <c:v>42204.456423611104</c:v>
                </c:pt>
                <c:pt idx="41069">
                  <c:v>42204.463368055556</c:v>
                </c:pt>
                <c:pt idx="41070">
                  <c:v>42204.470312500001</c:v>
                </c:pt>
                <c:pt idx="41071">
                  <c:v>42204.477256944519</c:v>
                </c:pt>
                <c:pt idx="41072">
                  <c:v>42204.484201388979</c:v>
                </c:pt>
                <c:pt idx="41073">
                  <c:v>42204.491145833221</c:v>
                </c:pt>
                <c:pt idx="41074">
                  <c:v>42204.498090277782</c:v>
                </c:pt>
                <c:pt idx="41075">
                  <c:v>42204.50503472222</c:v>
                </c:pt>
                <c:pt idx="41076">
                  <c:v>42204.511979166666</c:v>
                </c:pt>
                <c:pt idx="41077">
                  <c:v>42204.518923611104</c:v>
                </c:pt>
                <c:pt idx="41078">
                  <c:v>42204.525868055556</c:v>
                </c:pt>
                <c:pt idx="41079">
                  <c:v>42204.532812500001</c:v>
                </c:pt>
                <c:pt idx="41080">
                  <c:v>42204.539756944447</c:v>
                </c:pt>
                <c:pt idx="41081">
                  <c:v>42204.546701388892</c:v>
                </c:pt>
                <c:pt idx="41082">
                  <c:v>42204.553645833279</c:v>
                </c:pt>
                <c:pt idx="41083">
                  <c:v>42204.560590277782</c:v>
                </c:pt>
                <c:pt idx="41084">
                  <c:v>42204.56753472222</c:v>
                </c:pt>
                <c:pt idx="41085">
                  <c:v>42204.574479166666</c:v>
                </c:pt>
                <c:pt idx="41086">
                  <c:v>42204.581423611016</c:v>
                </c:pt>
                <c:pt idx="41087">
                  <c:v>42204.588368055563</c:v>
                </c:pt>
                <c:pt idx="41088">
                  <c:v>42204.595312499994</c:v>
                </c:pt>
                <c:pt idx="41089">
                  <c:v>42204.602256944519</c:v>
                </c:pt>
                <c:pt idx="41090">
                  <c:v>42204.609201388892</c:v>
                </c:pt>
                <c:pt idx="41091">
                  <c:v>42204.616145833279</c:v>
                </c:pt>
                <c:pt idx="41092">
                  <c:v>42204.623090277775</c:v>
                </c:pt>
                <c:pt idx="41093">
                  <c:v>42204.63003472222</c:v>
                </c:pt>
                <c:pt idx="41094">
                  <c:v>42204.636979166666</c:v>
                </c:pt>
                <c:pt idx="41095">
                  <c:v>42204.643923611016</c:v>
                </c:pt>
                <c:pt idx="41096">
                  <c:v>42204.650868055563</c:v>
                </c:pt>
                <c:pt idx="41097">
                  <c:v>42204.657812500001</c:v>
                </c:pt>
                <c:pt idx="41098">
                  <c:v>42204.664756944447</c:v>
                </c:pt>
                <c:pt idx="41099">
                  <c:v>42204.671701388885</c:v>
                </c:pt>
                <c:pt idx="41100">
                  <c:v>42204.678645833279</c:v>
                </c:pt>
                <c:pt idx="41101">
                  <c:v>42204.685590277782</c:v>
                </c:pt>
                <c:pt idx="41102">
                  <c:v>42204.69253472222</c:v>
                </c:pt>
                <c:pt idx="41103">
                  <c:v>42204.699479166615</c:v>
                </c:pt>
                <c:pt idx="41104">
                  <c:v>42204.706423611016</c:v>
                </c:pt>
                <c:pt idx="41105">
                  <c:v>42204.713368055556</c:v>
                </c:pt>
                <c:pt idx="41106">
                  <c:v>42204.720312499994</c:v>
                </c:pt>
                <c:pt idx="41107">
                  <c:v>42204.727256944447</c:v>
                </c:pt>
                <c:pt idx="41108">
                  <c:v>42204.734201388892</c:v>
                </c:pt>
                <c:pt idx="41109">
                  <c:v>42204.741145833221</c:v>
                </c:pt>
                <c:pt idx="41110">
                  <c:v>42204.748090277782</c:v>
                </c:pt>
                <c:pt idx="41111">
                  <c:v>42204.75503472222</c:v>
                </c:pt>
                <c:pt idx="41112">
                  <c:v>42204.761979166615</c:v>
                </c:pt>
                <c:pt idx="41113">
                  <c:v>42204.768923611016</c:v>
                </c:pt>
                <c:pt idx="41114">
                  <c:v>42204.775868055556</c:v>
                </c:pt>
                <c:pt idx="41115">
                  <c:v>42204.782812500001</c:v>
                </c:pt>
                <c:pt idx="41116">
                  <c:v>42204.789756944447</c:v>
                </c:pt>
                <c:pt idx="41117">
                  <c:v>42204.796701388885</c:v>
                </c:pt>
                <c:pt idx="41118">
                  <c:v>42204.803645833279</c:v>
                </c:pt>
                <c:pt idx="41119">
                  <c:v>42204.810590277848</c:v>
                </c:pt>
                <c:pt idx="41120">
                  <c:v>42204.817534722242</c:v>
                </c:pt>
                <c:pt idx="41121">
                  <c:v>42204.824479166666</c:v>
                </c:pt>
                <c:pt idx="41122">
                  <c:v>42204.831423611016</c:v>
                </c:pt>
                <c:pt idx="41123">
                  <c:v>42204.838368055563</c:v>
                </c:pt>
                <c:pt idx="41124">
                  <c:v>42204.845312500001</c:v>
                </c:pt>
                <c:pt idx="41125">
                  <c:v>42204.852256944563</c:v>
                </c:pt>
                <c:pt idx="41126">
                  <c:v>42204.859201388979</c:v>
                </c:pt>
                <c:pt idx="41127">
                  <c:v>42204.866145833279</c:v>
                </c:pt>
                <c:pt idx="41128">
                  <c:v>42204.873090277782</c:v>
                </c:pt>
                <c:pt idx="41129">
                  <c:v>42204.880034722242</c:v>
                </c:pt>
                <c:pt idx="41130">
                  <c:v>42204.886979166717</c:v>
                </c:pt>
                <c:pt idx="41131">
                  <c:v>42204.893923611016</c:v>
                </c:pt>
                <c:pt idx="41132">
                  <c:v>42204.900868055563</c:v>
                </c:pt>
                <c:pt idx="41133">
                  <c:v>42204.907812500001</c:v>
                </c:pt>
                <c:pt idx="41134">
                  <c:v>42204.914756944519</c:v>
                </c:pt>
                <c:pt idx="41135">
                  <c:v>42204.921701388885</c:v>
                </c:pt>
                <c:pt idx="41136">
                  <c:v>42204.928645833279</c:v>
                </c:pt>
                <c:pt idx="41137">
                  <c:v>42204.935590277782</c:v>
                </c:pt>
                <c:pt idx="41138">
                  <c:v>42204.942534722242</c:v>
                </c:pt>
                <c:pt idx="41139">
                  <c:v>42204.949479166666</c:v>
                </c:pt>
                <c:pt idx="41140">
                  <c:v>42204.956423611104</c:v>
                </c:pt>
                <c:pt idx="41141">
                  <c:v>42204.963368055556</c:v>
                </c:pt>
                <c:pt idx="41142">
                  <c:v>42204.970312500001</c:v>
                </c:pt>
                <c:pt idx="41143">
                  <c:v>42204.977256944519</c:v>
                </c:pt>
                <c:pt idx="41144">
                  <c:v>42204.984201388979</c:v>
                </c:pt>
                <c:pt idx="41145">
                  <c:v>42204.991145833221</c:v>
                </c:pt>
                <c:pt idx="41146">
                  <c:v>42204.998090277782</c:v>
                </c:pt>
                <c:pt idx="41147">
                  <c:v>42205.00503472222</c:v>
                </c:pt>
                <c:pt idx="41148">
                  <c:v>42205.011979166666</c:v>
                </c:pt>
                <c:pt idx="41149">
                  <c:v>42205.018923611104</c:v>
                </c:pt>
                <c:pt idx="41150">
                  <c:v>42205.025868055556</c:v>
                </c:pt>
                <c:pt idx="41151">
                  <c:v>42205.032812500001</c:v>
                </c:pt>
                <c:pt idx="41152">
                  <c:v>42205.039756944447</c:v>
                </c:pt>
                <c:pt idx="41153">
                  <c:v>42205.046701388892</c:v>
                </c:pt>
                <c:pt idx="41154">
                  <c:v>42205.053645833279</c:v>
                </c:pt>
                <c:pt idx="41155">
                  <c:v>42205.060590277782</c:v>
                </c:pt>
                <c:pt idx="41156">
                  <c:v>42205.06753472222</c:v>
                </c:pt>
                <c:pt idx="41157">
                  <c:v>42205.074479166666</c:v>
                </c:pt>
                <c:pt idx="41158">
                  <c:v>42205.081423611016</c:v>
                </c:pt>
                <c:pt idx="41159">
                  <c:v>42205.088368055563</c:v>
                </c:pt>
                <c:pt idx="41160">
                  <c:v>42205.095312499994</c:v>
                </c:pt>
                <c:pt idx="41161">
                  <c:v>42205.102256944519</c:v>
                </c:pt>
                <c:pt idx="41162">
                  <c:v>42205.109201388892</c:v>
                </c:pt>
                <c:pt idx="41163">
                  <c:v>42205.116145833279</c:v>
                </c:pt>
                <c:pt idx="41164">
                  <c:v>42205.123090277775</c:v>
                </c:pt>
                <c:pt idx="41165">
                  <c:v>42205.13003472222</c:v>
                </c:pt>
                <c:pt idx="41166">
                  <c:v>42205.136979166666</c:v>
                </c:pt>
                <c:pt idx="41167">
                  <c:v>42205.143923611016</c:v>
                </c:pt>
                <c:pt idx="41168">
                  <c:v>42205.150868055563</c:v>
                </c:pt>
                <c:pt idx="41169">
                  <c:v>42205.157812500001</c:v>
                </c:pt>
                <c:pt idx="41170">
                  <c:v>42205.164756944447</c:v>
                </c:pt>
                <c:pt idx="41171">
                  <c:v>42205.171701388885</c:v>
                </c:pt>
                <c:pt idx="41172">
                  <c:v>42205.178645833279</c:v>
                </c:pt>
                <c:pt idx="41173">
                  <c:v>42205.185590277782</c:v>
                </c:pt>
                <c:pt idx="41174">
                  <c:v>42205.19253472222</c:v>
                </c:pt>
                <c:pt idx="41175">
                  <c:v>42205.199479166615</c:v>
                </c:pt>
                <c:pt idx="41176">
                  <c:v>42205.206423611016</c:v>
                </c:pt>
                <c:pt idx="41177">
                  <c:v>42205.213368055556</c:v>
                </c:pt>
                <c:pt idx="41178">
                  <c:v>42205.220312499994</c:v>
                </c:pt>
                <c:pt idx="41179">
                  <c:v>42205.227256944447</c:v>
                </c:pt>
                <c:pt idx="41180">
                  <c:v>42205.234201388892</c:v>
                </c:pt>
                <c:pt idx="41181">
                  <c:v>42205.241145833221</c:v>
                </c:pt>
                <c:pt idx="41182">
                  <c:v>42205.248090277782</c:v>
                </c:pt>
                <c:pt idx="41183">
                  <c:v>42205.25503472222</c:v>
                </c:pt>
                <c:pt idx="41184">
                  <c:v>42205.261979166615</c:v>
                </c:pt>
                <c:pt idx="41185">
                  <c:v>42205.268923611016</c:v>
                </c:pt>
                <c:pt idx="41186">
                  <c:v>42205.275868055556</c:v>
                </c:pt>
                <c:pt idx="41187">
                  <c:v>42205.282812500001</c:v>
                </c:pt>
                <c:pt idx="41188">
                  <c:v>42205.289756944447</c:v>
                </c:pt>
                <c:pt idx="41189">
                  <c:v>42205.296701388885</c:v>
                </c:pt>
                <c:pt idx="41190">
                  <c:v>42205.303645833279</c:v>
                </c:pt>
                <c:pt idx="41191">
                  <c:v>42205.310590277848</c:v>
                </c:pt>
                <c:pt idx="41192">
                  <c:v>42205.317534722242</c:v>
                </c:pt>
                <c:pt idx="41193">
                  <c:v>42205.324479166666</c:v>
                </c:pt>
                <c:pt idx="41194">
                  <c:v>42205.331423611016</c:v>
                </c:pt>
                <c:pt idx="41195">
                  <c:v>42205.338368055563</c:v>
                </c:pt>
                <c:pt idx="41196">
                  <c:v>42205.345312500001</c:v>
                </c:pt>
                <c:pt idx="41197">
                  <c:v>42205.352256944563</c:v>
                </c:pt>
                <c:pt idx="41198">
                  <c:v>42205.359201388979</c:v>
                </c:pt>
                <c:pt idx="41199">
                  <c:v>42205.366145833279</c:v>
                </c:pt>
                <c:pt idx="41200">
                  <c:v>42205.373090277782</c:v>
                </c:pt>
                <c:pt idx="41201">
                  <c:v>42205.380034722242</c:v>
                </c:pt>
                <c:pt idx="41202">
                  <c:v>42205.386979166717</c:v>
                </c:pt>
                <c:pt idx="41203">
                  <c:v>42205.393923611016</c:v>
                </c:pt>
                <c:pt idx="41204">
                  <c:v>42205.400868055563</c:v>
                </c:pt>
                <c:pt idx="41205">
                  <c:v>42205.407812500001</c:v>
                </c:pt>
                <c:pt idx="41206">
                  <c:v>42205.414756944519</c:v>
                </c:pt>
                <c:pt idx="41207">
                  <c:v>42205.421701388885</c:v>
                </c:pt>
                <c:pt idx="41208">
                  <c:v>42205.428645833279</c:v>
                </c:pt>
                <c:pt idx="41209">
                  <c:v>42205.435590277782</c:v>
                </c:pt>
                <c:pt idx="41210">
                  <c:v>42205.442534722242</c:v>
                </c:pt>
                <c:pt idx="41211">
                  <c:v>42205.449479166666</c:v>
                </c:pt>
                <c:pt idx="41212">
                  <c:v>42205.456423611104</c:v>
                </c:pt>
                <c:pt idx="41213">
                  <c:v>42205.463368055556</c:v>
                </c:pt>
                <c:pt idx="41214">
                  <c:v>42205.470312500001</c:v>
                </c:pt>
                <c:pt idx="41215">
                  <c:v>42205.477256944519</c:v>
                </c:pt>
                <c:pt idx="41216">
                  <c:v>42205.484201388979</c:v>
                </c:pt>
                <c:pt idx="41217">
                  <c:v>42205.491145833221</c:v>
                </c:pt>
                <c:pt idx="41218">
                  <c:v>42205.498090277782</c:v>
                </c:pt>
                <c:pt idx="41219">
                  <c:v>42205.50503472222</c:v>
                </c:pt>
                <c:pt idx="41220">
                  <c:v>42205.511979166666</c:v>
                </c:pt>
                <c:pt idx="41221">
                  <c:v>42205.518923611104</c:v>
                </c:pt>
                <c:pt idx="41222">
                  <c:v>42205.525868055556</c:v>
                </c:pt>
                <c:pt idx="41223">
                  <c:v>42205.532812500001</c:v>
                </c:pt>
                <c:pt idx="41224">
                  <c:v>42205.539756944447</c:v>
                </c:pt>
                <c:pt idx="41225">
                  <c:v>42205.546701388892</c:v>
                </c:pt>
                <c:pt idx="41226">
                  <c:v>42205.553645833279</c:v>
                </c:pt>
                <c:pt idx="41227">
                  <c:v>42205.560590277782</c:v>
                </c:pt>
                <c:pt idx="41228">
                  <c:v>42205.56753472222</c:v>
                </c:pt>
                <c:pt idx="41229">
                  <c:v>42205.574479166666</c:v>
                </c:pt>
                <c:pt idx="41230">
                  <c:v>42205.581423611016</c:v>
                </c:pt>
                <c:pt idx="41231">
                  <c:v>42205.588368055563</c:v>
                </c:pt>
                <c:pt idx="41232">
                  <c:v>42205.595312499994</c:v>
                </c:pt>
                <c:pt idx="41233">
                  <c:v>42205.602256944519</c:v>
                </c:pt>
                <c:pt idx="41234">
                  <c:v>42205.609201388892</c:v>
                </c:pt>
                <c:pt idx="41235">
                  <c:v>42205.616145833279</c:v>
                </c:pt>
                <c:pt idx="41236">
                  <c:v>42205.623090277775</c:v>
                </c:pt>
                <c:pt idx="41237">
                  <c:v>42205.63003472222</c:v>
                </c:pt>
                <c:pt idx="41238">
                  <c:v>42205.636979166666</c:v>
                </c:pt>
                <c:pt idx="41239">
                  <c:v>42205.643923611016</c:v>
                </c:pt>
                <c:pt idx="41240">
                  <c:v>42205.650868055563</c:v>
                </c:pt>
                <c:pt idx="41241">
                  <c:v>42205.657812500001</c:v>
                </c:pt>
                <c:pt idx="41242">
                  <c:v>42205.664756944447</c:v>
                </c:pt>
                <c:pt idx="41243">
                  <c:v>42205.671701388885</c:v>
                </c:pt>
                <c:pt idx="41244">
                  <c:v>42205.678645833279</c:v>
                </c:pt>
                <c:pt idx="41245">
                  <c:v>42205.685590277782</c:v>
                </c:pt>
                <c:pt idx="41246">
                  <c:v>42205.69253472222</c:v>
                </c:pt>
                <c:pt idx="41247">
                  <c:v>42205.699479166615</c:v>
                </c:pt>
                <c:pt idx="41248">
                  <c:v>42205.706423611016</c:v>
                </c:pt>
                <c:pt idx="41249">
                  <c:v>42205.713368055556</c:v>
                </c:pt>
                <c:pt idx="41250">
                  <c:v>42205.720312499994</c:v>
                </c:pt>
                <c:pt idx="41251">
                  <c:v>42205.727256944447</c:v>
                </c:pt>
                <c:pt idx="41252">
                  <c:v>42205.734201388892</c:v>
                </c:pt>
                <c:pt idx="41253">
                  <c:v>42205.741145833221</c:v>
                </c:pt>
                <c:pt idx="41254">
                  <c:v>42205.748090277782</c:v>
                </c:pt>
                <c:pt idx="41255">
                  <c:v>42205.75503472222</c:v>
                </c:pt>
                <c:pt idx="41256">
                  <c:v>42205.761979166615</c:v>
                </c:pt>
                <c:pt idx="41257">
                  <c:v>42205.768923611016</c:v>
                </c:pt>
                <c:pt idx="41258">
                  <c:v>42205.775868055556</c:v>
                </c:pt>
                <c:pt idx="41259">
                  <c:v>42205.782812500001</c:v>
                </c:pt>
                <c:pt idx="41260">
                  <c:v>42205.789756944447</c:v>
                </c:pt>
                <c:pt idx="41261">
                  <c:v>42205.796701388885</c:v>
                </c:pt>
                <c:pt idx="41262">
                  <c:v>42205.803645833279</c:v>
                </c:pt>
                <c:pt idx="41263">
                  <c:v>42205.810590277848</c:v>
                </c:pt>
                <c:pt idx="41264">
                  <c:v>42205.817534722242</c:v>
                </c:pt>
                <c:pt idx="41265">
                  <c:v>42205.824479166666</c:v>
                </c:pt>
                <c:pt idx="41266">
                  <c:v>42205.831423611016</c:v>
                </c:pt>
                <c:pt idx="41267">
                  <c:v>42205.838368055563</c:v>
                </c:pt>
                <c:pt idx="41268">
                  <c:v>42205.845312500001</c:v>
                </c:pt>
                <c:pt idx="41269">
                  <c:v>42205.852256944563</c:v>
                </c:pt>
                <c:pt idx="41270">
                  <c:v>42205.859201388979</c:v>
                </c:pt>
                <c:pt idx="41271">
                  <c:v>42205.866145833279</c:v>
                </c:pt>
                <c:pt idx="41272">
                  <c:v>42205.873090277782</c:v>
                </c:pt>
                <c:pt idx="41273">
                  <c:v>42205.880034722242</c:v>
                </c:pt>
                <c:pt idx="41274">
                  <c:v>42205.886979166717</c:v>
                </c:pt>
                <c:pt idx="41275">
                  <c:v>42205.893923611016</c:v>
                </c:pt>
                <c:pt idx="41276">
                  <c:v>42205.900868055563</c:v>
                </c:pt>
                <c:pt idx="41277">
                  <c:v>42205.907812500001</c:v>
                </c:pt>
                <c:pt idx="41278">
                  <c:v>42205.914756944519</c:v>
                </c:pt>
                <c:pt idx="41279">
                  <c:v>42205.921701388885</c:v>
                </c:pt>
                <c:pt idx="41280">
                  <c:v>42205.928645833279</c:v>
                </c:pt>
                <c:pt idx="41281">
                  <c:v>42205.935590277782</c:v>
                </c:pt>
                <c:pt idx="41282">
                  <c:v>42205.942534722242</c:v>
                </c:pt>
                <c:pt idx="41283">
                  <c:v>42205.949479166666</c:v>
                </c:pt>
                <c:pt idx="41284">
                  <c:v>42205.956423611104</c:v>
                </c:pt>
                <c:pt idx="41285">
                  <c:v>42205.963368055556</c:v>
                </c:pt>
                <c:pt idx="41286">
                  <c:v>42205.970312500001</c:v>
                </c:pt>
                <c:pt idx="41287">
                  <c:v>42205.977256944519</c:v>
                </c:pt>
                <c:pt idx="41288">
                  <c:v>42205.984201388979</c:v>
                </c:pt>
                <c:pt idx="41289">
                  <c:v>42205.991145833221</c:v>
                </c:pt>
                <c:pt idx="41290">
                  <c:v>42205.998090277782</c:v>
                </c:pt>
                <c:pt idx="41291">
                  <c:v>42206.00503472222</c:v>
                </c:pt>
                <c:pt idx="41292">
                  <c:v>42206.011979166666</c:v>
                </c:pt>
                <c:pt idx="41293">
                  <c:v>42206.018923611104</c:v>
                </c:pt>
                <c:pt idx="41294">
                  <c:v>42206.025868055556</c:v>
                </c:pt>
                <c:pt idx="41295">
                  <c:v>42206.032812500001</c:v>
                </c:pt>
                <c:pt idx="41296">
                  <c:v>42206.039756944447</c:v>
                </c:pt>
                <c:pt idx="41297">
                  <c:v>42206.046701388892</c:v>
                </c:pt>
                <c:pt idx="41298">
                  <c:v>42206.053645833279</c:v>
                </c:pt>
                <c:pt idx="41299">
                  <c:v>42206.060590277782</c:v>
                </c:pt>
                <c:pt idx="41300">
                  <c:v>42206.06753472222</c:v>
                </c:pt>
                <c:pt idx="41301">
                  <c:v>42206.074479166666</c:v>
                </c:pt>
                <c:pt idx="41302">
                  <c:v>42206.081423611016</c:v>
                </c:pt>
                <c:pt idx="41303">
                  <c:v>42206.088368055563</c:v>
                </c:pt>
                <c:pt idx="41304">
                  <c:v>42206.095312499994</c:v>
                </c:pt>
                <c:pt idx="41305">
                  <c:v>42206.102256944519</c:v>
                </c:pt>
                <c:pt idx="41306">
                  <c:v>42206.109201388892</c:v>
                </c:pt>
                <c:pt idx="41307">
                  <c:v>42206.116145833279</c:v>
                </c:pt>
                <c:pt idx="41308">
                  <c:v>42206.123090277775</c:v>
                </c:pt>
                <c:pt idx="41309">
                  <c:v>42206.13003472222</c:v>
                </c:pt>
                <c:pt idx="41310">
                  <c:v>42206.136979166666</c:v>
                </c:pt>
                <c:pt idx="41311">
                  <c:v>42206.143923611016</c:v>
                </c:pt>
                <c:pt idx="41312">
                  <c:v>42206.150868055563</c:v>
                </c:pt>
                <c:pt idx="41313">
                  <c:v>42206.157812500001</c:v>
                </c:pt>
                <c:pt idx="41314">
                  <c:v>42206.164756944447</c:v>
                </c:pt>
                <c:pt idx="41315">
                  <c:v>42206.171701388885</c:v>
                </c:pt>
                <c:pt idx="41316">
                  <c:v>42206.178645833279</c:v>
                </c:pt>
                <c:pt idx="41317">
                  <c:v>42206.185590277782</c:v>
                </c:pt>
                <c:pt idx="41318">
                  <c:v>42206.19253472222</c:v>
                </c:pt>
                <c:pt idx="41319">
                  <c:v>42206.199479166615</c:v>
                </c:pt>
                <c:pt idx="41320">
                  <c:v>42206.206423611016</c:v>
                </c:pt>
                <c:pt idx="41321">
                  <c:v>42206.213368055556</c:v>
                </c:pt>
                <c:pt idx="41322">
                  <c:v>42206.220312499994</c:v>
                </c:pt>
                <c:pt idx="41323">
                  <c:v>42206.227256944447</c:v>
                </c:pt>
                <c:pt idx="41324">
                  <c:v>42206.234201388892</c:v>
                </c:pt>
                <c:pt idx="41325">
                  <c:v>42206.241145833221</c:v>
                </c:pt>
                <c:pt idx="41326">
                  <c:v>42206.248090277782</c:v>
                </c:pt>
                <c:pt idx="41327">
                  <c:v>42206.25503472222</c:v>
                </c:pt>
                <c:pt idx="41328">
                  <c:v>42206.261979166615</c:v>
                </c:pt>
                <c:pt idx="41329">
                  <c:v>42206.268923611016</c:v>
                </c:pt>
                <c:pt idx="41330">
                  <c:v>42206.275868055556</c:v>
                </c:pt>
                <c:pt idx="41331">
                  <c:v>42206.282812500001</c:v>
                </c:pt>
                <c:pt idx="41332">
                  <c:v>42206.289756944447</c:v>
                </c:pt>
                <c:pt idx="41333">
                  <c:v>42206.296701388885</c:v>
                </c:pt>
                <c:pt idx="41334">
                  <c:v>42206.303645833279</c:v>
                </c:pt>
                <c:pt idx="41335">
                  <c:v>42206.310590277848</c:v>
                </c:pt>
                <c:pt idx="41336">
                  <c:v>42206.317534722242</c:v>
                </c:pt>
                <c:pt idx="41337">
                  <c:v>42206.324479166666</c:v>
                </c:pt>
                <c:pt idx="41338">
                  <c:v>42206.331423611016</c:v>
                </c:pt>
                <c:pt idx="41339">
                  <c:v>42206.338368055563</c:v>
                </c:pt>
                <c:pt idx="41340">
                  <c:v>42206.345312500001</c:v>
                </c:pt>
                <c:pt idx="41341">
                  <c:v>42206.352256944563</c:v>
                </c:pt>
                <c:pt idx="41342">
                  <c:v>42206.359201388979</c:v>
                </c:pt>
                <c:pt idx="41343">
                  <c:v>42206.366145833279</c:v>
                </c:pt>
                <c:pt idx="41344">
                  <c:v>42206.373090277782</c:v>
                </c:pt>
                <c:pt idx="41345">
                  <c:v>42206.380034722242</c:v>
                </c:pt>
                <c:pt idx="41346">
                  <c:v>42206.386979166717</c:v>
                </c:pt>
                <c:pt idx="41347">
                  <c:v>42206.393923611016</c:v>
                </c:pt>
                <c:pt idx="41348">
                  <c:v>42206.400868055563</c:v>
                </c:pt>
                <c:pt idx="41349">
                  <c:v>42206.407812500001</c:v>
                </c:pt>
                <c:pt idx="41350">
                  <c:v>42206.414756944519</c:v>
                </c:pt>
                <c:pt idx="41351">
                  <c:v>42206.421701388885</c:v>
                </c:pt>
                <c:pt idx="41352">
                  <c:v>42206.428645833279</c:v>
                </c:pt>
                <c:pt idx="41353">
                  <c:v>42206.435590277782</c:v>
                </c:pt>
                <c:pt idx="41354">
                  <c:v>42206.442534722242</c:v>
                </c:pt>
                <c:pt idx="41355">
                  <c:v>42206.449479166666</c:v>
                </c:pt>
                <c:pt idx="41356">
                  <c:v>42206.456423611104</c:v>
                </c:pt>
                <c:pt idx="41357">
                  <c:v>42206.463368055556</c:v>
                </c:pt>
                <c:pt idx="41358">
                  <c:v>42206.470312500001</c:v>
                </c:pt>
                <c:pt idx="41359">
                  <c:v>42206.477256944519</c:v>
                </c:pt>
                <c:pt idx="41360">
                  <c:v>42206.484201388979</c:v>
                </c:pt>
                <c:pt idx="41361">
                  <c:v>42206.491145833221</c:v>
                </c:pt>
                <c:pt idx="41362">
                  <c:v>42206.498090277782</c:v>
                </c:pt>
                <c:pt idx="41363">
                  <c:v>42206.50503472222</c:v>
                </c:pt>
                <c:pt idx="41364">
                  <c:v>42206.511979166666</c:v>
                </c:pt>
                <c:pt idx="41365">
                  <c:v>42206.518923611104</c:v>
                </c:pt>
                <c:pt idx="41366">
                  <c:v>42206.525868055556</c:v>
                </c:pt>
                <c:pt idx="41367">
                  <c:v>42206.532812500001</c:v>
                </c:pt>
                <c:pt idx="41368">
                  <c:v>42206.539756944447</c:v>
                </c:pt>
                <c:pt idx="41369">
                  <c:v>42206.546701388892</c:v>
                </c:pt>
                <c:pt idx="41370">
                  <c:v>42206.553645833279</c:v>
                </c:pt>
                <c:pt idx="41371">
                  <c:v>42206.560590277782</c:v>
                </c:pt>
                <c:pt idx="41372">
                  <c:v>42206.56753472222</c:v>
                </c:pt>
                <c:pt idx="41373">
                  <c:v>42206.574479166666</c:v>
                </c:pt>
                <c:pt idx="41374">
                  <c:v>42206.581423611016</c:v>
                </c:pt>
                <c:pt idx="41375">
                  <c:v>42206.588368055563</c:v>
                </c:pt>
                <c:pt idx="41376">
                  <c:v>42206.595312499994</c:v>
                </c:pt>
                <c:pt idx="41377">
                  <c:v>42206.602256944519</c:v>
                </c:pt>
                <c:pt idx="41378">
                  <c:v>42206.609201388892</c:v>
                </c:pt>
                <c:pt idx="41379">
                  <c:v>42206.616145833279</c:v>
                </c:pt>
                <c:pt idx="41380">
                  <c:v>42206.623090277775</c:v>
                </c:pt>
                <c:pt idx="41381">
                  <c:v>42206.63003472222</c:v>
                </c:pt>
                <c:pt idx="41382">
                  <c:v>42206.636979166666</c:v>
                </c:pt>
                <c:pt idx="41383">
                  <c:v>42206.643923611016</c:v>
                </c:pt>
                <c:pt idx="41384">
                  <c:v>42206.650868055563</c:v>
                </c:pt>
                <c:pt idx="41385">
                  <c:v>42206.657812500001</c:v>
                </c:pt>
                <c:pt idx="41386">
                  <c:v>42206.664756944447</c:v>
                </c:pt>
                <c:pt idx="41387">
                  <c:v>42206.671701388885</c:v>
                </c:pt>
                <c:pt idx="41388">
                  <c:v>42206.678645833279</c:v>
                </c:pt>
                <c:pt idx="41389">
                  <c:v>42206.685590277782</c:v>
                </c:pt>
                <c:pt idx="41390">
                  <c:v>42206.69253472222</c:v>
                </c:pt>
                <c:pt idx="41391">
                  <c:v>42206.699479166615</c:v>
                </c:pt>
                <c:pt idx="41392">
                  <c:v>42206.706423611016</c:v>
                </c:pt>
                <c:pt idx="41393">
                  <c:v>42206.713368055556</c:v>
                </c:pt>
                <c:pt idx="41394">
                  <c:v>42206.720312499994</c:v>
                </c:pt>
                <c:pt idx="41395">
                  <c:v>42206.727256944447</c:v>
                </c:pt>
                <c:pt idx="41396">
                  <c:v>42206.734201388892</c:v>
                </c:pt>
                <c:pt idx="41397">
                  <c:v>42206.741145833221</c:v>
                </c:pt>
                <c:pt idx="41398">
                  <c:v>42206.748090277782</c:v>
                </c:pt>
                <c:pt idx="41399">
                  <c:v>42206.75503472222</c:v>
                </c:pt>
                <c:pt idx="41400">
                  <c:v>42206.761979166615</c:v>
                </c:pt>
                <c:pt idx="41401">
                  <c:v>42206.768923611016</c:v>
                </c:pt>
                <c:pt idx="41402">
                  <c:v>42206.775868055556</c:v>
                </c:pt>
                <c:pt idx="41403">
                  <c:v>42206.782812500001</c:v>
                </c:pt>
                <c:pt idx="41404">
                  <c:v>42206.789756944447</c:v>
                </c:pt>
                <c:pt idx="41405">
                  <c:v>42206.796701388885</c:v>
                </c:pt>
                <c:pt idx="41406">
                  <c:v>42206.803645833279</c:v>
                </c:pt>
                <c:pt idx="41407">
                  <c:v>42206.810590277848</c:v>
                </c:pt>
                <c:pt idx="41408">
                  <c:v>42206.817534722242</c:v>
                </c:pt>
                <c:pt idx="41409">
                  <c:v>42206.824479166666</c:v>
                </c:pt>
                <c:pt idx="41410">
                  <c:v>42206.831423611016</c:v>
                </c:pt>
                <c:pt idx="41411">
                  <c:v>42206.838368055563</c:v>
                </c:pt>
                <c:pt idx="41412">
                  <c:v>42206.845312500001</c:v>
                </c:pt>
                <c:pt idx="41413">
                  <c:v>42206.852256944563</c:v>
                </c:pt>
                <c:pt idx="41414">
                  <c:v>42206.859201388979</c:v>
                </c:pt>
                <c:pt idx="41415">
                  <c:v>42206.866145833279</c:v>
                </c:pt>
                <c:pt idx="41416">
                  <c:v>42206.873090277782</c:v>
                </c:pt>
                <c:pt idx="41417">
                  <c:v>42206.880034722242</c:v>
                </c:pt>
                <c:pt idx="41418">
                  <c:v>42206.886979166717</c:v>
                </c:pt>
                <c:pt idx="41419">
                  <c:v>42206.893923611016</c:v>
                </c:pt>
                <c:pt idx="41420">
                  <c:v>42206.900868055563</c:v>
                </c:pt>
                <c:pt idx="41421">
                  <c:v>42206.907812500001</c:v>
                </c:pt>
                <c:pt idx="41422">
                  <c:v>42206.914756944519</c:v>
                </c:pt>
                <c:pt idx="41423">
                  <c:v>42206.921701388885</c:v>
                </c:pt>
                <c:pt idx="41424">
                  <c:v>42206.928645833279</c:v>
                </c:pt>
                <c:pt idx="41425">
                  <c:v>42206.935590277782</c:v>
                </c:pt>
                <c:pt idx="41426">
                  <c:v>42206.942534722242</c:v>
                </c:pt>
                <c:pt idx="41427">
                  <c:v>42206.949479166666</c:v>
                </c:pt>
                <c:pt idx="41428">
                  <c:v>42206.956423611104</c:v>
                </c:pt>
                <c:pt idx="41429">
                  <c:v>42206.963368055556</c:v>
                </c:pt>
                <c:pt idx="41430">
                  <c:v>42206.970312500001</c:v>
                </c:pt>
                <c:pt idx="41431">
                  <c:v>42206.977256944519</c:v>
                </c:pt>
                <c:pt idx="41432">
                  <c:v>42206.984201388979</c:v>
                </c:pt>
                <c:pt idx="41433">
                  <c:v>42206.991145833221</c:v>
                </c:pt>
                <c:pt idx="41434">
                  <c:v>42206.998090277782</c:v>
                </c:pt>
                <c:pt idx="41435">
                  <c:v>42207.00503472222</c:v>
                </c:pt>
                <c:pt idx="41436">
                  <c:v>42207.011979166666</c:v>
                </c:pt>
                <c:pt idx="41437">
                  <c:v>42207.018923611104</c:v>
                </c:pt>
                <c:pt idx="41438">
                  <c:v>42207.025868055556</c:v>
                </c:pt>
                <c:pt idx="41439">
                  <c:v>42207.032812500001</c:v>
                </c:pt>
                <c:pt idx="41440">
                  <c:v>42207.039756944447</c:v>
                </c:pt>
                <c:pt idx="41441">
                  <c:v>42207.046701388892</c:v>
                </c:pt>
                <c:pt idx="41442">
                  <c:v>42207.053645833279</c:v>
                </c:pt>
                <c:pt idx="41443">
                  <c:v>42207.060590277782</c:v>
                </c:pt>
                <c:pt idx="41444">
                  <c:v>42207.06753472222</c:v>
                </c:pt>
                <c:pt idx="41445">
                  <c:v>42207.074479166666</c:v>
                </c:pt>
                <c:pt idx="41446">
                  <c:v>42207.081423611016</c:v>
                </c:pt>
                <c:pt idx="41447">
                  <c:v>42207.088368055563</c:v>
                </c:pt>
                <c:pt idx="41448">
                  <c:v>42207.095312499994</c:v>
                </c:pt>
                <c:pt idx="41449">
                  <c:v>42207.102256944519</c:v>
                </c:pt>
                <c:pt idx="41450">
                  <c:v>42207.109201388892</c:v>
                </c:pt>
                <c:pt idx="41451">
                  <c:v>42207.116145833279</c:v>
                </c:pt>
                <c:pt idx="41452">
                  <c:v>42207.123090277775</c:v>
                </c:pt>
                <c:pt idx="41453">
                  <c:v>42207.13003472222</c:v>
                </c:pt>
                <c:pt idx="41454">
                  <c:v>42207.136979166666</c:v>
                </c:pt>
                <c:pt idx="41455">
                  <c:v>42207.143923611016</c:v>
                </c:pt>
                <c:pt idx="41456">
                  <c:v>42207.150868055563</c:v>
                </c:pt>
                <c:pt idx="41457">
                  <c:v>42207.157812500001</c:v>
                </c:pt>
                <c:pt idx="41458">
                  <c:v>42207.164756944447</c:v>
                </c:pt>
                <c:pt idx="41459">
                  <c:v>42207.171701388885</c:v>
                </c:pt>
                <c:pt idx="41460">
                  <c:v>42207.178645833279</c:v>
                </c:pt>
                <c:pt idx="41461">
                  <c:v>42207.185590277782</c:v>
                </c:pt>
                <c:pt idx="41462">
                  <c:v>42207.19253472222</c:v>
                </c:pt>
                <c:pt idx="41463">
                  <c:v>42207.199479166615</c:v>
                </c:pt>
                <c:pt idx="41464">
                  <c:v>42207.206423611016</c:v>
                </c:pt>
                <c:pt idx="41465">
                  <c:v>42207.213368055556</c:v>
                </c:pt>
                <c:pt idx="41466">
                  <c:v>42207.220312499994</c:v>
                </c:pt>
                <c:pt idx="41467">
                  <c:v>42207.227256944447</c:v>
                </c:pt>
                <c:pt idx="41468">
                  <c:v>42207.234201388892</c:v>
                </c:pt>
                <c:pt idx="41469">
                  <c:v>42207.241145833221</c:v>
                </c:pt>
                <c:pt idx="41470">
                  <c:v>42207.248090277782</c:v>
                </c:pt>
                <c:pt idx="41471">
                  <c:v>42207.25503472222</c:v>
                </c:pt>
                <c:pt idx="41472">
                  <c:v>42207.261979166615</c:v>
                </c:pt>
                <c:pt idx="41473">
                  <c:v>42207.268923611016</c:v>
                </c:pt>
                <c:pt idx="41474">
                  <c:v>42207.275868055556</c:v>
                </c:pt>
                <c:pt idx="41475">
                  <c:v>42207.282812500001</c:v>
                </c:pt>
                <c:pt idx="41476">
                  <c:v>42207.289756944447</c:v>
                </c:pt>
                <c:pt idx="41477">
                  <c:v>42207.296701388885</c:v>
                </c:pt>
                <c:pt idx="41478">
                  <c:v>42207.303645833279</c:v>
                </c:pt>
                <c:pt idx="41479">
                  <c:v>42207.310590277848</c:v>
                </c:pt>
                <c:pt idx="41480">
                  <c:v>42207.317534722242</c:v>
                </c:pt>
                <c:pt idx="41481">
                  <c:v>42207.324479166666</c:v>
                </c:pt>
                <c:pt idx="41482">
                  <c:v>42207.331423611016</c:v>
                </c:pt>
                <c:pt idx="41483">
                  <c:v>42207.338368055563</c:v>
                </c:pt>
                <c:pt idx="41484">
                  <c:v>42207.345312500001</c:v>
                </c:pt>
                <c:pt idx="41485">
                  <c:v>42207.352256944563</c:v>
                </c:pt>
                <c:pt idx="41486">
                  <c:v>42207.359201388979</c:v>
                </c:pt>
                <c:pt idx="41487">
                  <c:v>42207.366145833279</c:v>
                </c:pt>
                <c:pt idx="41488">
                  <c:v>42207.373090277782</c:v>
                </c:pt>
                <c:pt idx="41489">
                  <c:v>42207.380034722242</c:v>
                </c:pt>
                <c:pt idx="41490">
                  <c:v>42207.386979166717</c:v>
                </c:pt>
                <c:pt idx="41491">
                  <c:v>42207.393923611016</c:v>
                </c:pt>
                <c:pt idx="41492">
                  <c:v>42207.400868055563</c:v>
                </c:pt>
                <c:pt idx="41493">
                  <c:v>42207.407812500001</c:v>
                </c:pt>
                <c:pt idx="41494">
                  <c:v>42207.414756944519</c:v>
                </c:pt>
                <c:pt idx="41495">
                  <c:v>42207.421701388885</c:v>
                </c:pt>
                <c:pt idx="41496">
                  <c:v>42207.428645833279</c:v>
                </c:pt>
                <c:pt idx="41497">
                  <c:v>42207.435590277782</c:v>
                </c:pt>
                <c:pt idx="41498">
                  <c:v>42207.442534722242</c:v>
                </c:pt>
                <c:pt idx="41499">
                  <c:v>42207.449479166666</c:v>
                </c:pt>
                <c:pt idx="41500">
                  <c:v>42207.456423611104</c:v>
                </c:pt>
                <c:pt idx="41501">
                  <c:v>42207.463368055556</c:v>
                </c:pt>
                <c:pt idx="41502">
                  <c:v>42207.470312500001</c:v>
                </c:pt>
                <c:pt idx="41503">
                  <c:v>42207.477256944519</c:v>
                </c:pt>
                <c:pt idx="41504">
                  <c:v>42207.484201388979</c:v>
                </c:pt>
                <c:pt idx="41505">
                  <c:v>42207.491145833221</c:v>
                </c:pt>
                <c:pt idx="41506">
                  <c:v>42207.498090277782</c:v>
                </c:pt>
                <c:pt idx="41507">
                  <c:v>42207.50503472222</c:v>
                </c:pt>
                <c:pt idx="41508">
                  <c:v>42207.511979166666</c:v>
                </c:pt>
                <c:pt idx="41509">
                  <c:v>42207.518923611104</c:v>
                </c:pt>
                <c:pt idx="41510">
                  <c:v>42207.525868055556</c:v>
                </c:pt>
                <c:pt idx="41511">
                  <c:v>42207.532812500001</c:v>
                </c:pt>
                <c:pt idx="41512">
                  <c:v>42207.539756944447</c:v>
                </c:pt>
                <c:pt idx="41513">
                  <c:v>42207.546701388892</c:v>
                </c:pt>
                <c:pt idx="41514">
                  <c:v>42207.553645833279</c:v>
                </c:pt>
                <c:pt idx="41515">
                  <c:v>42207.560590277782</c:v>
                </c:pt>
                <c:pt idx="41516">
                  <c:v>42207.56753472222</c:v>
                </c:pt>
                <c:pt idx="41517">
                  <c:v>42207.574479166666</c:v>
                </c:pt>
                <c:pt idx="41518">
                  <c:v>42207.581423611016</c:v>
                </c:pt>
                <c:pt idx="41519">
                  <c:v>42207.588368055563</c:v>
                </c:pt>
                <c:pt idx="41520">
                  <c:v>42207.595312499994</c:v>
                </c:pt>
                <c:pt idx="41521">
                  <c:v>42207.602256944519</c:v>
                </c:pt>
                <c:pt idx="41522">
                  <c:v>42207.609201388892</c:v>
                </c:pt>
                <c:pt idx="41523">
                  <c:v>42207.616145833279</c:v>
                </c:pt>
                <c:pt idx="41524">
                  <c:v>42207.623090277775</c:v>
                </c:pt>
                <c:pt idx="41525">
                  <c:v>42207.63003472222</c:v>
                </c:pt>
                <c:pt idx="41526">
                  <c:v>42207.636979166666</c:v>
                </c:pt>
                <c:pt idx="41527">
                  <c:v>42207.643923611016</c:v>
                </c:pt>
                <c:pt idx="41528">
                  <c:v>42207.650868055563</c:v>
                </c:pt>
                <c:pt idx="41529">
                  <c:v>42207.657812500001</c:v>
                </c:pt>
                <c:pt idx="41530">
                  <c:v>42207.664756944447</c:v>
                </c:pt>
                <c:pt idx="41531">
                  <c:v>42207.671701388885</c:v>
                </c:pt>
                <c:pt idx="41532">
                  <c:v>42207.678645833279</c:v>
                </c:pt>
                <c:pt idx="41533">
                  <c:v>42207.685590277782</c:v>
                </c:pt>
                <c:pt idx="41534">
                  <c:v>42207.69253472222</c:v>
                </c:pt>
                <c:pt idx="41535">
                  <c:v>42207.699479166615</c:v>
                </c:pt>
                <c:pt idx="41536">
                  <c:v>42207.706423611016</c:v>
                </c:pt>
                <c:pt idx="41537">
                  <c:v>42207.713368055556</c:v>
                </c:pt>
                <c:pt idx="41538">
                  <c:v>42207.720312499994</c:v>
                </c:pt>
                <c:pt idx="41539">
                  <c:v>42207.727256944447</c:v>
                </c:pt>
                <c:pt idx="41540">
                  <c:v>42207.734201388892</c:v>
                </c:pt>
                <c:pt idx="41541">
                  <c:v>42207.741145833221</c:v>
                </c:pt>
                <c:pt idx="41542">
                  <c:v>42207.748090277782</c:v>
                </c:pt>
                <c:pt idx="41543">
                  <c:v>42207.75503472222</c:v>
                </c:pt>
                <c:pt idx="41544">
                  <c:v>42207.761979166615</c:v>
                </c:pt>
                <c:pt idx="41545">
                  <c:v>42207.768923611016</c:v>
                </c:pt>
                <c:pt idx="41546">
                  <c:v>42207.775868055556</c:v>
                </c:pt>
                <c:pt idx="41547">
                  <c:v>42207.782812500001</c:v>
                </c:pt>
                <c:pt idx="41548">
                  <c:v>42207.789756944447</c:v>
                </c:pt>
                <c:pt idx="41549">
                  <c:v>42207.796701388885</c:v>
                </c:pt>
                <c:pt idx="41550">
                  <c:v>42207.803645833279</c:v>
                </c:pt>
                <c:pt idx="41551">
                  <c:v>42207.810590277848</c:v>
                </c:pt>
                <c:pt idx="41552">
                  <c:v>42207.817534722242</c:v>
                </c:pt>
                <c:pt idx="41553">
                  <c:v>42207.824479166666</c:v>
                </c:pt>
                <c:pt idx="41554">
                  <c:v>42207.831423611016</c:v>
                </c:pt>
                <c:pt idx="41555">
                  <c:v>42207.838368055563</c:v>
                </c:pt>
                <c:pt idx="41556">
                  <c:v>42207.845312500001</c:v>
                </c:pt>
                <c:pt idx="41557">
                  <c:v>42207.852256944563</c:v>
                </c:pt>
                <c:pt idx="41558">
                  <c:v>42207.859201388979</c:v>
                </c:pt>
                <c:pt idx="41559">
                  <c:v>42207.866145833279</c:v>
                </c:pt>
                <c:pt idx="41560">
                  <c:v>42207.873090277782</c:v>
                </c:pt>
                <c:pt idx="41561">
                  <c:v>42207.880034722242</c:v>
                </c:pt>
                <c:pt idx="41562">
                  <c:v>42207.886979166717</c:v>
                </c:pt>
                <c:pt idx="41563">
                  <c:v>42207.893923611016</c:v>
                </c:pt>
                <c:pt idx="41564">
                  <c:v>42207.900868055563</c:v>
                </c:pt>
                <c:pt idx="41565">
                  <c:v>42207.907812500001</c:v>
                </c:pt>
                <c:pt idx="41566">
                  <c:v>42207.914756944519</c:v>
                </c:pt>
                <c:pt idx="41567">
                  <c:v>42207.921701388885</c:v>
                </c:pt>
                <c:pt idx="41568">
                  <c:v>42207.928645833279</c:v>
                </c:pt>
                <c:pt idx="41569">
                  <c:v>42207.935590277782</c:v>
                </c:pt>
                <c:pt idx="41570">
                  <c:v>42207.942534722242</c:v>
                </c:pt>
                <c:pt idx="41571">
                  <c:v>42207.949479166666</c:v>
                </c:pt>
                <c:pt idx="41572">
                  <c:v>42207.956423611104</c:v>
                </c:pt>
                <c:pt idx="41573">
                  <c:v>42207.963368055556</c:v>
                </c:pt>
                <c:pt idx="41574">
                  <c:v>42207.970312500001</c:v>
                </c:pt>
                <c:pt idx="41575">
                  <c:v>42207.977256944519</c:v>
                </c:pt>
                <c:pt idx="41576">
                  <c:v>42207.984201388979</c:v>
                </c:pt>
                <c:pt idx="41577">
                  <c:v>42207.991145833221</c:v>
                </c:pt>
                <c:pt idx="41578">
                  <c:v>42207.998090277782</c:v>
                </c:pt>
                <c:pt idx="41579">
                  <c:v>42208.00503472222</c:v>
                </c:pt>
                <c:pt idx="41580">
                  <c:v>42208.011979166666</c:v>
                </c:pt>
                <c:pt idx="41581">
                  <c:v>42208.018923611104</c:v>
                </c:pt>
                <c:pt idx="41582">
                  <c:v>42208.025868055556</c:v>
                </c:pt>
                <c:pt idx="41583">
                  <c:v>42208.032812500001</c:v>
                </c:pt>
                <c:pt idx="41584">
                  <c:v>42208.039756944447</c:v>
                </c:pt>
                <c:pt idx="41585">
                  <c:v>42208.046701388892</c:v>
                </c:pt>
                <c:pt idx="41586">
                  <c:v>42208.053645833279</c:v>
                </c:pt>
                <c:pt idx="41587">
                  <c:v>42208.060590277782</c:v>
                </c:pt>
                <c:pt idx="41588">
                  <c:v>42208.06753472222</c:v>
                </c:pt>
                <c:pt idx="41589">
                  <c:v>42208.074479166666</c:v>
                </c:pt>
                <c:pt idx="41590">
                  <c:v>42208.081423611016</c:v>
                </c:pt>
                <c:pt idx="41591">
                  <c:v>42208.088368055563</c:v>
                </c:pt>
                <c:pt idx="41592">
                  <c:v>42208.095312499994</c:v>
                </c:pt>
                <c:pt idx="41593">
                  <c:v>42208.102256944519</c:v>
                </c:pt>
                <c:pt idx="41594">
                  <c:v>42208.109201388892</c:v>
                </c:pt>
                <c:pt idx="41595">
                  <c:v>42208.116145833279</c:v>
                </c:pt>
                <c:pt idx="41596">
                  <c:v>42208.123090277775</c:v>
                </c:pt>
                <c:pt idx="41597">
                  <c:v>42208.13003472222</c:v>
                </c:pt>
                <c:pt idx="41598">
                  <c:v>42208.136979166666</c:v>
                </c:pt>
                <c:pt idx="41599">
                  <c:v>42208.143923611016</c:v>
                </c:pt>
                <c:pt idx="41600">
                  <c:v>42208.150868055563</c:v>
                </c:pt>
                <c:pt idx="41601">
                  <c:v>42208.157812500001</c:v>
                </c:pt>
                <c:pt idx="41602">
                  <c:v>42208.164756944447</c:v>
                </c:pt>
                <c:pt idx="41603">
                  <c:v>42208.171701388885</c:v>
                </c:pt>
                <c:pt idx="41604">
                  <c:v>42208.178645833279</c:v>
                </c:pt>
                <c:pt idx="41605">
                  <c:v>42208.185590277782</c:v>
                </c:pt>
                <c:pt idx="41606">
                  <c:v>42208.19253472222</c:v>
                </c:pt>
                <c:pt idx="41607">
                  <c:v>42208.199479166615</c:v>
                </c:pt>
                <c:pt idx="41608">
                  <c:v>42208.206423611016</c:v>
                </c:pt>
                <c:pt idx="41609">
                  <c:v>42208.213368055556</c:v>
                </c:pt>
                <c:pt idx="41610">
                  <c:v>42208.220312499994</c:v>
                </c:pt>
                <c:pt idx="41611">
                  <c:v>42208.227256944447</c:v>
                </c:pt>
                <c:pt idx="41612">
                  <c:v>42208.234201388892</c:v>
                </c:pt>
                <c:pt idx="41613">
                  <c:v>42208.241145833221</c:v>
                </c:pt>
                <c:pt idx="41614">
                  <c:v>42208.248090277782</c:v>
                </c:pt>
                <c:pt idx="41615">
                  <c:v>42208.25503472222</c:v>
                </c:pt>
                <c:pt idx="41616">
                  <c:v>42208.261979166615</c:v>
                </c:pt>
                <c:pt idx="41617">
                  <c:v>42208.268923611016</c:v>
                </c:pt>
                <c:pt idx="41618">
                  <c:v>42208.275868055556</c:v>
                </c:pt>
                <c:pt idx="41619">
                  <c:v>42208.282812500001</c:v>
                </c:pt>
                <c:pt idx="41620">
                  <c:v>42208.289756944447</c:v>
                </c:pt>
                <c:pt idx="41621">
                  <c:v>42208.296701388885</c:v>
                </c:pt>
                <c:pt idx="41622">
                  <c:v>42208.303645833279</c:v>
                </c:pt>
                <c:pt idx="41623">
                  <c:v>42208.310590277848</c:v>
                </c:pt>
                <c:pt idx="41624">
                  <c:v>42208.317534722242</c:v>
                </c:pt>
                <c:pt idx="41625">
                  <c:v>42208.324479166666</c:v>
                </c:pt>
                <c:pt idx="41626">
                  <c:v>42208.331423611016</c:v>
                </c:pt>
                <c:pt idx="41627">
                  <c:v>42208.338368055563</c:v>
                </c:pt>
                <c:pt idx="41628">
                  <c:v>42208.345312500001</c:v>
                </c:pt>
                <c:pt idx="41629">
                  <c:v>42208.352256944563</c:v>
                </c:pt>
                <c:pt idx="41630">
                  <c:v>42208.359201388979</c:v>
                </c:pt>
                <c:pt idx="41631">
                  <c:v>42208.366145833279</c:v>
                </c:pt>
                <c:pt idx="41632">
                  <c:v>42208.373090277782</c:v>
                </c:pt>
                <c:pt idx="41633">
                  <c:v>42208.380034722242</c:v>
                </c:pt>
                <c:pt idx="41634">
                  <c:v>42208.386979166717</c:v>
                </c:pt>
                <c:pt idx="41635">
                  <c:v>42208.393923611016</c:v>
                </c:pt>
                <c:pt idx="41636">
                  <c:v>42208.400868055563</c:v>
                </c:pt>
                <c:pt idx="41637">
                  <c:v>42208.407812500001</c:v>
                </c:pt>
                <c:pt idx="41638">
                  <c:v>42208.414756944519</c:v>
                </c:pt>
                <c:pt idx="41639">
                  <c:v>42208.421701388885</c:v>
                </c:pt>
                <c:pt idx="41640">
                  <c:v>42208.428645833279</c:v>
                </c:pt>
                <c:pt idx="41641">
                  <c:v>42208.435590277782</c:v>
                </c:pt>
                <c:pt idx="41642">
                  <c:v>42208.442534722242</c:v>
                </c:pt>
                <c:pt idx="41643">
                  <c:v>42208.449479166666</c:v>
                </c:pt>
                <c:pt idx="41644">
                  <c:v>42208.456423611104</c:v>
                </c:pt>
                <c:pt idx="41645">
                  <c:v>42208.463368055556</c:v>
                </c:pt>
                <c:pt idx="41646">
                  <c:v>42208.470312500001</c:v>
                </c:pt>
                <c:pt idx="41647">
                  <c:v>42208.477256944519</c:v>
                </c:pt>
                <c:pt idx="41648">
                  <c:v>42208.484201388979</c:v>
                </c:pt>
                <c:pt idx="41649">
                  <c:v>42208.491145833221</c:v>
                </c:pt>
                <c:pt idx="41650">
                  <c:v>42208.498090277782</c:v>
                </c:pt>
                <c:pt idx="41651">
                  <c:v>42208.50503472222</c:v>
                </c:pt>
                <c:pt idx="41652">
                  <c:v>42208.511979166666</c:v>
                </c:pt>
                <c:pt idx="41653">
                  <c:v>42208.518923611104</c:v>
                </c:pt>
                <c:pt idx="41654">
                  <c:v>42208.525868055556</c:v>
                </c:pt>
                <c:pt idx="41655">
                  <c:v>42208.532812500001</c:v>
                </c:pt>
                <c:pt idx="41656">
                  <c:v>42208.539756944447</c:v>
                </c:pt>
                <c:pt idx="41657">
                  <c:v>42208.546701388892</c:v>
                </c:pt>
                <c:pt idx="41658">
                  <c:v>42208.553645833279</c:v>
                </c:pt>
                <c:pt idx="41659">
                  <c:v>42208.560590277782</c:v>
                </c:pt>
                <c:pt idx="41660">
                  <c:v>42208.56753472222</c:v>
                </c:pt>
                <c:pt idx="41661">
                  <c:v>42208.574479166666</c:v>
                </c:pt>
                <c:pt idx="41662">
                  <c:v>42208.581423611016</c:v>
                </c:pt>
                <c:pt idx="41663">
                  <c:v>42208.588368055563</c:v>
                </c:pt>
                <c:pt idx="41664">
                  <c:v>42208.595312499994</c:v>
                </c:pt>
                <c:pt idx="41665">
                  <c:v>42208.602256944519</c:v>
                </c:pt>
                <c:pt idx="41666">
                  <c:v>42208.609201388892</c:v>
                </c:pt>
                <c:pt idx="41667">
                  <c:v>42208.616145833279</c:v>
                </c:pt>
                <c:pt idx="41668">
                  <c:v>42208.623090277775</c:v>
                </c:pt>
                <c:pt idx="41669">
                  <c:v>42208.63003472222</c:v>
                </c:pt>
                <c:pt idx="41670">
                  <c:v>42208.636979166666</c:v>
                </c:pt>
                <c:pt idx="41671">
                  <c:v>42208.643923611016</c:v>
                </c:pt>
                <c:pt idx="41672">
                  <c:v>42208.650868055563</c:v>
                </c:pt>
                <c:pt idx="41673">
                  <c:v>42208.657812500001</c:v>
                </c:pt>
                <c:pt idx="41674">
                  <c:v>42208.664756944447</c:v>
                </c:pt>
                <c:pt idx="41675">
                  <c:v>42208.671701388885</c:v>
                </c:pt>
                <c:pt idx="41676">
                  <c:v>42208.678645833279</c:v>
                </c:pt>
                <c:pt idx="41677">
                  <c:v>42208.685590277782</c:v>
                </c:pt>
                <c:pt idx="41678">
                  <c:v>42208.69253472222</c:v>
                </c:pt>
                <c:pt idx="41679">
                  <c:v>42208.699479166615</c:v>
                </c:pt>
                <c:pt idx="41680">
                  <c:v>42208.706423611016</c:v>
                </c:pt>
                <c:pt idx="41681">
                  <c:v>42208.713368055556</c:v>
                </c:pt>
                <c:pt idx="41682">
                  <c:v>42208.720312499994</c:v>
                </c:pt>
                <c:pt idx="41683">
                  <c:v>42208.727256944447</c:v>
                </c:pt>
                <c:pt idx="41684">
                  <c:v>42208.734201388892</c:v>
                </c:pt>
                <c:pt idx="41685">
                  <c:v>42208.741145833221</c:v>
                </c:pt>
                <c:pt idx="41686">
                  <c:v>42208.748090277782</c:v>
                </c:pt>
                <c:pt idx="41687">
                  <c:v>42208.75503472222</c:v>
                </c:pt>
                <c:pt idx="41688">
                  <c:v>42208.761979166615</c:v>
                </c:pt>
                <c:pt idx="41689">
                  <c:v>42208.768923611016</c:v>
                </c:pt>
                <c:pt idx="41690">
                  <c:v>42208.775868055556</c:v>
                </c:pt>
                <c:pt idx="41691">
                  <c:v>42208.782812500001</c:v>
                </c:pt>
                <c:pt idx="41692">
                  <c:v>42208.789756944447</c:v>
                </c:pt>
                <c:pt idx="41693">
                  <c:v>42208.796701388885</c:v>
                </c:pt>
                <c:pt idx="41694">
                  <c:v>42208.803645833279</c:v>
                </c:pt>
                <c:pt idx="41695">
                  <c:v>42208.810590277848</c:v>
                </c:pt>
                <c:pt idx="41696">
                  <c:v>42208.817534722242</c:v>
                </c:pt>
                <c:pt idx="41697">
                  <c:v>42208.824479166666</c:v>
                </c:pt>
                <c:pt idx="41698">
                  <c:v>42208.831423611016</c:v>
                </c:pt>
                <c:pt idx="41699">
                  <c:v>42208.838368055563</c:v>
                </c:pt>
                <c:pt idx="41700">
                  <c:v>42208.845312500001</c:v>
                </c:pt>
                <c:pt idx="41701">
                  <c:v>42208.852256944563</c:v>
                </c:pt>
                <c:pt idx="41702">
                  <c:v>42208.859201388979</c:v>
                </c:pt>
                <c:pt idx="41703">
                  <c:v>42208.866145833279</c:v>
                </c:pt>
                <c:pt idx="41704">
                  <c:v>42208.873090277782</c:v>
                </c:pt>
                <c:pt idx="41705">
                  <c:v>42208.880034722242</c:v>
                </c:pt>
                <c:pt idx="41706">
                  <c:v>42208.886979166717</c:v>
                </c:pt>
                <c:pt idx="41707">
                  <c:v>42208.893923611016</c:v>
                </c:pt>
                <c:pt idx="41708">
                  <c:v>42208.900868055563</c:v>
                </c:pt>
                <c:pt idx="41709">
                  <c:v>42208.907812500001</c:v>
                </c:pt>
                <c:pt idx="41710">
                  <c:v>42208.914756944519</c:v>
                </c:pt>
                <c:pt idx="41711">
                  <c:v>42208.921701388885</c:v>
                </c:pt>
                <c:pt idx="41712">
                  <c:v>42208.928645833279</c:v>
                </c:pt>
                <c:pt idx="41713">
                  <c:v>42208.935590277782</c:v>
                </c:pt>
                <c:pt idx="41714">
                  <c:v>42208.942534722242</c:v>
                </c:pt>
                <c:pt idx="41715">
                  <c:v>42208.949479166666</c:v>
                </c:pt>
                <c:pt idx="41716">
                  <c:v>42208.956423611104</c:v>
                </c:pt>
                <c:pt idx="41717">
                  <c:v>42208.963368055556</c:v>
                </c:pt>
                <c:pt idx="41718">
                  <c:v>42208.970312500001</c:v>
                </c:pt>
                <c:pt idx="41719">
                  <c:v>42208.977256944519</c:v>
                </c:pt>
              </c:numCache>
            </c:numRef>
          </c:cat>
          <c:val>
            <c:numRef>
              <c:f>'[hodnoty namÄ›Ĺ™enĂ© PdF 2014-2015.xlsx]CO2'!$G$2:$G$41721</c:f>
              <c:numCache>
                <c:formatCode>General</c:formatCode>
                <c:ptCount val="41720"/>
                <c:pt idx="0">
                  <c:v>952.95999999999947</c:v>
                </c:pt>
                <c:pt idx="1">
                  <c:v>902.4</c:v>
                </c:pt>
                <c:pt idx="2">
                  <c:v>892.8</c:v>
                </c:pt>
                <c:pt idx="3">
                  <c:v>919.68000000000052</c:v>
                </c:pt>
                <c:pt idx="4">
                  <c:v>915.83999999999946</c:v>
                </c:pt>
                <c:pt idx="5">
                  <c:v>965.76</c:v>
                </c:pt>
                <c:pt idx="6">
                  <c:v>1036.8</c:v>
                </c:pt>
                <c:pt idx="7">
                  <c:v>1047.6799999999998</c:v>
                </c:pt>
                <c:pt idx="8">
                  <c:v>1068.8</c:v>
                </c:pt>
                <c:pt idx="9">
                  <c:v>1068.8</c:v>
                </c:pt>
                <c:pt idx="10">
                  <c:v>1068.8</c:v>
                </c:pt>
                <c:pt idx="11">
                  <c:v>1078.4000000000001</c:v>
                </c:pt>
                <c:pt idx="12">
                  <c:v>1056.6399999999999</c:v>
                </c:pt>
                <c:pt idx="13">
                  <c:v>1033.5999999999999</c:v>
                </c:pt>
                <c:pt idx="14">
                  <c:v>1033.5999999999999</c:v>
                </c:pt>
                <c:pt idx="15">
                  <c:v>1003.52</c:v>
                </c:pt>
                <c:pt idx="16">
                  <c:v>993.92</c:v>
                </c:pt>
                <c:pt idx="17">
                  <c:v>973.43999999999949</c:v>
                </c:pt>
                <c:pt idx="18">
                  <c:v>942.72</c:v>
                </c:pt>
                <c:pt idx="19">
                  <c:v>922.88</c:v>
                </c:pt>
                <c:pt idx="20">
                  <c:v>902.4</c:v>
                </c:pt>
                <c:pt idx="21">
                  <c:v>882.56</c:v>
                </c:pt>
                <c:pt idx="22">
                  <c:v>842.88</c:v>
                </c:pt>
                <c:pt idx="23">
                  <c:v>833.92</c:v>
                </c:pt>
                <c:pt idx="24">
                  <c:v>813.43999999999949</c:v>
                </c:pt>
                <c:pt idx="25">
                  <c:v>793.6</c:v>
                </c:pt>
                <c:pt idx="26">
                  <c:v>773.76</c:v>
                </c:pt>
                <c:pt idx="27">
                  <c:v>752.64</c:v>
                </c:pt>
                <c:pt idx="28">
                  <c:v>742.4</c:v>
                </c:pt>
                <c:pt idx="29">
                  <c:v>722.56</c:v>
                </c:pt>
                <c:pt idx="30">
                  <c:v>702.72</c:v>
                </c:pt>
                <c:pt idx="31">
                  <c:v>692.48</c:v>
                </c:pt>
                <c:pt idx="32">
                  <c:v>689.92</c:v>
                </c:pt>
                <c:pt idx="33">
                  <c:v>669.43999999999949</c:v>
                </c:pt>
                <c:pt idx="34">
                  <c:v>659.83999999999946</c:v>
                </c:pt>
                <c:pt idx="35">
                  <c:v>645.76</c:v>
                </c:pt>
                <c:pt idx="36">
                  <c:v>635.83999999999946</c:v>
                </c:pt>
                <c:pt idx="37">
                  <c:v>616</c:v>
                </c:pt>
                <c:pt idx="38">
                  <c:v>611.83999999999946</c:v>
                </c:pt>
                <c:pt idx="39">
                  <c:v>601.91999999999996</c:v>
                </c:pt>
                <c:pt idx="40">
                  <c:v>592</c:v>
                </c:pt>
                <c:pt idx="41">
                  <c:v>581.76</c:v>
                </c:pt>
                <c:pt idx="42">
                  <c:v>571.83999999999946</c:v>
                </c:pt>
                <c:pt idx="43">
                  <c:v>561.91999999999996</c:v>
                </c:pt>
                <c:pt idx="44">
                  <c:v>561.91999999999996</c:v>
                </c:pt>
                <c:pt idx="45">
                  <c:v>560</c:v>
                </c:pt>
                <c:pt idx="46">
                  <c:v>549.76</c:v>
                </c:pt>
                <c:pt idx="47">
                  <c:v>539.83999999999946</c:v>
                </c:pt>
                <c:pt idx="48">
                  <c:v>534.72</c:v>
                </c:pt>
                <c:pt idx="49">
                  <c:v>524.79999999999995</c:v>
                </c:pt>
                <c:pt idx="50">
                  <c:v>524.79999999999995</c:v>
                </c:pt>
                <c:pt idx="51">
                  <c:v>514.88</c:v>
                </c:pt>
                <c:pt idx="52">
                  <c:v>509.76</c:v>
                </c:pt>
                <c:pt idx="53">
                  <c:v>509.76</c:v>
                </c:pt>
                <c:pt idx="54">
                  <c:v>504.96</c:v>
                </c:pt>
                <c:pt idx="55">
                  <c:v>497.91999999999962</c:v>
                </c:pt>
                <c:pt idx="56">
                  <c:v>497.91999999999962</c:v>
                </c:pt>
                <c:pt idx="57">
                  <c:v>492.8</c:v>
                </c:pt>
                <c:pt idx="58">
                  <c:v>490.88</c:v>
                </c:pt>
                <c:pt idx="59">
                  <c:v>490.88</c:v>
                </c:pt>
                <c:pt idx="60">
                  <c:v>482.88</c:v>
                </c:pt>
                <c:pt idx="61">
                  <c:v>484.8</c:v>
                </c:pt>
                <c:pt idx="62">
                  <c:v>484.8</c:v>
                </c:pt>
                <c:pt idx="63">
                  <c:v>480</c:v>
                </c:pt>
                <c:pt idx="64">
                  <c:v>474.88</c:v>
                </c:pt>
                <c:pt idx="65">
                  <c:v>474.88</c:v>
                </c:pt>
                <c:pt idx="66">
                  <c:v>469.76</c:v>
                </c:pt>
                <c:pt idx="67">
                  <c:v>469.76</c:v>
                </c:pt>
                <c:pt idx="68">
                  <c:v>469.76</c:v>
                </c:pt>
                <c:pt idx="69">
                  <c:v>472.96</c:v>
                </c:pt>
                <c:pt idx="70">
                  <c:v>468.8</c:v>
                </c:pt>
                <c:pt idx="71">
                  <c:v>468.8</c:v>
                </c:pt>
                <c:pt idx="72">
                  <c:v>465.91999999999962</c:v>
                </c:pt>
                <c:pt idx="73">
                  <c:v>460.8</c:v>
                </c:pt>
                <c:pt idx="74">
                  <c:v>460.8</c:v>
                </c:pt>
                <c:pt idx="75">
                  <c:v>460.8</c:v>
                </c:pt>
                <c:pt idx="76">
                  <c:v>460.8</c:v>
                </c:pt>
                <c:pt idx="77">
                  <c:v>460.8</c:v>
                </c:pt>
                <c:pt idx="78">
                  <c:v>460.8</c:v>
                </c:pt>
                <c:pt idx="79">
                  <c:v>458.88</c:v>
                </c:pt>
                <c:pt idx="80">
                  <c:v>458.88</c:v>
                </c:pt>
                <c:pt idx="81">
                  <c:v>458.88</c:v>
                </c:pt>
                <c:pt idx="82">
                  <c:v>456</c:v>
                </c:pt>
                <c:pt idx="83">
                  <c:v>456</c:v>
                </c:pt>
                <c:pt idx="84">
                  <c:v>453.76</c:v>
                </c:pt>
                <c:pt idx="85">
                  <c:v>454.71999999999969</c:v>
                </c:pt>
                <c:pt idx="86">
                  <c:v>488</c:v>
                </c:pt>
                <c:pt idx="87">
                  <c:v>477.76</c:v>
                </c:pt>
                <c:pt idx="88">
                  <c:v>480</c:v>
                </c:pt>
                <c:pt idx="89">
                  <c:v>480</c:v>
                </c:pt>
                <c:pt idx="90">
                  <c:v>483.84000000000032</c:v>
                </c:pt>
                <c:pt idx="91">
                  <c:v>488</c:v>
                </c:pt>
                <c:pt idx="92">
                  <c:v>488</c:v>
                </c:pt>
                <c:pt idx="93">
                  <c:v>493.76</c:v>
                </c:pt>
                <c:pt idx="94">
                  <c:v>496.96</c:v>
                </c:pt>
                <c:pt idx="95">
                  <c:v>496.96</c:v>
                </c:pt>
                <c:pt idx="96">
                  <c:v>506.88</c:v>
                </c:pt>
                <c:pt idx="97">
                  <c:v>516.79999999999995</c:v>
                </c:pt>
                <c:pt idx="98">
                  <c:v>536.95999999999947</c:v>
                </c:pt>
                <c:pt idx="99">
                  <c:v>546.88</c:v>
                </c:pt>
                <c:pt idx="100">
                  <c:v>556.79999999999995</c:v>
                </c:pt>
                <c:pt idx="101">
                  <c:v>560.95999999999947</c:v>
                </c:pt>
                <c:pt idx="102">
                  <c:v>699.52</c:v>
                </c:pt>
                <c:pt idx="103">
                  <c:v>865.92</c:v>
                </c:pt>
                <c:pt idx="104">
                  <c:v>1040.6399999999999</c:v>
                </c:pt>
                <c:pt idx="105">
                  <c:v>1152.6399999999999</c:v>
                </c:pt>
                <c:pt idx="106">
                  <c:v>1264.6399999999999</c:v>
                </c:pt>
                <c:pt idx="107">
                  <c:v>1349.12</c:v>
                </c:pt>
                <c:pt idx="108">
                  <c:v>1410.56</c:v>
                </c:pt>
                <c:pt idx="109">
                  <c:v>1388.8</c:v>
                </c:pt>
                <c:pt idx="110">
                  <c:v>1369.6</c:v>
                </c:pt>
                <c:pt idx="111">
                  <c:v>1365.76</c:v>
                </c:pt>
                <c:pt idx="112">
                  <c:v>1225.5999999999999</c:v>
                </c:pt>
                <c:pt idx="113">
                  <c:v>1255.6799999999998</c:v>
                </c:pt>
                <c:pt idx="114">
                  <c:v>1235.8399999999999</c:v>
                </c:pt>
                <c:pt idx="115">
                  <c:v>1195.52</c:v>
                </c:pt>
                <c:pt idx="116">
                  <c:v>1145.5999999999999</c:v>
                </c:pt>
                <c:pt idx="117">
                  <c:v>1155.8399999999999</c:v>
                </c:pt>
                <c:pt idx="118">
                  <c:v>1125.76</c:v>
                </c:pt>
                <c:pt idx="119">
                  <c:v>1262.72</c:v>
                </c:pt>
                <c:pt idx="120">
                  <c:v>1459.2</c:v>
                </c:pt>
                <c:pt idx="121">
                  <c:v>1660.1599999999999</c:v>
                </c:pt>
                <c:pt idx="122">
                  <c:v>1804.8</c:v>
                </c:pt>
                <c:pt idx="123">
                  <c:v>1958.4</c:v>
                </c:pt>
                <c:pt idx="124">
                  <c:v>2103.04</c:v>
                </c:pt>
                <c:pt idx="125">
                  <c:v>2225.92</c:v>
                </c:pt>
                <c:pt idx="126">
                  <c:v>2321.92</c:v>
                </c:pt>
                <c:pt idx="127">
                  <c:v>2476.8000000000002</c:v>
                </c:pt>
                <c:pt idx="128">
                  <c:v>2293.7599999999998</c:v>
                </c:pt>
                <c:pt idx="129">
                  <c:v>2120.96</c:v>
                </c:pt>
                <c:pt idx="130">
                  <c:v>1944.32</c:v>
                </c:pt>
                <c:pt idx="131">
                  <c:v>1717.76</c:v>
                </c:pt>
                <c:pt idx="132">
                  <c:v>1528.32</c:v>
                </c:pt>
                <c:pt idx="133">
                  <c:v>1361.92</c:v>
                </c:pt>
                <c:pt idx="134">
                  <c:v>1373.44</c:v>
                </c:pt>
                <c:pt idx="135">
                  <c:v>865.92</c:v>
                </c:pt>
                <c:pt idx="136">
                  <c:v>836.48</c:v>
                </c:pt>
                <c:pt idx="137">
                  <c:v>836.48</c:v>
                </c:pt>
                <c:pt idx="138">
                  <c:v>837.76</c:v>
                </c:pt>
                <c:pt idx="139">
                  <c:v>924.8</c:v>
                </c:pt>
                <c:pt idx="140">
                  <c:v>914.56</c:v>
                </c:pt>
                <c:pt idx="141">
                  <c:v>925.43999999999949</c:v>
                </c:pt>
                <c:pt idx="142">
                  <c:v>928</c:v>
                </c:pt>
                <c:pt idx="143">
                  <c:v>885.76</c:v>
                </c:pt>
                <c:pt idx="144">
                  <c:v>892.8</c:v>
                </c:pt>
                <c:pt idx="145">
                  <c:v>827.52</c:v>
                </c:pt>
                <c:pt idx="146">
                  <c:v>849.92</c:v>
                </c:pt>
                <c:pt idx="147">
                  <c:v>818.56</c:v>
                </c:pt>
                <c:pt idx="148">
                  <c:v>798.72</c:v>
                </c:pt>
                <c:pt idx="149">
                  <c:v>897.92</c:v>
                </c:pt>
                <c:pt idx="150">
                  <c:v>928</c:v>
                </c:pt>
                <c:pt idx="151">
                  <c:v>990.72</c:v>
                </c:pt>
                <c:pt idx="152">
                  <c:v>1000.9599999999994</c:v>
                </c:pt>
                <c:pt idx="153">
                  <c:v>990.72</c:v>
                </c:pt>
                <c:pt idx="154">
                  <c:v>880</c:v>
                </c:pt>
                <c:pt idx="155">
                  <c:v>869.76</c:v>
                </c:pt>
                <c:pt idx="156">
                  <c:v>870.4</c:v>
                </c:pt>
                <c:pt idx="157">
                  <c:v>860.8</c:v>
                </c:pt>
                <c:pt idx="158">
                  <c:v>860.8</c:v>
                </c:pt>
                <c:pt idx="159">
                  <c:v>842.88</c:v>
                </c:pt>
                <c:pt idx="160">
                  <c:v>842.88</c:v>
                </c:pt>
                <c:pt idx="161">
                  <c:v>832.64</c:v>
                </c:pt>
                <c:pt idx="162">
                  <c:v>822.4</c:v>
                </c:pt>
                <c:pt idx="163">
                  <c:v>812.8</c:v>
                </c:pt>
                <c:pt idx="164">
                  <c:v>802.56</c:v>
                </c:pt>
                <c:pt idx="165">
                  <c:v>802.56</c:v>
                </c:pt>
                <c:pt idx="166">
                  <c:v>780.8</c:v>
                </c:pt>
                <c:pt idx="167">
                  <c:v>749.43999999999949</c:v>
                </c:pt>
                <c:pt idx="168">
                  <c:v>739.83999999999946</c:v>
                </c:pt>
                <c:pt idx="169">
                  <c:v>739.83999999999946</c:v>
                </c:pt>
                <c:pt idx="170">
                  <c:v>727.68000000000052</c:v>
                </c:pt>
                <c:pt idx="171">
                  <c:v>707.83999999999946</c:v>
                </c:pt>
                <c:pt idx="172">
                  <c:v>707.83999999999946</c:v>
                </c:pt>
                <c:pt idx="173">
                  <c:v>686.72</c:v>
                </c:pt>
                <c:pt idx="174">
                  <c:v>681.6</c:v>
                </c:pt>
                <c:pt idx="175">
                  <c:v>681.6</c:v>
                </c:pt>
                <c:pt idx="176">
                  <c:v>672</c:v>
                </c:pt>
                <c:pt idx="177">
                  <c:v>651.83999999999946</c:v>
                </c:pt>
                <c:pt idx="178">
                  <c:v>661.76</c:v>
                </c:pt>
                <c:pt idx="179">
                  <c:v>641.91999999999996</c:v>
                </c:pt>
                <c:pt idx="180">
                  <c:v>641.91999999999996</c:v>
                </c:pt>
                <c:pt idx="181">
                  <c:v>611.83999999999946</c:v>
                </c:pt>
                <c:pt idx="182">
                  <c:v>611.83999999999946</c:v>
                </c:pt>
                <c:pt idx="183">
                  <c:v>608</c:v>
                </c:pt>
                <c:pt idx="184">
                  <c:v>597.76</c:v>
                </c:pt>
                <c:pt idx="185">
                  <c:v>587.83999999999946</c:v>
                </c:pt>
                <c:pt idx="186">
                  <c:v>578.88</c:v>
                </c:pt>
                <c:pt idx="187">
                  <c:v>578.88</c:v>
                </c:pt>
                <c:pt idx="188">
                  <c:v>569.91999999999996</c:v>
                </c:pt>
                <c:pt idx="189">
                  <c:v>560</c:v>
                </c:pt>
                <c:pt idx="190">
                  <c:v>554.88</c:v>
                </c:pt>
                <c:pt idx="191">
                  <c:v>554.88</c:v>
                </c:pt>
                <c:pt idx="192">
                  <c:v>546.88</c:v>
                </c:pt>
                <c:pt idx="193">
                  <c:v>540.79999999999995</c:v>
                </c:pt>
                <c:pt idx="194">
                  <c:v>530.88</c:v>
                </c:pt>
                <c:pt idx="195">
                  <c:v>520.95999999999947</c:v>
                </c:pt>
                <c:pt idx="196">
                  <c:v>520.95999999999947</c:v>
                </c:pt>
                <c:pt idx="197">
                  <c:v>517.76</c:v>
                </c:pt>
                <c:pt idx="198">
                  <c:v>507.84000000000032</c:v>
                </c:pt>
                <c:pt idx="199">
                  <c:v>508.8</c:v>
                </c:pt>
                <c:pt idx="200">
                  <c:v>508.8</c:v>
                </c:pt>
                <c:pt idx="201">
                  <c:v>498.88</c:v>
                </c:pt>
                <c:pt idx="202">
                  <c:v>494.71999999999969</c:v>
                </c:pt>
                <c:pt idx="203">
                  <c:v>494.71999999999969</c:v>
                </c:pt>
                <c:pt idx="204">
                  <c:v>489.91999999999962</c:v>
                </c:pt>
                <c:pt idx="205">
                  <c:v>486.71999999999969</c:v>
                </c:pt>
                <c:pt idx="206">
                  <c:v>486.71999999999969</c:v>
                </c:pt>
                <c:pt idx="207">
                  <c:v>485.76</c:v>
                </c:pt>
                <c:pt idx="208">
                  <c:v>480</c:v>
                </c:pt>
                <c:pt idx="209">
                  <c:v>480</c:v>
                </c:pt>
                <c:pt idx="210">
                  <c:v>480</c:v>
                </c:pt>
                <c:pt idx="211">
                  <c:v>473.91999999999962</c:v>
                </c:pt>
                <c:pt idx="212">
                  <c:v>473.91999999999962</c:v>
                </c:pt>
                <c:pt idx="213">
                  <c:v>473.91999999999962</c:v>
                </c:pt>
                <c:pt idx="214">
                  <c:v>470.71999999999969</c:v>
                </c:pt>
                <c:pt idx="215">
                  <c:v>470.71999999999969</c:v>
                </c:pt>
                <c:pt idx="216">
                  <c:v>469.76</c:v>
                </c:pt>
                <c:pt idx="217">
                  <c:v>469.76</c:v>
                </c:pt>
                <c:pt idx="218">
                  <c:v>469.76</c:v>
                </c:pt>
                <c:pt idx="219">
                  <c:v>469.76</c:v>
                </c:pt>
                <c:pt idx="220">
                  <c:v>467.84000000000032</c:v>
                </c:pt>
                <c:pt idx="221">
                  <c:v>467.84000000000032</c:v>
                </c:pt>
                <c:pt idx="222">
                  <c:v>465.91999999999962</c:v>
                </c:pt>
                <c:pt idx="223">
                  <c:v>464</c:v>
                </c:pt>
                <c:pt idx="224">
                  <c:v>464</c:v>
                </c:pt>
                <c:pt idx="225">
                  <c:v>459.84000000000032</c:v>
                </c:pt>
                <c:pt idx="226">
                  <c:v>460.8</c:v>
                </c:pt>
                <c:pt idx="227">
                  <c:v>460.8</c:v>
                </c:pt>
                <c:pt idx="228">
                  <c:v>457.91999999999962</c:v>
                </c:pt>
                <c:pt idx="229">
                  <c:v>500.8</c:v>
                </c:pt>
                <c:pt idx="230">
                  <c:v>470.71999999999969</c:v>
                </c:pt>
                <c:pt idx="231">
                  <c:v>468.8</c:v>
                </c:pt>
                <c:pt idx="232">
                  <c:v>468.8</c:v>
                </c:pt>
                <c:pt idx="233">
                  <c:v>470.71999999999969</c:v>
                </c:pt>
                <c:pt idx="234">
                  <c:v>490.88</c:v>
                </c:pt>
                <c:pt idx="235">
                  <c:v>552.95999999999947</c:v>
                </c:pt>
                <c:pt idx="236">
                  <c:v>644.79999999999995</c:v>
                </c:pt>
                <c:pt idx="237">
                  <c:v>704.64</c:v>
                </c:pt>
                <c:pt idx="238">
                  <c:v>774.4</c:v>
                </c:pt>
                <c:pt idx="239">
                  <c:v>825.6</c:v>
                </c:pt>
                <c:pt idx="240">
                  <c:v>750.72</c:v>
                </c:pt>
                <c:pt idx="241">
                  <c:v>920.95999999999947</c:v>
                </c:pt>
                <c:pt idx="242">
                  <c:v>1013.76</c:v>
                </c:pt>
                <c:pt idx="243">
                  <c:v>1127.6799999999998</c:v>
                </c:pt>
                <c:pt idx="244">
                  <c:v>1207.6799999999998</c:v>
                </c:pt>
                <c:pt idx="245">
                  <c:v>1267.8399999999999</c:v>
                </c:pt>
                <c:pt idx="246">
                  <c:v>1243.52</c:v>
                </c:pt>
                <c:pt idx="247">
                  <c:v>1266.56</c:v>
                </c:pt>
                <c:pt idx="248">
                  <c:v>1420.8</c:v>
                </c:pt>
                <c:pt idx="249">
                  <c:v>1534.72</c:v>
                </c:pt>
                <c:pt idx="250">
                  <c:v>1635.84</c:v>
                </c:pt>
                <c:pt idx="251">
                  <c:v>1728</c:v>
                </c:pt>
                <c:pt idx="252">
                  <c:v>1779.2</c:v>
                </c:pt>
                <c:pt idx="253">
                  <c:v>1818.8799999999999</c:v>
                </c:pt>
                <c:pt idx="254">
                  <c:v>1870.08</c:v>
                </c:pt>
                <c:pt idx="255">
                  <c:v>1856</c:v>
                </c:pt>
                <c:pt idx="256">
                  <c:v>1740.8</c:v>
                </c:pt>
                <c:pt idx="257">
                  <c:v>1625.6</c:v>
                </c:pt>
                <c:pt idx="258">
                  <c:v>1841.92</c:v>
                </c:pt>
                <c:pt idx="259">
                  <c:v>1977.6</c:v>
                </c:pt>
                <c:pt idx="260">
                  <c:v>2092.8000000000002</c:v>
                </c:pt>
                <c:pt idx="261">
                  <c:v>2215.6799999999998</c:v>
                </c:pt>
                <c:pt idx="262">
                  <c:v>2265.6</c:v>
                </c:pt>
                <c:pt idx="263">
                  <c:v>2296.3200000000002</c:v>
                </c:pt>
                <c:pt idx="264">
                  <c:v>2347.52</c:v>
                </c:pt>
                <c:pt idx="265">
                  <c:v>2369.2799999999997</c:v>
                </c:pt>
                <c:pt idx="266">
                  <c:v>1452.8</c:v>
                </c:pt>
                <c:pt idx="267">
                  <c:v>1276.8</c:v>
                </c:pt>
                <c:pt idx="268">
                  <c:v>688</c:v>
                </c:pt>
                <c:pt idx="269">
                  <c:v>616</c:v>
                </c:pt>
                <c:pt idx="270">
                  <c:v>605.76</c:v>
                </c:pt>
                <c:pt idx="271">
                  <c:v>565.76</c:v>
                </c:pt>
                <c:pt idx="272">
                  <c:v>555.83999999999946</c:v>
                </c:pt>
                <c:pt idx="273">
                  <c:v>544.95999999999947</c:v>
                </c:pt>
                <c:pt idx="274">
                  <c:v>576.95999999999947</c:v>
                </c:pt>
                <c:pt idx="275">
                  <c:v>545.91999999999996</c:v>
                </c:pt>
                <c:pt idx="276">
                  <c:v>630.72</c:v>
                </c:pt>
                <c:pt idx="277">
                  <c:v>746.88</c:v>
                </c:pt>
                <c:pt idx="278">
                  <c:v>778.88</c:v>
                </c:pt>
                <c:pt idx="279">
                  <c:v>776.95999999999947</c:v>
                </c:pt>
                <c:pt idx="280">
                  <c:v>785.92</c:v>
                </c:pt>
                <c:pt idx="281">
                  <c:v>836.48</c:v>
                </c:pt>
                <c:pt idx="282">
                  <c:v>817.92</c:v>
                </c:pt>
                <c:pt idx="283">
                  <c:v>817.92</c:v>
                </c:pt>
                <c:pt idx="284">
                  <c:v>818.56</c:v>
                </c:pt>
                <c:pt idx="285">
                  <c:v>828.8</c:v>
                </c:pt>
                <c:pt idx="286">
                  <c:v>838.4</c:v>
                </c:pt>
                <c:pt idx="287">
                  <c:v>848.64</c:v>
                </c:pt>
                <c:pt idx="288">
                  <c:v>848.64</c:v>
                </c:pt>
                <c:pt idx="289">
                  <c:v>858.88</c:v>
                </c:pt>
                <c:pt idx="290">
                  <c:v>920.95999999999947</c:v>
                </c:pt>
                <c:pt idx="291">
                  <c:v>1127.6799999999998</c:v>
                </c:pt>
                <c:pt idx="292">
                  <c:v>1291.52</c:v>
                </c:pt>
                <c:pt idx="293">
                  <c:v>1434.8799999999999</c:v>
                </c:pt>
                <c:pt idx="294">
                  <c:v>1566.72</c:v>
                </c:pt>
                <c:pt idx="295">
                  <c:v>1649.92</c:v>
                </c:pt>
                <c:pt idx="296">
                  <c:v>1719.04</c:v>
                </c:pt>
                <c:pt idx="297">
                  <c:v>1812.48</c:v>
                </c:pt>
                <c:pt idx="298">
                  <c:v>1894.4</c:v>
                </c:pt>
                <c:pt idx="299">
                  <c:v>1544.96</c:v>
                </c:pt>
                <c:pt idx="300">
                  <c:v>766.72</c:v>
                </c:pt>
                <c:pt idx="301">
                  <c:v>891.52</c:v>
                </c:pt>
                <c:pt idx="302">
                  <c:v>974.72</c:v>
                </c:pt>
                <c:pt idx="303">
                  <c:v>1014.4</c:v>
                </c:pt>
                <c:pt idx="304">
                  <c:v>1045.76</c:v>
                </c:pt>
                <c:pt idx="305">
                  <c:v>1179.52</c:v>
                </c:pt>
                <c:pt idx="306">
                  <c:v>1292.8</c:v>
                </c:pt>
                <c:pt idx="307">
                  <c:v>1361.92</c:v>
                </c:pt>
                <c:pt idx="308">
                  <c:v>1434.8799999999999</c:v>
                </c:pt>
                <c:pt idx="309">
                  <c:v>1487.36</c:v>
                </c:pt>
                <c:pt idx="310">
                  <c:v>1434.8799999999999</c:v>
                </c:pt>
                <c:pt idx="311">
                  <c:v>1329.92</c:v>
                </c:pt>
                <c:pt idx="312">
                  <c:v>1309.44</c:v>
                </c:pt>
                <c:pt idx="313">
                  <c:v>1258.8799999999999</c:v>
                </c:pt>
                <c:pt idx="314">
                  <c:v>1238.4000000000001</c:v>
                </c:pt>
                <c:pt idx="315">
                  <c:v>1198.72</c:v>
                </c:pt>
                <c:pt idx="316">
                  <c:v>1158.4000000000001</c:v>
                </c:pt>
                <c:pt idx="317">
                  <c:v>1118.72</c:v>
                </c:pt>
                <c:pt idx="318">
                  <c:v>1068.8</c:v>
                </c:pt>
                <c:pt idx="319">
                  <c:v>1036.8</c:v>
                </c:pt>
                <c:pt idx="320">
                  <c:v>1006.72</c:v>
                </c:pt>
                <c:pt idx="321">
                  <c:v>976.64</c:v>
                </c:pt>
                <c:pt idx="322">
                  <c:v>966.4</c:v>
                </c:pt>
                <c:pt idx="323">
                  <c:v>936.95999999999947</c:v>
                </c:pt>
                <c:pt idx="324">
                  <c:v>906.88</c:v>
                </c:pt>
                <c:pt idx="325">
                  <c:v>886.4</c:v>
                </c:pt>
                <c:pt idx="326">
                  <c:v>856.95999999999947</c:v>
                </c:pt>
                <c:pt idx="327">
                  <c:v>836.48</c:v>
                </c:pt>
                <c:pt idx="328">
                  <c:v>826.88</c:v>
                </c:pt>
                <c:pt idx="329">
                  <c:v>796.8</c:v>
                </c:pt>
                <c:pt idx="330">
                  <c:v>786.56</c:v>
                </c:pt>
                <c:pt idx="331">
                  <c:v>756.48</c:v>
                </c:pt>
                <c:pt idx="332">
                  <c:v>736.64</c:v>
                </c:pt>
                <c:pt idx="333">
                  <c:v>726.4</c:v>
                </c:pt>
                <c:pt idx="334">
                  <c:v>706.56</c:v>
                </c:pt>
                <c:pt idx="335">
                  <c:v>686.72</c:v>
                </c:pt>
                <c:pt idx="336">
                  <c:v>676.48</c:v>
                </c:pt>
                <c:pt idx="337">
                  <c:v>666.88</c:v>
                </c:pt>
                <c:pt idx="338">
                  <c:v>656.64</c:v>
                </c:pt>
                <c:pt idx="339">
                  <c:v>646.72</c:v>
                </c:pt>
                <c:pt idx="340">
                  <c:v>636.79999999999995</c:v>
                </c:pt>
                <c:pt idx="341">
                  <c:v>626.88</c:v>
                </c:pt>
                <c:pt idx="342">
                  <c:v>616.95999999999947</c:v>
                </c:pt>
                <c:pt idx="343">
                  <c:v>606.72</c:v>
                </c:pt>
                <c:pt idx="344">
                  <c:v>596.79999999999995</c:v>
                </c:pt>
                <c:pt idx="345">
                  <c:v>596.79999999999995</c:v>
                </c:pt>
                <c:pt idx="346">
                  <c:v>592.95999999999947</c:v>
                </c:pt>
                <c:pt idx="347">
                  <c:v>582.72</c:v>
                </c:pt>
                <c:pt idx="348">
                  <c:v>572.79999999999995</c:v>
                </c:pt>
                <c:pt idx="349">
                  <c:v>572.79999999999995</c:v>
                </c:pt>
                <c:pt idx="350">
                  <c:v>564.79999999999995</c:v>
                </c:pt>
                <c:pt idx="351">
                  <c:v>557.76</c:v>
                </c:pt>
                <c:pt idx="352">
                  <c:v>557.76</c:v>
                </c:pt>
                <c:pt idx="353">
                  <c:v>547.83999999999946</c:v>
                </c:pt>
                <c:pt idx="354">
                  <c:v>544.95999999999947</c:v>
                </c:pt>
                <c:pt idx="355">
                  <c:v>544.95999999999947</c:v>
                </c:pt>
                <c:pt idx="356">
                  <c:v>537.91999999999996</c:v>
                </c:pt>
                <c:pt idx="357">
                  <c:v>531.83999999999946</c:v>
                </c:pt>
                <c:pt idx="358">
                  <c:v>531.83999999999946</c:v>
                </c:pt>
                <c:pt idx="359">
                  <c:v>525.76</c:v>
                </c:pt>
                <c:pt idx="360">
                  <c:v>520</c:v>
                </c:pt>
                <c:pt idx="361">
                  <c:v>520</c:v>
                </c:pt>
                <c:pt idx="362">
                  <c:v>517.76</c:v>
                </c:pt>
                <c:pt idx="363">
                  <c:v>513.91999999999996</c:v>
                </c:pt>
                <c:pt idx="364">
                  <c:v>513.91999999999996</c:v>
                </c:pt>
                <c:pt idx="365">
                  <c:v>509.76</c:v>
                </c:pt>
                <c:pt idx="366">
                  <c:v>509.76</c:v>
                </c:pt>
                <c:pt idx="367">
                  <c:v>509.76</c:v>
                </c:pt>
                <c:pt idx="368">
                  <c:v>506.88</c:v>
                </c:pt>
                <c:pt idx="369">
                  <c:v>500.8</c:v>
                </c:pt>
                <c:pt idx="370">
                  <c:v>500.8</c:v>
                </c:pt>
                <c:pt idx="371">
                  <c:v>504.96</c:v>
                </c:pt>
                <c:pt idx="372">
                  <c:v>504</c:v>
                </c:pt>
                <c:pt idx="373">
                  <c:v>504</c:v>
                </c:pt>
                <c:pt idx="374">
                  <c:v>542.72</c:v>
                </c:pt>
                <c:pt idx="375">
                  <c:v>502.71999999999969</c:v>
                </c:pt>
                <c:pt idx="376">
                  <c:v>502.71999999999969</c:v>
                </c:pt>
                <c:pt idx="377">
                  <c:v>510.71999999999969</c:v>
                </c:pt>
                <c:pt idx="378">
                  <c:v>590.72</c:v>
                </c:pt>
                <c:pt idx="379">
                  <c:v>518.72</c:v>
                </c:pt>
                <c:pt idx="380">
                  <c:v>488.96</c:v>
                </c:pt>
                <c:pt idx="381">
                  <c:v>606.72</c:v>
                </c:pt>
                <c:pt idx="382">
                  <c:v>636.79999999999995</c:v>
                </c:pt>
                <c:pt idx="383">
                  <c:v>750.72</c:v>
                </c:pt>
                <c:pt idx="384">
                  <c:v>898.56</c:v>
                </c:pt>
                <c:pt idx="385">
                  <c:v>971.52</c:v>
                </c:pt>
                <c:pt idx="386">
                  <c:v>1063.6799999999998</c:v>
                </c:pt>
                <c:pt idx="387">
                  <c:v>1102.72</c:v>
                </c:pt>
                <c:pt idx="388">
                  <c:v>1133.44</c:v>
                </c:pt>
                <c:pt idx="389">
                  <c:v>794.88</c:v>
                </c:pt>
                <c:pt idx="390">
                  <c:v>650.88</c:v>
                </c:pt>
                <c:pt idx="391">
                  <c:v>600.95999999999947</c:v>
                </c:pt>
                <c:pt idx="392">
                  <c:v>938.88</c:v>
                </c:pt>
                <c:pt idx="393">
                  <c:v>734.72</c:v>
                </c:pt>
                <c:pt idx="394">
                  <c:v>774.4</c:v>
                </c:pt>
                <c:pt idx="395">
                  <c:v>794.88</c:v>
                </c:pt>
                <c:pt idx="396">
                  <c:v>845.43999999999949</c:v>
                </c:pt>
                <c:pt idx="397">
                  <c:v>866.56</c:v>
                </c:pt>
                <c:pt idx="398">
                  <c:v>846.72</c:v>
                </c:pt>
                <c:pt idx="399">
                  <c:v>858.88</c:v>
                </c:pt>
                <c:pt idx="400">
                  <c:v>919.68000000000052</c:v>
                </c:pt>
                <c:pt idx="401">
                  <c:v>798.72</c:v>
                </c:pt>
                <c:pt idx="402">
                  <c:v>768</c:v>
                </c:pt>
                <c:pt idx="403">
                  <c:v>755.83999999999946</c:v>
                </c:pt>
                <c:pt idx="404">
                  <c:v>683.52</c:v>
                </c:pt>
                <c:pt idx="405">
                  <c:v>694.4</c:v>
                </c:pt>
                <c:pt idx="406">
                  <c:v>683.52</c:v>
                </c:pt>
                <c:pt idx="407">
                  <c:v>705.92</c:v>
                </c:pt>
                <c:pt idx="408">
                  <c:v>727.68000000000052</c:v>
                </c:pt>
                <c:pt idx="409">
                  <c:v>727.68000000000052</c:v>
                </c:pt>
                <c:pt idx="410">
                  <c:v>748.8</c:v>
                </c:pt>
                <c:pt idx="411">
                  <c:v>758.4</c:v>
                </c:pt>
                <c:pt idx="412">
                  <c:v>768</c:v>
                </c:pt>
                <c:pt idx="413">
                  <c:v>768</c:v>
                </c:pt>
                <c:pt idx="414">
                  <c:v>768</c:v>
                </c:pt>
                <c:pt idx="415">
                  <c:v>771.83999999999946</c:v>
                </c:pt>
                <c:pt idx="416">
                  <c:v>775.68000000000052</c:v>
                </c:pt>
                <c:pt idx="417">
                  <c:v>775.68000000000052</c:v>
                </c:pt>
                <c:pt idx="418">
                  <c:v>769.92</c:v>
                </c:pt>
                <c:pt idx="419">
                  <c:v>821.76</c:v>
                </c:pt>
                <c:pt idx="420">
                  <c:v>821.76</c:v>
                </c:pt>
                <c:pt idx="421">
                  <c:v>804.48</c:v>
                </c:pt>
                <c:pt idx="422">
                  <c:v>773.76</c:v>
                </c:pt>
                <c:pt idx="423">
                  <c:v>732.8</c:v>
                </c:pt>
                <c:pt idx="424">
                  <c:v>723.83999999999946</c:v>
                </c:pt>
                <c:pt idx="425">
                  <c:v>733.43999999999949</c:v>
                </c:pt>
                <c:pt idx="426">
                  <c:v>734.72</c:v>
                </c:pt>
                <c:pt idx="427">
                  <c:v>826.88</c:v>
                </c:pt>
                <c:pt idx="428">
                  <c:v>878.72</c:v>
                </c:pt>
                <c:pt idx="429">
                  <c:v>848.64</c:v>
                </c:pt>
                <c:pt idx="430">
                  <c:v>796.8</c:v>
                </c:pt>
                <c:pt idx="431">
                  <c:v>796.8</c:v>
                </c:pt>
                <c:pt idx="432">
                  <c:v>787.83999999999946</c:v>
                </c:pt>
                <c:pt idx="433">
                  <c:v>789.76</c:v>
                </c:pt>
                <c:pt idx="434">
                  <c:v>789.76</c:v>
                </c:pt>
                <c:pt idx="435">
                  <c:v>797.43999999999949</c:v>
                </c:pt>
                <c:pt idx="436">
                  <c:v>930.56</c:v>
                </c:pt>
                <c:pt idx="437">
                  <c:v>1063.6799999999998</c:v>
                </c:pt>
                <c:pt idx="438">
                  <c:v>1176.96</c:v>
                </c:pt>
                <c:pt idx="439">
                  <c:v>1278.72</c:v>
                </c:pt>
                <c:pt idx="440">
                  <c:v>1350.4</c:v>
                </c:pt>
                <c:pt idx="441">
                  <c:v>1283.8399999999999</c:v>
                </c:pt>
                <c:pt idx="442">
                  <c:v>1220.48</c:v>
                </c:pt>
                <c:pt idx="443">
                  <c:v>1200.6399999999999</c:v>
                </c:pt>
                <c:pt idx="444">
                  <c:v>1179.52</c:v>
                </c:pt>
                <c:pt idx="445">
                  <c:v>1149.44</c:v>
                </c:pt>
                <c:pt idx="446">
                  <c:v>1120</c:v>
                </c:pt>
                <c:pt idx="447">
                  <c:v>1099.52</c:v>
                </c:pt>
                <c:pt idx="448">
                  <c:v>1059.8399999999999</c:v>
                </c:pt>
                <c:pt idx="449">
                  <c:v>1029.76</c:v>
                </c:pt>
                <c:pt idx="450">
                  <c:v>1019.52</c:v>
                </c:pt>
                <c:pt idx="451">
                  <c:v>999.68000000000052</c:v>
                </c:pt>
                <c:pt idx="452">
                  <c:v>989.43999999999949</c:v>
                </c:pt>
                <c:pt idx="453">
                  <c:v>969.6</c:v>
                </c:pt>
                <c:pt idx="454">
                  <c:v>949.76</c:v>
                </c:pt>
                <c:pt idx="455">
                  <c:v>939.52</c:v>
                </c:pt>
                <c:pt idx="456">
                  <c:v>918.4</c:v>
                </c:pt>
                <c:pt idx="457">
                  <c:v>908.8</c:v>
                </c:pt>
                <c:pt idx="458">
                  <c:v>888.95999999999947</c:v>
                </c:pt>
                <c:pt idx="459">
                  <c:v>868.48</c:v>
                </c:pt>
                <c:pt idx="460">
                  <c:v>858.88</c:v>
                </c:pt>
                <c:pt idx="461">
                  <c:v>848.64</c:v>
                </c:pt>
                <c:pt idx="462">
                  <c:v>828.8</c:v>
                </c:pt>
                <c:pt idx="463">
                  <c:v>818.56</c:v>
                </c:pt>
                <c:pt idx="464">
                  <c:v>798.72</c:v>
                </c:pt>
                <c:pt idx="465">
                  <c:v>788.48</c:v>
                </c:pt>
                <c:pt idx="466">
                  <c:v>768.64</c:v>
                </c:pt>
                <c:pt idx="467">
                  <c:v>758.4</c:v>
                </c:pt>
                <c:pt idx="468">
                  <c:v>748.8</c:v>
                </c:pt>
                <c:pt idx="469">
                  <c:v>728.95999999999947</c:v>
                </c:pt>
                <c:pt idx="470">
                  <c:v>718.72</c:v>
                </c:pt>
                <c:pt idx="471">
                  <c:v>708.48</c:v>
                </c:pt>
                <c:pt idx="472">
                  <c:v>698.88</c:v>
                </c:pt>
                <c:pt idx="473">
                  <c:v>688.64</c:v>
                </c:pt>
                <c:pt idx="474">
                  <c:v>678.4</c:v>
                </c:pt>
                <c:pt idx="475">
                  <c:v>668.8</c:v>
                </c:pt>
                <c:pt idx="476">
                  <c:v>658.56</c:v>
                </c:pt>
                <c:pt idx="477">
                  <c:v>658.56</c:v>
                </c:pt>
                <c:pt idx="478">
                  <c:v>648.95999999999947</c:v>
                </c:pt>
                <c:pt idx="479">
                  <c:v>640.95999999999947</c:v>
                </c:pt>
                <c:pt idx="480">
                  <c:v>640.95999999999947</c:v>
                </c:pt>
                <c:pt idx="481">
                  <c:v>630.72</c:v>
                </c:pt>
                <c:pt idx="482">
                  <c:v>620.79999999999995</c:v>
                </c:pt>
                <c:pt idx="483">
                  <c:v>611.83999999999946</c:v>
                </c:pt>
                <c:pt idx="484">
                  <c:v>611.83999999999946</c:v>
                </c:pt>
                <c:pt idx="485">
                  <c:v>602.88</c:v>
                </c:pt>
                <c:pt idx="486">
                  <c:v>594.88</c:v>
                </c:pt>
                <c:pt idx="487">
                  <c:v>584.95999999999947</c:v>
                </c:pt>
                <c:pt idx="488">
                  <c:v>584.95999999999947</c:v>
                </c:pt>
                <c:pt idx="489">
                  <c:v>574.72</c:v>
                </c:pt>
                <c:pt idx="490">
                  <c:v>565.76</c:v>
                </c:pt>
                <c:pt idx="491">
                  <c:v>565.76</c:v>
                </c:pt>
                <c:pt idx="492">
                  <c:v>547.83999999999946</c:v>
                </c:pt>
                <c:pt idx="493">
                  <c:v>547.83999999999946</c:v>
                </c:pt>
                <c:pt idx="494">
                  <c:v>544</c:v>
                </c:pt>
                <c:pt idx="495">
                  <c:v>536</c:v>
                </c:pt>
                <c:pt idx="496">
                  <c:v>536</c:v>
                </c:pt>
                <c:pt idx="497">
                  <c:v>525.76</c:v>
                </c:pt>
                <c:pt idx="498">
                  <c:v>518.72</c:v>
                </c:pt>
                <c:pt idx="499">
                  <c:v>518.72</c:v>
                </c:pt>
                <c:pt idx="500">
                  <c:v>514.88</c:v>
                </c:pt>
                <c:pt idx="501">
                  <c:v>506.88</c:v>
                </c:pt>
                <c:pt idx="502">
                  <c:v>506.88</c:v>
                </c:pt>
                <c:pt idx="503">
                  <c:v>506.88</c:v>
                </c:pt>
                <c:pt idx="504">
                  <c:v>499.84000000000032</c:v>
                </c:pt>
                <c:pt idx="505">
                  <c:v>499.84000000000032</c:v>
                </c:pt>
                <c:pt idx="506">
                  <c:v>496.96</c:v>
                </c:pt>
                <c:pt idx="507">
                  <c:v>494.71999999999969</c:v>
                </c:pt>
                <c:pt idx="508">
                  <c:v>494.71999999999969</c:v>
                </c:pt>
                <c:pt idx="509">
                  <c:v>492.8</c:v>
                </c:pt>
                <c:pt idx="510">
                  <c:v>488.96</c:v>
                </c:pt>
                <c:pt idx="511">
                  <c:v>488.96</c:v>
                </c:pt>
                <c:pt idx="512">
                  <c:v>488</c:v>
                </c:pt>
                <c:pt idx="513">
                  <c:v>490.88</c:v>
                </c:pt>
                <c:pt idx="514">
                  <c:v>490.88</c:v>
                </c:pt>
                <c:pt idx="515">
                  <c:v>521.91999999999996</c:v>
                </c:pt>
                <c:pt idx="516">
                  <c:v>512</c:v>
                </c:pt>
                <c:pt idx="517">
                  <c:v>506.88</c:v>
                </c:pt>
                <c:pt idx="518">
                  <c:v>506.88</c:v>
                </c:pt>
                <c:pt idx="519">
                  <c:v>504.96</c:v>
                </c:pt>
                <c:pt idx="520">
                  <c:v>514.88</c:v>
                </c:pt>
                <c:pt idx="521">
                  <c:v>534.72</c:v>
                </c:pt>
                <c:pt idx="522">
                  <c:v>554.88</c:v>
                </c:pt>
                <c:pt idx="523">
                  <c:v>634.88</c:v>
                </c:pt>
                <c:pt idx="524">
                  <c:v>674.56</c:v>
                </c:pt>
                <c:pt idx="525">
                  <c:v>800.64</c:v>
                </c:pt>
                <c:pt idx="526">
                  <c:v>803.83999999999946</c:v>
                </c:pt>
                <c:pt idx="527">
                  <c:v>958.72</c:v>
                </c:pt>
                <c:pt idx="528">
                  <c:v>1043.8399999999999</c:v>
                </c:pt>
                <c:pt idx="529">
                  <c:v>1094.4000000000001</c:v>
                </c:pt>
                <c:pt idx="530">
                  <c:v>1115.52</c:v>
                </c:pt>
                <c:pt idx="531">
                  <c:v>1030.4000000000001</c:v>
                </c:pt>
                <c:pt idx="532">
                  <c:v>1101.44</c:v>
                </c:pt>
                <c:pt idx="533">
                  <c:v>1057.92</c:v>
                </c:pt>
                <c:pt idx="534">
                  <c:v>1108.48</c:v>
                </c:pt>
                <c:pt idx="535">
                  <c:v>1161.5999999999999</c:v>
                </c:pt>
                <c:pt idx="536">
                  <c:v>1170.56</c:v>
                </c:pt>
                <c:pt idx="537">
                  <c:v>1168.6399999999999</c:v>
                </c:pt>
                <c:pt idx="538">
                  <c:v>1105.92</c:v>
                </c:pt>
                <c:pt idx="539">
                  <c:v>1072.6399999999999</c:v>
                </c:pt>
                <c:pt idx="540">
                  <c:v>1101.44</c:v>
                </c:pt>
                <c:pt idx="541">
                  <c:v>1108.48</c:v>
                </c:pt>
                <c:pt idx="542">
                  <c:v>1018.88</c:v>
                </c:pt>
                <c:pt idx="543">
                  <c:v>1006.72</c:v>
                </c:pt>
                <c:pt idx="544">
                  <c:v>684.8</c:v>
                </c:pt>
                <c:pt idx="545">
                  <c:v>835.83999999999946</c:v>
                </c:pt>
                <c:pt idx="546">
                  <c:v>866.56</c:v>
                </c:pt>
                <c:pt idx="547">
                  <c:v>866.56</c:v>
                </c:pt>
                <c:pt idx="548">
                  <c:v>864</c:v>
                </c:pt>
                <c:pt idx="549">
                  <c:v>946.56</c:v>
                </c:pt>
                <c:pt idx="550">
                  <c:v>1008.64</c:v>
                </c:pt>
                <c:pt idx="551">
                  <c:v>1028.48</c:v>
                </c:pt>
                <c:pt idx="552">
                  <c:v>1069.44</c:v>
                </c:pt>
                <c:pt idx="553">
                  <c:v>1089.92</c:v>
                </c:pt>
                <c:pt idx="554">
                  <c:v>1109.76</c:v>
                </c:pt>
                <c:pt idx="555">
                  <c:v>690.56</c:v>
                </c:pt>
                <c:pt idx="556">
                  <c:v>670.72</c:v>
                </c:pt>
                <c:pt idx="557">
                  <c:v>693.76</c:v>
                </c:pt>
                <c:pt idx="558">
                  <c:v>838.4</c:v>
                </c:pt>
                <c:pt idx="559">
                  <c:v>941.43999999999949</c:v>
                </c:pt>
                <c:pt idx="560">
                  <c:v>1032.96</c:v>
                </c:pt>
                <c:pt idx="561">
                  <c:v>1072.6399999999999</c:v>
                </c:pt>
                <c:pt idx="562">
                  <c:v>1105.92</c:v>
                </c:pt>
                <c:pt idx="563">
                  <c:v>686.72</c:v>
                </c:pt>
                <c:pt idx="564">
                  <c:v>636.79999999999995</c:v>
                </c:pt>
                <c:pt idx="565">
                  <c:v>627.83999999999946</c:v>
                </c:pt>
                <c:pt idx="566">
                  <c:v>617.91999999999996</c:v>
                </c:pt>
                <c:pt idx="567">
                  <c:v>637.76</c:v>
                </c:pt>
                <c:pt idx="568">
                  <c:v>637.76</c:v>
                </c:pt>
                <c:pt idx="569">
                  <c:v>667.52</c:v>
                </c:pt>
                <c:pt idx="570">
                  <c:v>667.52</c:v>
                </c:pt>
                <c:pt idx="571">
                  <c:v>682.88</c:v>
                </c:pt>
                <c:pt idx="572">
                  <c:v>652.79999999999995</c:v>
                </c:pt>
                <c:pt idx="573">
                  <c:v>658.56</c:v>
                </c:pt>
                <c:pt idx="574">
                  <c:v>658.56</c:v>
                </c:pt>
                <c:pt idx="575">
                  <c:v>662.4</c:v>
                </c:pt>
                <c:pt idx="576">
                  <c:v>661.76</c:v>
                </c:pt>
                <c:pt idx="577">
                  <c:v>661.76</c:v>
                </c:pt>
                <c:pt idx="578">
                  <c:v>656.64</c:v>
                </c:pt>
                <c:pt idx="579">
                  <c:v>657.92</c:v>
                </c:pt>
                <c:pt idx="580">
                  <c:v>657.92</c:v>
                </c:pt>
                <c:pt idx="581">
                  <c:v>656</c:v>
                </c:pt>
                <c:pt idx="582">
                  <c:v>654.72</c:v>
                </c:pt>
                <c:pt idx="583">
                  <c:v>654.72</c:v>
                </c:pt>
                <c:pt idx="584">
                  <c:v>652.79999999999995</c:v>
                </c:pt>
                <c:pt idx="585">
                  <c:v>649.91999999999996</c:v>
                </c:pt>
                <c:pt idx="586">
                  <c:v>649.91999999999996</c:v>
                </c:pt>
                <c:pt idx="587">
                  <c:v>646.72</c:v>
                </c:pt>
                <c:pt idx="588">
                  <c:v>640.95999999999947</c:v>
                </c:pt>
                <c:pt idx="589">
                  <c:v>640.95999999999947</c:v>
                </c:pt>
                <c:pt idx="590">
                  <c:v>630.72</c:v>
                </c:pt>
                <c:pt idx="591">
                  <c:v>625.91999999999996</c:v>
                </c:pt>
                <c:pt idx="592">
                  <c:v>625.91999999999996</c:v>
                </c:pt>
                <c:pt idx="593">
                  <c:v>617.91999999999996</c:v>
                </c:pt>
                <c:pt idx="594">
                  <c:v>608</c:v>
                </c:pt>
                <c:pt idx="595">
                  <c:v>600</c:v>
                </c:pt>
                <c:pt idx="596">
                  <c:v>600</c:v>
                </c:pt>
                <c:pt idx="597">
                  <c:v>593.91999999999996</c:v>
                </c:pt>
                <c:pt idx="598">
                  <c:v>544</c:v>
                </c:pt>
                <c:pt idx="599">
                  <c:v>553.91999999999996</c:v>
                </c:pt>
                <c:pt idx="600">
                  <c:v>553.91999999999996</c:v>
                </c:pt>
                <c:pt idx="601">
                  <c:v>555.83999999999946</c:v>
                </c:pt>
                <c:pt idx="602">
                  <c:v>548.79999999999995</c:v>
                </c:pt>
                <c:pt idx="603">
                  <c:v>548.79999999999995</c:v>
                </c:pt>
                <c:pt idx="604">
                  <c:v>541.76</c:v>
                </c:pt>
                <c:pt idx="605">
                  <c:v>534.72</c:v>
                </c:pt>
                <c:pt idx="606">
                  <c:v>534.72</c:v>
                </c:pt>
                <c:pt idx="607">
                  <c:v>529.91999999999996</c:v>
                </c:pt>
                <c:pt idx="608">
                  <c:v>528</c:v>
                </c:pt>
                <c:pt idx="609">
                  <c:v>528</c:v>
                </c:pt>
                <c:pt idx="610">
                  <c:v>526.72</c:v>
                </c:pt>
                <c:pt idx="611">
                  <c:v>520.95999999999947</c:v>
                </c:pt>
                <c:pt idx="612">
                  <c:v>520.95999999999947</c:v>
                </c:pt>
                <c:pt idx="613">
                  <c:v>514.88</c:v>
                </c:pt>
                <c:pt idx="614">
                  <c:v>513.91999999999996</c:v>
                </c:pt>
                <c:pt idx="615">
                  <c:v>513.91999999999996</c:v>
                </c:pt>
                <c:pt idx="616">
                  <c:v>509.76</c:v>
                </c:pt>
                <c:pt idx="617">
                  <c:v>506.88</c:v>
                </c:pt>
                <c:pt idx="618">
                  <c:v>506.88</c:v>
                </c:pt>
                <c:pt idx="619">
                  <c:v>506.88</c:v>
                </c:pt>
                <c:pt idx="620">
                  <c:v>502.71999999999969</c:v>
                </c:pt>
                <c:pt idx="621">
                  <c:v>502.71999999999969</c:v>
                </c:pt>
                <c:pt idx="622">
                  <c:v>500.8</c:v>
                </c:pt>
                <c:pt idx="623">
                  <c:v>496</c:v>
                </c:pt>
                <c:pt idx="624">
                  <c:v>496</c:v>
                </c:pt>
                <c:pt idx="625">
                  <c:v>492.8</c:v>
                </c:pt>
                <c:pt idx="626">
                  <c:v>491.84000000000032</c:v>
                </c:pt>
                <c:pt idx="627">
                  <c:v>491.84000000000032</c:v>
                </c:pt>
                <c:pt idx="628">
                  <c:v>485.76</c:v>
                </c:pt>
                <c:pt idx="629">
                  <c:v>484.8</c:v>
                </c:pt>
                <c:pt idx="630">
                  <c:v>484.8</c:v>
                </c:pt>
                <c:pt idx="631">
                  <c:v>482.88</c:v>
                </c:pt>
                <c:pt idx="632">
                  <c:v>480</c:v>
                </c:pt>
                <c:pt idx="633">
                  <c:v>480</c:v>
                </c:pt>
                <c:pt idx="634">
                  <c:v>477.76</c:v>
                </c:pt>
                <c:pt idx="635">
                  <c:v>474.88</c:v>
                </c:pt>
                <c:pt idx="636">
                  <c:v>474.88</c:v>
                </c:pt>
                <c:pt idx="637">
                  <c:v>476.8</c:v>
                </c:pt>
                <c:pt idx="638">
                  <c:v>472.96</c:v>
                </c:pt>
                <c:pt idx="639">
                  <c:v>472.96</c:v>
                </c:pt>
                <c:pt idx="640">
                  <c:v>469.76</c:v>
                </c:pt>
                <c:pt idx="641">
                  <c:v>467.84000000000032</c:v>
                </c:pt>
                <c:pt idx="642">
                  <c:v>467.84000000000032</c:v>
                </c:pt>
                <c:pt idx="643">
                  <c:v>467.84000000000032</c:v>
                </c:pt>
                <c:pt idx="644">
                  <c:v>465.91999999999962</c:v>
                </c:pt>
                <c:pt idx="645">
                  <c:v>465.91999999999962</c:v>
                </c:pt>
                <c:pt idx="646">
                  <c:v>464</c:v>
                </c:pt>
                <c:pt idx="647">
                  <c:v>464</c:v>
                </c:pt>
                <c:pt idx="648">
                  <c:v>464</c:v>
                </c:pt>
                <c:pt idx="649">
                  <c:v>459.84000000000032</c:v>
                </c:pt>
                <c:pt idx="650">
                  <c:v>458.88</c:v>
                </c:pt>
                <c:pt idx="651">
                  <c:v>458.88</c:v>
                </c:pt>
                <c:pt idx="652">
                  <c:v>458.88</c:v>
                </c:pt>
                <c:pt idx="653">
                  <c:v>456</c:v>
                </c:pt>
                <c:pt idx="654">
                  <c:v>456</c:v>
                </c:pt>
                <c:pt idx="655">
                  <c:v>453.76</c:v>
                </c:pt>
                <c:pt idx="656">
                  <c:v>452.8</c:v>
                </c:pt>
                <c:pt idx="657">
                  <c:v>452.8</c:v>
                </c:pt>
                <c:pt idx="658">
                  <c:v>450.88</c:v>
                </c:pt>
                <c:pt idx="659">
                  <c:v>448.96</c:v>
                </c:pt>
                <c:pt idx="660">
                  <c:v>448.96</c:v>
                </c:pt>
                <c:pt idx="661">
                  <c:v>448.96</c:v>
                </c:pt>
                <c:pt idx="662">
                  <c:v>446.71999999999969</c:v>
                </c:pt>
                <c:pt idx="663">
                  <c:v>446.71999999999969</c:v>
                </c:pt>
                <c:pt idx="664">
                  <c:v>446.71999999999969</c:v>
                </c:pt>
                <c:pt idx="665">
                  <c:v>449.91999999999962</c:v>
                </c:pt>
                <c:pt idx="666">
                  <c:v>449.91999999999962</c:v>
                </c:pt>
                <c:pt idx="667">
                  <c:v>452.8</c:v>
                </c:pt>
                <c:pt idx="668">
                  <c:v>462.71999999999969</c:v>
                </c:pt>
                <c:pt idx="669">
                  <c:v>548.79999999999995</c:v>
                </c:pt>
                <c:pt idx="670">
                  <c:v>632</c:v>
                </c:pt>
                <c:pt idx="671">
                  <c:v>720</c:v>
                </c:pt>
                <c:pt idx="672">
                  <c:v>659.83999999999946</c:v>
                </c:pt>
                <c:pt idx="673">
                  <c:v>649.91999999999996</c:v>
                </c:pt>
                <c:pt idx="674">
                  <c:v>638.72</c:v>
                </c:pt>
                <c:pt idx="675">
                  <c:v>635.83999999999946</c:v>
                </c:pt>
                <c:pt idx="676">
                  <c:v>634.88</c:v>
                </c:pt>
                <c:pt idx="677">
                  <c:v>656.64</c:v>
                </c:pt>
                <c:pt idx="678">
                  <c:v>624.95999999999947</c:v>
                </c:pt>
                <c:pt idx="679">
                  <c:v>625.91999999999996</c:v>
                </c:pt>
                <c:pt idx="680">
                  <c:v>695.68000000000052</c:v>
                </c:pt>
                <c:pt idx="681">
                  <c:v>665.6</c:v>
                </c:pt>
                <c:pt idx="682">
                  <c:v>625.91999999999996</c:v>
                </c:pt>
                <c:pt idx="683">
                  <c:v>605.76</c:v>
                </c:pt>
                <c:pt idx="684">
                  <c:v>585.91999999999996</c:v>
                </c:pt>
                <c:pt idx="685">
                  <c:v>576.95999999999947</c:v>
                </c:pt>
                <c:pt idx="686">
                  <c:v>566.72</c:v>
                </c:pt>
                <c:pt idx="687">
                  <c:v>556.79999999999995</c:v>
                </c:pt>
                <c:pt idx="688">
                  <c:v>596.79999999999995</c:v>
                </c:pt>
                <c:pt idx="689">
                  <c:v>618.88</c:v>
                </c:pt>
                <c:pt idx="690">
                  <c:v>618.88</c:v>
                </c:pt>
                <c:pt idx="691">
                  <c:v>598.72</c:v>
                </c:pt>
                <c:pt idx="692">
                  <c:v>588.79999999999995</c:v>
                </c:pt>
                <c:pt idx="693">
                  <c:v>608.95999999999947</c:v>
                </c:pt>
                <c:pt idx="694">
                  <c:v>608.95999999999947</c:v>
                </c:pt>
                <c:pt idx="695">
                  <c:v>669.43999999999949</c:v>
                </c:pt>
                <c:pt idx="696">
                  <c:v>731.52</c:v>
                </c:pt>
                <c:pt idx="697">
                  <c:v>792.95999999999947</c:v>
                </c:pt>
                <c:pt idx="698">
                  <c:v>852.48</c:v>
                </c:pt>
                <c:pt idx="699">
                  <c:v>893.43999999999949</c:v>
                </c:pt>
                <c:pt idx="700">
                  <c:v>934.4</c:v>
                </c:pt>
                <c:pt idx="701">
                  <c:v>964.48</c:v>
                </c:pt>
                <c:pt idx="702">
                  <c:v>974.72</c:v>
                </c:pt>
                <c:pt idx="703">
                  <c:v>990.72</c:v>
                </c:pt>
                <c:pt idx="704">
                  <c:v>674.56</c:v>
                </c:pt>
                <c:pt idx="705">
                  <c:v>592.95999999999947</c:v>
                </c:pt>
                <c:pt idx="706">
                  <c:v>675.83999999999946</c:v>
                </c:pt>
                <c:pt idx="707">
                  <c:v>686.72</c:v>
                </c:pt>
                <c:pt idx="708">
                  <c:v>792.95999999999947</c:v>
                </c:pt>
                <c:pt idx="709">
                  <c:v>780.8</c:v>
                </c:pt>
                <c:pt idx="710">
                  <c:v>788.48</c:v>
                </c:pt>
                <c:pt idx="711">
                  <c:v>820.48</c:v>
                </c:pt>
                <c:pt idx="712">
                  <c:v>800</c:v>
                </c:pt>
                <c:pt idx="713">
                  <c:v>555.83999999999946</c:v>
                </c:pt>
                <c:pt idx="714">
                  <c:v>673.92</c:v>
                </c:pt>
                <c:pt idx="715">
                  <c:v>744.95999999999947</c:v>
                </c:pt>
                <c:pt idx="716">
                  <c:v>776.95999999999947</c:v>
                </c:pt>
                <c:pt idx="717">
                  <c:v>785.92</c:v>
                </c:pt>
                <c:pt idx="718">
                  <c:v>641.91999999999996</c:v>
                </c:pt>
                <c:pt idx="719">
                  <c:v>520.95999999999947</c:v>
                </c:pt>
                <c:pt idx="720">
                  <c:v>500.8</c:v>
                </c:pt>
                <c:pt idx="721">
                  <c:v>550.72</c:v>
                </c:pt>
                <c:pt idx="722">
                  <c:v>600.95999999999947</c:v>
                </c:pt>
                <c:pt idx="723">
                  <c:v>595.83999999999946</c:v>
                </c:pt>
                <c:pt idx="724">
                  <c:v>595.83999999999946</c:v>
                </c:pt>
                <c:pt idx="725">
                  <c:v>586.88</c:v>
                </c:pt>
                <c:pt idx="726">
                  <c:v>587.83999999999946</c:v>
                </c:pt>
                <c:pt idx="727">
                  <c:v>587.83999999999946</c:v>
                </c:pt>
                <c:pt idx="728">
                  <c:v>584</c:v>
                </c:pt>
                <c:pt idx="729">
                  <c:v>582.72</c:v>
                </c:pt>
                <c:pt idx="730">
                  <c:v>572.79999999999995</c:v>
                </c:pt>
                <c:pt idx="731">
                  <c:v>572.79999999999995</c:v>
                </c:pt>
                <c:pt idx="732">
                  <c:v>568.95999999999947</c:v>
                </c:pt>
                <c:pt idx="733">
                  <c:v>558.72</c:v>
                </c:pt>
                <c:pt idx="734">
                  <c:v>558.72</c:v>
                </c:pt>
                <c:pt idx="735">
                  <c:v>555.83999999999946</c:v>
                </c:pt>
                <c:pt idx="736">
                  <c:v>549.76</c:v>
                </c:pt>
                <c:pt idx="737">
                  <c:v>549.76</c:v>
                </c:pt>
                <c:pt idx="738">
                  <c:v>548.79999999999995</c:v>
                </c:pt>
                <c:pt idx="739">
                  <c:v>544.95999999999947</c:v>
                </c:pt>
                <c:pt idx="740">
                  <c:v>544.95999999999947</c:v>
                </c:pt>
                <c:pt idx="741">
                  <c:v>539.83999999999946</c:v>
                </c:pt>
                <c:pt idx="742">
                  <c:v>536.95999999999947</c:v>
                </c:pt>
                <c:pt idx="743">
                  <c:v>536.95999999999947</c:v>
                </c:pt>
                <c:pt idx="744">
                  <c:v>532.79999999999995</c:v>
                </c:pt>
                <c:pt idx="745">
                  <c:v>528.95999999999947</c:v>
                </c:pt>
                <c:pt idx="746">
                  <c:v>528.95999999999947</c:v>
                </c:pt>
                <c:pt idx="747">
                  <c:v>523.83999999999946</c:v>
                </c:pt>
                <c:pt idx="748">
                  <c:v>520.95999999999947</c:v>
                </c:pt>
                <c:pt idx="749">
                  <c:v>520.95999999999947</c:v>
                </c:pt>
                <c:pt idx="750">
                  <c:v>515.83999999999946</c:v>
                </c:pt>
                <c:pt idx="751">
                  <c:v>512.95999999999947</c:v>
                </c:pt>
                <c:pt idx="752">
                  <c:v>512.95999999999947</c:v>
                </c:pt>
                <c:pt idx="753">
                  <c:v>507.84000000000032</c:v>
                </c:pt>
                <c:pt idx="754">
                  <c:v>507.84000000000032</c:v>
                </c:pt>
                <c:pt idx="755">
                  <c:v>507.84000000000032</c:v>
                </c:pt>
                <c:pt idx="756">
                  <c:v>504.96</c:v>
                </c:pt>
                <c:pt idx="757">
                  <c:v>500.8</c:v>
                </c:pt>
                <c:pt idx="758">
                  <c:v>500.8</c:v>
                </c:pt>
                <c:pt idx="759">
                  <c:v>497.91999999999962</c:v>
                </c:pt>
                <c:pt idx="760">
                  <c:v>496.96</c:v>
                </c:pt>
                <c:pt idx="761">
                  <c:v>496.96</c:v>
                </c:pt>
                <c:pt idx="762">
                  <c:v>494.71999999999969</c:v>
                </c:pt>
                <c:pt idx="763">
                  <c:v>491.84000000000032</c:v>
                </c:pt>
                <c:pt idx="764">
                  <c:v>491.84000000000032</c:v>
                </c:pt>
                <c:pt idx="765">
                  <c:v>491.84000000000032</c:v>
                </c:pt>
                <c:pt idx="766">
                  <c:v>489.91999999999962</c:v>
                </c:pt>
                <c:pt idx="767">
                  <c:v>489.91999999999962</c:v>
                </c:pt>
                <c:pt idx="768">
                  <c:v>486.71999999999969</c:v>
                </c:pt>
                <c:pt idx="769">
                  <c:v>485.76</c:v>
                </c:pt>
                <c:pt idx="770">
                  <c:v>485.76</c:v>
                </c:pt>
                <c:pt idx="771">
                  <c:v>482.88</c:v>
                </c:pt>
                <c:pt idx="772">
                  <c:v>482.88</c:v>
                </c:pt>
                <c:pt idx="773">
                  <c:v>482.88</c:v>
                </c:pt>
                <c:pt idx="774">
                  <c:v>480</c:v>
                </c:pt>
                <c:pt idx="775">
                  <c:v>477.76</c:v>
                </c:pt>
                <c:pt idx="776">
                  <c:v>477.76</c:v>
                </c:pt>
                <c:pt idx="777">
                  <c:v>476.8</c:v>
                </c:pt>
                <c:pt idx="778">
                  <c:v>474.88</c:v>
                </c:pt>
                <c:pt idx="779">
                  <c:v>474.88</c:v>
                </c:pt>
                <c:pt idx="780">
                  <c:v>473.91999999999962</c:v>
                </c:pt>
                <c:pt idx="781">
                  <c:v>472</c:v>
                </c:pt>
                <c:pt idx="782">
                  <c:v>472</c:v>
                </c:pt>
                <c:pt idx="783">
                  <c:v>472</c:v>
                </c:pt>
                <c:pt idx="784">
                  <c:v>472</c:v>
                </c:pt>
                <c:pt idx="785">
                  <c:v>472</c:v>
                </c:pt>
                <c:pt idx="786">
                  <c:v>467.84000000000032</c:v>
                </c:pt>
                <c:pt idx="787">
                  <c:v>468.8</c:v>
                </c:pt>
                <c:pt idx="788">
                  <c:v>468.8</c:v>
                </c:pt>
                <c:pt idx="789">
                  <c:v>467.84000000000032</c:v>
                </c:pt>
                <c:pt idx="790">
                  <c:v>466.88</c:v>
                </c:pt>
                <c:pt idx="791">
                  <c:v>466.88</c:v>
                </c:pt>
                <c:pt idx="792">
                  <c:v>466.88</c:v>
                </c:pt>
                <c:pt idx="793">
                  <c:v>467.84000000000032</c:v>
                </c:pt>
                <c:pt idx="794">
                  <c:v>467.84000000000032</c:v>
                </c:pt>
                <c:pt idx="795">
                  <c:v>466.88</c:v>
                </c:pt>
                <c:pt idx="796">
                  <c:v>465.91999999999962</c:v>
                </c:pt>
                <c:pt idx="797">
                  <c:v>465.91999999999962</c:v>
                </c:pt>
                <c:pt idx="798">
                  <c:v>464.96</c:v>
                </c:pt>
                <c:pt idx="799">
                  <c:v>464.96</c:v>
                </c:pt>
                <c:pt idx="800">
                  <c:v>464.96</c:v>
                </c:pt>
                <c:pt idx="801">
                  <c:v>464.96</c:v>
                </c:pt>
                <c:pt idx="802">
                  <c:v>464</c:v>
                </c:pt>
                <c:pt idx="803">
                  <c:v>464</c:v>
                </c:pt>
                <c:pt idx="804">
                  <c:v>464.96</c:v>
                </c:pt>
                <c:pt idx="805">
                  <c:v>464.96</c:v>
                </c:pt>
                <c:pt idx="806">
                  <c:v>464.96</c:v>
                </c:pt>
                <c:pt idx="807">
                  <c:v>464</c:v>
                </c:pt>
                <c:pt idx="808">
                  <c:v>464</c:v>
                </c:pt>
                <c:pt idx="809">
                  <c:v>464</c:v>
                </c:pt>
                <c:pt idx="810">
                  <c:v>464.96</c:v>
                </c:pt>
                <c:pt idx="811">
                  <c:v>464.96</c:v>
                </c:pt>
                <c:pt idx="812">
                  <c:v>464.96</c:v>
                </c:pt>
                <c:pt idx="813">
                  <c:v>464</c:v>
                </c:pt>
                <c:pt idx="814">
                  <c:v>464.96</c:v>
                </c:pt>
                <c:pt idx="815">
                  <c:v>464.96</c:v>
                </c:pt>
                <c:pt idx="816">
                  <c:v>464</c:v>
                </c:pt>
                <c:pt idx="817">
                  <c:v>464</c:v>
                </c:pt>
                <c:pt idx="818">
                  <c:v>464</c:v>
                </c:pt>
                <c:pt idx="819">
                  <c:v>464.96</c:v>
                </c:pt>
                <c:pt idx="820">
                  <c:v>462.71999999999969</c:v>
                </c:pt>
                <c:pt idx="821">
                  <c:v>462.71999999999969</c:v>
                </c:pt>
                <c:pt idx="822">
                  <c:v>465.91999999999962</c:v>
                </c:pt>
                <c:pt idx="823">
                  <c:v>467.84000000000032</c:v>
                </c:pt>
                <c:pt idx="824">
                  <c:v>467.84000000000032</c:v>
                </c:pt>
                <c:pt idx="825">
                  <c:v>464.96</c:v>
                </c:pt>
                <c:pt idx="826">
                  <c:v>465.91999999999962</c:v>
                </c:pt>
                <c:pt idx="827">
                  <c:v>465.91999999999962</c:v>
                </c:pt>
                <c:pt idx="828">
                  <c:v>464.96</c:v>
                </c:pt>
                <c:pt idx="829">
                  <c:v>465.91999999999962</c:v>
                </c:pt>
                <c:pt idx="830">
                  <c:v>465.91999999999962</c:v>
                </c:pt>
                <c:pt idx="831">
                  <c:v>464</c:v>
                </c:pt>
                <c:pt idx="832">
                  <c:v>464.96</c:v>
                </c:pt>
                <c:pt idx="833">
                  <c:v>464.96</c:v>
                </c:pt>
                <c:pt idx="834">
                  <c:v>464</c:v>
                </c:pt>
                <c:pt idx="835">
                  <c:v>465.91999999999962</c:v>
                </c:pt>
                <c:pt idx="836">
                  <c:v>465.91999999999962</c:v>
                </c:pt>
                <c:pt idx="837">
                  <c:v>464.96</c:v>
                </c:pt>
                <c:pt idx="838">
                  <c:v>462.71999999999969</c:v>
                </c:pt>
                <c:pt idx="839">
                  <c:v>462.71999999999969</c:v>
                </c:pt>
                <c:pt idx="840">
                  <c:v>461.76</c:v>
                </c:pt>
                <c:pt idx="841">
                  <c:v>460.8</c:v>
                </c:pt>
                <c:pt idx="842">
                  <c:v>460.8</c:v>
                </c:pt>
                <c:pt idx="843">
                  <c:v>461.76</c:v>
                </c:pt>
                <c:pt idx="844">
                  <c:v>459.84000000000032</c:v>
                </c:pt>
                <c:pt idx="845">
                  <c:v>459.84000000000032</c:v>
                </c:pt>
                <c:pt idx="846">
                  <c:v>461.76</c:v>
                </c:pt>
                <c:pt idx="847">
                  <c:v>459.84000000000032</c:v>
                </c:pt>
                <c:pt idx="848">
                  <c:v>459.84000000000032</c:v>
                </c:pt>
                <c:pt idx="849">
                  <c:v>458.88</c:v>
                </c:pt>
                <c:pt idx="850">
                  <c:v>458.88</c:v>
                </c:pt>
                <c:pt idx="851">
                  <c:v>458.88</c:v>
                </c:pt>
                <c:pt idx="852">
                  <c:v>457.91999999999962</c:v>
                </c:pt>
                <c:pt idx="853">
                  <c:v>456.96</c:v>
                </c:pt>
                <c:pt idx="854">
                  <c:v>456.96</c:v>
                </c:pt>
                <c:pt idx="855">
                  <c:v>456.96</c:v>
                </c:pt>
                <c:pt idx="856">
                  <c:v>456.96</c:v>
                </c:pt>
                <c:pt idx="857">
                  <c:v>456.96</c:v>
                </c:pt>
                <c:pt idx="858">
                  <c:v>406.71999999999969</c:v>
                </c:pt>
                <c:pt idx="859">
                  <c:v>406.71999999999969</c:v>
                </c:pt>
                <c:pt idx="860">
                  <c:v>406.71999999999969</c:v>
                </c:pt>
                <c:pt idx="861">
                  <c:v>405.76</c:v>
                </c:pt>
                <c:pt idx="862">
                  <c:v>405.76</c:v>
                </c:pt>
                <c:pt idx="863">
                  <c:v>404.8</c:v>
                </c:pt>
                <c:pt idx="864">
                  <c:v>404.8</c:v>
                </c:pt>
                <c:pt idx="865">
                  <c:v>404.8</c:v>
                </c:pt>
                <c:pt idx="866">
                  <c:v>403.84000000000032</c:v>
                </c:pt>
                <c:pt idx="867">
                  <c:v>402.88</c:v>
                </c:pt>
                <c:pt idx="868">
                  <c:v>402.88</c:v>
                </c:pt>
                <c:pt idx="869">
                  <c:v>403.84000000000032</c:v>
                </c:pt>
                <c:pt idx="870">
                  <c:v>403.84000000000032</c:v>
                </c:pt>
                <c:pt idx="871">
                  <c:v>403.84000000000032</c:v>
                </c:pt>
                <c:pt idx="872">
                  <c:v>402.88</c:v>
                </c:pt>
                <c:pt idx="873">
                  <c:v>400.96</c:v>
                </c:pt>
                <c:pt idx="874">
                  <c:v>400.96</c:v>
                </c:pt>
                <c:pt idx="875">
                  <c:v>400</c:v>
                </c:pt>
                <c:pt idx="876">
                  <c:v>400.96</c:v>
                </c:pt>
                <c:pt idx="877">
                  <c:v>400.96</c:v>
                </c:pt>
                <c:pt idx="878">
                  <c:v>397.76</c:v>
                </c:pt>
                <c:pt idx="879">
                  <c:v>397.76</c:v>
                </c:pt>
                <c:pt idx="880">
                  <c:v>397.76</c:v>
                </c:pt>
                <c:pt idx="881">
                  <c:v>396.8</c:v>
                </c:pt>
                <c:pt idx="882">
                  <c:v>395.84000000000032</c:v>
                </c:pt>
                <c:pt idx="883">
                  <c:v>395.84000000000032</c:v>
                </c:pt>
                <c:pt idx="884">
                  <c:v>395.84000000000032</c:v>
                </c:pt>
                <c:pt idx="885">
                  <c:v>392.96</c:v>
                </c:pt>
                <c:pt idx="886">
                  <c:v>392.96</c:v>
                </c:pt>
                <c:pt idx="887">
                  <c:v>390.71999999999969</c:v>
                </c:pt>
                <c:pt idx="888">
                  <c:v>390.71999999999969</c:v>
                </c:pt>
                <c:pt idx="889">
                  <c:v>390.71999999999969</c:v>
                </c:pt>
                <c:pt idx="890">
                  <c:v>389.76</c:v>
                </c:pt>
                <c:pt idx="891">
                  <c:v>389.76</c:v>
                </c:pt>
                <c:pt idx="892">
                  <c:v>389.76</c:v>
                </c:pt>
                <c:pt idx="893">
                  <c:v>388.8</c:v>
                </c:pt>
                <c:pt idx="894">
                  <c:v>388.8</c:v>
                </c:pt>
                <c:pt idx="895">
                  <c:v>388.8</c:v>
                </c:pt>
                <c:pt idx="896">
                  <c:v>388.8</c:v>
                </c:pt>
                <c:pt idx="897">
                  <c:v>388.8</c:v>
                </c:pt>
                <c:pt idx="898">
                  <c:v>388.8</c:v>
                </c:pt>
                <c:pt idx="899">
                  <c:v>387.84000000000032</c:v>
                </c:pt>
                <c:pt idx="900">
                  <c:v>389.76</c:v>
                </c:pt>
                <c:pt idx="901">
                  <c:v>389.76</c:v>
                </c:pt>
                <c:pt idx="902">
                  <c:v>386.88</c:v>
                </c:pt>
                <c:pt idx="903">
                  <c:v>387.84000000000032</c:v>
                </c:pt>
                <c:pt idx="904">
                  <c:v>387.84000000000032</c:v>
                </c:pt>
                <c:pt idx="905">
                  <c:v>385.91999999999962</c:v>
                </c:pt>
                <c:pt idx="906">
                  <c:v>384.96</c:v>
                </c:pt>
                <c:pt idx="907">
                  <c:v>384.96</c:v>
                </c:pt>
                <c:pt idx="908">
                  <c:v>384.96</c:v>
                </c:pt>
                <c:pt idx="909">
                  <c:v>384.96</c:v>
                </c:pt>
                <c:pt idx="910">
                  <c:v>384.96</c:v>
                </c:pt>
                <c:pt idx="911">
                  <c:v>384.96</c:v>
                </c:pt>
                <c:pt idx="912">
                  <c:v>384</c:v>
                </c:pt>
                <c:pt idx="913">
                  <c:v>384</c:v>
                </c:pt>
                <c:pt idx="914">
                  <c:v>384</c:v>
                </c:pt>
                <c:pt idx="915">
                  <c:v>384</c:v>
                </c:pt>
                <c:pt idx="916">
                  <c:v>382.71999999999969</c:v>
                </c:pt>
                <c:pt idx="917">
                  <c:v>384</c:v>
                </c:pt>
                <c:pt idx="918">
                  <c:v>384</c:v>
                </c:pt>
                <c:pt idx="919">
                  <c:v>382.71999999999969</c:v>
                </c:pt>
                <c:pt idx="920">
                  <c:v>382.71999999999969</c:v>
                </c:pt>
                <c:pt idx="921">
                  <c:v>382.71999999999969</c:v>
                </c:pt>
                <c:pt idx="922">
                  <c:v>384</c:v>
                </c:pt>
                <c:pt idx="923">
                  <c:v>384.96</c:v>
                </c:pt>
                <c:pt idx="924">
                  <c:v>384.96</c:v>
                </c:pt>
                <c:pt idx="925">
                  <c:v>384.96</c:v>
                </c:pt>
                <c:pt idx="926">
                  <c:v>384.96</c:v>
                </c:pt>
                <c:pt idx="927">
                  <c:v>384.96</c:v>
                </c:pt>
                <c:pt idx="928">
                  <c:v>385.91999999999962</c:v>
                </c:pt>
                <c:pt idx="929">
                  <c:v>386.88</c:v>
                </c:pt>
                <c:pt idx="930">
                  <c:v>386.88</c:v>
                </c:pt>
                <c:pt idx="931">
                  <c:v>388.8</c:v>
                </c:pt>
                <c:pt idx="932">
                  <c:v>389.76</c:v>
                </c:pt>
                <c:pt idx="933">
                  <c:v>389.76</c:v>
                </c:pt>
                <c:pt idx="934">
                  <c:v>390.71999999999969</c:v>
                </c:pt>
                <c:pt idx="935">
                  <c:v>392</c:v>
                </c:pt>
                <c:pt idx="936">
                  <c:v>392</c:v>
                </c:pt>
                <c:pt idx="937">
                  <c:v>392.96</c:v>
                </c:pt>
                <c:pt idx="938">
                  <c:v>394.88</c:v>
                </c:pt>
                <c:pt idx="939">
                  <c:v>446.71999999999969</c:v>
                </c:pt>
                <c:pt idx="940">
                  <c:v>426.88</c:v>
                </c:pt>
                <c:pt idx="941">
                  <c:v>421.76</c:v>
                </c:pt>
                <c:pt idx="942">
                  <c:v>421.76</c:v>
                </c:pt>
                <c:pt idx="943">
                  <c:v>421.76</c:v>
                </c:pt>
                <c:pt idx="944">
                  <c:v>422.71999999999969</c:v>
                </c:pt>
                <c:pt idx="945">
                  <c:v>422.71999999999969</c:v>
                </c:pt>
                <c:pt idx="946">
                  <c:v>419.84000000000032</c:v>
                </c:pt>
                <c:pt idx="947">
                  <c:v>416.96</c:v>
                </c:pt>
                <c:pt idx="948">
                  <c:v>416.96</c:v>
                </c:pt>
                <c:pt idx="949">
                  <c:v>418.88</c:v>
                </c:pt>
                <c:pt idx="950">
                  <c:v>421.76</c:v>
                </c:pt>
                <c:pt idx="951">
                  <c:v>421.76</c:v>
                </c:pt>
                <c:pt idx="952">
                  <c:v>427.84000000000032</c:v>
                </c:pt>
                <c:pt idx="953">
                  <c:v>437.76</c:v>
                </c:pt>
                <c:pt idx="954">
                  <c:v>448</c:v>
                </c:pt>
                <c:pt idx="955">
                  <c:v>448</c:v>
                </c:pt>
                <c:pt idx="956">
                  <c:v>449.91999999999962</c:v>
                </c:pt>
                <c:pt idx="957">
                  <c:v>457.91999999999962</c:v>
                </c:pt>
                <c:pt idx="958">
                  <c:v>477.76</c:v>
                </c:pt>
                <c:pt idx="959">
                  <c:v>477.76</c:v>
                </c:pt>
                <c:pt idx="960">
                  <c:v>498.88</c:v>
                </c:pt>
                <c:pt idx="961">
                  <c:v>604.79999999999995</c:v>
                </c:pt>
                <c:pt idx="962">
                  <c:v>821.76</c:v>
                </c:pt>
                <c:pt idx="963">
                  <c:v>976</c:v>
                </c:pt>
                <c:pt idx="964">
                  <c:v>1182.72</c:v>
                </c:pt>
                <c:pt idx="965">
                  <c:v>1369.6</c:v>
                </c:pt>
                <c:pt idx="966">
                  <c:v>1532.1599999999999</c:v>
                </c:pt>
                <c:pt idx="967">
                  <c:v>1711.36</c:v>
                </c:pt>
                <c:pt idx="968">
                  <c:v>1877.76</c:v>
                </c:pt>
                <c:pt idx="969">
                  <c:v>2014.72</c:v>
                </c:pt>
                <c:pt idx="970">
                  <c:v>2129.92</c:v>
                </c:pt>
                <c:pt idx="971">
                  <c:v>2264.3200000000002</c:v>
                </c:pt>
                <c:pt idx="972">
                  <c:v>2010.8799999999999</c:v>
                </c:pt>
                <c:pt idx="973">
                  <c:v>1937.92</c:v>
                </c:pt>
                <c:pt idx="974">
                  <c:v>1905.92</c:v>
                </c:pt>
                <c:pt idx="975">
                  <c:v>1856</c:v>
                </c:pt>
                <c:pt idx="976">
                  <c:v>1647.36</c:v>
                </c:pt>
                <c:pt idx="977">
                  <c:v>1326.08</c:v>
                </c:pt>
                <c:pt idx="978">
                  <c:v>1276.8</c:v>
                </c:pt>
                <c:pt idx="979">
                  <c:v>1243.52</c:v>
                </c:pt>
                <c:pt idx="980">
                  <c:v>1232</c:v>
                </c:pt>
                <c:pt idx="981">
                  <c:v>1284.48</c:v>
                </c:pt>
                <c:pt idx="982">
                  <c:v>1264</c:v>
                </c:pt>
                <c:pt idx="983">
                  <c:v>1268.48</c:v>
                </c:pt>
                <c:pt idx="984">
                  <c:v>1248</c:v>
                </c:pt>
                <c:pt idx="985">
                  <c:v>1054.72</c:v>
                </c:pt>
                <c:pt idx="986">
                  <c:v>1106.56</c:v>
                </c:pt>
                <c:pt idx="987">
                  <c:v>1178.8799999999999</c:v>
                </c:pt>
                <c:pt idx="988">
                  <c:v>1280</c:v>
                </c:pt>
                <c:pt idx="989">
                  <c:v>1236.48</c:v>
                </c:pt>
                <c:pt idx="990">
                  <c:v>1196.8</c:v>
                </c:pt>
                <c:pt idx="991">
                  <c:v>1106.56</c:v>
                </c:pt>
                <c:pt idx="992">
                  <c:v>1035.52</c:v>
                </c:pt>
                <c:pt idx="993">
                  <c:v>1065.5999999999999</c:v>
                </c:pt>
                <c:pt idx="994">
                  <c:v>1056</c:v>
                </c:pt>
                <c:pt idx="995">
                  <c:v>1035.52</c:v>
                </c:pt>
                <c:pt idx="996">
                  <c:v>1025.92</c:v>
                </c:pt>
                <c:pt idx="997">
                  <c:v>1005.4399999999994</c:v>
                </c:pt>
                <c:pt idx="998">
                  <c:v>1149.44</c:v>
                </c:pt>
                <c:pt idx="999">
                  <c:v>918.4</c:v>
                </c:pt>
                <c:pt idx="1000">
                  <c:v>883.83999999999946</c:v>
                </c:pt>
                <c:pt idx="1001">
                  <c:v>881.92</c:v>
                </c:pt>
                <c:pt idx="1002">
                  <c:v>836.48</c:v>
                </c:pt>
                <c:pt idx="1003">
                  <c:v>784</c:v>
                </c:pt>
                <c:pt idx="1004">
                  <c:v>759.68000000000052</c:v>
                </c:pt>
                <c:pt idx="1005">
                  <c:v>756.48</c:v>
                </c:pt>
                <c:pt idx="1006">
                  <c:v>724.48</c:v>
                </c:pt>
                <c:pt idx="1007">
                  <c:v>768.64</c:v>
                </c:pt>
                <c:pt idx="1008">
                  <c:v>919.68000000000052</c:v>
                </c:pt>
                <c:pt idx="1009">
                  <c:v>1010.56</c:v>
                </c:pt>
                <c:pt idx="1010">
                  <c:v>1110.4000000000001</c:v>
                </c:pt>
                <c:pt idx="1011">
                  <c:v>1152.6399999999999</c:v>
                </c:pt>
                <c:pt idx="1012">
                  <c:v>1212.8</c:v>
                </c:pt>
                <c:pt idx="1013">
                  <c:v>1222.4000000000001</c:v>
                </c:pt>
                <c:pt idx="1014">
                  <c:v>1212.8</c:v>
                </c:pt>
                <c:pt idx="1015">
                  <c:v>1201.92</c:v>
                </c:pt>
                <c:pt idx="1016">
                  <c:v>1178.8799999999999</c:v>
                </c:pt>
                <c:pt idx="1017">
                  <c:v>958.72</c:v>
                </c:pt>
                <c:pt idx="1018">
                  <c:v>1080.96</c:v>
                </c:pt>
                <c:pt idx="1019">
                  <c:v>1040.6399999999999</c:v>
                </c:pt>
                <c:pt idx="1020">
                  <c:v>1030.4000000000001</c:v>
                </c:pt>
                <c:pt idx="1021">
                  <c:v>1010.56</c:v>
                </c:pt>
                <c:pt idx="1022">
                  <c:v>990.72</c:v>
                </c:pt>
                <c:pt idx="1023">
                  <c:v>970.88</c:v>
                </c:pt>
                <c:pt idx="1024">
                  <c:v>949.76</c:v>
                </c:pt>
                <c:pt idx="1025">
                  <c:v>929.92</c:v>
                </c:pt>
                <c:pt idx="1026">
                  <c:v>909.43999999999949</c:v>
                </c:pt>
                <c:pt idx="1027">
                  <c:v>878.72</c:v>
                </c:pt>
                <c:pt idx="1028">
                  <c:v>858.88</c:v>
                </c:pt>
                <c:pt idx="1029">
                  <c:v>838.4</c:v>
                </c:pt>
                <c:pt idx="1030">
                  <c:v>838.4</c:v>
                </c:pt>
                <c:pt idx="1031">
                  <c:v>818.56</c:v>
                </c:pt>
                <c:pt idx="1032">
                  <c:v>798.72</c:v>
                </c:pt>
                <c:pt idx="1033">
                  <c:v>778.88</c:v>
                </c:pt>
                <c:pt idx="1034">
                  <c:v>768.64</c:v>
                </c:pt>
                <c:pt idx="1035">
                  <c:v>748.8</c:v>
                </c:pt>
                <c:pt idx="1036">
                  <c:v>728.95999999999947</c:v>
                </c:pt>
                <c:pt idx="1037">
                  <c:v>708.48</c:v>
                </c:pt>
                <c:pt idx="1038">
                  <c:v>688.64</c:v>
                </c:pt>
                <c:pt idx="1039">
                  <c:v>678.4</c:v>
                </c:pt>
                <c:pt idx="1040">
                  <c:v>668.8</c:v>
                </c:pt>
                <c:pt idx="1041">
                  <c:v>648.95999999999947</c:v>
                </c:pt>
                <c:pt idx="1042">
                  <c:v>648.95999999999947</c:v>
                </c:pt>
                <c:pt idx="1043">
                  <c:v>638.72</c:v>
                </c:pt>
                <c:pt idx="1044">
                  <c:v>628.79999999999995</c:v>
                </c:pt>
                <c:pt idx="1045">
                  <c:v>608.95999999999947</c:v>
                </c:pt>
                <c:pt idx="1046">
                  <c:v>608.95999999999947</c:v>
                </c:pt>
                <c:pt idx="1047">
                  <c:v>598.72</c:v>
                </c:pt>
                <c:pt idx="1048">
                  <c:v>588.79999999999995</c:v>
                </c:pt>
                <c:pt idx="1049">
                  <c:v>578.88</c:v>
                </c:pt>
                <c:pt idx="1050">
                  <c:v>568.95999999999947</c:v>
                </c:pt>
                <c:pt idx="1051">
                  <c:v>558.72</c:v>
                </c:pt>
                <c:pt idx="1052">
                  <c:v>552.95999999999947</c:v>
                </c:pt>
                <c:pt idx="1053">
                  <c:v>552.95999999999947</c:v>
                </c:pt>
                <c:pt idx="1054">
                  <c:v>544.95999999999947</c:v>
                </c:pt>
                <c:pt idx="1055">
                  <c:v>536</c:v>
                </c:pt>
                <c:pt idx="1056">
                  <c:v>525.76</c:v>
                </c:pt>
                <c:pt idx="1057">
                  <c:v>525.76</c:v>
                </c:pt>
                <c:pt idx="1058">
                  <c:v>520</c:v>
                </c:pt>
                <c:pt idx="1059">
                  <c:v>512.95999999999947</c:v>
                </c:pt>
                <c:pt idx="1060">
                  <c:v>512.95999999999947</c:v>
                </c:pt>
                <c:pt idx="1061">
                  <c:v>502.71999999999969</c:v>
                </c:pt>
                <c:pt idx="1062">
                  <c:v>499.84000000000032</c:v>
                </c:pt>
                <c:pt idx="1063">
                  <c:v>499.84000000000032</c:v>
                </c:pt>
                <c:pt idx="1064">
                  <c:v>489.91999999999962</c:v>
                </c:pt>
                <c:pt idx="1065">
                  <c:v>485.76</c:v>
                </c:pt>
                <c:pt idx="1066">
                  <c:v>485.76</c:v>
                </c:pt>
                <c:pt idx="1067">
                  <c:v>480</c:v>
                </c:pt>
                <c:pt idx="1068">
                  <c:v>474.88</c:v>
                </c:pt>
                <c:pt idx="1069">
                  <c:v>474.88</c:v>
                </c:pt>
                <c:pt idx="1070">
                  <c:v>469.76</c:v>
                </c:pt>
                <c:pt idx="1071">
                  <c:v>464.96</c:v>
                </c:pt>
                <c:pt idx="1072">
                  <c:v>464.96</c:v>
                </c:pt>
                <c:pt idx="1073">
                  <c:v>460.8</c:v>
                </c:pt>
                <c:pt idx="1074">
                  <c:v>458.88</c:v>
                </c:pt>
                <c:pt idx="1075">
                  <c:v>458.88</c:v>
                </c:pt>
                <c:pt idx="1076">
                  <c:v>456</c:v>
                </c:pt>
                <c:pt idx="1077">
                  <c:v>449.91999999999962</c:v>
                </c:pt>
                <c:pt idx="1078">
                  <c:v>449.91999999999962</c:v>
                </c:pt>
                <c:pt idx="1079">
                  <c:v>451.84000000000032</c:v>
                </c:pt>
                <c:pt idx="1080">
                  <c:v>450.88</c:v>
                </c:pt>
                <c:pt idx="1081">
                  <c:v>450.88</c:v>
                </c:pt>
                <c:pt idx="1082">
                  <c:v>454.71999999999969</c:v>
                </c:pt>
                <c:pt idx="1083">
                  <c:v>464.96</c:v>
                </c:pt>
                <c:pt idx="1084">
                  <c:v>464.96</c:v>
                </c:pt>
                <c:pt idx="1085">
                  <c:v>462.71999999999969</c:v>
                </c:pt>
                <c:pt idx="1086">
                  <c:v>453.76</c:v>
                </c:pt>
                <c:pt idx="1087">
                  <c:v>453.76</c:v>
                </c:pt>
                <c:pt idx="1088">
                  <c:v>448.96</c:v>
                </c:pt>
                <c:pt idx="1089">
                  <c:v>443.84000000000032</c:v>
                </c:pt>
                <c:pt idx="1090">
                  <c:v>443.84000000000032</c:v>
                </c:pt>
                <c:pt idx="1091">
                  <c:v>440</c:v>
                </c:pt>
                <c:pt idx="1092">
                  <c:v>440</c:v>
                </c:pt>
                <c:pt idx="1093">
                  <c:v>440</c:v>
                </c:pt>
                <c:pt idx="1094">
                  <c:v>449.91999999999962</c:v>
                </c:pt>
                <c:pt idx="1095">
                  <c:v>456</c:v>
                </c:pt>
                <c:pt idx="1096">
                  <c:v>465.91999999999962</c:v>
                </c:pt>
                <c:pt idx="1097">
                  <c:v>496</c:v>
                </c:pt>
                <c:pt idx="1098">
                  <c:v>525.76</c:v>
                </c:pt>
                <c:pt idx="1099">
                  <c:v>565.76</c:v>
                </c:pt>
                <c:pt idx="1100">
                  <c:v>595.83999999999946</c:v>
                </c:pt>
                <c:pt idx="1101">
                  <c:v>635.83999999999946</c:v>
                </c:pt>
                <c:pt idx="1102">
                  <c:v>665.6</c:v>
                </c:pt>
                <c:pt idx="1103">
                  <c:v>705.92</c:v>
                </c:pt>
                <c:pt idx="1104">
                  <c:v>715.52</c:v>
                </c:pt>
                <c:pt idx="1105">
                  <c:v>715.52</c:v>
                </c:pt>
                <c:pt idx="1106">
                  <c:v>746.88</c:v>
                </c:pt>
                <c:pt idx="1107">
                  <c:v>873.6</c:v>
                </c:pt>
                <c:pt idx="1108">
                  <c:v>986.88</c:v>
                </c:pt>
                <c:pt idx="1109">
                  <c:v>1088.6399999999999</c:v>
                </c:pt>
                <c:pt idx="1110">
                  <c:v>1168.6399999999999</c:v>
                </c:pt>
                <c:pt idx="1111">
                  <c:v>1280.6399999999999</c:v>
                </c:pt>
                <c:pt idx="1112">
                  <c:v>1250.56</c:v>
                </c:pt>
                <c:pt idx="1113">
                  <c:v>1138.56</c:v>
                </c:pt>
                <c:pt idx="1114">
                  <c:v>1088.6399999999999</c:v>
                </c:pt>
                <c:pt idx="1115">
                  <c:v>1008</c:v>
                </c:pt>
                <c:pt idx="1116">
                  <c:v>955.52</c:v>
                </c:pt>
                <c:pt idx="1117">
                  <c:v>925.43999999999949</c:v>
                </c:pt>
                <c:pt idx="1118">
                  <c:v>905.6</c:v>
                </c:pt>
                <c:pt idx="1119">
                  <c:v>845.43999999999949</c:v>
                </c:pt>
                <c:pt idx="1120">
                  <c:v>845.43999999999949</c:v>
                </c:pt>
                <c:pt idx="1121">
                  <c:v>816</c:v>
                </c:pt>
                <c:pt idx="1122">
                  <c:v>870.4</c:v>
                </c:pt>
                <c:pt idx="1123">
                  <c:v>954.88</c:v>
                </c:pt>
                <c:pt idx="1124">
                  <c:v>862.72</c:v>
                </c:pt>
                <c:pt idx="1125">
                  <c:v>874.88</c:v>
                </c:pt>
                <c:pt idx="1126">
                  <c:v>946.56</c:v>
                </c:pt>
                <c:pt idx="1127">
                  <c:v>836.48</c:v>
                </c:pt>
                <c:pt idx="1128">
                  <c:v>899.83999999999946</c:v>
                </c:pt>
                <c:pt idx="1129">
                  <c:v>971.52</c:v>
                </c:pt>
                <c:pt idx="1130">
                  <c:v>992</c:v>
                </c:pt>
                <c:pt idx="1131">
                  <c:v>662.4</c:v>
                </c:pt>
                <c:pt idx="1132">
                  <c:v>610.88</c:v>
                </c:pt>
                <c:pt idx="1133">
                  <c:v>611.83999999999946</c:v>
                </c:pt>
                <c:pt idx="1134">
                  <c:v>589.76</c:v>
                </c:pt>
                <c:pt idx="1135">
                  <c:v>517.76</c:v>
                </c:pt>
                <c:pt idx="1136">
                  <c:v>496.96</c:v>
                </c:pt>
                <c:pt idx="1137">
                  <c:v>486.71999999999969</c:v>
                </c:pt>
                <c:pt idx="1138">
                  <c:v>476.8</c:v>
                </c:pt>
                <c:pt idx="1139">
                  <c:v>488</c:v>
                </c:pt>
                <c:pt idx="1140">
                  <c:v>488.96</c:v>
                </c:pt>
                <c:pt idx="1141">
                  <c:v>539.83999999999946</c:v>
                </c:pt>
                <c:pt idx="1142">
                  <c:v>538.88</c:v>
                </c:pt>
                <c:pt idx="1143">
                  <c:v>516.79999999999995</c:v>
                </c:pt>
                <c:pt idx="1144">
                  <c:v>474.88</c:v>
                </c:pt>
                <c:pt idx="1145">
                  <c:v>515.83999999999946</c:v>
                </c:pt>
                <c:pt idx="1146">
                  <c:v>545.91999999999996</c:v>
                </c:pt>
                <c:pt idx="1147">
                  <c:v>524.79999999999995</c:v>
                </c:pt>
                <c:pt idx="1148">
                  <c:v>505.91999999999962</c:v>
                </c:pt>
                <c:pt idx="1149">
                  <c:v>542.72</c:v>
                </c:pt>
                <c:pt idx="1150">
                  <c:v>564.79999999999995</c:v>
                </c:pt>
                <c:pt idx="1151">
                  <c:v>554.88</c:v>
                </c:pt>
                <c:pt idx="1152">
                  <c:v>524.79999999999995</c:v>
                </c:pt>
                <c:pt idx="1153">
                  <c:v>643.83999999999946</c:v>
                </c:pt>
                <c:pt idx="1154">
                  <c:v>624</c:v>
                </c:pt>
                <c:pt idx="1155">
                  <c:v>613.76</c:v>
                </c:pt>
                <c:pt idx="1156">
                  <c:v>553.91999999999996</c:v>
                </c:pt>
                <c:pt idx="1157">
                  <c:v>553.91999999999996</c:v>
                </c:pt>
                <c:pt idx="1158">
                  <c:v>562.88</c:v>
                </c:pt>
                <c:pt idx="1159">
                  <c:v>656</c:v>
                </c:pt>
                <c:pt idx="1160">
                  <c:v>653.76</c:v>
                </c:pt>
                <c:pt idx="1161">
                  <c:v>653.76</c:v>
                </c:pt>
                <c:pt idx="1162">
                  <c:v>646.72</c:v>
                </c:pt>
                <c:pt idx="1163">
                  <c:v>645.76</c:v>
                </c:pt>
                <c:pt idx="1164">
                  <c:v>645.76</c:v>
                </c:pt>
                <c:pt idx="1165">
                  <c:v>640.95999999999947</c:v>
                </c:pt>
                <c:pt idx="1166">
                  <c:v>638.72</c:v>
                </c:pt>
                <c:pt idx="1167">
                  <c:v>638.72</c:v>
                </c:pt>
                <c:pt idx="1168">
                  <c:v>636.79999999999995</c:v>
                </c:pt>
                <c:pt idx="1169">
                  <c:v>627.83999999999946</c:v>
                </c:pt>
                <c:pt idx="1170">
                  <c:v>627.83999999999946</c:v>
                </c:pt>
                <c:pt idx="1171">
                  <c:v>620.79999999999995</c:v>
                </c:pt>
                <c:pt idx="1172">
                  <c:v>614.72</c:v>
                </c:pt>
                <c:pt idx="1173">
                  <c:v>614.72</c:v>
                </c:pt>
                <c:pt idx="1174">
                  <c:v>608.95999999999947</c:v>
                </c:pt>
                <c:pt idx="1175">
                  <c:v>601.91999999999996</c:v>
                </c:pt>
                <c:pt idx="1176">
                  <c:v>592</c:v>
                </c:pt>
                <c:pt idx="1177">
                  <c:v>581.76</c:v>
                </c:pt>
                <c:pt idx="1178">
                  <c:v>581.76</c:v>
                </c:pt>
                <c:pt idx="1179">
                  <c:v>573.76</c:v>
                </c:pt>
                <c:pt idx="1180">
                  <c:v>563.83999999999946</c:v>
                </c:pt>
                <c:pt idx="1181">
                  <c:v>556.79999999999995</c:v>
                </c:pt>
                <c:pt idx="1182">
                  <c:v>556.79999999999995</c:v>
                </c:pt>
                <c:pt idx="1183">
                  <c:v>546.88</c:v>
                </c:pt>
                <c:pt idx="1184">
                  <c:v>538.88</c:v>
                </c:pt>
                <c:pt idx="1185">
                  <c:v>538.88</c:v>
                </c:pt>
                <c:pt idx="1186">
                  <c:v>528.95999999999947</c:v>
                </c:pt>
                <c:pt idx="1187">
                  <c:v>522.88</c:v>
                </c:pt>
                <c:pt idx="1188">
                  <c:v>522.88</c:v>
                </c:pt>
                <c:pt idx="1189">
                  <c:v>518.72</c:v>
                </c:pt>
                <c:pt idx="1190">
                  <c:v>509.76</c:v>
                </c:pt>
                <c:pt idx="1191">
                  <c:v>509.76</c:v>
                </c:pt>
                <c:pt idx="1192">
                  <c:v>501.76</c:v>
                </c:pt>
                <c:pt idx="1193">
                  <c:v>496.96</c:v>
                </c:pt>
                <c:pt idx="1194">
                  <c:v>496.96</c:v>
                </c:pt>
                <c:pt idx="1195">
                  <c:v>490.88</c:v>
                </c:pt>
                <c:pt idx="1196">
                  <c:v>485.76</c:v>
                </c:pt>
                <c:pt idx="1197">
                  <c:v>485.76</c:v>
                </c:pt>
                <c:pt idx="1198">
                  <c:v>475.84000000000032</c:v>
                </c:pt>
                <c:pt idx="1199">
                  <c:v>472.96</c:v>
                </c:pt>
                <c:pt idx="1200">
                  <c:v>472.96</c:v>
                </c:pt>
                <c:pt idx="1201">
                  <c:v>466.88</c:v>
                </c:pt>
                <c:pt idx="1202">
                  <c:v>461.76</c:v>
                </c:pt>
                <c:pt idx="1203">
                  <c:v>461.76</c:v>
                </c:pt>
                <c:pt idx="1204">
                  <c:v>458.88</c:v>
                </c:pt>
                <c:pt idx="1205">
                  <c:v>454.71999999999969</c:v>
                </c:pt>
                <c:pt idx="1206">
                  <c:v>454.71999999999969</c:v>
                </c:pt>
                <c:pt idx="1207">
                  <c:v>452.8</c:v>
                </c:pt>
                <c:pt idx="1208">
                  <c:v>446.71999999999969</c:v>
                </c:pt>
                <c:pt idx="1209">
                  <c:v>446.71999999999969</c:v>
                </c:pt>
                <c:pt idx="1210">
                  <c:v>444.8</c:v>
                </c:pt>
                <c:pt idx="1211">
                  <c:v>440.96</c:v>
                </c:pt>
                <c:pt idx="1212">
                  <c:v>440.96</c:v>
                </c:pt>
                <c:pt idx="1213">
                  <c:v>435.84000000000032</c:v>
                </c:pt>
                <c:pt idx="1214">
                  <c:v>433.91999999999962</c:v>
                </c:pt>
                <c:pt idx="1215">
                  <c:v>433.91999999999962</c:v>
                </c:pt>
                <c:pt idx="1216">
                  <c:v>432.96</c:v>
                </c:pt>
                <c:pt idx="1217">
                  <c:v>429.76</c:v>
                </c:pt>
                <c:pt idx="1218">
                  <c:v>429.76</c:v>
                </c:pt>
                <c:pt idx="1219">
                  <c:v>427.84000000000032</c:v>
                </c:pt>
                <c:pt idx="1220">
                  <c:v>427.84000000000032</c:v>
                </c:pt>
                <c:pt idx="1221">
                  <c:v>427.84000000000032</c:v>
                </c:pt>
                <c:pt idx="1222">
                  <c:v>427.84000000000032</c:v>
                </c:pt>
                <c:pt idx="1223">
                  <c:v>426.88</c:v>
                </c:pt>
                <c:pt idx="1224">
                  <c:v>426.88</c:v>
                </c:pt>
                <c:pt idx="1225">
                  <c:v>425.91999999999962</c:v>
                </c:pt>
                <c:pt idx="1226">
                  <c:v>424.96</c:v>
                </c:pt>
                <c:pt idx="1227">
                  <c:v>424.96</c:v>
                </c:pt>
                <c:pt idx="1228">
                  <c:v>425.91999999999962</c:v>
                </c:pt>
                <c:pt idx="1229">
                  <c:v>425.91999999999962</c:v>
                </c:pt>
                <c:pt idx="1230">
                  <c:v>425.91999999999962</c:v>
                </c:pt>
                <c:pt idx="1231">
                  <c:v>424.96</c:v>
                </c:pt>
                <c:pt idx="1232">
                  <c:v>425.91999999999962</c:v>
                </c:pt>
                <c:pt idx="1233">
                  <c:v>425.91999999999962</c:v>
                </c:pt>
                <c:pt idx="1234">
                  <c:v>424.96</c:v>
                </c:pt>
                <c:pt idx="1235">
                  <c:v>428.8</c:v>
                </c:pt>
                <c:pt idx="1236">
                  <c:v>448.96</c:v>
                </c:pt>
                <c:pt idx="1237">
                  <c:v>469.76</c:v>
                </c:pt>
                <c:pt idx="1238">
                  <c:v>482.88</c:v>
                </c:pt>
                <c:pt idx="1239">
                  <c:v>616</c:v>
                </c:pt>
                <c:pt idx="1240">
                  <c:v>685.43999999999949</c:v>
                </c:pt>
                <c:pt idx="1241">
                  <c:v>746.88</c:v>
                </c:pt>
                <c:pt idx="1242">
                  <c:v>816.64</c:v>
                </c:pt>
                <c:pt idx="1243">
                  <c:v>877.43999999999949</c:v>
                </c:pt>
                <c:pt idx="1244">
                  <c:v>817.92</c:v>
                </c:pt>
                <c:pt idx="1245">
                  <c:v>853.76</c:v>
                </c:pt>
                <c:pt idx="1246">
                  <c:v>933.76</c:v>
                </c:pt>
                <c:pt idx="1247">
                  <c:v>1053.44</c:v>
                </c:pt>
                <c:pt idx="1248">
                  <c:v>1166.72</c:v>
                </c:pt>
                <c:pt idx="1249">
                  <c:v>1258.8799999999999</c:v>
                </c:pt>
                <c:pt idx="1250">
                  <c:v>1255.6799999999998</c:v>
                </c:pt>
                <c:pt idx="1251">
                  <c:v>1125.76</c:v>
                </c:pt>
                <c:pt idx="1252">
                  <c:v>1159.6799999999998</c:v>
                </c:pt>
                <c:pt idx="1253">
                  <c:v>1273.5999999999999</c:v>
                </c:pt>
                <c:pt idx="1254">
                  <c:v>1335.04</c:v>
                </c:pt>
                <c:pt idx="1255">
                  <c:v>1365.76</c:v>
                </c:pt>
                <c:pt idx="1256">
                  <c:v>1406.72</c:v>
                </c:pt>
                <c:pt idx="1257">
                  <c:v>1457.92</c:v>
                </c:pt>
                <c:pt idx="1258">
                  <c:v>1457.92</c:v>
                </c:pt>
                <c:pt idx="1259">
                  <c:v>1361.92</c:v>
                </c:pt>
                <c:pt idx="1260">
                  <c:v>819.83999999999946</c:v>
                </c:pt>
                <c:pt idx="1261">
                  <c:v>944.64</c:v>
                </c:pt>
                <c:pt idx="1262">
                  <c:v>1070.72</c:v>
                </c:pt>
                <c:pt idx="1263">
                  <c:v>1216.6399999999999</c:v>
                </c:pt>
                <c:pt idx="1264">
                  <c:v>1329.92</c:v>
                </c:pt>
                <c:pt idx="1265">
                  <c:v>1420.8</c:v>
                </c:pt>
                <c:pt idx="1266">
                  <c:v>1489.92</c:v>
                </c:pt>
                <c:pt idx="1267">
                  <c:v>1530.8799999999999</c:v>
                </c:pt>
                <c:pt idx="1268">
                  <c:v>1550.08</c:v>
                </c:pt>
                <c:pt idx="1269">
                  <c:v>1560.32</c:v>
                </c:pt>
                <c:pt idx="1270">
                  <c:v>1550.08</c:v>
                </c:pt>
                <c:pt idx="1271">
                  <c:v>787.83999999999946</c:v>
                </c:pt>
                <c:pt idx="1272">
                  <c:v>970.88</c:v>
                </c:pt>
                <c:pt idx="1273">
                  <c:v>930.56</c:v>
                </c:pt>
                <c:pt idx="1274">
                  <c:v>992</c:v>
                </c:pt>
                <c:pt idx="1275">
                  <c:v>1082.8799999999999</c:v>
                </c:pt>
                <c:pt idx="1276">
                  <c:v>1132.8</c:v>
                </c:pt>
                <c:pt idx="1277">
                  <c:v>1184</c:v>
                </c:pt>
                <c:pt idx="1278">
                  <c:v>1223.6799999999998</c:v>
                </c:pt>
                <c:pt idx="1279">
                  <c:v>1284.48</c:v>
                </c:pt>
                <c:pt idx="1280">
                  <c:v>792.95999999999947</c:v>
                </c:pt>
                <c:pt idx="1281">
                  <c:v>711.68000000000052</c:v>
                </c:pt>
                <c:pt idx="1282">
                  <c:v>621.76</c:v>
                </c:pt>
                <c:pt idx="1283">
                  <c:v>589.76</c:v>
                </c:pt>
                <c:pt idx="1284">
                  <c:v>600.95999999999947</c:v>
                </c:pt>
                <c:pt idx="1285">
                  <c:v>571.83999999999946</c:v>
                </c:pt>
                <c:pt idx="1286">
                  <c:v>664.95999999999947</c:v>
                </c:pt>
                <c:pt idx="1287">
                  <c:v>644.79999999999995</c:v>
                </c:pt>
                <c:pt idx="1288">
                  <c:v>644.79999999999995</c:v>
                </c:pt>
                <c:pt idx="1289">
                  <c:v>644.79999999999995</c:v>
                </c:pt>
                <c:pt idx="1290">
                  <c:v>652.79999999999995</c:v>
                </c:pt>
                <c:pt idx="1291">
                  <c:v>662.4</c:v>
                </c:pt>
                <c:pt idx="1292">
                  <c:v>668.8</c:v>
                </c:pt>
                <c:pt idx="1293">
                  <c:v>668.8</c:v>
                </c:pt>
                <c:pt idx="1294">
                  <c:v>672.64</c:v>
                </c:pt>
                <c:pt idx="1295">
                  <c:v>706.56</c:v>
                </c:pt>
                <c:pt idx="1296">
                  <c:v>790.4</c:v>
                </c:pt>
                <c:pt idx="1297">
                  <c:v>842.88</c:v>
                </c:pt>
                <c:pt idx="1298">
                  <c:v>892.8</c:v>
                </c:pt>
                <c:pt idx="1299">
                  <c:v>942.72</c:v>
                </c:pt>
                <c:pt idx="1300">
                  <c:v>972.8</c:v>
                </c:pt>
                <c:pt idx="1301">
                  <c:v>1012.48</c:v>
                </c:pt>
                <c:pt idx="1302">
                  <c:v>969.6</c:v>
                </c:pt>
                <c:pt idx="1303">
                  <c:v>990.72</c:v>
                </c:pt>
                <c:pt idx="1304">
                  <c:v>594.88</c:v>
                </c:pt>
                <c:pt idx="1305">
                  <c:v>634.88</c:v>
                </c:pt>
                <c:pt idx="1306">
                  <c:v>686.72</c:v>
                </c:pt>
                <c:pt idx="1307">
                  <c:v>808.95999999999947</c:v>
                </c:pt>
                <c:pt idx="1308">
                  <c:v>758.4</c:v>
                </c:pt>
                <c:pt idx="1309">
                  <c:v>758.4</c:v>
                </c:pt>
                <c:pt idx="1310">
                  <c:v>809.6</c:v>
                </c:pt>
                <c:pt idx="1311">
                  <c:v>832</c:v>
                </c:pt>
                <c:pt idx="1312">
                  <c:v>841.6</c:v>
                </c:pt>
                <c:pt idx="1313">
                  <c:v>829.43999999999949</c:v>
                </c:pt>
                <c:pt idx="1314">
                  <c:v>798.72</c:v>
                </c:pt>
                <c:pt idx="1315">
                  <c:v>860.8</c:v>
                </c:pt>
                <c:pt idx="1316">
                  <c:v>850.56</c:v>
                </c:pt>
                <c:pt idx="1317">
                  <c:v>800.64</c:v>
                </c:pt>
                <c:pt idx="1318">
                  <c:v>780.8</c:v>
                </c:pt>
                <c:pt idx="1319">
                  <c:v>780.8</c:v>
                </c:pt>
                <c:pt idx="1320">
                  <c:v>750.72</c:v>
                </c:pt>
                <c:pt idx="1321">
                  <c:v>730.88</c:v>
                </c:pt>
                <c:pt idx="1322">
                  <c:v>710.4</c:v>
                </c:pt>
                <c:pt idx="1323">
                  <c:v>700.8</c:v>
                </c:pt>
                <c:pt idx="1324">
                  <c:v>680.95999999999947</c:v>
                </c:pt>
                <c:pt idx="1325">
                  <c:v>660.48</c:v>
                </c:pt>
                <c:pt idx="1326">
                  <c:v>650.88</c:v>
                </c:pt>
                <c:pt idx="1327">
                  <c:v>630.72</c:v>
                </c:pt>
                <c:pt idx="1328">
                  <c:v>620.79999999999995</c:v>
                </c:pt>
                <c:pt idx="1329">
                  <c:v>610.88</c:v>
                </c:pt>
                <c:pt idx="1330">
                  <c:v>600.95999999999947</c:v>
                </c:pt>
                <c:pt idx="1331">
                  <c:v>590.72</c:v>
                </c:pt>
                <c:pt idx="1332">
                  <c:v>580.79999999999995</c:v>
                </c:pt>
                <c:pt idx="1333">
                  <c:v>570.88</c:v>
                </c:pt>
                <c:pt idx="1334">
                  <c:v>560.95999999999947</c:v>
                </c:pt>
                <c:pt idx="1335">
                  <c:v>550.72</c:v>
                </c:pt>
                <c:pt idx="1336">
                  <c:v>544</c:v>
                </c:pt>
                <c:pt idx="1337">
                  <c:v>544</c:v>
                </c:pt>
                <c:pt idx="1338">
                  <c:v>534.72</c:v>
                </c:pt>
                <c:pt idx="1339">
                  <c:v>524.79999999999995</c:v>
                </c:pt>
                <c:pt idx="1340">
                  <c:v>514.88</c:v>
                </c:pt>
                <c:pt idx="1341">
                  <c:v>514.88</c:v>
                </c:pt>
                <c:pt idx="1342">
                  <c:v>505.91999999999962</c:v>
                </c:pt>
                <c:pt idx="1343">
                  <c:v>500.8</c:v>
                </c:pt>
                <c:pt idx="1344">
                  <c:v>500.8</c:v>
                </c:pt>
                <c:pt idx="1345">
                  <c:v>496</c:v>
                </c:pt>
                <c:pt idx="1346">
                  <c:v>485.76</c:v>
                </c:pt>
                <c:pt idx="1347">
                  <c:v>480.96</c:v>
                </c:pt>
                <c:pt idx="1348">
                  <c:v>480.96</c:v>
                </c:pt>
                <c:pt idx="1349">
                  <c:v>474.88</c:v>
                </c:pt>
                <c:pt idx="1350">
                  <c:v>467.84000000000032</c:v>
                </c:pt>
                <c:pt idx="1351">
                  <c:v>467.84000000000032</c:v>
                </c:pt>
                <c:pt idx="1352">
                  <c:v>462.71999999999969</c:v>
                </c:pt>
                <c:pt idx="1353">
                  <c:v>459.84000000000032</c:v>
                </c:pt>
                <c:pt idx="1354">
                  <c:v>459.84000000000032</c:v>
                </c:pt>
                <c:pt idx="1355">
                  <c:v>453.76</c:v>
                </c:pt>
                <c:pt idx="1356">
                  <c:v>450.88</c:v>
                </c:pt>
                <c:pt idx="1357">
                  <c:v>450.88</c:v>
                </c:pt>
                <c:pt idx="1358">
                  <c:v>445.76</c:v>
                </c:pt>
                <c:pt idx="1359">
                  <c:v>443.84000000000032</c:v>
                </c:pt>
                <c:pt idx="1360">
                  <c:v>443.84000000000032</c:v>
                </c:pt>
                <c:pt idx="1361">
                  <c:v>441.91999999999962</c:v>
                </c:pt>
                <c:pt idx="1362">
                  <c:v>437.76</c:v>
                </c:pt>
                <c:pt idx="1363">
                  <c:v>437.76</c:v>
                </c:pt>
                <c:pt idx="1364">
                  <c:v>435.84000000000032</c:v>
                </c:pt>
                <c:pt idx="1365">
                  <c:v>432.96</c:v>
                </c:pt>
                <c:pt idx="1366">
                  <c:v>432.96</c:v>
                </c:pt>
                <c:pt idx="1367">
                  <c:v>429.76</c:v>
                </c:pt>
                <c:pt idx="1368">
                  <c:v>432</c:v>
                </c:pt>
                <c:pt idx="1369">
                  <c:v>432</c:v>
                </c:pt>
                <c:pt idx="1370">
                  <c:v>430.71999999999969</c:v>
                </c:pt>
                <c:pt idx="1371">
                  <c:v>430.71999999999969</c:v>
                </c:pt>
                <c:pt idx="1372">
                  <c:v>430.71999999999969</c:v>
                </c:pt>
                <c:pt idx="1373">
                  <c:v>429.76</c:v>
                </c:pt>
                <c:pt idx="1374">
                  <c:v>432</c:v>
                </c:pt>
                <c:pt idx="1375">
                  <c:v>441.91999999999962</c:v>
                </c:pt>
                <c:pt idx="1376">
                  <c:v>461.76</c:v>
                </c:pt>
                <c:pt idx="1377">
                  <c:v>432</c:v>
                </c:pt>
                <c:pt idx="1378">
                  <c:v>421.76</c:v>
                </c:pt>
                <c:pt idx="1379">
                  <c:v>422.71999999999969</c:v>
                </c:pt>
                <c:pt idx="1380">
                  <c:v>422.71999999999969</c:v>
                </c:pt>
                <c:pt idx="1381">
                  <c:v>432.96</c:v>
                </c:pt>
                <c:pt idx="1382">
                  <c:v>436.8</c:v>
                </c:pt>
                <c:pt idx="1383">
                  <c:v>436.8</c:v>
                </c:pt>
                <c:pt idx="1384">
                  <c:v>452.8</c:v>
                </c:pt>
                <c:pt idx="1385">
                  <c:v>452.8</c:v>
                </c:pt>
                <c:pt idx="1386">
                  <c:v>458.88</c:v>
                </c:pt>
                <c:pt idx="1387">
                  <c:v>468.8</c:v>
                </c:pt>
                <c:pt idx="1388">
                  <c:v>478.71999999999969</c:v>
                </c:pt>
                <c:pt idx="1389">
                  <c:v>488.96</c:v>
                </c:pt>
                <c:pt idx="1390">
                  <c:v>508.8</c:v>
                </c:pt>
                <c:pt idx="1391">
                  <c:v>508.8</c:v>
                </c:pt>
                <c:pt idx="1392">
                  <c:v>512</c:v>
                </c:pt>
                <c:pt idx="1393">
                  <c:v>512</c:v>
                </c:pt>
                <c:pt idx="1394">
                  <c:v>522.88</c:v>
                </c:pt>
                <c:pt idx="1395">
                  <c:v>542.72</c:v>
                </c:pt>
                <c:pt idx="1396">
                  <c:v>542.72</c:v>
                </c:pt>
                <c:pt idx="1397">
                  <c:v>550.72</c:v>
                </c:pt>
                <c:pt idx="1398">
                  <c:v>554.88</c:v>
                </c:pt>
                <c:pt idx="1399">
                  <c:v>554.88</c:v>
                </c:pt>
                <c:pt idx="1400">
                  <c:v>556.79999999999995</c:v>
                </c:pt>
                <c:pt idx="1401">
                  <c:v>566.72</c:v>
                </c:pt>
                <c:pt idx="1402">
                  <c:v>566.72</c:v>
                </c:pt>
                <c:pt idx="1403">
                  <c:v>576.95999999999947</c:v>
                </c:pt>
                <c:pt idx="1404">
                  <c:v>580.79999999999995</c:v>
                </c:pt>
                <c:pt idx="1405">
                  <c:v>570.88</c:v>
                </c:pt>
                <c:pt idx="1406">
                  <c:v>550.72</c:v>
                </c:pt>
                <c:pt idx="1407">
                  <c:v>540.79999999999995</c:v>
                </c:pt>
                <c:pt idx="1408">
                  <c:v>550.72</c:v>
                </c:pt>
                <c:pt idx="1409">
                  <c:v>540.79999999999995</c:v>
                </c:pt>
                <c:pt idx="1410">
                  <c:v>530.88</c:v>
                </c:pt>
                <c:pt idx="1411">
                  <c:v>530.88</c:v>
                </c:pt>
                <c:pt idx="1412">
                  <c:v>600.95999999999947</c:v>
                </c:pt>
                <c:pt idx="1413">
                  <c:v>670.72</c:v>
                </c:pt>
                <c:pt idx="1414">
                  <c:v>720.64</c:v>
                </c:pt>
                <c:pt idx="1415">
                  <c:v>771.83999999999946</c:v>
                </c:pt>
                <c:pt idx="1416">
                  <c:v>812.8</c:v>
                </c:pt>
                <c:pt idx="1417">
                  <c:v>862.72</c:v>
                </c:pt>
                <c:pt idx="1418">
                  <c:v>912.64</c:v>
                </c:pt>
                <c:pt idx="1419">
                  <c:v>932.48</c:v>
                </c:pt>
                <c:pt idx="1420">
                  <c:v>932.48</c:v>
                </c:pt>
                <c:pt idx="1421">
                  <c:v>912.64</c:v>
                </c:pt>
                <c:pt idx="1422">
                  <c:v>912.64</c:v>
                </c:pt>
                <c:pt idx="1423">
                  <c:v>872.95999999999947</c:v>
                </c:pt>
                <c:pt idx="1424">
                  <c:v>862.72</c:v>
                </c:pt>
                <c:pt idx="1425">
                  <c:v>832.64</c:v>
                </c:pt>
                <c:pt idx="1426">
                  <c:v>822.4</c:v>
                </c:pt>
                <c:pt idx="1427">
                  <c:v>802.56</c:v>
                </c:pt>
                <c:pt idx="1428">
                  <c:v>772.48</c:v>
                </c:pt>
                <c:pt idx="1429">
                  <c:v>752.64</c:v>
                </c:pt>
                <c:pt idx="1430">
                  <c:v>762.88</c:v>
                </c:pt>
                <c:pt idx="1431">
                  <c:v>643.83999999999946</c:v>
                </c:pt>
                <c:pt idx="1432">
                  <c:v>679.68000000000052</c:v>
                </c:pt>
                <c:pt idx="1433">
                  <c:v>760.95999999999947</c:v>
                </c:pt>
                <c:pt idx="1434">
                  <c:v>892.8</c:v>
                </c:pt>
                <c:pt idx="1435">
                  <c:v>983.68000000000052</c:v>
                </c:pt>
                <c:pt idx="1436">
                  <c:v>1045.76</c:v>
                </c:pt>
                <c:pt idx="1437">
                  <c:v>1075.8399999999999</c:v>
                </c:pt>
                <c:pt idx="1438">
                  <c:v>1125.76</c:v>
                </c:pt>
                <c:pt idx="1439">
                  <c:v>1155.8399999999999</c:v>
                </c:pt>
                <c:pt idx="1440">
                  <c:v>1025.92</c:v>
                </c:pt>
                <c:pt idx="1441">
                  <c:v>860.8</c:v>
                </c:pt>
                <c:pt idx="1442">
                  <c:v>768</c:v>
                </c:pt>
                <c:pt idx="1443">
                  <c:v>787.83999999999946</c:v>
                </c:pt>
                <c:pt idx="1444">
                  <c:v>817.92</c:v>
                </c:pt>
                <c:pt idx="1445">
                  <c:v>807.68000000000052</c:v>
                </c:pt>
                <c:pt idx="1446">
                  <c:v>797.43999999999949</c:v>
                </c:pt>
                <c:pt idx="1447">
                  <c:v>787.83999999999946</c:v>
                </c:pt>
                <c:pt idx="1448">
                  <c:v>777.6</c:v>
                </c:pt>
                <c:pt idx="1449">
                  <c:v>871.68000000000052</c:v>
                </c:pt>
                <c:pt idx="1450">
                  <c:v>971.52</c:v>
                </c:pt>
                <c:pt idx="1451">
                  <c:v>1064.96</c:v>
                </c:pt>
                <c:pt idx="1452">
                  <c:v>1147.52</c:v>
                </c:pt>
                <c:pt idx="1453">
                  <c:v>1217.92</c:v>
                </c:pt>
                <c:pt idx="1454">
                  <c:v>1278.72</c:v>
                </c:pt>
                <c:pt idx="1455">
                  <c:v>1347.84</c:v>
                </c:pt>
                <c:pt idx="1456">
                  <c:v>1399.04</c:v>
                </c:pt>
                <c:pt idx="1457">
                  <c:v>1440</c:v>
                </c:pt>
                <c:pt idx="1458">
                  <c:v>1169.92</c:v>
                </c:pt>
                <c:pt idx="1459">
                  <c:v>1297.92</c:v>
                </c:pt>
                <c:pt idx="1460">
                  <c:v>1235.8399999999999</c:v>
                </c:pt>
                <c:pt idx="1461">
                  <c:v>1193.5999999999999</c:v>
                </c:pt>
                <c:pt idx="1462">
                  <c:v>1142.4000000000001</c:v>
                </c:pt>
                <c:pt idx="1463">
                  <c:v>1112.96</c:v>
                </c:pt>
                <c:pt idx="1464">
                  <c:v>1072</c:v>
                </c:pt>
                <c:pt idx="1465">
                  <c:v>1030.4000000000001</c:v>
                </c:pt>
                <c:pt idx="1466">
                  <c:v>1000.9599999999994</c:v>
                </c:pt>
                <c:pt idx="1467">
                  <c:v>960.64</c:v>
                </c:pt>
                <c:pt idx="1468">
                  <c:v>940.8</c:v>
                </c:pt>
                <c:pt idx="1469">
                  <c:v>900.48</c:v>
                </c:pt>
                <c:pt idx="1470">
                  <c:v>880.64</c:v>
                </c:pt>
                <c:pt idx="1471">
                  <c:v>860.8</c:v>
                </c:pt>
                <c:pt idx="1472">
                  <c:v>840.95999999999947</c:v>
                </c:pt>
                <c:pt idx="1473">
                  <c:v>809.6</c:v>
                </c:pt>
                <c:pt idx="1474">
                  <c:v>789.76</c:v>
                </c:pt>
                <c:pt idx="1475">
                  <c:v>769.92</c:v>
                </c:pt>
                <c:pt idx="1476">
                  <c:v>739.83999999999946</c:v>
                </c:pt>
                <c:pt idx="1477">
                  <c:v>729.6</c:v>
                </c:pt>
                <c:pt idx="1478">
                  <c:v>706.56</c:v>
                </c:pt>
                <c:pt idx="1479">
                  <c:v>686.72</c:v>
                </c:pt>
                <c:pt idx="1480">
                  <c:v>676.48</c:v>
                </c:pt>
                <c:pt idx="1481">
                  <c:v>666.88</c:v>
                </c:pt>
                <c:pt idx="1482">
                  <c:v>646.72</c:v>
                </c:pt>
                <c:pt idx="1483">
                  <c:v>636.79999999999995</c:v>
                </c:pt>
                <c:pt idx="1484">
                  <c:v>626.88</c:v>
                </c:pt>
                <c:pt idx="1485">
                  <c:v>616.95999999999947</c:v>
                </c:pt>
                <c:pt idx="1486">
                  <c:v>596.79999999999995</c:v>
                </c:pt>
                <c:pt idx="1487">
                  <c:v>592</c:v>
                </c:pt>
                <c:pt idx="1488">
                  <c:v>592</c:v>
                </c:pt>
                <c:pt idx="1489">
                  <c:v>571.83999999999946</c:v>
                </c:pt>
                <c:pt idx="1490">
                  <c:v>571.83999999999946</c:v>
                </c:pt>
                <c:pt idx="1491">
                  <c:v>561.91999999999996</c:v>
                </c:pt>
                <c:pt idx="1492">
                  <c:v>552</c:v>
                </c:pt>
                <c:pt idx="1493">
                  <c:v>541.76</c:v>
                </c:pt>
                <c:pt idx="1494">
                  <c:v>542.72</c:v>
                </c:pt>
                <c:pt idx="1495">
                  <c:v>532.79999999999995</c:v>
                </c:pt>
                <c:pt idx="1496">
                  <c:v>525.76</c:v>
                </c:pt>
                <c:pt idx="1497">
                  <c:v>525.76</c:v>
                </c:pt>
                <c:pt idx="1498">
                  <c:v>515.83999999999946</c:v>
                </c:pt>
                <c:pt idx="1499">
                  <c:v>508.8</c:v>
                </c:pt>
                <c:pt idx="1500">
                  <c:v>498.88</c:v>
                </c:pt>
                <c:pt idx="1501">
                  <c:v>498.88</c:v>
                </c:pt>
                <c:pt idx="1502">
                  <c:v>488.96</c:v>
                </c:pt>
                <c:pt idx="1503">
                  <c:v>482.88</c:v>
                </c:pt>
                <c:pt idx="1504">
                  <c:v>482.88</c:v>
                </c:pt>
                <c:pt idx="1505">
                  <c:v>480.96</c:v>
                </c:pt>
                <c:pt idx="1506">
                  <c:v>472</c:v>
                </c:pt>
                <c:pt idx="1507">
                  <c:v>472</c:v>
                </c:pt>
                <c:pt idx="1508">
                  <c:v>465.91999999999962</c:v>
                </c:pt>
                <c:pt idx="1509">
                  <c:v>464.96</c:v>
                </c:pt>
                <c:pt idx="1510">
                  <c:v>464.96</c:v>
                </c:pt>
                <c:pt idx="1511">
                  <c:v>461.76</c:v>
                </c:pt>
                <c:pt idx="1512">
                  <c:v>456.96</c:v>
                </c:pt>
                <c:pt idx="1513">
                  <c:v>456.96</c:v>
                </c:pt>
                <c:pt idx="1514">
                  <c:v>452.8</c:v>
                </c:pt>
                <c:pt idx="1515">
                  <c:v>448</c:v>
                </c:pt>
                <c:pt idx="1516">
                  <c:v>448</c:v>
                </c:pt>
                <c:pt idx="1517">
                  <c:v>449.91999999999962</c:v>
                </c:pt>
                <c:pt idx="1518">
                  <c:v>448</c:v>
                </c:pt>
                <c:pt idx="1519">
                  <c:v>457.91999999999962</c:v>
                </c:pt>
                <c:pt idx="1520">
                  <c:v>448.96</c:v>
                </c:pt>
                <c:pt idx="1521">
                  <c:v>438.71999999999969</c:v>
                </c:pt>
                <c:pt idx="1522">
                  <c:v>441.91999999999962</c:v>
                </c:pt>
                <c:pt idx="1523">
                  <c:v>441.91999999999962</c:v>
                </c:pt>
                <c:pt idx="1524">
                  <c:v>445.76</c:v>
                </c:pt>
                <c:pt idx="1525">
                  <c:v>448</c:v>
                </c:pt>
                <c:pt idx="1526">
                  <c:v>448</c:v>
                </c:pt>
                <c:pt idx="1527">
                  <c:v>445.76</c:v>
                </c:pt>
                <c:pt idx="1528">
                  <c:v>446.71999999999969</c:v>
                </c:pt>
                <c:pt idx="1529">
                  <c:v>446.71999999999969</c:v>
                </c:pt>
                <c:pt idx="1530">
                  <c:v>448.96</c:v>
                </c:pt>
                <c:pt idx="1531">
                  <c:v>452.8</c:v>
                </c:pt>
                <c:pt idx="1532">
                  <c:v>472.96</c:v>
                </c:pt>
                <c:pt idx="1533">
                  <c:v>563.83999999999946</c:v>
                </c:pt>
                <c:pt idx="1534">
                  <c:v>624.95999999999947</c:v>
                </c:pt>
                <c:pt idx="1535">
                  <c:v>726.4</c:v>
                </c:pt>
                <c:pt idx="1536">
                  <c:v>830.72</c:v>
                </c:pt>
                <c:pt idx="1537">
                  <c:v>933.76</c:v>
                </c:pt>
                <c:pt idx="1538">
                  <c:v>976</c:v>
                </c:pt>
                <c:pt idx="1539">
                  <c:v>985.6</c:v>
                </c:pt>
                <c:pt idx="1540">
                  <c:v>824.95999999999947</c:v>
                </c:pt>
                <c:pt idx="1541">
                  <c:v>906.88</c:v>
                </c:pt>
                <c:pt idx="1542">
                  <c:v>988.8</c:v>
                </c:pt>
                <c:pt idx="1543">
                  <c:v>1019.52</c:v>
                </c:pt>
                <c:pt idx="1544">
                  <c:v>1079.6799999999998</c:v>
                </c:pt>
                <c:pt idx="1545">
                  <c:v>654.72</c:v>
                </c:pt>
                <c:pt idx="1546">
                  <c:v>644.79999999999995</c:v>
                </c:pt>
                <c:pt idx="1547">
                  <c:v>809.6</c:v>
                </c:pt>
                <c:pt idx="1548">
                  <c:v>919.68000000000052</c:v>
                </c:pt>
                <c:pt idx="1549">
                  <c:v>1011.8399999999992</c:v>
                </c:pt>
                <c:pt idx="1550">
                  <c:v>1082.8799999999999</c:v>
                </c:pt>
                <c:pt idx="1551">
                  <c:v>1132.8</c:v>
                </c:pt>
                <c:pt idx="1552">
                  <c:v>1192.96</c:v>
                </c:pt>
                <c:pt idx="1553">
                  <c:v>1232.6399999999999</c:v>
                </c:pt>
                <c:pt idx="1554">
                  <c:v>786.56</c:v>
                </c:pt>
                <c:pt idx="1555">
                  <c:v>836.48</c:v>
                </c:pt>
                <c:pt idx="1556">
                  <c:v>906.88</c:v>
                </c:pt>
                <c:pt idx="1557">
                  <c:v>946.56</c:v>
                </c:pt>
                <c:pt idx="1558">
                  <c:v>966.4</c:v>
                </c:pt>
                <c:pt idx="1559">
                  <c:v>984.95999999999947</c:v>
                </c:pt>
                <c:pt idx="1560">
                  <c:v>1015.6800000000005</c:v>
                </c:pt>
                <c:pt idx="1561">
                  <c:v>1006.72</c:v>
                </c:pt>
                <c:pt idx="1562">
                  <c:v>779.52</c:v>
                </c:pt>
                <c:pt idx="1563">
                  <c:v>676.48</c:v>
                </c:pt>
                <c:pt idx="1564">
                  <c:v>708.48</c:v>
                </c:pt>
                <c:pt idx="1565">
                  <c:v>759.68000000000052</c:v>
                </c:pt>
                <c:pt idx="1566">
                  <c:v>688</c:v>
                </c:pt>
                <c:pt idx="1567">
                  <c:v>667.52</c:v>
                </c:pt>
                <c:pt idx="1568">
                  <c:v>634.88</c:v>
                </c:pt>
                <c:pt idx="1569">
                  <c:v>634.88</c:v>
                </c:pt>
                <c:pt idx="1570">
                  <c:v>628.79999999999995</c:v>
                </c:pt>
                <c:pt idx="1571">
                  <c:v>618.88</c:v>
                </c:pt>
                <c:pt idx="1572">
                  <c:v>618.88</c:v>
                </c:pt>
                <c:pt idx="1573">
                  <c:v>616.95999999999947</c:v>
                </c:pt>
                <c:pt idx="1574">
                  <c:v>608.95999999999947</c:v>
                </c:pt>
                <c:pt idx="1575">
                  <c:v>608.95999999999947</c:v>
                </c:pt>
                <c:pt idx="1576">
                  <c:v>604.79999999999995</c:v>
                </c:pt>
                <c:pt idx="1577">
                  <c:v>594.88</c:v>
                </c:pt>
                <c:pt idx="1578">
                  <c:v>589.76</c:v>
                </c:pt>
                <c:pt idx="1579">
                  <c:v>589.76</c:v>
                </c:pt>
                <c:pt idx="1580">
                  <c:v>584.95999999999947</c:v>
                </c:pt>
                <c:pt idx="1581">
                  <c:v>576</c:v>
                </c:pt>
                <c:pt idx="1582">
                  <c:v>565.76</c:v>
                </c:pt>
                <c:pt idx="1583">
                  <c:v>555.83999999999946</c:v>
                </c:pt>
                <c:pt idx="1584">
                  <c:v>555.83999999999946</c:v>
                </c:pt>
                <c:pt idx="1585">
                  <c:v>555.83999999999946</c:v>
                </c:pt>
                <c:pt idx="1586">
                  <c:v>555.83999999999946</c:v>
                </c:pt>
                <c:pt idx="1587">
                  <c:v>545.91999999999996</c:v>
                </c:pt>
                <c:pt idx="1588">
                  <c:v>547.83999999999946</c:v>
                </c:pt>
                <c:pt idx="1589">
                  <c:v>547.83999999999946</c:v>
                </c:pt>
                <c:pt idx="1590">
                  <c:v>553.91999999999996</c:v>
                </c:pt>
                <c:pt idx="1591">
                  <c:v>552</c:v>
                </c:pt>
                <c:pt idx="1592">
                  <c:v>552</c:v>
                </c:pt>
                <c:pt idx="1593">
                  <c:v>548.79999999999995</c:v>
                </c:pt>
                <c:pt idx="1594">
                  <c:v>546.88</c:v>
                </c:pt>
                <c:pt idx="1595">
                  <c:v>546.88</c:v>
                </c:pt>
                <c:pt idx="1596">
                  <c:v>544.95999999999947</c:v>
                </c:pt>
                <c:pt idx="1597">
                  <c:v>546.88</c:v>
                </c:pt>
                <c:pt idx="1598">
                  <c:v>556.79999999999995</c:v>
                </c:pt>
                <c:pt idx="1599">
                  <c:v>546.88</c:v>
                </c:pt>
                <c:pt idx="1600">
                  <c:v>539.83999999999946</c:v>
                </c:pt>
                <c:pt idx="1601">
                  <c:v>529.91999999999996</c:v>
                </c:pt>
                <c:pt idx="1602">
                  <c:v>529.91999999999996</c:v>
                </c:pt>
                <c:pt idx="1603">
                  <c:v>532.79999999999995</c:v>
                </c:pt>
                <c:pt idx="1604">
                  <c:v>528</c:v>
                </c:pt>
                <c:pt idx="1605">
                  <c:v>528</c:v>
                </c:pt>
                <c:pt idx="1606">
                  <c:v>524.79999999999995</c:v>
                </c:pt>
                <c:pt idx="1607">
                  <c:v>520.95999999999947</c:v>
                </c:pt>
                <c:pt idx="1608">
                  <c:v>520.95999999999947</c:v>
                </c:pt>
                <c:pt idx="1609">
                  <c:v>518.72</c:v>
                </c:pt>
                <c:pt idx="1610">
                  <c:v>513.91999999999996</c:v>
                </c:pt>
                <c:pt idx="1611">
                  <c:v>513.91999999999996</c:v>
                </c:pt>
                <c:pt idx="1612">
                  <c:v>508.8</c:v>
                </c:pt>
                <c:pt idx="1613">
                  <c:v>502.71999999999969</c:v>
                </c:pt>
                <c:pt idx="1614">
                  <c:v>502.71999999999969</c:v>
                </c:pt>
                <c:pt idx="1615">
                  <c:v>498.88</c:v>
                </c:pt>
                <c:pt idx="1616">
                  <c:v>492.8</c:v>
                </c:pt>
                <c:pt idx="1617">
                  <c:v>492.8</c:v>
                </c:pt>
                <c:pt idx="1618">
                  <c:v>490.88</c:v>
                </c:pt>
                <c:pt idx="1619">
                  <c:v>483.84000000000032</c:v>
                </c:pt>
                <c:pt idx="1620">
                  <c:v>483.84000000000032</c:v>
                </c:pt>
                <c:pt idx="1621">
                  <c:v>480.96</c:v>
                </c:pt>
                <c:pt idx="1622">
                  <c:v>473.91999999999962</c:v>
                </c:pt>
                <c:pt idx="1623">
                  <c:v>473.91999999999962</c:v>
                </c:pt>
                <c:pt idx="1624">
                  <c:v>469.76</c:v>
                </c:pt>
                <c:pt idx="1625">
                  <c:v>465.91999999999962</c:v>
                </c:pt>
                <c:pt idx="1626">
                  <c:v>465.91999999999962</c:v>
                </c:pt>
                <c:pt idx="1627">
                  <c:v>462.71999999999969</c:v>
                </c:pt>
                <c:pt idx="1628">
                  <c:v>458.88</c:v>
                </c:pt>
                <c:pt idx="1629">
                  <c:v>458.88</c:v>
                </c:pt>
                <c:pt idx="1630">
                  <c:v>454.71999999999969</c:v>
                </c:pt>
                <c:pt idx="1631">
                  <c:v>449.91999999999962</c:v>
                </c:pt>
                <c:pt idx="1632">
                  <c:v>449.91999999999962</c:v>
                </c:pt>
                <c:pt idx="1633">
                  <c:v>444.8</c:v>
                </c:pt>
                <c:pt idx="1634">
                  <c:v>440.96</c:v>
                </c:pt>
                <c:pt idx="1635">
                  <c:v>440.96</c:v>
                </c:pt>
                <c:pt idx="1636">
                  <c:v>437.76</c:v>
                </c:pt>
                <c:pt idx="1637">
                  <c:v>433.91999999999962</c:v>
                </c:pt>
                <c:pt idx="1638">
                  <c:v>433.91999999999962</c:v>
                </c:pt>
                <c:pt idx="1639">
                  <c:v>432</c:v>
                </c:pt>
                <c:pt idx="1640">
                  <c:v>429.76</c:v>
                </c:pt>
                <c:pt idx="1641">
                  <c:v>429.76</c:v>
                </c:pt>
                <c:pt idx="1642">
                  <c:v>424.96</c:v>
                </c:pt>
                <c:pt idx="1643">
                  <c:v>425.91999999999962</c:v>
                </c:pt>
                <c:pt idx="1644">
                  <c:v>425.91999999999962</c:v>
                </c:pt>
                <c:pt idx="1645">
                  <c:v>422.71999999999969</c:v>
                </c:pt>
                <c:pt idx="1646">
                  <c:v>420.8</c:v>
                </c:pt>
                <c:pt idx="1647">
                  <c:v>420.8</c:v>
                </c:pt>
                <c:pt idx="1648">
                  <c:v>418.88</c:v>
                </c:pt>
                <c:pt idx="1649">
                  <c:v>417.91999999999962</c:v>
                </c:pt>
                <c:pt idx="1650">
                  <c:v>417.91999999999962</c:v>
                </c:pt>
                <c:pt idx="1651">
                  <c:v>413.76</c:v>
                </c:pt>
                <c:pt idx="1652">
                  <c:v>411.84000000000032</c:v>
                </c:pt>
                <c:pt idx="1653">
                  <c:v>411.84000000000032</c:v>
                </c:pt>
                <c:pt idx="1654">
                  <c:v>412.8</c:v>
                </c:pt>
                <c:pt idx="1655">
                  <c:v>408.96</c:v>
                </c:pt>
                <c:pt idx="1656">
                  <c:v>408.96</c:v>
                </c:pt>
                <c:pt idx="1657">
                  <c:v>408</c:v>
                </c:pt>
                <c:pt idx="1658">
                  <c:v>408</c:v>
                </c:pt>
                <c:pt idx="1659">
                  <c:v>408</c:v>
                </c:pt>
                <c:pt idx="1660">
                  <c:v>406.71999999999969</c:v>
                </c:pt>
                <c:pt idx="1661">
                  <c:v>403.84000000000032</c:v>
                </c:pt>
                <c:pt idx="1662">
                  <c:v>403.84000000000032</c:v>
                </c:pt>
                <c:pt idx="1663">
                  <c:v>402.88</c:v>
                </c:pt>
                <c:pt idx="1664">
                  <c:v>402.88</c:v>
                </c:pt>
                <c:pt idx="1665">
                  <c:v>402.88</c:v>
                </c:pt>
                <c:pt idx="1666">
                  <c:v>401.91999999999962</c:v>
                </c:pt>
                <c:pt idx="1667">
                  <c:v>401.91999999999962</c:v>
                </c:pt>
                <c:pt idx="1668">
                  <c:v>401.91999999999962</c:v>
                </c:pt>
                <c:pt idx="1669">
                  <c:v>401.91999999999962</c:v>
                </c:pt>
                <c:pt idx="1670">
                  <c:v>401.91999999999962</c:v>
                </c:pt>
                <c:pt idx="1671">
                  <c:v>401.91999999999962</c:v>
                </c:pt>
                <c:pt idx="1672">
                  <c:v>400</c:v>
                </c:pt>
                <c:pt idx="1673">
                  <c:v>401.91999999999962</c:v>
                </c:pt>
                <c:pt idx="1674">
                  <c:v>401.91999999999962</c:v>
                </c:pt>
                <c:pt idx="1675">
                  <c:v>403.84000000000032</c:v>
                </c:pt>
                <c:pt idx="1676">
                  <c:v>409.91999999999962</c:v>
                </c:pt>
                <c:pt idx="1677">
                  <c:v>580.79999999999995</c:v>
                </c:pt>
                <c:pt idx="1678">
                  <c:v>663.68000000000052</c:v>
                </c:pt>
                <c:pt idx="1679">
                  <c:v>764.8</c:v>
                </c:pt>
                <c:pt idx="1680">
                  <c:v>827.52</c:v>
                </c:pt>
                <c:pt idx="1681">
                  <c:v>910.72</c:v>
                </c:pt>
                <c:pt idx="1682">
                  <c:v>994.56</c:v>
                </c:pt>
                <c:pt idx="1683">
                  <c:v>1049.5999999999999</c:v>
                </c:pt>
                <c:pt idx="1684">
                  <c:v>636.79999999999995</c:v>
                </c:pt>
                <c:pt idx="1685">
                  <c:v>552</c:v>
                </c:pt>
                <c:pt idx="1686">
                  <c:v>547.83999999999946</c:v>
                </c:pt>
                <c:pt idx="1687">
                  <c:v>508.8</c:v>
                </c:pt>
                <c:pt idx="1688">
                  <c:v>476.8</c:v>
                </c:pt>
                <c:pt idx="1689">
                  <c:v>542.72</c:v>
                </c:pt>
                <c:pt idx="1690">
                  <c:v>633.91999999999996</c:v>
                </c:pt>
                <c:pt idx="1691">
                  <c:v>779.52</c:v>
                </c:pt>
                <c:pt idx="1692">
                  <c:v>892.8</c:v>
                </c:pt>
                <c:pt idx="1693">
                  <c:v>1024.6399999999999</c:v>
                </c:pt>
                <c:pt idx="1694">
                  <c:v>1144.96</c:v>
                </c:pt>
                <c:pt idx="1695">
                  <c:v>1194.8799999999999</c:v>
                </c:pt>
                <c:pt idx="1696">
                  <c:v>600.95999999999947</c:v>
                </c:pt>
                <c:pt idx="1697">
                  <c:v>590.72</c:v>
                </c:pt>
                <c:pt idx="1698">
                  <c:v>540.79999999999995</c:v>
                </c:pt>
                <c:pt idx="1699">
                  <c:v>469.76</c:v>
                </c:pt>
                <c:pt idx="1700">
                  <c:v>449.91999999999962</c:v>
                </c:pt>
                <c:pt idx="1701">
                  <c:v>440</c:v>
                </c:pt>
                <c:pt idx="1702">
                  <c:v>449.91999999999962</c:v>
                </c:pt>
                <c:pt idx="1703">
                  <c:v>440</c:v>
                </c:pt>
                <c:pt idx="1704">
                  <c:v>480</c:v>
                </c:pt>
                <c:pt idx="1705">
                  <c:v>408.96</c:v>
                </c:pt>
                <c:pt idx="1706">
                  <c:v>398.71999999999969</c:v>
                </c:pt>
                <c:pt idx="1707">
                  <c:v>444.8</c:v>
                </c:pt>
                <c:pt idx="1708">
                  <c:v>484.8</c:v>
                </c:pt>
                <c:pt idx="1709">
                  <c:v>434.88</c:v>
                </c:pt>
                <c:pt idx="1710">
                  <c:v>414.71999999999969</c:v>
                </c:pt>
                <c:pt idx="1711">
                  <c:v>413.76</c:v>
                </c:pt>
                <c:pt idx="1712">
                  <c:v>413.76</c:v>
                </c:pt>
                <c:pt idx="1713">
                  <c:v>403.84000000000032</c:v>
                </c:pt>
                <c:pt idx="1714">
                  <c:v>403.84000000000032</c:v>
                </c:pt>
                <c:pt idx="1715">
                  <c:v>406.71999999999969</c:v>
                </c:pt>
                <c:pt idx="1716">
                  <c:v>403.84000000000032</c:v>
                </c:pt>
                <c:pt idx="1717">
                  <c:v>403.84000000000032</c:v>
                </c:pt>
                <c:pt idx="1718">
                  <c:v>404.8</c:v>
                </c:pt>
                <c:pt idx="1719">
                  <c:v>484.8</c:v>
                </c:pt>
                <c:pt idx="1720">
                  <c:v>464.96</c:v>
                </c:pt>
                <c:pt idx="1721">
                  <c:v>434.88</c:v>
                </c:pt>
                <c:pt idx="1722">
                  <c:v>424.96</c:v>
                </c:pt>
                <c:pt idx="1723">
                  <c:v>424.96</c:v>
                </c:pt>
                <c:pt idx="1724">
                  <c:v>414.71999999999969</c:v>
                </c:pt>
                <c:pt idx="1725">
                  <c:v>413.76</c:v>
                </c:pt>
                <c:pt idx="1726">
                  <c:v>413.76</c:v>
                </c:pt>
                <c:pt idx="1727">
                  <c:v>405.76</c:v>
                </c:pt>
                <c:pt idx="1728">
                  <c:v>456.96</c:v>
                </c:pt>
                <c:pt idx="1729">
                  <c:v>476.8</c:v>
                </c:pt>
                <c:pt idx="1730">
                  <c:v>476.8</c:v>
                </c:pt>
                <c:pt idx="1731">
                  <c:v>475.84000000000032</c:v>
                </c:pt>
                <c:pt idx="1732">
                  <c:v>474.88</c:v>
                </c:pt>
                <c:pt idx="1733">
                  <c:v>474.88</c:v>
                </c:pt>
                <c:pt idx="1734">
                  <c:v>470.71999999999969</c:v>
                </c:pt>
                <c:pt idx="1735">
                  <c:v>466.88</c:v>
                </c:pt>
                <c:pt idx="1736">
                  <c:v>466.88</c:v>
                </c:pt>
                <c:pt idx="1737">
                  <c:v>468.8</c:v>
                </c:pt>
                <c:pt idx="1738">
                  <c:v>462.71999999999969</c:v>
                </c:pt>
                <c:pt idx="1739">
                  <c:v>462.71999999999969</c:v>
                </c:pt>
                <c:pt idx="1740">
                  <c:v>465.91999999999962</c:v>
                </c:pt>
                <c:pt idx="1741">
                  <c:v>457.91999999999962</c:v>
                </c:pt>
                <c:pt idx="1742">
                  <c:v>457.91999999999962</c:v>
                </c:pt>
                <c:pt idx="1743">
                  <c:v>452.8</c:v>
                </c:pt>
                <c:pt idx="1744">
                  <c:v>452.8</c:v>
                </c:pt>
                <c:pt idx="1745">
                  <c:v>452.8</c:v>
                </c:pt>
                <c:pt idx="1746">
                  <c:v>442.88</c:v>
                </c:pt>
                <c:pt idx="1747">
                  <c:v>438.71999999999969</c:v>
                </c:pt>
                <c:pt idx="1748">
                  <c:v>438.71999999999969</c:v>
                </c:pt>
                <c:pt idx="1749">
                  <c:v>437.76</c:v>
                </c:pt>
                <c:pt idx="1750">
                  <c:v>430.71999999999969</c:v>
                </c:pt>
                <c:pt idx="1751">
                  <c:v>430.71999999999969</c:v>
                </c:pt>
                <c:pt idx="1752">
                  <c:v>425.91999999999962</c:v>
                </c:pt>
                <c:pt idx="1753">
                  <c:v>424.96</c:v>
                </c:pt>
                <c:pt idx="1754">
                  <c:v>424.96</c:v>
                </c:pt>
                <c:pt idx="1755">
                  <c:v>421.76</c:v>
                </c:pt>
                <c:pt idx="1756">
                  <c:v>418.88</c:v>
                </c:pt>
                <c:pt idx="1757">
                  <c:v>418.88</c:v>
                </c:pt>
                <c:pt idx="1758">
                  <c:v>416.96</c:v>
                </c:pt>
                <c:pt idx="1759">
                  <c:v>417.91999999999962</c:v>
                </c:pt>
                <c:pt idx="1760">
                  <c:v>417.91999999999962</c:v>
                </c:pt>
                <c:pt idx="1761">
                  <c:v>416.96</c:v>
                </c:pt>
                <c:pt idx="1762">
                  <c:v>413.76</c:v>
                </c:pt>
                <c:pt idx="1763">
                  <c:v>413.76</c:v>
                </c:pt>
                <c:pt idx="1764">
                  <c:v>413.76</c:v>
                </c:pt>
                <c:pt idx="1765">
                  <c:v>411.84000000000032</c:v>
                </c:pt>
                <c:pt idx="1766">
                  <c:v>411.84000000000032</c:v>
                </c:pt>
                <c:pt idx="1767">
                  <c:v>410.88</c:v>
                </c:pt>
                <c:pt idx="1768">
                  <c:v>406.71999999999969</c:v>
                </c:pt>
                <c:pt idx="1769">
                  <c:v>406.71999999999969</c:v>
                </c:pt>
                <c:pt idx="1770">
                  <c:v>408</c:v>
                </c:pt>
                <c:pt idx="1771">
                  <c:v>405.76</c:v>
                </c:pt>
                <c:pt idx="1772">
                  <c:v>405.76</c:v>
                </c:pt>
                <c:pt idx="1773">
                  <c:v>402.88</c:v>
                </c:pt>
                <c:pt idx="1774">
                  <c:v>401.91999999999962</c:v>
                </c:pt>
                <c:pt idx="1775">
                  <c:v>401.91999999999962</c:v>
                </c:pt>
                <c:pt idx="1776">
                  <c:v>401.91999999999962</c:v>
                </c:pt>
                <c:pt idx="1777">
                  <c:v>398.71999999999969</c:v>
                </c:pt>
                <c:pt idx="1778">
                  <c:v>398.71999999999969</c:v>
                </c:pt>
                <c:pt idx="1779">
                  <c:v>398.71999999999969</c:v>
                </c:pt>
                <c:pt idx="1780">
                  <c:v>397.76</c:v>
                </c:pt>
                <c:pt idx="1781">
                  <c:v>397.76</c:v>
                </c:pt>
                <c:pt idx="1782">
                  <c:v>396.8</c:v>
                </c:pt>
                <c:pt idx="1783">
                  <c:v>395.84000000000032</c:v>
                </c:pt>
                <c:pt idx="1784">
                  <c:v>395.84000000000032</c:v>
                </c:pt>
                <c:pt idx="1785">
                  <c:v>408.96</c:v>
                </c:pt>
                <c:pt idx="1786">
                  <c:v>408.96</c:v>
                </c:pt>
                <c:pt idx="1787">
                  <c:v>408.96</c:v>
                </c:pt>
                <c:pt idx="1788">
                  <c:v>408.96</c:v>
                </c:pt>
                <c:pt idx="1789">
                  <c:v>408.96</c:v>
                </c:pt>
                <c:pt idx="1790">
                  <c:v>403.84000000000032</c:v>
                </c:pt>
                <c:pt idx="1791">
                  <c:v>405.76</c:v>
                </c:pt>
                <c:pt idx="1792">
                  <c:v>405.76</c:v>
                </c:pt>
                <c:pt idx="1793">
                  <c:v>404.8</c:v>
                </c:pt>
                <c:pt idx="1794">
                  <c:v>404.8</c:v>
                </c:pt>
                <c:pt idx="1795">
                  <c:v>404.8</c:v>
                </c:pt>
                <c:pt idx="1796">
                  <c:v>401.91999999999962</c:v>
                </c:pt>
                <c:pt idx="1797">
                  <c:v>403.84000000000032</c:v>
                </c:pt>
                <c:pt idx="1798">
                  <c:v>403.84000000000032</c:v>
                </c:pt>
                <c:pt idx="1799">
                  <c:v>401.91999999999962</c:v>
                </c:pt>
                <c:pt idx="1800">
                  <c:v>402.88</c:v>
                </c:pt>
                <c:pt idx="1801">
                  <c:v>402.88</c:v>
                </c:pt>
                <c:pt idx="1802">
                  <c:v>402.88</c:v>
                </c:pt>
                <c:pt idx="1803">
                  <c:v>401.91999999999962</c:v>
                </c:pt>
                <c:pt idx="1804">
                  <c:v>401.91999999999962</c:v>
                </c:pt>
                <c:pt idx="1805">
                  <c:v>402.88</c:v>
                </c:pt>
                <c:pt idx="1806">
                  <c:v>403.84000000000032</c:v>
                </c:pt>
                <c:pt idx="1807">
                  <c:v>403.84000000000032</c:v>
                </c:pt>
                <c:pt idx="1808">
                  <c:v>401.91999999999962</c:v>
                </c:pt>
                <c:pt idx="1809">
                  <c:v>404.8</c:v>
                </c:pt>
                <c:pt idx="1810">
                  <c:v>404.8</c:v>
                </c:pt>
                <c:pt idx="1811">
                  <c:v>404.8</c:v>
                </c:pt>
                <c:pt idx="1812">
                  <c:v>404.8</c:v>
                </c:pt>
                <c:pt idx="1813">
                  <c:v>404.8</c:v>
                </c:pt>
                <c:pt idx="1814">
                  <c:v>404.8</c:v>
                </c:pt>
                <c:pt idx="1815">
                  <c:v>405.76</c:v>
                </c:pt>
                <c:pt idx="1816">
                  <c:v>405.76</c:v>
                </c:pt>
                <c:pt idx="1817">
                  <c:v>406.71999999999969</c:v>
                </c:pt>
                <c:pt idx="1818">
                  <c:v>405.76</c:v>
                </c:pt>
                <c:pt idx="1819">
                  <c:v>405.76</c:v>
                </c:pt>
                <c:pt idx="1820">
                  <c:v>404.8</c:v>
                </c:pt>
                <c:pt idx="1821">
                  <c:v>404.8</c:v>
                </c:pt>
                <c:pt idx="1822">
                  <c:v>404.8</c:v>
                </c:pt>
                <c:pt idx="1823">
                  <c:v>404.8</c:v>
                </c:pt>
                <c:pt idx="1824">
                  <c:v>403.84000000000032</c:v>
                </c:pt>
                <c:pt idx="1825">
                  <c:v>403.84000000000032</c:v>
                </c:pt>
                <c:pt idx="1826">
                  <c:v>403.84000000000032</c:v>
                </c:pt>
                <c:pt idx="1827">
                  <c:v>402.88</c:v>
                </c:pt>
                <c:pt idx="1828">
                  <c:v>402.88</c:v>
                </c:pt>
                <c:pt idx="1829">
                  <c:v>404.8</c:v>
                </c:pt>
                <c:pt idx="1830">
                  <c:v>403.84000000000032</c:v>
                </c:pt>
                <c:pt idx="1831">
                  <c:v>403.84000000000032</c:v>
                </c:pt>
                <c:pt idx="1832">
                  <c:v>402.88</c:v>
                </c:pt>
                <c:pt idx="1833">
                  <c:v>400.96</c:v>
                </c:pt>
                <c:pt idx="1834">
                  <c:v>400.96</c:v>
                </c:pt>
                <c:pt idx="1835">
                  <c:v>400</c:v>
                </c:pt>
                <c:pt idx="1836">
                  <c:v>400</c:v>
                </c:pt>
                <c:pt idx="1837">
                  <c:v>400</c:v>
                </c:pt>
                <c:pt idx="1838">
                  <c:v>400</c:v>
                </c:pt>
                <c:pt idx="1839">
                  <c:v>400</c:v>
                </c:pt>
                <c:pt idx="1840">
                  <c:v>400</c:v>
                </c:pt>
                <c:pt idx="1841">
                  <c:v>398.71999999999969</c:v>
                </c:pt>
                <c:pt idx="1842">
                  <c:v>398.71999999999969</c:v>
                </c:pt>
                <c:pt idx="1843">
                  <c:v>398.71999999999969</c:v>
                </c:pt>
                <c:pt idx="1844">
                  <c:v>396.8</c:v>
                </c:pt>
                <c:pt idx="1845">
                  <c:v>395.84000000000032</c:v>
                </c:pt>
                <c:pt idx="1846">
                  <c:v>395.84000000000032</c:v>
                </c:pt>
                <c:pt idx="1847">
                  <c:v>393.91999999999962</c:v>
                </c:pt>
                <c:pt idx="1848">
                  <c:v>395.84000000000032</c:v>
                </c:pt>
                <c:pt idx="1849">
                  <c:v>395.84000000000032</c:v>
                </c:pt>
                <c:pt idx="1850">
                  <c:v>394.88</c:v>
                </c:pt>
                <c:pt idx="1851">
                  <c:v>394.88</c:v>
                </c:pt>
                <c:pt idx="1852">
                  <c:v>394.88</c:v>
                </c:pt>
                <c:pt idx="1853">
                  <c:v>394.88</c:v>
                </c:pt>
                <c:pt idx="1854">
                  <c:v>395.84000000000032</c:v>
                </c:pt>
                <c:pt idx="1855">
                  <c:v>395.84000000000032</c:v>
                </c:pt>
                <c:pt idx="1856">
                  <c:v>394.88</c:v>
                </c:pt>
                <c:pt idx="1857">
                  <c:v>395.84000000000032</c:v>
                </c:pt>
                <c:pt idx="1858">
                  <c:v>395.84000000000032</c:v>
                </c:pt>
                <c:pt idx="1859">
                  <c:v>395.84000000000032</c:v>
                </c:pt>
                <c:pt idx="1860">
                  <c:v>393.91999999999962</c:v>
                </c:pt>
                <c:pt idx="1861">
                  <c:v>393.91999999999962</c:v>
                </c:pt>
                <c:pt idx="1862">
                  <c:v>395.84000000000032</c:v>
                </c:pt>
                <c:pt idx="1863">
                  <c:v>394.88</c:v>
                </c:pt>
                <c:pt idx="1864">
                  <c:v>394.88</c:v>
                </c:pt>
                <c:pt idx="1865">
                  <c:v>394.88</c:v>
                </c:pt>
                <c:pt idx="1866">
                  <c:v>394.88</c:v>
                </c:pt>
                <c:pt idx="1867">
                  <c:v>394.88</c:v>
                </c:pt>
                <c:pt idx="1868">
                  <c:v>393.91999999999962</c:v>
                </c:pt>
                <c:pt idx="1869">
                  <c:v>393.91999999999962</c:v>
                </c:pt>
                <c:pt idx="1870">
                  <c:v>393.91999999999962</c:v>
                </c:pt>
                <c:pt idx="1871">
                  <c:v>393.91999999999962</c:v>
                </c:pt>
                <c:pt idx="1872">
                  <c:v>392.96</c:v>
                </c:pt>
                <c:pt idx="1873">
                  <c:v>392.96</c:v>
                </c:pt>
                <c:pt idx="1874">
                  <c:v>392</c:v>
                </c:pt>
                <c:pt idx="1875">
                  <c:v>390.71999999999969</c:v>
                </c:pt>
                <c:pt idx="1876">
                  <c:v>390.71999999999969</c:v>
                </c:pt>
                <c:pt idx="1877">
                  <c:v>392</c:v>
                </c:pt>
                <c:pt idx="1878">
                  <c:v>392.96</c:v>
                </c:pt>
                <c:pt idx="1879">
                  <c:v>392.96</c:v>
                </c:pt>
                <c:pt idx="1880">
                  <c:v>389.76</c:v>
                </c:pt>
                <c:pt idx="1881">
                  <c:v>388.8</c:v>
                </c:pt>
                <c:pt idx="1882">
                  <c:v>388.8</c:v>
                </c:pt>
                <c:pt idx="1883">
                  <c:v>388.8</c:v>
                </c:pt>
                <c:pt idx="1884">
                  <c:v>387.84000000000032</c:v>
                </c:pt>
                <c:pt idx="1885">
                  <c:v>387.84000000000032</c:v>
                </c:pt>
                <c:pt idx="1886">
                  <c:v>386.88</c:v>
                </c:pt>
                <c:pt idx="1887">
                  <c:v>384.96</c:v>
                </c:pt>
                <c:pt idx="1888">
                  <c:v>384.96</c:v>
                </c:pt>
                <c:pt idx="1889">
                  <c:v>384.96</c:v>
                </c:pt>
                <c:pt idx="1890">
                  <c:v>382.71999999999969</c:v>
                </c:pt>
                <c:pt idx="1891">
                  <c:v>382.71999999999969</c:v>
                </c:pt>
                <c:pt idx="1892">
                  <c:v>382.71999999999969</c:v>
                </c:pt>
                <c:pt idx="1893">
                  <c:v>384</c:v>
                </c:pt>
                <c:pt idx="1894">
                  <c:v>384</c:v>
                </c:pt>
                <c:pt idx="1895">
                  <c:v>380.8</c:v>
                </c:pt>
                <c:pt idx="1896">
                  <c:v>381.76</c:v>
                </c:pt>
                <c:pt idx="1897">
                  <c:v>381.76</c:v>
                </c:pt>
                <c:pt idx="1898">
                  <c:v>380.8</c:v>
                </c:pt>
                <c:pt idx="1899">
                  <c:v>380.8</c:v>
                </c:pt>
                <c:pt idx="1900">
                  <c:v>380.8</c:v>
                </c:pt>
                <c:pt idx="1901">
                  <c:v>380.8</c:v>
                </c:pt>
                <c:pt idx="1902">
                  <c:v>381.76</c:v>
                </c:pt>
                <c:pt idx="1903">
                  <c:v>381.76</c:v>
                </c:pt>
                <c:pt idx="1904">
                  <c:v>381.76</c:v>
                </c:pt>
                <c:pt idx="1905">
                  <c:v>380.8</c:v>
                </c:pt>
                <c:pt idx="1906">
                  <c:v>380.8</c:v>
                </c:pt>
                <c:pt idx="1907">
                  <c:v>378.88</c:v>
                </c:pt>
                <c:pt idx="1908">
                  <c:v>378.88</c:v>
                </c:pt>
                <c:pt idx="1909">
                  <c:v>377.91999999999962</c:v>
                </c:pt>
                <c:pt idx="1910">
                  <c:v>377.91999999999962</c:v>
                </c:pt>
                <c:pt idx="1911">
                  <c:v>377.91999999999962</c:v>
                </c:pt>
                <c:pt idx="1912">
                  <c:v>377.91999999999962</c:v>
                </c:pt>
                <c:pt idx="1913">
                  <c:v>377.91999999999962</c:v>
                </c:pt>
                <c:pt idx="1914">
                  <c:v>377.91999999999962</c:v>
                </c:pt>
                <c:pt idx="1915">
                  <c:v>376.96</c:v>
                </c:pt>
                <c:pt idx="1916">
                  <c:v>374.71999999999969</c:v>
                </c:pt>
                <c:pt idx="1917">
                  <c:v>374.71999999999969</c:v>
                </c:pt>
                <c:pt idx="1918">
                  <c:v>376</c:v>
                </c:pt>
                <c:pt idx="1919">
                  <c:v>376</c:v>
                </c:pt>
                <c:pt idx="1920">
                  <c:v>376</c:v>
                </c:pt>
                <c:pt idx="1921">
                  <c:v>376</c:v>
                </c:pt>
                <c:pt idx="1922">
                  <c:v>376</c:v>
                </c:pt>
                <c:pt idx="1923">
                  <c:v>376</c:v>
                </c:pt>
                <c:pt idx="1924">
                  <c:v>374.71999999999969</c:v>
                </c:pt>
                <c:pt idx="1925">
                  <c:v>376</c:v>
                </c:pt>
                <c:pt idx="1926">
                  <c:v>376</c:v>
                </c:pt>
                <c:pt idx="1927">
                  <c:v>374.71999999999969</c:v>
                </c:pt>
                <c:pt idx="1928">
                  <c:v>374.71999999999969</c:v>
                </c:pt>
                <c:pt idx="1929">
                  <c:v>374.71999999999969</c:v>
                </c:pt>
                <c:pt idx="1930">
                  <c:v>376.96</c:v>
                </c:pt>
                <c:pt idx="1931">
                  <c:v>376</c:v>
                </c:pt>
                <c:pt idx="1932">
                  <c:v>376</c:v>
                </c:pt>
                <c:pt idx="1933">
                  <c:v>376</c:v>
                </c:pt>
                <c:pt idx="1934">
                  <c:v>376</c:v>
                </c:pt>
                <c:pt idx="1935">
                  <c:v>376</c:v>
                </c:pt>
                <c:pt idx="1936">
                  <c:v>376.96</c:v>
                </c:pt>
                <c:pt idx="1937">
                  <c:v>377.91999999999962</c:v>
                </c:pt>
                <c:pt idx="1938">
                  <c:v>377.91999999999962</c:v>
                </c:pt>
                <c:pt idx="1939">
                  <c:v>379.84000000000032</c:v>
                </c:pt>
                <c:pt idx="1940">
                  <c:v>377.91999999999962</c:v>
                </c:pt>
                <c:pt idx="1941">
                  <c:v>377.91999999999962</c:v>
                </c:pt>
                <c:pt idx="1942">
                  <c:v>377.91999999999962</c:v>
                </c:pt>
                <c:pt idx="1943">
                  <c:v>377.91999999999962</c:v>
                </c:pt>
                <c:pt idx="1944">
                  <c:v>397.76</c:v>
                </c:pt>
                <c:pt idx="1945">
                  <c:v>408</c:v>
                </c:pt>
                <c:pt idx="1946">
                  <c:v>408</c:v>
                </c:pt>
                <c:pt idx="1947">
                  <c:v>405.76</c:v>
                </c:pt>
                <c:pt idx="1948">
                  <c:v>403.84000000000032</c:v>
                </c:pt>
                <c:pt idx="1949">
                  <c:v>403.84000000000032</c:v>
                </c:pt>
                <c:pt idx="1950">
                  <c:v>402.88</c:v>
                </c:pt>
                <c:pt idx="1951">
                  <c:v>400</c:v>
                </c:pt>
                <c:pt idx="1952">
                  <c:v>400</c:v>
                </c:pt>
                <c:pt idx="1953">
                  <c:v>396.8</c:v>
                </c:pt>
                <c:pt idx="1954">
                  <c:v>389.76</c:v>
                </c:pt>
                <c:pt idx="1955">
                  <c:v>389.76</c:v>
                </c:pt>
                <c:pt idx="1956">
                  <c:v>387.84000000000032</c:v>
                </c:pt>
                <c:pt idx="1957">
                  <c:v>387.84000000000032</c:v>
                </c:pt>
                <c:pt idx="1958">
                  <c:v>387.84000000000032</c:v>
                </c:pt>
                <c:pt idx="1959">
                  <c:v>390.71999999999969</c:v>
                </c:pt>
                <c:pt idx="1960">
                  <c:v>392.96</c:v>
                </c:pt>
                <c:pt idx="1961">
                  <c:v>392.96</c:v>
                </c:pt>
                <c:pt idx="1962">
                  <c:v>392.96</c:v>
                </c:pt>
                <c:pt idx="1963">
                  <c:v>473.91999999999962</c:v>
                </c:pt>
                <c:pt idx="1964">
                  <c:v>645.76</c:v>
                </c:pt>
                <c:pt idx="1965">
                  <c:v>844.8</c:v>
                </c:pt>
                <c:pt idx="1966">
                  <c:v>1006.72</c:v>
                </c:pt>
                <c:pt idx="1967">
                  <c:v>1192.96</c:v>
                </c:pt>
                <c:pt idx="1968">
                  <c:v>1326.08</c:v>
                </c:pt>
                <c:pt idx="1969">
                  <c:v>1470.72</c:v>
                </c:pt>
                <c:pt idx="1970">
                  <c:v>1612.8</c:v>
                </c:pt>
                <c:pt idx="1971">
                  <c:v>1726.72</c:v>
                </c:pt>
                <c:pt idx="1972">
                  <c:v>1830.4</c:v>
                </c:pt>
                <c:pt idx="1973">
                  <c:v>1780.48</c:v>
                </c:pt>
                <c:pt idx="1974">
                  <c:v>1653.76</c:v>
                </c:pt>
                <c:pt idx="1975">
                  <c:v>1533.44</c:v>
                </c:pt>
                <c:pt idx="1976">
                  <c:v>1379.84</c:v>
                </c:pt>
                <c:pt idx="1977">
                  <c:v>1288.96</c:v>
                </c:pt>
                <c:pt idx="1978">
                  <c:v>1248</c:v>
                </c:pt>
                <c:pt idx="1979">
                  <c:v>1420.8</c:v>
                </c:pt>
                <c:pt idx="1980">
                  <c:v>1608.96</c:v>
                </c:pt>
                <c:pt idx="1981">
                  <c:v>1289.5999999999999</c:v>
                </c:pt>
                <c:pt idx="1982">
                  <c:v>866.56</c:v>
                </c:pt>
                <c:pt idx="1983">
                  <c:v>772.48</c:v>
                </c:pt>
                <c:pt idx="1984">
                  <c:v>773.76</c:v>
                </c:pt>
                <c:pt idx="1985">
                  <c:v>723.83999999999946</c:v>
                </c:pt>
                <c:pt idx="1986">
                  <c:v>693.76</c:v>
                </c:pt>
                <c:pt idx="1987">
                  <c:v>621.76</c:v>
                </c:pt>
                <c:pt idx="1988">
                  <c:v>714.88</c:v>
                </c:pt>
                <c:pt idx="1989">
                  <c:v>934.4</c:v>
                </c:pt>
                <c:pt idx="1990">
                  <c:v>1085.44</c:v>
                </c:pt>
                <c:pt idx="1991">
                  <c:v>1219.8399999999999</c:v>
                </c:pt>
                <c:pt idx="1992">
                  <c:v>1312</c:v>
                </c:pt>
                <c:pt idx="1993">
                  <c:v>1269.76</c:v>
                </c:pt>
                <c:pt idx="1994">
                  <c:v>1189.76</c:v>
                </c:pt>
                <c:pt idx="1995">
                  <c:v>1220.48</c:v>
                </c:pt>
                <c:pt idx="1996">
                  <c:v>1180.8</c:v>
                </c:pt>
                <c:pt idx="1997">
                  <c:v>1129.5999999999999</c:v>
                </c:pt>
                <c:pt idx="1998">
                  <c:v>1109.76</c:v>
                </c:pt>
                <c:pt idx="1999">
                  <c:v>1056.6399999999999</c:v>
                </c:pt>
                <c:pt idx="2000">
                  <c:v>1149.44</c:v>
                </c:pt>
                <c:pt idx="2001">
                  <c:v>994.56</c:v>
                </c:pt>
                <c:pt idx="2002">
                  <c:v>937.6</c:v>
                </c:pt>
                <c:pt idx="2003">
                  <c:v>913.92</c:v>
                </c:pt>
                <c:pt idx="2004">
                  <c:v>732.8</c:v>
                </c:pt>
                <c:pt idx="2005">
                  <c:v>759.68000000000052</c:v>
                </c:pt>
                <c:pt idx="2006">
                  <c:v>816</c:v>
                </c:pt>
                <c:pt idx="2007">
                  <c:v>848</c:v>
                </c:pt>
                <c:pt idx="2008">
                  <c:v>846.72</c:v>
                </c:pt>
                <c:pt idx="2009">
                  <c:v>772.48</c:v>
                </c:pt>
                <c:pt idx="2010">
                  <c:v>900.48</c:v>
                </c:pt>
                <c:pt idx="2011">
                  <c:v>980.48</c:v>
                </c:pt>
                <c:pt idx="2012">
                  <c:v>1051.52</c:v>
                </c:pt>
                <c:pt idx="2013">
                  <c:v>1081.5999999999999</c:v>
                </c:pt>
                <c:pt idx="2014">
                  <c:v>1070.72</c:v>
                </c:pt>
                <c:pt idx="2015">
                  <c:v>1120.6399999999999</c:v>
                </c:pt>
                <c:pt idx="2016">
                  <c:v>1088</c:v>
                </c:pt>
                <c:pt idx="2017">
                  <c:v>1088</c:v>
                </c:pt>
                <c:pt idx="2018">
                  <c:v>1042.56</c:v>
                </c:pt>
                <c:pt idx="2019">
                  <c:v>1073.92</c:v>
                </c:pt>
                <c:pt idx="2020">
                  <c:v>1063.6799999999998</c:v>
                </c:pt>
                <c:pt idx="2021">
                  <c:v>1024</c:v>
                </c:pt>
                <c:pt idx="2022">
                  <c:v>983.68000000000052</c:v>
                </c:pt>
                <c:pt idx="2023">
                  <c:v>953.6</c:v>
                </c:pt>
                <c:pt idx="2024">
                  <c:v>923.52</c:v>
                </c:pt>
                <c:pt idx="2025">
                  <c:v>893.43999999999949</c:v>
                </c:pt>
                <c:pt idx="2026">
                  <c:v>864</c:v>
                </c:pt>
                <c:pt idx="2027">
                  <c:v>833.92</c:v>
                </c:pt>
                <c:pt idx="2028">
                  <c:v>802.56</c:v>
                </c:pt>
                <c:pt idx="2029">
                  <c:v>792.95999999999947</c:v>
                </c:pt>
                <c:pt idx="2030">
                  <c:v>772.48</c:v>
                </c:pt>
                <c:pt idx="2031">
                  <c:v>762.88</c:v>
                </c:pt>
                <c:pt idx="2032">
                  <c:v>742.4</c:v>
                </c:pt>
                <c:pt idx="2033">
                  <c:v>732.8</c:v>
                </c:pt>
                <c:pt idx="2034">
                  <c:v>722.56</c:v>
                </c:pt>
                <c:pt idx="2035">
                  <c:v>701.43999999999949</c:v>
                </c:pt>
                <c:pt idx="2036">
                  <c:v>691.83999999999946</c:v>
                </c:pt>
                <c:pt idx="2037">
                  <c:v>681.6</c:v>
                </c:pt>
                <c:pt idx="2038">
                  <c:v>661.76</c:v>
                </c:pt>
                <c:pt idx="2039">
                  <c:v>651.83999999999946</c:v>
                </c:pt>
                <c:pt idx="2040">
                  <c:v>641.91999999999996</c:v>
                </c:pt>
                <c:pt idx="2041">
                  <c:v>632</c:v>
                </c:pt>
                <c:pt idx="2042">
                  <c:v>621.76</c:v>
                </c:pt>
                <c:pt idx="2043">
                  <c:v>601.91999999999996</c:v>
                </c:pt>
                <c:pt idx="2044">
                  <c:v>601.91999999999996</c:v>
                </c:pt>
                <c:pt idx="2045">
                  <c:v>587.83999999999946</c:v>
                </c:pt>
                <c:pt idx="2046">
                  <c:v>587.83999999999946</c:v>
                </c:pt>
                <c:pt idx="2047">
                  <c:v>568</c:v>
                </c:pt>
                <c:pt idx="2048">
                  <c:v>568</c:v>
                </c:pt>
                <c:pt idx="2049">
                  <c:v>558.72</c:v>
                </c:pt>
                <c:pt idx="2050">
                  <c:v>550.72</c:v>
                </c:pt>
                <c:pt idx="2051">
                  <c:v>540.79999999999995</c:v>
                </c:pt>
                <c:pt idx="2052">
                  <c:v>540.79999999999995</c:v>
                </c:pt>
                <c:pt idx="2053">
                  <c:v>533.76</c:v>
                </c:pt>
                <c:pt idx="2054">
                  <c:v>523.83999999999946</c:v>
                </c:pt>
                <c:pt idx="2055">
                  <c:v>513.91999999999996</c:v>
                </c:pt>
                <c:pt idx="2056">
                  <c:v>510.71999999999969</c:v>
                </c:pt>
                <c:pt idx="2057">
                  <c:v>510.71999999999969</c:v>
                </c:pt>
                <c:pt idx="2058">
                  <c:v>505.91999999999962</c:v>
                </c:pt>
                <c:pt idx="2059">
                  <c:v>496</c:v>
                </c:pt>
                <c:pt idx="2060">
                  <c:v>488</c:v>
                </c:pt>
                <c:pt idx="2061">
                  <c:v>488</c:v>
                </c:pt>
                <c:pt idx="2062">
                  <c:v>481.91999999999962</c:v>
                </c:pt>
                <c:pt idx="2063">
                  <c:v>474.88</c:v>
                </c:pt>
                <c:pt idx="2064">
                  <c:v>474.88</c:v>
                </c:pt>
                <c:pt idx="2065">
                  <c:v>469.76</c:v>
                </c:pt>
                <c:pt idx="2066">
                  <c:v>466.88</c:v>
                </c:pt>
                <c:pt idx="2067">
                  <c:v>466.88</c:v>
                </c:pt>
                <c:pt idx="2068">
                  <c:v>460.8</c:v>
                </c:pt>
                <c:pt idx="2069">
                  <c:v>456</c:v>
                </c:pt>
                <c:pt idx="2070">
                  <c:v>456</c:v>
                </c:pt>
                <c:pt idx="2071">
                  <c:v>450.88</c:v>
                </c:pt>
                <c:pt idx="2072">
                  <c:v>446.71999999999969</c:v>
                </c:pt>
                <c:pt idx="2073">
                  <c:v>446.71999999999969</c:v>
                </c:pt>
                <c:pt idx="2074">
                  <c:v>448</c:v>
                </c:pt>
                <c:pt idx="2075">
                  <c:v>443.84000000000032</c:v>
                </c:pt>
                <c:pt idx="2076">
                  <c:v>443.84000000000032</c:v>
                </c:pt>
                <c:pt idx="2077">
                  <c:v>442.88</c:v>
                </c:pt>
                <c:pt idx="2078">
                  <c:v>438.71999999999969</c:v>
                </c:pt>
                <c:pt idx="2079">
                  <c:v>438.71999999999969</c:v>
                </c:pt>
                <c:pt idx="2080">
                  <c:v>435.84000000000032</c:v>
                </c:pt>
                <c:pt idx="2081">
                  <c:v>434.88</c:v>
                </c:pt>
                <c:pt idx="2082">
                  <c:v>434.88</c:v>
                </c:pt>
                <c:pt idx="2083">
                  <c:v>433.91999999999962</c:v>
                </c:pt>
                <c:pt idx="2084">
                  <c:v>432</c:v>
                </c:pt>
                <c:pt idx="2085">
                  <c:v>432</c:v>
                </c:pt>
                <c:pt idx="2086">
                  <c:v>435.84000000000032</c:v>
                </c:pt>
                <c:pt idx="2087">
                  <c:v>445.76</c:v>
                </c:pt>
                <c:pt idx="2088">
                  <c:v>436.8</c:v>
                </c:pt>
                <c:pt idx="2089">
                  <c:v>436.8</c:v>
                </c:pt>
                <c:pt idx="2090">
                  <c:v>437.76</c:v>
                </c:pt>
                <c:pt idx="2091">
                  <c:v>432.96</c:v>
                </c:pt>
                <c:pt idx="2092">
                  <c:v>432.96</c:v>
                </c:pt>
                <c:pt idx="2093">
                  <c:v>434.88</c:v>
                </c:pt>
                <c:pt idx="2094">
                  <c:v>438.71999999999969</c:v>
                </c:pt>
                <c:pt idx="2095">
                  <c:v>438.71999999999969</c:v>
                </c:pt>
                <c:pt idx="2096">
                  <c:v>448.96</c:v>
                </c:pt>
                <c:pt idx="2097">
                  <c:v>448.96</c:v>
                </c:pt>
                <c:pt idx="2098">
                  <c:v>448.96</c:v>
                </c:pt>
                <c:pt idx="2099">
                  <c:v>451.84000000000032</c:v>
                </c:pt>
                <c:pt idx="2100">
                  <c:v>456.96</c:v>
                </c:pt>
                <c:pt idx="2101">
                  <c:v>456.96</c:v>
                </c:pt>
                <c:pt idx="2102">
                  <c:v>464</c:v>
                </c:pt>
                <c:pt idx="2103">
                  <c:v>473.91999999999962</c:v>
                </c:pt>
                <c:pt idx="2104">
                  <c:v>483.84000000000032</c:v>
                </c:pt>
                <c:pt idx="2105">
                  <c:v>493.76</c:v>
                </c:pt>
                <c:pt idx="2106">
                  <c:v>504</c:v>
                </c:pt>
                <c:pt idx="2107">
                  <c:v>544.95999999999947</c:v>
                </c:pt>
                <c:pt idx="2108">
                  <c:v>564.79999999999995</c:v>
                </c:pt>
                <c:pt idx="2109">
                  <c:v>635.83999999999946</c:v>
                </c:pt>
                <c:pt idx="2110">
                  <c:v>777.6</c:v>
                </c:pt>
                <c:pt idx="2111">
                  <c:v>859.52</c:v>
                </c:pt>
                <c:pt idx="2112">
                  <c:v>963.83999999999946</c:v>
                </c:pt>
                <c:pt idx="2113">
                  <c:v>995.83999999999946</c:v>
                </c:pt>
                <c:pt idx="2114">
                  <c:v>1056.6399999999999</c:v>
                </c:pt>
                <c:pt idx="2115">
                  <c:v>1088.6399999999999</c:v>
                </c:pt>
                <c:pt idx="2116">
                  <c:v>1172.48</c:v>
                </c:pt>
                <c:pt idx="2117">
                  <c:v>1226.8799999999999</c:v>
                </c:pt>
                <c:pt idx="2118">
                  <c:v>1276.8</c:v>
                </c:pt>
                <c:pt idx="2119">
                  <c:v>1255.6799999999998</c:v>
                </c:pt>
                <c:pt idx="2120">
                  <c:v>1285.76</c:v>
                </c:pt>
                <c:pt idx="2121">
                  <c:v>1367.04</c:v>
                </c:pt>
                <c:pt idx="2122">
                  <c:v>1337.6</c:v>
                </c:pt>
                <c:pt idx="2123">
                  <c:v>1423.36</c:v>
                </c:pt>
                <c:pt idx="2124">
                  <c:v>1551.36</c:v>
                </c:pt>
                <c:pt idx="2125">
                  <c:v>1079.6799999999998</c:v>
                </c:pt>
                <c:pt idx="2126">
                  <c:v>1016.9599999999994</c:v>
                </c:pt>
                <c:pt idx="2127">
                  <c:v>890.88</c:v>
                </c:pt>
                <c:pt idx="2128">
                  <c:v>805.76</c:v>
                </c:pt>
                <c:pt idx="2129">
                  <c:v>733.43999999999949</c:v>
                </c:pt>
                <c:pt idx="2130">
                  <c:v>704</c:v>
                </c:pt>
                <c:pt idx="2131">
                  <c:v>713.6</c:v>
                </c:pt>
                <c:pt idx="2132">
                  <c:v>713.6</c:v>
                </c:pt>
                <c:pt idx="2133">
                  <c:v>736.64</c:v>
                </c:pt>
                <c:pt idx="2134">
                  <c:v>635.83999999999946</c:v>
                </c:pt>
                <c:pt idx="2135">
                  <c:v>613.76</c:v>
                </c:pt>
                <c:pt idx="2136">
                  <c:v>685.43999999999949</c:v>
                </c:pt>
                <c:pt idx="2137">
                  <c:v>787.83999999999946</c:v>
                </c:pt>
                <c:pt idx="2138">
                  <c:v>756.48</c:v>
                </c:pt>
                <c:pt idx="2139">
                  <c:v>814.72</c:v>
                </c:pt>
                <c:pt idx="2140">
                  <c:v>752.64</c:v>
                </c:pt>
                <c:pt idx="2141">
                  <c:v>772.48</c:v>
                </c:pt>
                <c:pt idx="2142">
                  <c:v>663.68000000000052</c:v>
                </c:pt>
                <c:pt idx="2143">
                  <c:v>602.88</c:v>
                </c:pt>
                <c:pt idx="2144">
                  <c:v>622.72</c:v>
                </c:pt>
                <c:pt idx="2145">
                  <c:v>704.64</c:v>
                </c:pt>
                <c:pt idx="2146">
                  <c:v>727.68000000000052</c:v>
                </c:pt>
                <c:pt idx="2147">
                  <c:v>778.88</c:v>
                </c:pt>
                <c:pt idx="2148">
                  <c:v>748.8</c:v>
                </c:pt>
                <c:pt idx="2149">
                  <c:v>770.56</c:v>
                </c:pt>
                <c:pt idx="2150">
                  <c:v>832.64</c:v>
                </c:pt>
                <c:pt idx="2151">
                  <c:v>812.8</c:v>
                </c:pt>
                <c:pt idx="2152">
                  <c:v>892.8</c:v>
                </c:pt>
                <c:pt idx="2153">
                  <c:v>944</c:v>
                </c:pt>
                <c:pt idx="2154">
                  <c:v>983.68000000000052</c:v>
                </c:pt>
                <c:pt idx="2155">
                  <c:v>1017.6</c:v>
                </c:pt>
                <c:pt idx="2156">
                  <c:v>1192.96</c:v>
                </c:pt>
                <c:pt idx="2157">
                  <c:v>1276.8</c:v>
                </c:pt>
                <c:pt idx="2158">
                  <c:v>1402.8799999999999</c:v>
                </c:pt>
                <c:pt idx="2159">
                  <c:v>1657.6</c:v>
                </c:pt>
                <c:pt idx="2160">
                  <c:v>1845.76</c:v>
                </c:pt>
                <c:pt idx="2161">
                  <c:v>1813.76</c:v>
                </c:pt>
                <c:pt idx="2162">
                  <c:v>1690.8799999999999</c:v>
                </c:pt>
                <c:pt idx="2163">
                  <c:v>1578.24</c:v>
                </c:pt>
                <c:pt idx="2164">
                  <c:v>1497.6</c:v>
                </c:pt>
                <c:pt idx="2165">
                  <c:v>1437.44</c:v>
                </c:pt>
                <c:pt idx="2166">
                  <c:v>1365.76</c:v>
                </c:pt>
                <c:pt idx="2167">
                  <c:v>1294.72</c:v>
                </c:pt>
                <c:pt idx="2168">
                  <c:v>1232.6399999999999</c:v>
                </c:pt>
                <c:pt idx="2169">
                  <c:v>1139.8399999999999</c:v>
                </c:pt>
                <c:pt idx="2170">
                  <c:v>1109.76</c:v>
                </c:pt>
                <c:pt idx="2171">
                  <c:v>1059.8399999999999</c:v>
                </c:pt>
                <c:pt idx="2172">
                  <c:v>1018.88</c:v>
                </c:pt>
                <c:pt idx="2173">
                  <c:v>998.4</c:v>
                </c:pt>
                <c:pt idx="2174">
                  <c:v>946.56</c:v>
                </c:pt>
                <c:pt idx="2175">
                  <c:v>916.48</c:v>
                </c:pt>
                <c:pt idx="2176">
                  <c:v>885.76</c:v>
                </c:pt>
                <c:pt idx="2177">
                  <c:v>855.68000000000052</c:v>
                </c:pt>
                <c:pt idx="2178">
                  <c:v>825.6</c:v>
                </c:pt>
                <c:pt idx="2179">
                  <c:v>796.8</c:v>
                </c:pt>
                <c:pt idx="2180">
                  <c:v>786.56</c:v>
                </c:pt>
                <c:pt idx="2181">
                  <c:v>786.56</c:v>
                </c:pt>
                <c:pt idx="2182">
                  <c:v>724.48</c:v>
                </c:pt>
                <c:pt idx="2183">
                  <c:v>724.48</c:v>
                </c:pt>
                <c:pt idx="2184">
                  <c:v>704</c:v>
                </c:pt>
                <c:pt idx="2185">
                  <c:v>693.76</c:v>
                </c:pt>
                <c:pt idx="2186">
                  <c:v>672.64</c:v>
                </c:pt>
                <c:pt idx="2187">
                  <c:v>662.4</c:v>
                </c:pt>
                <c:pt idx="2188">
                  <c:v>672.64</c:v>
                </c:pt>
                <c:pt idx="2189">
                  <c:v>652.79999999999995</c:v>
                </c:pt>
                <c:pt idx="2190">
                  <c:v>644.79999999999995</c:v>
                </c:pt>
                <c:pt idx="2191">
                  <c:v>664.95999999999947</c:v>
                </c:pt>
                <c:pt idx="2192">
                  <c:v>634.88</c:v>
                </c:pt>
                <c:pt idx="2193">
                  <c:v>594.88</c:v>
                </c:pt>
                <c:pt idx="2194">
                  <c:v>574.72</c:v>
                </c:pt>
                <c:pt idx="2195">
                  <c:v>564.79999999999995</c:v>
                </c:pt>
                <c:pt idx="2196">
                  <c:v>561.91999999999996</c:v>
                </c:pt>
                <c:pt idx="2197">
                  <c:v>541.76</c:v>
                </c:pt>
                <c:pt idx="2198">
                  <c:v>541.76</c:v>
                </c:pt>
                <c:pt idx="2199">
                  <c:v>536</c:v>
                </c:pt>
                <c:pt idx="2200">
                  <c:v>525.76</c:v>
                </c:pt>
                <c:pt idx="2201">
                  <c:v>505.91999999999962</c:v>
                </c:pt>
                <c:pt idx="2202">
                  <c:v>496</c:v>
                </c:pt>
                <c:pt idx="2203">
                  <c:v>485.76</c:v>
                </c:pt>
                <c:pt idx="2204">
                  <c:v>475.84000000000032</c:v>
                </c:pt>
                <c:pt idx="2205">
                  <c:v>456</c:v>
                </c:pt>
                <c:pt idx="2206">
                  <c:v>445.76</c:v>
                </c:pt>
                <c:pt idx="2207">
                  <c:v>435.84000000000032</c:v>
                </c:pt>
                <c:pt idx="2208">
                  <c:v>425.91999999999962</c:v>
                </c:pt>
                <c:pt idx="2209">
                  <c:v>416</c:v>
                </c:pt>
                <c:pt idx="2210">
                  <c:v>416</c:v>
                </c:pt>
                <c:pt idx="2211">
                  <c:v>405.76</c:v>
                </c:pt>
                <c:pt idx="2212">
                  <c:v>398.71999999999969</c:v>
                </c:pt>
                <c:pt idx="2213">
                  <c:v>398.71999999999969</c:v>
                </c:pt>
                <c:pt idx="2214">
                  <c:v>393.91999999999962</c:v>
                </c:pt>
                <c:pt idx="2215">
                  <c:v>384</c:v>
                </c:pt>
                <c:pt idx="2216">
                  <c:v>380.8</c:v>
                </c:pt>
                <c:pt idx="2217">
                  <c:v>380.8</c:v>
                </c:pt>
                <c:pt idx="2218">
                  <c:v>376.96</c:v>
                </c:pt>
                <c:pt idx="2219">
                  <c:v>373.76</c:v>
                </c:pt>
                <c:pt idx="2220">
                  <c:v>373.76</c:v>
                </c:pt>
                <c:pt idx="2221">
                  <c:v>373.76</c:v>
                </c:pt>
                <c:pt idx="2222">
                  <c:v>371.84000000000032</c:v>
                </c:pt>
                <c:pt idx="2223">
                  <c:v>371.84000000000032</c:v>
                </c:pt>
                <c:pt idx="2224">
                  <c:v>372.8</c:v>
                </c:pt>
                <c:pt idx="2225">
                  <c:v>369.91999999999962</c:v>
                </c:pt>
                <c:pt idx="2226">
                  <c:v>369.91999999999962</c:v>
                </c:pt>
                <c:pt idx="2227">
                  <c:v>368.96</c:v>
                </c:pt>
                <c:pt idx="2228">
                  <c:v>369.91999999999962</c:v>
                </c:pt>
                <c:pt idx="2229">
                  <c:v>369.91999999999962</c:v>
                </c:pt>
                <c:pt idx="2230">
                  <c:v>369.91999999999962</c:v>
                </c:pt>
                <c:pt idx="2231">
                  <c:v>368.96</c:v>
                </c:pt>
                <c:pt idx="2232">
                  <c:v>368.96</c:v>
                </c:pt>
                <c:pt idx="2233">
                  <c:v>370.88</c:v>
                </c:pt>
                <c:pt idx="2234">
                  <c:v>380.8</c:v>
                </c:pt>
                <c:pt idx="2235">
                  <c:v>380.8</c:v>
                </c:pt>
                <c:pt idx="2236">
                  <c:v>380.8</c:v>
                </c:pt>
                <c:pt idx="2237">
                  <c:v>378.88</c:v>
                </c:pt>
                <c:pt idx="2238">
                  <c:v>380.8</c:v>
                </c:pt>
                <c:pt idx="2239">
                  <c:v>380.8</c:v>
                </c:pt>
                <c:pt idx="2240">
                  <c:v>380.8</c:v>
                </c:pt>
                <c:pt idx="2241">
                  <c:v>382.71999999999969</c:v>
                </c:pt>
                <c:pt idx="2242">
                  <c:v>382.71999999999969</c:v>
                </c:pt>
                <c:pt idx="2243">
                  <c:v>386.88</c:v>
                </c:pt>
                <c:pt idx="2244">
                  <c:v>390.71999999999969</c:v>
                </c:pt>
                <c:pt idx="2245">
                  <c:v>390.71999999999969</c:v>
                </c:pt>
                <c:pt idx="2246">
                  <c:v>392</c:v>
                </c:pt>
                <c:pt idx="2247">
                  <c:v>400.96</c:v>
                </c:pt>
                <c:pt idx="2248">
                  <c:v>410.88</c:v>
                </c:pt>
                <c:pt idx="2249">
                  <c:v>410.88</c:v>
                </c:pt>
                <c:pt idx="2250">
                  <c:v>413.76</c:v>
                </c:pt>
                <c:pt idx="2251">
                  <c:v>417.91999999999962</c:v>
                </c:pt>
                <c:pt idx="2252">
                  <c:v>474.88</c:v>
                </c:pt>
                <c:pt idx="2253">
                  <c:v>546.88</c:v>
                </c:pt>
                <c:pt idx="2254">
                  <c:v>626.88</c:v>
                </c:pt>
                <c:pt idx="2255">
                  <c:v>730.88</c:v>
                </c:pt>
                <c:pt idx="2256">
                  <c:v>802.56</c:v>
                </c:pt>
                <c:pt idx="2257">
                  <c:v>925.43999999999949</c:v>
                </c:pt>
                <c:pt idx="2258">
                  <c:v>976.64</c:v>
                </c:pt>
                <c:pt idx="2259">
                  <c:v>1048.96</c:v>
                </c:pt>
                <c:pt idx="2260">
                  <c:v>1057.92</c:v>
                </c:pt>
                <c:pt idx="2261">
                  <c:v>1140.48</c:v>
                </c:pt>
                <c:pt idx="2262">
                  <c:v>1069.44</c:v>
                </c:pt>
                <c:pt idx="2263">
                  <c:v>1059.8399999999999</c:v>
                </c:pt>
                <c:pt idx="2264">
                  <c:v>1093.76</c:v>
                </c:pt>
                <c:pt idx="2265">
                  <c:v>1297.92</c:v>
                </c:pt>
                <c:pt idx="2266">
                  <c:v>1529.6</c:v>
                </c:pt>
                <c:pt idx="2267">
                  <c:v>1456.6399999999999</c:v>
                </c:pt>
                <c:pt idx="2268">
                  <c:v>1361.92</c:v>
                </c:pt>
                <c:pt idx="2269">
                  <c:v>1327.36</c:v>
                </c:pt>
                <c:pt idx="2270">
                  <c:v>1419.52</c:v>
                </c:pt>
                <c:pt idx="2271">
                  <c:v>1498.8799999999999</c:v>
                </c:pt>
                <c:pt idx="2272">
                  <c:v>1518.08</c:v>
                </c:pt>
                <c:pt idx="2273">
                  <c:v>1548.8</c:v>
                </c:pt>
                <c:pt idx="2274">
                  <c:v>1516.8</c:v>
                </c:pt>
                <c:pt idx="2275">
                  <c:v>1512.96</c:v>
                </c:pt>
                <c:pt idx="2276">
                  <c:v>1470.72</c:v>
                </c:pt>
                <c:pt idx="2277">
                  <c:v>1440</c:v>
                </c:pt>
                <c:pt idx="2278">
                  <c:v>1418.24</c:v>
                </c:pt>
                <c:pt idx="2279">
                  <c:v>1356.8</c:v>
                </c:pt>
                <c:pt idx="2280">
                  <c:v>1329.92</c:v>
                </c:pt>
                <c:pt idx="2281">
                  <c:v>1265.92</c:v>
                </c:pt>
                <c:pt idx="2282">
                  <c:v>1196.8</c:v>
                </c:pt>
                <c:pt idx="2283">
                  <c:v>1109.76</c:v>
                </c:pt>
                <c:pt idx="2284">
                  <c:v>1089.92</c:v>
                </c:pt>
                <c:pt idx="2285">
                  <c:v>1058.56</c:v>
                </c:pt>
                <c:pt idx="2286">
                  <c:v>1008.64</c:v>
                </c:pt>
                <c:pt idx="2287">
                  <c:v>988.8</c:v>
                </c:pt>
                <c:pt idx="2288">
                  <c:v>938.88</c:v>
                </c:pt>
                <c:pt idx="2289">
                  <c:v>928.64</c:v>
                </c:pt>
                <c:pt idx="2290">
                  <c:v>909.43999999999949</c:v>
                </c:pt>
                <c:pt idx="2291">
                  <c:v>960</c:v>
                </c:pt>
                <c:pt idx="2292">
                  <c:v>1051.52</c:v>
                </c:pt>
                <c:pt idx="2293">
                  <c:v>1123.8399999999999</c:v>
                </c:pt>
                <c:pt idx="2294">
                  <c:v>1154.56</c:v>
                </c:pt>
                <c:pt idx="2295">
                  <c:v>1200</c:v>
                </c:pt>
                <c:pt idx="2296">
                  <c:v>1292.8</c:v>
                </c:pt>
                <c:pt idx="2297">
                  <c:v>1344</c:v>
                </c:pt>
                <c:pt idx="2298">
                  <c:v>1302.4000000000001</c:v>
                </c:pt>
                <c:pt idx="2299">
                  <c:v>1319.6799999999998</c:v>
                </c:pt>
                <c:pt idx="2300">
                  <c:v>820.48</c:v>
                </c:pt>
                <c:pt idx="2301">
                  <c:v>651.83999999999946</c:v>
                </c:pt>
                <c:pt idx="2302">
                  <c:v>743.68000000000052</c:v>
                </c:pt>
                <c:pt idx="2303">
                  <c:v>837.76</c:v>
                </c:pt>
                <c:pt idx="2304">
                  <c:v>920.95999999999947</c:v>
                </c:pt>
                <c:pt idx="2305">
                  <c:v>1037.44</c:v>
                </c:pt>
                <c:pt idx="2306">
                  <c:v>1056</c:v>
                </c:pt>
                <c:pt idx="2307">
                  <c:v>1075.8399999999999</c:v>
                </c:pt>
                <c:pt idx="2308">
                  <c:v>1175.6799999999998</c:v>
                </c:pt>
                <c:pt idx="2309">
                  <c:v>1100.8</c:v>
                </c:pt>
                <c:pt idx="2310">
                  <c:v>1078.4000000000001</c:v>
                </c:pt>
                <c:pt idx="2311">
                  <c:v>1096.96</c:v>
                </c:pt>
                <c:pt idx="2312">
                  <c:v>1086.72</c:v>
                </c:pt>
                <c:pt idx="2313">
                  <c:v>1036.8</c:v>
                </c:pt>
                <c:pt idx="2314">
                  <c:v>986.88</c:v>
                </c:pt>
                <c:pt idx="2315">
                  <c:v>956.8</c:v>
                </c:pt>
                <c:pt idx="2316">
                  <c:v>926.72</c:v>
                </c:pt>
                <c:pt idx="2317">
                  <c:v>876.8</c:v>
                </c:pt>
                <c:pt idx="2318">
                  <c:v>846.72</c:v>
                </c:pt>
                <c:pt idx="2319">
                  <c:v>826.88</c:v>
                </c:pt>
                <c:pt idx="2320">
                  <c:v>795.52</c:v>
                </c:pt>
                <c:pt idx="2321">
                  <c:v>765.43999999999949</c:v>
                </c:pt>
                <c:pt idx="2322">
                  <c:v>745.6</c:v>
                </c:pt>
                <c:pt idx="2323">
                  <c:v>715.52</c:v>
                </c:pt>
                <c:pt idx="2324">
                  <c:v>705.92</c:v>
                </c:pt>
                <c:pt idx="2325">
                  <c:v>675.83999999999946</c:v>
                </c:pt>
                <c:pt idx="2326">
                  <c:v>665.6</c:v>
                </c:pt>
                <c:pt idx="2327">
                  <c:v>635.83999999999946</c:v>
                </c:pt>
                <c:pt idx="2328">
                  <c:v>635.83999999999946</c:v>
                </c:pt>
                <c:pt idx="2329">
                  <c:v>616</c:v>
                </c:pt>
                <c:pt idx="2330">
                  <c:v>605.76</c:v>
                </c:pt>
                <c:pt idx="2331">
                  <c:v>595.83999999999946</c:v>
                </c:pt>
                <c:pt idx="2332">
                  <c:v>585.91999999999996</c:v>
                </c:pt>
                <c:pt idx="2333">
                  <c:v>565.76</c:v>
                </c:pt>
                <c:pt idx="2334">
                  <c:v>555.83999999999946</c:v>
                </c:pt>
                <c:pt idx="2335">
                  <c:v>545.91999999999996</c:v>
                </c:pt>
                <c:pt idx="2336">
                  <c:v>545.91999999999996</c:v>
                </c:pt>
                <c:pt idx="2337">
                  <c:v>536</c:v>
                </c:pt>
                <c:pt idx="2338">
                  <c:v>525.76</c:v>
                </c:pt>
                <c:pt idx="2339">
                  <c:v>515.83999999999946</c:v>
                </c:pt>
                <c:pt idx="2340">
                  <c:v>506.88</c:v>
                </c:pt>
                <c:pt idx="2341">
                  <c:v>506.88</c:v>
                </c:pt>
                <c:pt idx="2342">
                  <c:v>498.88</c:v>
                </c:pt>
                <c:pt idx="2343">
                  <c:v>488.96</c:v>
                </c:pt>
                <c:pt idx="2344">
                  <c:v>480</c:v>
                </c:pt>
                <c:pt idx="2345">
                  <c:v>480</c:v>
                </c:pt>
                <c:pt idx="2346">
                  <c:v>474.88</c:v>
                </c:pt>
                <c:pt idx="2347">
                  <c:v>467.84000000000032</c:v>
                </c:pt>
                <c:pt idx="2348">
                  <c:v>467.84000000000032</c:v>
                </c:pt>
                <c:pt idx="2349">
                  <c:v>459.84000000000032</c:v>
                </c:pt>
                <c:pt idx="2350">
                  <c:v>454.71999999999969</c:v>
                </c:pt>
                <c:pt idx="2351">
                  <c:v>454.71999999999969</c:v>
                </c:pt>
                <c:pt idx="2352">
                  <c:v>448.96</c:v>
                </c:pt>
                <c:pt idx="2353">
                  <c:v>444.8</c:v>
                </c:pt>
                <c:pt idx="2354">
                  <c:v>444.8</c:v>
                </c:pt>
                <c:pt idx="2355">
                  <c:v>440</c:v>
                </c:pt>
                <c:pt idx="2356">
                  <c:v>437.76</c:v>
                </c:pt>
                <c:pt idx="2357">
                  <c:v>437.76</c:v>
                </c:pt>
                <c:pt idx="2358">
                  <c:v>432.96</c:v>
                </c:pt>
                <c:pt idx="2359">
                  <c:v>428.8</c:v>
                </c:pt>
                <c:pt idx="2360">
                  <c:v>428.8</c:v>
                </c:pt>
                <c:pt idx="2361">
                  <c:v>428.8</c:v>
                </c:pt>
                <c:pt idx="2362">
                  <c:v>426.88</c:v>
                </c:pt>
                <c:pt idx="2363">
                  <c:v>426.88</c:v>
                </c:pt>
                <c:pt idx="2364">
                  <c:v>425.91999999999962</c:v>
                </c:pt>
                <c:pt idx="2365">
                  <c:v>424.96</c:v>
                </c:pt>
                <c:pt idx="2366">
                  <c:v>424.96</c:v>
                </c:pt>
                <c:pt idx="2367">
                  <c:v>422.71999999999969</c:v>
                </c:pt>
                <c:pt idx="2368">
                  <c:v>426.88</c:v>
                </c:pt>
                <c:pt idx="2369">
                  <c:v>426.88</c:v>
                </c:pt>
                <c:pt idx="2370">
                  <c:v>429.76</c:v>
                </c:pt>
                <c:pt idx="2371">
                  <c:v>429.76</c:v>
                </c:pt>
                <c:pt idx="2372">
                  <c:v>429.76</c:v>
                </c:pt>
                <c:pt idx="2373">
                  <c:v>428.8</c:v>
                </c:pt>
                <c:pt idx="2374">
                  <c:v>429.76</c:v>
                </c:pt>
                <c:pt idx="2375">
                  <c:v>429.76</c:v>
                </c:pt>
                <c:pt idx="2376">
                  <c:v>429.76</c:v>
                </c:pt>
                <c:pt idx="2377">
                  <c:v>427.84000000000032</c:v>
                </c:pt>
                <c:pt idx="2378">
                  <c:v>427.84000000000032</c:v>
                </c:pt>
                <c:pt idx="2379">
                  <c:v>429.76</c:v>
                </c:pt>
                <c:pt idx="2380">
                  <c:v>434.88</c:v>
                </c:pt>
                <c:pt idx="2381">
                  <c:v>434.88</c:v>
                </c:pt>
                <c:pt idx="2382">
                  <c:v>510.71999999999969</c:v>
                </c:pt>
                <c:pt idx="2383">
                  <c:v>689.92</c:v>
                </c:pt>
                <c:pt idx="2384">
                  <c:v>820.48</c:v>
                </c:pt>
                <c:pt idx="2385">
                  <c:v>983.68000000000052</c:v>
                </c:pt>
                <c:pt idx="2386">
                  <c:v>1121.92</c:v>
                </c:pt>
                <c:pt idx="2387">
                  <c:v>935.68000000000052</c:v>
                </c:pt>
                <c:pt idx="2388">
                  <c:v>1019.52</c:v>
                </c:pt>
                <c:pt idx="2389">
                  <c:v>761.6</c:v>
                </c:pt>
                <c:pt idx="2390">
                  <c:v>667.52</c:v>
                </c:pt>
                <c:pt idx="2391">
                  <c:v>637.76</c:v>
                </c:pt>
                <c:pt idx="2392">
                  <c:v>759.68000000000052</c:v>
                </c:pt>
                <c:pt idx="2393">
                  <c:v>696.95999999999947</c:v>
                </c:pt>
                <c:pt idx="2394">
                  <c:v>736</c:v>
                </c:pt>
                <c:pt idx="2395">
                  <c:v>746.88</c:v>
                </c:pt>
                <c:pt idx="2396">
                  <c:v>757.76</c:v>
                </c:pt>
                <c:pt idx="2397">
                  <c:v>736.64</c:v>
                </c:pt>
                <c:pt idx="2398">
                  <c:v>777.6</c:v>
                </c:pt>
                <c:pt idx="2399">
                  <c:v>756.48</c:v>
                </c:pt>
                <c:pt idx="2400">
                  <c:v>738.56</c:v>
                </c:pt>
                <c:pt idx="2401">
                  <c:v>730.88</c:v>
                </c:pt>
                <c:pt idx="2402">
                  <c:v>769.92</c:v>
                </c:pt>
                <c:pt idx="2403">
                  <c:v>705.92</c:v>
                </c:pt>
                <c:pt idx="2404">
                  <c:v>715.52</c:v>
                </c:pt>
                <c:pt idx="2405">
                  <c:v>738.56</c:v>
                </c:pt>
                <c:pt idx="2406">
                  <c:v>811.52</c:v>
                </c:pt>
                <c:pt idx="2407">
                  <c:v>917.76</c:v>
                </c:pt>
                <c:pt idx="2408">
                  <c:v>997.76</c:v>
                </c:pt>
                <c:pt idx="2409">
                  <c:v>1068.8</c:v>
                </c:pt>
                <c:pt idx="2410">
                  <c:v>1149.44</c:v>
                </c:pt>
                <c:pt idx="2411">
                  <c:v>1233.92</c:v>
                </c:pt>
                <c:pt idx="2412">
                  <c:v>1327.36</c:v>
                </c:pt>
                <c:pt idx="2413">
                  <c:v>1390.08</c:v>
                </c:pt>
                <c:pt idx="2414">
                  <c:v>1484.8</c:v>
                </c:pt>
                <c:pt idx="2415">
                  <c:v>1492.48</c:v>
                </c:pt>
                <c:pt idx="2416">
                  <c:v>1414.4</c:v>
                </c:pt>
                <c:pt idx="2417">
                  <c:v>1395.2</c:v>
                </c:pt>
                <c:pt idx="2418">
                  <c:v>1376</c:v>
                </c:pt>
                <c:pt idx="2419">
                  <c:v>1333.76</c:v>
                </c:pt>
                <c:pt idx="2420">
                  <c:v>1294.72</c:v>
                </c:pt>
                <c:pt idx="2421">
                  <c:v>1262.72</c:v>
                </c:pt>
                <c:pt idx="2422">
                  <c:v>1251.8399999999999</c:v>
                </c:pt>
                <c:pt idx="2423">
                  <c:v>1209.5999999999999</c:v>
                </c:pt>
                <c:pt idx="2424">
                  <c:v>1177.5999999999999</c:v>
                </c:pt>
                <c:pt idx="2425">
                  <c:v>1147.52</c:v>
                </c:pt>
                <c:pt idx="2426">
                  <c:v>1127.6799999999998</c:v>
                </c:pt>
                <c:pt idx="2427">
                  <c:v>1097.5999999999999</c:v>
                </c:pt>
                <c:pt idx="2428">
                  <c:v>1057.92</c:v>
                </c:pt>
                <c:pt idx="2429">
                  <c:v>1026.56</c:v>
                </c:pt>
                <c:pt idx="2430">
                  <c:v>1006.72</c:v>
                </c:pt>
                <c:pt idx="2431">
                  <c:v>985.6</c:v>
                </c:pt>
                <c:pt idx="2432">
                  <c:v>976</c:v>
                </c:pt>
                <c:pt idx="2433">
                  <c:v>955.52</c:v>
                </c:pt>
                <c:pt idx="2434">
                  <c:v>934.4</c:v>
                </c:pt>
                <c:pt idx="2435">
                  <c:v>926.72</c:v>
                </c:pt>
                <c:pt idx="2436">
                  <c:v>916.48</c:v>
                </c:pt>
                <c:pt idx="2437">
                  <c:v>906.88</c:v>
                </c:pt>
                <c:pt idx="2438">
                  <c:v>896.64</c:v>
                </c:pt>
                <c:pt idx="2439">
                  <c:v>896.64</c:v>
                </c:pt>
                <c:pt idx="2440">
                  <c:v>887.68000000000052</c:v>
                </c:pt>
                <c:pt idx="2441">
                  <c:v>882.56</c:v>
                </c:pt>
                <c:pt idx="2442">
                  <c:v>882.56</c:v>
                </c:pt>
                <c:pt idx="2443">
                  <c:v>872.95999999999947</c:v>
                </c:pt>
                <c:pt idx="2444">
                  <c:v>790.4</c:v>
                </c:pt>
                <c:pt idx="2445">
                  <c:v>917.76</c:v>
                </c:pt>
                <c:pt idx="2446">
                  <c:v>1017.6</c:v>
                </c:pt>
                <c:pt idx="2447">
                  <c:v>1107.8399999999999</c:v>
                </c:pt>
                <c:pt idx="2448">
                  <c:v>1189.76</c:v>
                </c:pt>
                <c:pt idx="2449">
                  <c:v>1271.6799999999998</c:v>
                </c:pt>
                <c:pt idx="2450">
                  <c:v>1301.76</c:v>
                </c:pt>
                <c:pt idx="2451">
                  <c:v>1373.44</c:v>
                </c:pt>
                <c:pt idx="2452">
                  <c:v>1393.92</c:v>
                </c:pt>
                <c:pt idx="2453">
                  <c:v>1484.8</c:v>
                </c:pt>
                <c:pt idx="2454">
                  <c:v>1345.28</c:v>
                </c:pt>
                <c:pt idx="2455">
                  <c:v>1152.6399999999999</c:v>
                </c:pt>
                <c:pt idx="2456">
                  <c:v>1248.6399999999999</c:v>
                </c:pt>
                <c:pt idx="2457">
                  <c:v>1228.8</c:v>
                </c:pt>
                <c:pt idx="2458">
                  <c:v>1168</c:v>
                </c:pt>
                <c:pt idx="2459">
                  <c:v>1116.8</c:v>
                </c:pt>
                <c:pt idx="2460">
                  <c:v>1076.48</c:v>
                </c:pt>
                <c:pt idx="2461">
                  <c:v>1035.52</c:v>
                </c:pt>
                <c:pt idx="2462">
                  <c:v>995.83999999999946</c:v>
                </c:pt>
                <c:pt idx="2463">
                  <c:v>945.92</c:v>
                </c:pt>
                <c:pt idx="2464">
                  <c:v>915.83999999999946</c:v>
                </c:pt>
                <c:pt idx="2465">
                  <c:v>885.76</c:v>
                </c:pt>
                <c:pt idx="2466">
                  <c:v>845.43999999999949</c:v>
                </c:pt>
                <c:pt idx="2467">
                  <c:v>816</c:v>
                </c:pt>
                <c:pt idx="2468">
                  <c:v>785.92</c:v>
                </c:pt>
                <c:pt idx="2469">
                  <c:v>755.83999999999946</c:v>
                </c:pt>
                <c:pt idx="2470">
                  <c:v>736</c:v>
                </c:pt>
                <c:pt idx="2471">
                  <c:v>705.92</c:v>
                </c:pt>
                <c:pt idx="2472">
                  <c:v>685.43999999999949</c:v>
                </c:pt>
                <c:pt idx="2473">
                  <c:v>675.83999999999946</c:v>
                </c:pt>
                <c:pt idx="2474">
                  <c:v>656</c:v>
                </c:pt>
                <c:pt idx="2475">
                  <c:v>635.83999999999946</c:v>
                </c:pt>
                <c:pt idx="2476">
                  <c:v>625.91999999999996</c:v>
                </c:pt>
                <c:pt idx="2477">
                  <c:v>616</c:v>
                </c:pt>
                <c:pt idx="2478">
                  <c:v>595.83999999999946</c:v>
                </c:pt>
                <c:pt idx="2479">
                  <c:v>585.91999999999996</c:v>
                </c:pt>
                <c:pt idx="2480">
                  <c:v>576</c:v>
                </c:pt>
                <c:pt idx="2481">
                  <c:v>565.76</c:v>
                </c:pt>
                <c:pt idx="2482">
                  <c:v>545.91999999999996</c:v>
                </c:pt>
                <c:pt idx="2483">
                  <c:v>536</c:v>
                </c:pt>
                <c:pt idx="2484">
                  <c:v>525.76</c:v>
                </c:pt>
                <c:pt idx="2485">
                  <c:v>525.76</c:v>
                </c:pt>
                <c:pt idx="2486">
                  <c:v>515.83999999999946</c:v>
                </c:pt>
                <c:pt idx="2487">
                  <c:v>505.91999999999962</c:v>
                </c:pt>
                <c:pt idx="2488">
                  <c:v>496.96</c:v>
                </c:pt>
                <c:pt idx="2489">
                  <c:v>496.96</c:v>
                </c:pt>
                <c:pt idx="2490">
                  <c:v>486.71999999999969</c:v>
                </c:pt>
                <c:pt idx="2491">
                  <c:v>476.8</c:v>
                </c:pt>
                <c:pt idx="2492">
                  <c:v>476.8</c:v>
                </c:pt>
                <c:pt idx="2493">
                  <c:v>472</c:v>
                </c:pt>
                <c:pt idx="2494">
                  <c:v>464</c:v>
                </c:pt>
                <c:pt idx="2495">
                  <c:v>464</c:v>
                </c:pt>
                <c:pt idx="2496">
                  <c:v>457.91999999999962</c:v>
                </c:pt>
                <c:pt idx="2497">
                  <c:v>450.88</c:v>
                </c:pt>
                <c:pt idx="2498">
                  <c:v>450.88</c:v>
                </c:pt>
                <c:pt idx="2499">
                  <c:v>446.71999999999969</c:v>
                </c:pt>
                <c:pt idx="2500">
                  <c:v>440.96</c:v>
                </c:pt>
                <c:pt idx="2501">
                  <c:v>440.96</c:v>
                </c:pt>
                <c:pt idx="2502">
                  <c:v>436.8</c:v>
                </c:pt>
                <c:pt idx="2503">
                  <c:v>433.91999999999962</c:v>
                </c:pt>
                <c:pt idx="2504">
                  <c:v>433.91999999999962</c:v>
                </c:pt>
                <c:pt idx="2505">
                  <c:v>429.76</c:v>
                </c:pt>
                <c:pt idx="2506">
                  <c:v>428.8</c:v>
                </c:pt>
                <c:pt idx="2507">
                  <c:v>428.8</c:v>
                </c:pt>
                <c:pt idx="2508">
                  <c:v>426.88</c:v>
                </c:pt>
                <c:pt idx="2509">
                  <c:v>425.91999999999962</c:v>
                </c:pt>
                <c:pt idx="2510">
                  <c:v>425.91999999999962</c:v>
                </c:pt>
                <c:pt idx="2511">
                  <c:v>425.91999999999962</c:v>
                </c:pt>
                <c:pt idx="2512">
                  <c:v>424</c:v>
                </c:pt>
                <c:pt idx="2513">
                  <c:v>424</c:v>
                </c:pt>
                <c:pt idx="2514">
                  <c:v>424</c:v>
                </c:pt>
                <c:pt idx="2515">
                  <c:v>419.84000000000032</c:v>
                </c:pt>
                <c:pt idx="2516">
                  <c:v>429.76</c:v>
                </c:pt>
                <c:pt idx="2517">
                  <c:v>429.76</c:v>
                </c:pt>
                <c:pt idx="2518">
                  <c:v>426.88</c:v>
                </c:pt>
                <c:pt idx="2519">
                  <c:v>427.84000000000032</c:v>
                </c:pt>
                <c:pt idx="2520">
                  <c:v>427.84000000000032</c:v>
                </c:pt>
                <c:pt idx="2521">
                  <c:v>427.84000000000032</c:v>
                </c:pt>
                <c:pt idx="2522">
                  <c:v>430.71999999999969</c:v>
                </c:pt>
                <c:pt idx="2523">
                  <c:v>430.71999999999969</c:v>
                </c:pt>
                <c:pt idx="2524">
                  <c:v>436.8</c:v>
                </c:pt>
                <c:pt idx="2525">
                  <c:v>444.8</c:v>
                </c:pt>
                <c:pt idx="2526">
                  <c:v>626.88</c:v>
                </c:pt>
                <c:pt idx="2527">
                  <c:v>930.56</c:v>
                </c:pt>
                <c:pt idx="2528">
                  <c:v>1192.96</c:v>
                </c:pt>
                <c:pt idx="2529">
                  <c:v>1423.36</c:v>
                </c:pt>
                <c:pt idx="2530">
                  <c:v>1644.8</c:v>
                </c:pt>
                <c:pt idx="2531">
                  <c:v>1722.8799999999999</c:v>
                </c:pt>
                <c:pt idx="2532">
                  <c:v>1230.72</c:v>
                </c:pt>
                <c:pt idx="2533">
                  <c:v>1411.84</c:v>
                </c:pt>
                <c:pt idx="2534">
                  <c:v>1587.2</c:v>
                </c:pt>
                <c:pt idx="2535">
                  <c:v>1743.36</c:v>
                </c:pt>
                <c:pt idx="2536">
                  <c:v>1859.84</c:v>
                </c:pt>
                <c:pt idx="2537">
                  <c:v>870.4</c:v>
                </c:pt>
                <c:pt idx="2538">
                  <c:v>1070.72</c:v>
                </c:pt>
                <c:pt idx="2539">
                  <c:v>1255.6799999999998</c:v>
                </c:pt>
                <c:pt idx="2540">
                  <c:v>1410.56</c:v>
                </c:pt>
                <c:pt idx="2541">
                  <c:v>1532.1599999999999</c:v>
                </c:pt>
                <c:pt idx="2542">
                  <c:v>1593.6</c:v>
                </c:pt>
                <c:pt idx="2543">
                  <c:v>1678.08</c:v>
                </c:pt>
                <c:pt idx="2544">
                  <c:v>1546.24</c:v>
                </c:pt>
                <c:pt idx="2545">
                  <c:v>1031.6799999999998</c:v>
                </c:pt>
                <c:pt idx="2546">
                  <c:v>1250.56</c:v>
                </c:pt>
                <c:pt idx="2547">
                  <c:v>1180.8</c:v>
                </c:pt>
                <c:pt idx="2548">
                  <c:v>1128.96</c:v>
                </c:pt>
                <c:pt idx="2549">
                  <c:v>1077.76</c:v>
                </c:pt>
                <c:pt idx="2550">
                  <c:v>1047.6799999999998</c:v>
                </c:pt>
                <c:pt idx="2551">
                  <c:v>1112.96</c:v>
                </c:pt>
                <c:pt idx="2552">
                  <c:v>1193.5999999999999</c:v>
                </c:pt>
                <c:pt idx="2553">
                  <c:v>1314.56</c:v>
                </c:pt>
                <c:pt idx="2554">
                  <c:v>1374.72</c:v>
                </c:pt>
                <c:pt idx="2555">
                  <c:v>1466.8799999999999</c:v>
                </c:pt>
                <c:pt idx="2556">
                  <c:v>1487.36</c:v>
                </c:pt>
                <c:pt idx="2557">
                  <c:v>1561.6</c:v>
                </c:pt>
                <c:pt idx="2558">
                  <c:v>1580.8</c:v>
                </c:pt>
                <c:pt idx="2559">
                  <c:v>1623.04</c:v>
                </c:pt>
                <c:pt idx="2560">
                  <c:v>1632</c:v>
                </c:pt>
                <c:pt idx="2561">
                  <c:v>1206.4000000000001</c:v>
                </c:pt>
                <c:pt idx="2562">
                  <c:v>1180.8</c:v>
                </c:pt>
                <c:pt idx="2563">
                  <c:v>1232</c:v>
                </c:pt>
                <c:pt idx="2564">
                  <c:v>1324.8</c:v>
                </c:pt>
                <c:pt idx="2565">
                  <c:v>1468.1599999999999</c:v>
                </c:pt>
                <c:pt idx="2566">
                  <c:v>1530.8799999999999</c:v>
                </c:pt>
                <c:pt idx="2567">
                  <c:v>1312</c:v>
                </c:pt>
                <c:pt idx="2568">
                  <c:v>1281.92</c:v>
                </c:pt>
                <c:pt idx="2569">
                  <c:v>1324.8</c:v>
                </c:pt>
                <c:pt idx="2570">
                  <c:v>1324.8</c:v>
                </c:pt>
                <c:pt idx="2571">
                  <c:v>1284.48</c:v>
                </c:pt>
                <c:pt idx="2572">
                  <c:v>1301.76</c:v>
                </c:pt>
                <c:pt idx="2573">
                  <c:v>1241.5999999999999</c:v>
                </c:pt>
                <c:pt idx="2574">
                  <c:v>1312</c:v>
                </c:pt>
                <c:pt idx="2575">
                  <c:v>1273.5999999999999</c:v>
                </c:pt>
                <c:pt idx="2576">
                  <c:v>666.88</c:v>
                </c:pt>
                <c:pt idx="2577">
                  <c:v>757.76</c:v>
                </c:pt>
                <c:pt idx="2578">
                  <c:v>841.6</c:v>
                </c:pt>
                <c:pt idx="2579">
                  <c:v>811.52</c:v>
                </c:pt>
                <c:pt idx="2580">
                  <c:v>791.68000000000052</c:v>
                </c:pt>
                <c:pt idx="2581">
                  <c:v>771.83999999999946</c:v>
                </c:pt>
                <c:pt idx="2582">
                  <c:v>741.76</c:v>
                </c:pt>
                <c:pt idx="2583">
                  <c:v>721.92</c:v>
                </c:pt>
                <c:pt idx="2584">
                  <c:v>701.43999999999949</c:v>
                </c:pt>
                <c:pt idx="2585">
                  <c:v>681.6</c:v>
                </c:pt>
                <c:pt idx="2586">
                  <c:v>672</c:v>
                </c:pt>
                <c:pt idx="2587">
                  <c:v>661.76</c:v>
                </c:pt>
                <c:pt idx="2588">
                  <c:v>651.83999999999946</c:v>
                </c:pt>
                <c:pt idx="2589">
                  <c:v>641.91999999999996</c:v>
                </c:pt>
                <c:pt idx="2590">
                  <c:v>641.91999999999996</c:v>
                </c:pt>
                <c:pt idx="2591">
                  <c:v>641.91999999999996</c:v>
                </c:pt>
                <c:pt idx="2592">
                  <c:v>641.91999999999996</c:v>
                </c:pt>
                <c:pt idx="2593">
                  <c:v>632</c:v>
                </c:pt>
                <c:pt idx="2594">
                  <c:v>632</c:v>
                </c:pt>
                <c:pt idx="2595">
                  <c:v>624</c:v>
                </c:pt>
                <c:pt idx="2596">
                  <c:v>613.76</c:v>
                </c:pt>
                <c:pt idx="2597">
                  <c:v>603.83999999999946</c:v>
                </c:pt>
                <c:pt idx="2598">
                  <c:v>531.83999999999946</c:v>
                </c:pt>
                <c:pt idx="2599">
                  <c:v>561.91999999999996</c:v>
                </c:pt>
                <c:pt idx="2600">
                  <c:v>552</c:v>
                </c:pt>
                <c:pt idx="2601">
                  <c:v>544.95999999999947</c:v>
                </c:pt>
                <c:pt idx="2602">
                  <c:v>544.95999999999947</c:v>
                </c:pt>
                <c:pt idx="2603">
                  <c:v>536.95999999999947</c:v>
                </c:pt>
                <c:pt idx="2604">
                  <c:v>528</c:v>
                </c:pt>
                <c:pt idx="2605">
                  <c:v>528</c:v>
                </c:pt>
                <c:pt idx="2606">
                  <c:v>520</c:v>
                </c:pt>
                <c:pt idx="2607">
                  <c:v>509.76</c:v>
                </c:pt>
                <c:pt idx="2608">
                  <c:v>509.76</c:v>
                </c:pt>
                <c:pt idx="2609">
                  <c:v>504.96</c:v>
                </c:pt>
                <c:pt idx="2610">
                  <c:v>496.96</c:v>
                </c:pt>
                <c:pt idx="2611">
                  <c:v>496.96</c:v>
                </c:pt>
                <c:pt idx="2612">
                  <c:v>488.96</c:v>
                </c:pt>
                <c:pt idx="2613">
                  <c:v>482.88</c:v>
                </c:pt>
                <c:pt idx="2614">
                  <c:v>482.88</c:v>
                </c:pt>
                <c:pt idx="2615">
                  <c:v>475.84000000000032</c:v>
                </c:pt>
                <c:pt idx="2616">
                  <c:v>467.84000000000032</c:v>
                </c:pt>
                <c:pt idx="2617">
                  <c:v>467.84000000000032</c:v>
                </c:pt>
                <c:pt idx="2618">
                  <c:v>460.8</c:v>
                </c:pt>
                <c:pt idx="2619">
                  <c:v>456.96</c:v>
                </c:pt>
                <c:pt idx="2620">
                  <c:v>456.96</c:v>
                </c:pt>
                <c:pt idx="2621">
                  <c:v>450.88</c:v>
                </c:pt>
                <c:pt idx="2622">
                  <c:v>445.76</c:v>
                </c:pt>
                <c:pt idx="2623">
                  <c:v>445.76</c:v>
                </c:pt>
                <c:pt idx="2624">
                  <c:v>440.96</c:v>
                </c:pt>
                <c:pt idx="2625">
                  <c:v>433.91999999999962</c:v>
                </c:pt>
                <c:pt idx="2626">
                  <c:v>433.91999999999962</c:v>
                </c:pt>
                <c:pt idx="2627">
                  <c:v>430.71999999999969</c:v>
                </c:pt>
                <c:pt idx="2628">
                  <c:v>426.88</c:v>
                </c:pt>
                <c:pt idx="2629">
                  <c:v>426.88</c:v>
                </c:pt>
                <c:pt idx="2630">
                  <c:v>424</c:v>
                </c:pt>
                <c:pt idx="2631">
                  <c:v>421.76</c:v>
                </c:pt>
                <c:pt idx="2632">
                  <c:v>421.76</c:v>
                </c:pt>
                <c:pt idx="2633">
                  <c:v>419.84000000000032</c:v>
                </c:pt>
                <c:pt idx="2634">
                  <c:v>416.96</c:v>
                </c:pt>
                <c:pt idx="2635">
                  <c:v>416.96</c:v>
                </c:pt>
                <c:pt idx="2636">
                  <c:v>413.76</c:v>
                </c:pt>
                <c:pt idx="2637">
                  <c:v>412.8</c:v>
                </c:pt>
                <c:pt idx="2638">
                  <c:v>412.8</c:v>
                </c:pt>
                <c:pt idx="2639">
                  <c:v>410.88</c:v>
                </c:pt>
                <c:pt idx="2640">
                  <c:v>409.91999999999962</c:v>
                </c:pt>
                <c:pt idx="2641">
                  <c:v>409.91999999999962</c:v>
                </c:pt>
                <c:pt idx="2642">
                  <c:v>408</c:v>
                </c:pt>
                <c:pt idx="2643">
                  <c:v>406.71999999999969</c:v>
                </c:pt>
                <c:pt idx="2644">
                  <c:v>406.71999999999969</c:v>
                </c:pt>
                <c:pt idx="2645">
                  <c:v>405.76</c:v>
                </c:pt>
                <c:pt idx="2646">
                  <c:v>406.71999999999969</c:v>
                </c:pt>
                <c:pt idx="2647">
                  <c:v>406.71999999999969</c:v>
                </c:pt>
                <c:pt idx="2648">
                  <c:v>403.84000000000032</c:v>
                </c:pt>
                <c:pt idx="2649">
                  <c:v>402.88</c:v>
                </c:pt>
                <c:pt idx="2650">
                  <c:v>402.88</c:v>
                </c:pt>
                <c:pt idx="2651">
                  <c:v>402.88</c:v>
                </c:pt>
                <c:pt idx="2652">
                  <c:v>401.91999999999962</c:v>
                </c:pt>
                <c:pt idx="2653">
                  <c:v>401.91999999999962</c:v>
                </c:pt>
                <c:pt idx="2654">
                  <c:v>400.96</c:v>
                </c:pt>
                <c:pt idx="2655">
                  <c:v>400</c:v>
                </c:pt>
                <c:pt idx="2656">
                  <c:v>400</c:v>
                </c:pt>
                <c:pt idx="2657">
                  <c:v>400</c:v>
                </c:pt>
                <c:pt idx="2658">
                  <c:v>397.76</c:v>
                </c:pt>
                <c:pt idx="2659">
                  <c:v>397.76</c:v>
                </c:pt>
                <c:pt idx="2660">
                  <c:v>398.71999999999969</c:v>
                </c:pt>
                <c:pt idx="2661">
                  <c:v>397.76</c:v>
                </c:pt>
                <c:pt idx="2662">
                  <c:v>397.76</c:v>
                </c:pt>
                <c:pt idx="2663">
                  <c:v>396.8</c:v>
                </c:pt>
                <c:pt idx="2664">
                  <c:v>395.84000000000032</c:v>
                </c:pt>
                <c:pt idx="2665">
                  <c:v>395.84000000000032</c:v>
                </c:pt>
                <c:pt idx="2666">
                  <c:v>394.88</c:v>
                </c:pt>
                <c:pt idx="2667">
                  <c:v>394.88</c:v>
                </c:pt>
                <c:pt idx="2668">
                  <c:v>394.88</c:v>
                </c:pt>
                <c:pt idx="2669">
                  <c:v>393.91999999999962</c:v>
                </c:pt>
                <c:pt idx="2670">
                  <c:v>393.91999999999962</c:v>
                </c:pt>
                <c:pt idx="2671">
                  <c:v>403.84000000000032</c:v>
                </c:pt>
                <c:pt idx="2672">
                  <c:v>454.71999999999969</c:v>
                </c:pt>
                <c:pt idx="2673">
                  <c:v>556.79999999999995</c:v>
                </c:pt>
                <c:pt idx="2674">
                  <c:v>693.76</c:v>
                </c:pt>
                <c:pt idx="2675">
                  <c:v>733.43999999999949</c:v>
                </c:pt>
                <c:pt idx="2676">
                  <c:v>804.48</c:v>
                </c:pt>
                <c:pt idx="2677">
                  <c:v>885.76</c:v>
                </c:pt>
                <c:pt idx="2678">
                  <c:v>945.92</c:v>
                </c:pt>
                <c:pt idx="2679">
                  <c:v>1005.4399999999994</c:v>
                </c:pt>
                <c:pt idx="2680">
                  <c:v>1045.76</c:v>
                </c:pt>
                <c:pt idx="2681">
                  <c:v>1075.8399999999999</c:v>
                </c:pt>
                <c:pt idx="2682">
                  <c:v>1016.9599999999994</c:v>
                </c:pt>
                <c:pt idx="2683">
                  <c:v>992</c:v>
                </c:pt>
                <c:pt idx="2684">
                  <c:v>980.48</c:v>
                </c:pt>
                <c:pt idx="2685">
                  <c:v>940.8</c:v>
                </c:pt>
                <c:pt idx="2686">
                  <c:v>920.95999999999947</c:v>
                </c:pt>
                <c:pt idx="2687">
                  <c:v>869.76</c:v>
                </c:pt>
                <c:pt idx="2688">
                  <c:v>839.68000000000052</c:v>
                </c:pt>
                <c:pt idx="2689">
                  <c:v>809.6</c:v>
                </c:pt>
                <c:pt idx="2690">
                  <c:v>779.52</c:v>
                </c:pt>
                <c:pt idx="2691">
                  <c:v>749.43999999999949</c:v>
                </c:pt>
                <c:pt idx="2692">
                  <c:v>613.76</c:v>
                </c:pt>
                <c:pt idx="2693">
                  <c:v>562.88</c:v>
                </c:pt>
                <c:pt idx="2694">
                  <c:v>572.79999999999995</c:v>
                </c:pt>
                <c:pt idx="2695">
                  <c:v>652.79999999999995</c:v>
                </c:pt>
                <c:pt idx="2696">
                  <c:v>692.48</c:v>
                </c:pt>
                <c:pt idx="2697">
                  <c:v>732.8</c:v>
                </c:pt>
                <c:pt idx="2698">
                  <c:v>762.88</c:v>
                </c:pt>
                <c:pt idx="2699">
                  <c:v>782.72</c:v>
                </c:pt>
                <c:pt idx="2700">
                  <c:v>812.8</c:v>
                </c:pt>
                <c:pt idx="2701">
                  <c:v>832.64</c:v>
                </c:pt>
                <c:pt idx="2702">
                  <c:v>842.88</c:v>
                </c:pt>
                <c:pt idx="2703">
                  <c:v>862.72</c:v>
                </c:pt>
                <c:pt idx="2704">
                  <c:v>862.72</c:v>
                </c:pt>
                <c:pt idx="2705">
                  <c:v>906.88</c:v>
                </c:pt>
                <c:pt idx="2706">
                  <c:v>926.72</c:v>
                </c:pt>
                <c:pt idx="2707">
                  <c:v>936.95999999999947</c:v>
                </c:pt>
                <c:pt idx="2708">
                  <c:v>866.56</c:v>
                </c:pt>
                <c:pt idx="2709">
                  <c:v>940.8</c:v>
                </c:pt>
                <c:pt idx="2710">
                  <c:v>929.92</c:v>
                </c:pt>
                <c:pt idx="2711">
                  <c:v>960</c:v>
                </c:pt>
                <c:pt idx="2712">
                  <c:v>937.6</c:v>
                </c:pt>
                <c:pt idx="2713">
                  <c:v>938.88</c:v>
                </c:pt>
                <c:pt idx="2714">
                  <c:v>898.56</c:v>
                </c:pt>
                <c:pt idx="2715">
                  <c:v>867.83999999999946</c:v>
                </c:pt>
                <c:pt idx="2716">
                  <c:v>827.52</c:v>
                </c:pt>
                <c:pt idx="2717">
                  <c:v>797.43999999999949</c:v>
                </c:pt>
                <c:pt idx="2718">
                  <c:v>768</c:v>
                </c:pt>
                <c:pt idx="2719">
                  <c:v>727.68000000000052</c:v>
                </c:pt>
                <c:pt idx="2720">
                  <c:v>707.83999999999946</c:v>
                </c:pt>
                <c:pt idx="2721">
                  <c:v>688</c:v>
                </c:pt>
                <c:pt idx="2722">
                  <c:v>667.52</c:v>
                </c:pt>
                <c:pt idx="2723">
                  <c:v>648</c:v>
                </c:pt>
                <c:pt idx="2724">
                  <c:v>637.76</c:v>
                </c:pt>
                <c:pt idx="2725">
                  <c:v>617.91999999999996</c:v>
                </c:pt>
                <c:pt idx="2726">
                  <c:v>608</c:v>
                </c:pt>
                <c:pt idx="2727">
                  <c:v>587.83999999999946</c:v>
                </c:pt>
                <c:pt idx="2728">
                  <c:v>577.91999999999996</c:v>
                </c:pt>
                <c:pt idx="2729">
                  <c:v>568</c:v>
                </c:pt>
                <c:pt idx="2730">
                  <c:v>557.76</c:v>
                </c:pt>
                <c:pt idx="2731">
                  <c:v>547.83999999999946</c:v>
                </c:pt>
                <c:pt idx="2732">
                  <c:v>537.91999999999996</c:v>
                </c:pt>
                <c:pt idx="2733">
                  <c:v>528</c:v>
                </c:pt>
                <c:pt idx="2734">
                  <c:v>517.76</c:v>
                </c:pt>
                <c:pt idx="2735">
                  <c:v>507.84000000000032</c:v>
                </c:pt>
                <c:pt idx="2736">
                  <c:v>507.84000000000032</c:v>
                </c:pt>
                <c:pt idx="2737">
                  <c:v>497.91999999999962</c:v>
                </c:pt>
                <c:pt idx="2738">
                  <c:v>489.91999999999962</c:v>
                </c:pt>
                <c:pt idx="2739">
                  <c:v>489.91999999999962</c:v>
                </c:pt>
                <c:pt idx="2740">
                  <c:v>480.96</c:v>
                </c:pt>
                <c:pt idx="2741">
                  <c:v>472.96</c:v>
                </c:pt>
                <c:pt idx="2742">
                  <c:v>472.96</c:v>
                </c:pt>
                <c:pt idx="2743">
                  <c:v>465.91999999999962</c:v>
                </c:pt>
                <c:pt idx="2744">
                  <c:v>459.84000000000032</c:v>
                </c:pt>
                <c:pt idx="2745">
                  <c:v>459.84000000000032</c:v>
                </c:pt>
                <c:pt idx="2746">
                  <c:v>453.76</c:v>
                </c:pt>
                <c:pt idx="2747">
                  <c:v>448.96</c:v>
                </c:pt>
                <c:pt idx="2748">
                  <c:v>448.96</c:v>
                </c:pt>
                <c:pt idx="2749">
                  <c:v>445.76</c:v>
                </c:pt>
                <c:pt idx="2750">
                  <c:v>440</c:v>
                </c:pt>
                <c:pt idx="2751">
                  <c:v>440</c:v>
                </c:pt>
                <c:pt idx="2752">
                  <c:v>434.88</c:v>
                </c:pt>
                <c:pt idx="2753">
                  <c:v>433.91999999999962</c:v>
                </c:pt>
                <c:pt idx="2754">
                  <c:v>433.91999999999962</c:v>
                </c:pt>
                <c:pt idx="2755">
                  <c:v>430.71999999999969</c:v>
                </c:pt>
                <c:pt idx="2756">
                  <c:v>428.8</c:v>
                </c:pt>
                <c:pt idx="2757">
                  <c:v>428.8</c:v>
                </c:pt>
                <c:pt idx="2758">
                  <c:v>426.88</c:v>
                </c:pt>
                <c:pt idx="2759">
                  <c:v>422.71999999999969</c:v>
                </c:pt>
                <c:pt idx="2760">
                  <c:v>422.71999999999969</c:v>
                </c:pt>
                <c:pt idx="2761">
                  <c:v>420.8</c:v>
                </c:pt>
                <c:pt idx="2762">
                  <c:v>420.8</c:v>
                </c:pt>
                <c:pt idx="2763">
                  <c:v>420.8</c:v>
                </c:pt>
                <c:pt idx="2764">
                  <c:v>420.8</c:v>
                </c:pt>
                <c:pt idx="2765">
                  <c:v>418.88</c:v>
                </c:pt>
                <c:pt idx="2766">
                  <c:v>418.88</c:v>
                </c:pt>
                <c:pt idx="2767">
                  <c:v>418.88</c:v>
                </c:pt>
                <c:pt idx="2768">
                  <c:v>416.96</c:v>
                </c:pt>
                <c:pt idx="2769">
                  <c:v>416.96</c:v>
                </c:pt>
                <c:pt idx="2770">
                  <c:v>414.71999999999969</c:v>
                </c:pt>
                <c:pt idx="2771">
                  <c:v>413.76</c:v>
                </c:pt>
                <c:pt idx="2772">
                  <c:v>413.76</c:v>
                </c:pt>
                <c:pt idx="2773">
                  <c:v>414.71999999999969</c:v>
                </c:pt>
                <c:pt idx="2774">
                  <c:v>412.8</c:v>
                </c:pt>
                <c:pt idx="2775">
                  <c:v>412.8</c:v>
                </c:pt>
                <c:pt idx="2776">
                  <c:v>412.8</c:v>
                </c:pt>
                <c:pt idx="2777">
                  <c:v>410.88</c:v>
                </c:pt>
                <c:pt idx="2778">
                  <c:v>410.88</c:v>
                </c:pt>
                <c:pt idx="2779">
                  <c:v>410.88</c:v>
                </c:pt>
                <c:pt idx="2780">
                  <c:v>412.8</c:v>
                </c:pt>
                <c:pt idx="2781">
                  <c:v>412.8</c:v>
                </c:pt>
                <c:pt idx="2782">
                  <c:v>410.88</c:v>
                </c:pt>
                <c:pt idx="2783">
                  <c:v>409.91999999999962</c:v>
                </c:pt>
                <c:pt idx="2784">
                  <c:v>409.91999999999962</c:v>
                </c:pt>
                <c:pt idx="2785">
                  <c:v>409.91999999999962</c:v>
                </c:pt>
                <c:pt idx="2786">
                  <c:v>408.96</c:v>
                </c:pt>
                <c:pt idx="2787">
                  <c:v>408.96</c:v>
                </c:pt>
                <c:pt idx="2788">
                  <c:v>408.96</c:v>
                </c:pt>
                <c:pt idx="2789">
                  <c:v>408</c:v>
                </c:pt>
                <c:pt idx="2790">
                  <c:v>408</c:v>
                </c:pt>
                <c:pt idx="2791">
                  <c:v>408</c:v>
                </c:pt>
                <c:pt idx="2792">
                  <c:v>408</c:v>
                </c:pt>
                <c:pt idx="2793">
                  <c:v>408</c:v>
                </c:pt>
                <c:pt idx="2794">
                  <c:v>406.71999999999969</c:v>
                </c:pt>
                <c:pt idx="2795">
                  <c:v>408</c:v>
                </c:pt>
                <c:pt idx="2796">
                  <c:v>408</c:v>
                </c:pt>
                <c:pt idx="2797">
                  <c:v>406.71999999999969</c:v>
                </c:pt>
                <c:pt idx="2798">
                  <c:v>408</c:v>
                </c:pt>
                <c:pt idx="2799">
                  <c:v>408</c:v>
                </c:pt>
                <c:pt idx="2800">
                  <c:v>406.71999999999969</c:v>
                </c:pt>
                <c:pt idx="2801">
                  <c:v>405.76</c:v>
                </c:pt>
                <c:pt idx="2802">
                  <c:v>405.76</c:v>
                </c:pt>
                <c:pt idx="2803">
                  <c:v>406.71999999999969</c:v>
                </c:pt>
                <c:pt idx="2804">
                  <c:v>406.71999999999969</c:v>
                </c:pt>
                <c:pt idx="2805">
                  <c:v>406.71999999999969</c:v>
                </c:pt>
                <c:pt idx="2806">
                  <c:v>405.76</c:v>
                </c:pt>
                <c:pt idx="2807">
                  <c:v>405.76</c:v>
                </c:pt>
                <c:pt idx="2808">
                  <c:v>405.76</c:v>
                </c:pt>
                <c:pt idx="2809">
                  <c:v>406.71999999999969</c:v>
                </c:pt>
                <c:pt idx="2810">
                  <c:v>405.76</c:v>
                </c:pt>
                <c:pt idx="2811">
                  <c:v>405.76</c:v>
                </c:pt>
                <c:pt idx="2812">
                  <c:v>404.8</c:v>
                </c:pt>
                <c:pt idx="2813">
                  <c:v>405.76</c:v>
                </c:pt>
                <c:pt idx="2814">
                  <c:v>405.76</c:v>
                </c:pt>
                <c:pt idx="2815">
                  <c:v>404.8</c:v>
                </c:pt>
                <c:pt idx="2816">
                  <c:v>405.76</c:v>
                </c:pt>
                <c:pt idx="2817">
                  <c:v>405.76</c:v>
                </c:pt>
                <c:pt idx="2818">
                  <c:v>404.8</c:v>
                </c:pt>
                <c:pt idx="2819">
                  <c:v>405.76</c:v>
                </c:pt>
                <c:pt idx="2820">
                  <c:v>405.76</c:v>
                </c:pt>
                <c:pt idx="2821">
                  <c:v>404.8</c:v>
                </c:pt>
                <c:pt idx="2822">
                  <c:v>405.76</c:v>
                </c:pt>
                <c:pt idx="2823">
                  <c:v>405.76</c:v>
                </c:pt>
                <c:pt idx="2824">
                  <c:v>404.8</c:v>
                </c:pt>
                <c:pt idx="2825">
                  <c:v>404.8</c:v>
                </c:pt>
                <c:pt idx="2826">
                  <c:v>404.8</c:v>
                </c:pt>
                <c:pt idx="2827">
                  <c:v>403.84000000000032</c:v>
                </c:pt>
                <c:pt idx="2828">
                  <c:v>404.8</c:v>
                </c:pt>
                <c:pt idx="2829">
                  <c:v>404.8</c:v>
                </c:pt>
                <c:pt idx="2830">
                  <c:v>403.84000000000032</c:v>
                </c:pt>
                <c:pt idx="2831">
                  <c:v>403.84000000000032</c:v>
                </c:pt>
                <c:pt idx="2832">
                  <c:v>403.84000000000032</c:v>
                </c:pt>
                <c:pt idx="2833">
                  <c:v>401.91999999999962</c:v>
                </c:pt>
                <c:pt idx="2834">
                  <c:v>403.84000000000032</c:v>
                </c:pt>
                <c:pt idx="2835">
                  <c:v>403.84000000000032</c:v>
                </c:pt>
                <c:pt idx="2836">
                  <c:v>402.88</c:v>
                </c:pt>
                <c:pt idx="2837">
                  <c:v>402.88</c:v>
                </c:pt>
                <c:pt idx="2838">
                  <c:v>402.88</c:v>
                </c:pt>
                <c:pt idx="2839">
                  <c:v>401.91999999999962</c:v>
                </c:pt>
                <c:pt idx="2840">
                  <c:v>401.91999999999962</c:v>
                </c:pt>
                <c:pt idx="2841">
                  <c:v>401.91999999999962</c:v>
                </c:pt>
                <c:pt idx="2842">
                  <c:v>401.91999999999962</c:v>
                </c:pt>
                <c:pt idx="2843">
                  <c:v>402.88</c:v>
                </c:pt>
                <c:pt idx="2844">
                  <c:v>402.88</c:v>
                </c:pt>
                <c:pt idx="2845">
                  <c:v>401.91999999999962</c:v>
                </c:pt>
                <c:pt idx="2846">
                  <c:v>402.88</c:v>
                </c:pt>
                <c:pt idx="2847">
                  <c:v>402.88</c:v>
                </c:pt>
                <c:pt idx="2848">
                  <c:v>402.88</c:v>
                </c:pt>
                <c:pt idx="2849">
                  <c:v>401.91999999999962</c:v>
                </c:pt>
                <c:pt idx="2850">
                  <c:v>401.91999999999962</c:v>
                </c:pt>
                <c:pt idx="2851">
                  <c:v>400.96</c:v>
                </c:pt>
                <c:pt idx="2852">
                  <c:v>400.96</c:v>
                </c:pt>
                <c:pt idx="2853">
                  <c:v>400.96</c:v>
                </c:pt>
                <c:pt idx="2854">
                  <c:v>401.91999999999962</c:v>
                </c:pt>
                <c:pt idx="2855">
                  <c:v>401.91999999999962</c:v>
                </c:pt>
                <c:pt idx="2856">
                  <c:v>401.91999999999962</c:v>
                </c:pt>
                <c:pt idx="2857">
                  <c:v>402.88</c:v>
                </c:pt>
                <c:pt idx="2858">
                  <c:v>400.96</c:v>
                </c:pt>
                <c:pt idx="2859">
                  <c:v>400.96</c:v>
                </c:pt>
                <c:pt idx="2860">
                  <c:v>402.88</c:v>
                </c:pt>
                <c:pt idx="2861">
                  <c:v>400</c:v>
                </c:pt>
                <c:pt idx="2862">
                  <c:v>400</c:v>
                </c:pt>
                <c:pt idx="2863">
                  <c:v>398.71999999999969</c:v>
                </c:pt>
                <c:pt idx="2864">
                  <c:v>398.71999999999969</c:v>
                </c:pt>
                <c:pt idx="2865">
                  <c:v>398.71999999999969</c:v>
                </c:pt>
                <c:pt idx="2866">
                  <c:v>398.71999999999969</c:v>
                </c:pt>
                <c:pt idx="2867">
                  <c:v>397.76</c:v>
                </c:pt>
                <c:pt idx="2868">
                  <c:v>397.76</c:v>
                </c:pt>
                <c:pt idx="2869">
                  <c:v>396.8</c:v>
                </c:pt>
                <c:pt idx="2870">
                  <c:v>397.76</c:v>
                </c:pt>
                <c:pt idx="2871">
                  <c:v>397.76</c:v>
                </c:pt>
                <c:pt idx="2872">
                  <c:v>396.8</c:v>
                </c:pt>
                <c:pt idx="2873">
                  <c:v>397.76</c:v>
                </c:pt>
                <c:pt idx="2874">
                  <c:v>397.76</c:v>
                </c:pt>
                <c:pt idx="2875">
                  <c:v>394.88</c:v>
                </c:pt>
                <c:pt idx="2876">
                  <c:v>393.91999999999962</c:v>
                </c:pt>
                <c:pt idx="2877">
                  <c:v>393.91999999999962</c:v>
                </c:pt>
                <c:pt idx="2878">
                  <c:v>395.84000000000032</c:v>
                </c:pt>
                <c:pt idx="2879">
                  <c:v>394.88</c:v>
                </c:pt>
                <c:pt idx="2880">
                  <c:v>394.88</c:v>
                </c:pt>
                <c:pt idx="2881">
                  <c:v>394.88</c:v>
                </c:pt>
                <c:pt idx="2882">
                  <c:v>396.8</c:v>
                </c:pt>
                <c:pt idx="2883">
                  <c:v>396.8</c:v>
                </c:pt>
                <c:pt idx="2884">
                  <c:v>394.88</c:v>
                </c:pt>
                <c:pt idx="2885">
                  <c:v>394.88</c:v>
                </c:pt>
                <c:pt idx="2886">
                  <c:v>394.88</c:v>
                </c:pt>
                <c:pt idx="2887">
                  <c:v>393.91999999999962</c:v>
                </c:pt>
                <c:pt idx="2888">
                  <c:v>393.91999999999962</c:v>
                </c:pt>
                <c:pt idx="2889">
                  <c:v>393.91999999999962</c:v>
                </c:pt>
                <c:pt idx="2890">
                  <c:v>393.91999999999962</c:v>
                </c:pt>
                <c:pt idx="2891">
                  <c:v>393.91999999999962</c:v>
                </c:pt>
                <c:pt idx="2892">
                  <c:v>393.91999999999962</c:v>
                </c:pt>
                <c:pt idx="2893">
                  <c:v>394.88</c:v>
                </c:pt>
                <c:pt idx="2894">
                  <c:v>393.91999999999962</c:v>
                </c:pt>
                <c:pt idx="2895">
                  <c:v>393.91999999999962</c:v>
                </c:pt>
                <c:pt idx="2896">
                  <c:v>394.88</c:v>
                </c:pt>
                <c:pt idx="2897">
                  <c:v>393.91999999999962</c:v>
                </c:pt>
                <c:pt idx="2898">
                  <c:v>393.91999999999962</c:v>
                </c:pt>
                <c:pt idx="2899">
                  <c:v>394.88</c:v>
                </c:pt>
                <c:pt idx="2900">
                  <c:v>395.84000000000032</c:v>
                </c:pt>
                <c:pt idx="2901">
                  <c:v>395.84000000000032</c:v>
                </c:pt>
                <c:pt idx="2902">
                  <c:v>393.91999999999962</c:v>
                </c:pt>
                <c:pt idx="2903">
                  <c:v>393.91999999999962</c:v>
                </c:pt>
                <c:pt idx="2904">
                  <c:v>393.91999999999962</c:v>
                </c:pt>
                <c:pt idx="2905">
                  <c:v>393.91999999999962</c:v>
                </c:pt>
                <c:pt idx="2906">
                  <c:v>394.88</c:v>
                </c:pt>
                <c:pt idx="2907">
                  <c:v>394.88</c:v>
                </c:pt>
                <c:pt idx="2908">
                  <c:v>394.88</c:v>
                </c:pt>
                <c:pt idx="2909">
                  <c:v>394.88</c:v>
                </c:pt>
                <c:pt idx="2910">
                  <c:v>394.88</c:v>
                </c:pt>
                <c:pt idx="2911">
                  <c:v>397.76</c:v>
                </c:pt>
                <c:pt idx="2912">
                  <c:v>395.84000000000032</c:v>
                </c:pt>
                <c:pt idx="2913">
                  <c:v>395.84000000000032</c:v>
                </c:pt>
                <c:pt idx="2914">
                  <c:v>395.84000000000032</c:v>
                </c:pt>
                <c:pt idx="2915">
                  <c:v>395.84000000000032</c:v>
                </c:pt>
                <c:pt idx="2916">
                  <c:v>395.84000000000032</c:v>
                </c:pt>
                <c:pt idx="2917">
                  <c:v>395.84000000000032</c:v>
                </c:pt>
                <c:pt idx="2918">
                  <c:v>394.88</c:v>
                </c:pt>
                <c:pt idx="2919">
                  <c:v>394.88</c:v>
                </c:pt>
                <c:pt idx="2920">
                  <c:v>397.76</c:v>
                </c:pt>
                <c:pt idx="2921">
                  <c:v>397.76</c:v>
                </c:pt>
                <c:pt idx="2922">
                  <c:v>397.76</c:v>
                </c:pt>
                <c:pt idx="2923">
                  <c:v>396.8</c:v>
                </c:pt>
                <c:pt idx="2924">
                  <c:v>396.8</c:v>
                </c:pt>
                <c:pt idx="2925">
                  <c:v>396.8</c:v>
                </c:pt>
                <c:pt idx="2926">
                  <c:v>398.71999999999969</c:v>
                </c:pt>
                <c:pt idx="2927">
                  <c:v>396.8</c:v>
                </c:pt>
                <c:pt idx="2928">
                  <c:v>396.8</c:v>
                </c:pt>
                <c:pt idx="2929">
                  <c:v>397.76</c:v>
                </c:pt>
                <c:pt idx="2930">
                  <c:v>398.71999999999969</c:v>
                </c:pt>
                <c:pt idx="2931">
                  <c:v>398.71999999999969</c:v>
                </c:pt>
                <c:pt idx="2932">
                  <c:v>397.76</c:v>
                </c:pt>
                <c:pt idx="2933">
                  <c:v>400</c:v>
                </c:pt>
                <c:pt idx="2934">
                  <c:v>400</c:v>
                </c:pt>
                <c:pt idx="2935">
                  <c:v>400</c:v>
                </c:pt>
                <c:pt idx="2936">
                  <c:v>398.71999999999969</c:v>
                </c:pt>
                <c:pt idx="2937">
                  <c:v>398.71999999999969</c:v>
                </c:pt>
                <c:pt idx="2938">
                  <c:v>398.71999999999969</c:v>
                </c:pt>
                <c:pt idx="2939">
                  <c:v>400</c:v>
                </c:pt>
                <c:pt idx="2940">
                  <c:v>400</c:v>
                </c:pt>
                <c:pt idx="2941">
                  <c:v>398.71999999999969</c:v>
                </c:pt>
                <c:pt idx="2942">
                  <c:v>400</c:v>
                </c:pt>
                <c:pt idx="2943">
                  <c:v>400</c:v>
                </c:pt>
                <c:pt idx="2944">
                  <c:v>400</c:v>
                </c:pt>
                <c:pt idx="2945">
                  <c:v>401.91999999999962</c:v>
                </c:pt>
                <c:pt idx="2946">
                  <c:v>401.91999999999962</c:v>
                </c:pt>
                <c:pt idx="2947">
                  <c:v>400</c:v>
                </c:pt>
                <c:pt idx="2948">
                  <c:v>402.88</c:v>
                </c:pt>
                <c:pt idx="2949">
                  <c:v>402.88</c:v>
                </c:pt>
                <c:pt idx="2950">
                  <c:v>402.88</c:v>
                </c:pt>
                <c:pt idx="2951">
                  <c:v>401.91999999999962</c:v>
                </c:pt>
                <c:pt idx="2952">
                  <c:v>401.91999999999962</c:v>
                </c:pt>
                <c:pt idx="2953">
                  <c:v>402.88</c:v>
                </c:pt>
                <c:pt idx="2954">
                  <c:v>402.88</c:v>
                </c:pt>
                <c:pt idx="2955">
                  <c:v>402.88</c:v>
                </c:pt>
                <c:pt idx="2956">
                  <c:v>402.88</c:v>
                </c:pt>
                <c:pt idx="2957">
                  <c:v>403.84000000000032</c:v>
                </c:pt>
                <c:pt idx="2958">
                  <c:v>403.84000000000032</c:v>
                </c:pt>
                <c:pt idx="2959">
                  <c:v>403.84000000000032</c:v>
                </c:pt>
                <c:pt idx="2960">
                  <c:v>405.76</c:v>
                </c:pt>
                <c:pt idx="2961">
                  <c:v>405.76</c:v>
                </c:pt>
                <c:pt idx="2962">
                  <c:v>406.71999999999969</c:v>
                </c:pt>
                <c:pt idx="2963">
                  <c:v>408</c:v>
                </c:pt>
                <c:pt idx="2964">
                  <c:v>408</c:v>
                </c:pt>
                <c:pt idx="2965">
                  <c:v>408</c:v>
                </c:pt>
                <c:pt idx="2966">
                  <c:v>408</c:v>
                </c:pt>
                <c:pt idx="2967">
                  <c:v>408</c:v>
                </c:pt>
                <c:pt idx="2968">
                  <c:v>409.91999999999962</c:v>
                </c:pt>
                <c:pt idx="2969">
                  <c:v>410.88</c:v>
                </c:pt>
                <c:pt idx="2970">
                  <c:v>410.88</c:v>
                </c:pt>
                <c:pt idx="2971">
                  <c:v>411.84000000000032</c:v>
                </c:pt>
                <c:pt idx="2972">
                  <c:v>413.76</c:v>
                </c:pt>
                <c:pt idx="2973">
                  <c:v>413.76</c:v>
                </c:pt>
                <c:pt idx="2974">
                  <c:v>416.96</c:v>
                </c:pt>
                <c:pt idx="2975">
                  <c:v>416.96</c:v>
                </c:pt>
                <c:pt idx="2976">
                  <c:v>416.96</c:v>
                </c:pt>
                <c:pt idx="2977">
                  <c:v>418.88</c:v>
                </c:pt>
                <c:pt idx="2978">
                  <c:v>419.84000000000032</c:v>
                </c:pt>
                <c:pt idx="2979">
                  <c:v>419.84000000000032</c:v>
                </c:pt>
                <c:pt idx="2980">
                  <c:v>422.71999999999969</c:v>
                </c:pt>
                <c:pt idx="2981">
                  <c:v>420.8</c:v>
                </c:pt>
                <c:pt idx="2982">
                  <c:v>420.8</c:v>
                </c:pt>
                <c:pt idx="2983">
                  <c:v>422.71999999999969</c:v>
                </c:pt>
                <c:pt idx="2984">
                  <c:v>424</c:v>
                </c:pt>
                <c:pt idx="2985">
                  <c:v>424</c:v>
                </c:pt>
                <c:pt idx="2986">
                  <c:v>424</c:v>
                </c:pt>
                <c:pt idx="2987">
                  <c:v>421.76</c:v>
                </c:pt>
                <c:pt idx="2988">
                  <c:v>421.76</c:v>
                </c:pt>
                <c:pt idx="2989">
                  <c:v>422.71999999999969</c:v>
                </c:pt>
                <c:pt idx="2990">
                  <c:v>421.76</c:v>
                </c:pt>
                <c:pt idx="2991">
                  <c:v>421.76</c:v>
                </c:pt>
                <c:pt idx="2992">
                  <c:v>421.76</c:v>
                </c:pt>
                <c:pt idx="2993">
                  <c:v>420.8</c:v>
                </c:pt>
                <c:pt idx="2994">
                  <c:v>420.8</c:v>
                </c:pt>
                <c:pt idx="2995">
                  <c:v>419.84000000000032</c:v>
                </c:pt>
                <c:pt idx="2996">
                  <c:v>418.88</c:v>
                </c:pt>
                <c:pt idx="2997">
                  <c:v>418.88</c:v>
                </c:pt>
                <c:pt idx="2998">
                  <c:v>416.96</c:v>
                </c:pt>
                <c:pt idx="2999">
                  <c:v>416</c:v>
                </c:pt>
                <c:pt idx="3000">
                  <c:v>416</c:v>
                </c:pt>
                <c:pt idx="3001">
                  <c:v>416</c:v>
                </c:pt>
                <c:pt idx="3002">
                  <c:v>412.8</c:v>
                </c:pt>
                <c:pt idx="3003">
                  <c:v>412.8</c:v>
                </c:pt>
                <c:pt idx="3004">
                  <c:v>413.76</c:v>
                </c:pt>
                <c:pt idx="3005">
                  <c:v>412.8</c:v>
                </c:pt>
                <c:pt idx="3006">
                  <c:v>412.8</c:v>
                </c:pt>
                <c:pt idx="3007">
                  <c:v>410.88</c:v>
                </c:pt>
                <c:pt idx="3008">
                  <c:v>410.88</c:v>
                </c:pt>
                <c:pt idx="3009">
                  <c:v>410.88</c:v>
                </c:pt>
                <c:pt idx="3010">
                  <c:v>408.96</c:v>
                </c:pt>
                <c:pt idx="3011">
                  <c:v>410.88</c:v>
                </c:pt>
                <c:pt idx="3012">
                  <c:v>410.88</c:v>
                </c:pt>
                <c:pt idx="3013">
                  <c:v>408.96</c:v>
                </c:pt>
                <c:pt idx="3014">
                  <c:v>408.96</c:v>
                </c:pt>
                <c:pt idx="3015">
                  <c:v>408.96</c:v>
                </c:pt>
                <c:pt idx="3016">
                  <c:v>409.91999999999962</c:v>
                </c:pt>
                <c:pt idx="3017">
                  <c:v>408.96</c:v>
                </c:pt>
                <c:pt idx="3018">
                  <c:v>408.96</c:v>
                </c:pt>
                <c:pt idx="3019">
                  <c:v>408.96</c:v>
                </c:pt>
                <c:pt idx="3020">
                  <c:v>408</c:v>
                </c:pt>
                <c:pt idx="3021">
                  <c:v>408</c:v>
                </c:pt>
                <c:pt idx="3022">
                  <c:v>405.76</c:v>
                </c:pt>
                <c:pt idx="3023">
                  <c:v>406.71999999999969</c:v>
                </c:pt>
                <c:pt idx="3024">
                  <c:v>406.71999999999969</c:v>
                </c:pt>
                <c:pt idx="3025">
                  <c:v>405.76</c:v>
                </c:pt>
                <c:pt idx="3026">
                  <c:v>404.8</c:v>
                </c:pt>
                <c:pt idx="3027">
                  <c:v>404.8</c:v>
                </c:pt>
                <c:pt idx="3028">
                  <c:v>404.8</c:v>
                </c:pt>
                <c:pt idx="3029">
                  <c:v>403.84000000000032</c:v>
                </c:pt>
                <c:pt idx="3030">
                  <c:v>403.84000000000032</c:v>
                </c:pt>
                <c:pt idx="3031">
                  <c:v>403.84000000000032</c:v>
                </c:pt>
                <c:pt idx="3032">
                  <c:v>403.84000000000032</c:v>
                </c:pt>
                <c:pt idx="3033">
                  <c:v>403.84000000000032</c:v>
                </c:pt>
                <c:pt idx="3034">
                  <c:v>400.96</c:v>
                </c:pt>
                <c:pt idx="3035">
                  <c:v>401.91999999999962</c:v>
                </c:pt>
                <c:pt idx="3036">
                  <c:v>401.91999999999962</c:v>
                </c:pt>
                <c:pt idx="3037">
                  <c:v>401.91999999999962</c:v>
                </c:pt>
                <c:pt idx="3038">
                  <c:v>400.96</c:v>
                </c:pt>
                <c:pt idx="3039">
                  <c:v>400.96</c:v>
                </c:pt>
                <c:pt idx="3040">
                  <c:v>400.96</c:v>
                </c:pt>
                <c:pt idx="3041">
                  <c:v>398.71999999999969</c:v>
                </c:pt>
                <c:pt idx="3042">
                  <c:v>398.71999999999969</c:v>
                </c:pt>
                <c:pt idx="3043">
                  <c:v>400</c:v>
                </c:pt>
                <c:pt idx="3044">
                  <c:v>397.76</c:v>
                </c:pt>
                <c:pt idx="3045">
                  <c:v>397.76</c:v>
                </c:pt>
                <c:pt idx="3046">
                  <c:v>398.71999999999969</c:v>
                </c:pt>
                <c:pt idx="3047">
                  <c:v>397.76</c:v>
                </c:pt>
                <c:pt idx="3048">
                  <c:v>397.76</c:v>
                </c:pt>
                <c:pt idx="3049">
                  <c:v>398.71999999999969</c:v>
                </c:pt>
                <c:pt idx="3050">
                  <c:v>397.76</c:v>
                </c:pt>
                <c:pt idx="3051">
                  <c:v>397.76</c:v>
                </c:pt>
                <c:pt idx="3052">
                  <c:v>396.8</c:v>
                </c:pt>
                <c:pt idx="3053">
                  <c:v>397.76</c:v>
                </c:pt>
                <c:pt idx="3054">
                  <c:v>397.76</c:v>
                </c:pt>
                <c:pt idx="3055">
                  <c:v>400</c:v>
                </c:pt>
                <c:pt idx="3056">
                  <c:v>400</c:v>
                </c:pt>
                <c:pt idx="3057">
                  <c:v>400</c:v>
                </c:pt>
                <c:pt idx="3058">
                  <c:v>400</c:v>
                </c:pt>
                <c:pt idx="3059">
                  <c:v>400.96</c:v>
                </c:pt>
                <c:pt idx="3060">
                  <c:v>400.96</c:v>
                </c:pt>
                <c:pt idx="3061">
                  <c:v>400.96</c:v>
                </c:pt>
                <c:pt idx="3062">
                  <c:v>400.96</c:v>
                </c:pt>
                <c:pt idx="3063">
                  <c:v>400.96</c:v>
                </c:pt>
                <c:pt idx="3064">
                  <c:v>400</c:v>
                </c:pt>
                <c:pt idx="3065">
                  <c:v>400.96</c:v>
                </c:pt>
                <c:pt idx="3066">
                  <c:v>400.96</c:v>
                </c:pt>
                <c:pt idx="3067">
                  <c:v>401.91999999999962</c:v>
                </c:pt>
                <c:pt idx="3068">
                  <c:v>401.91999999999962</c:v>
                </c:pt>
                <c:pt idx="3069">
                  <c:v>401.91999999999962</c:v>
                </c:pt>
                <c:pt idx="3070">
                  <c:v>402.88</c:v>
                </c:pt>
                <c:pt idx="3071">
                  <c:v>402.88</c:v>
                </c:pt>
                <c:pt idx="3072">
                  <c:v>402.88</c:v>
                </c:pt>
                <c:pt idx="3073">
                  <c:v>402.88</c:v>
                </c:pt>
                <c:pt idx="3074">
                  <c:v>402.88</c:v>
                </c:pt>
                <c:pt idx="3075">
                  <c:v>402.88</c:v>
                </c:pt>
                <c:pt idx="3076">
                  <c:v>403.84000000000032</c:v>
                </c:pt>
                <c:pt idx="3077">
                  <c:v>403.84000000000032</c:v>
                </c:pt>
                <c:pt idx="3078">
                  <c:v>403.84000000000032</c:v>
                </c:pt>
                <c:pt idx="3079">
                  <c:v>403.84000000000032</c:v>
                </c:pt>
                <c:pt idx="3080">
                  <c:v>403.84000000000032</c:v>
                </c:pt>
                <c:pt idx="3081">
                  <c:v>403.84000000000032</c:v>
                </c:pt>
                <c:pt idx="3082">
                  <c:v>404.8</c:v>
                </c:pt>
                <c:pt idx="3083">
                  <c:v>403.84000000000032</c:v>
                </c:pt>
                <c:pt idx="3084">
                  <c:v>403.84000000000032</c:v>
                </c:pt>
                <c:pt idx="3085">
                  <c:v>404.8</c:v>
                </c:pt>
                <c:pt idx="3086">
                  <c:v>404.8</c:v>
                </c:pt>
                <c:pt idx="3087">
                  <c:v>404.8</c:v>
                </c:pt>
                <c:pt idx="3088">
                  <c:v>405.76</c:v>
                </c:pt>
                <c:pt idx="3089">
                  <c:v>406.71999999999969</c:v>
                </c:pt>
                <c:pt idx="3090">
                  <c:v>406.71999999999969</c:v>
                </c:pt>
                <c:pt idx="3091">
                  <c:v>406.71999999999969</c:v>
                </c:pt>
                <c:pt idx="3092">
                  <c:v>405.76</c:v>
                </c:pt>
                <c:pt idx="3093">
                  <c:v>405.76</c:v>
                </c:pt>
                <c:pt idx="3094">
                  <c:v>405.76</c:v>
                </c:pt>
                <c:pt idx="3095">
                  <c:v>405.76</c:v>
                </c:pt>
                <c:pt idx="3096">
                  <c:v>405.76</c:v>
                </c:pt>
                <c:pt idx="3097">
                  <c:v>405.76</c:v>
                </c:pt>
                <c:pt idx="3098">
                  <c:v>405.76</c:v>
                </c:pt>
                <c:pt idx="3099">
                  <c:v>405.76</c:v>
                </c:pt>
                <c:pt idx="3100">
                  <c:v>406.71999999999969</c:v>
                </c:pt>
                <c:pt idx="3101">
                  <c:v>408</c:v>
                </c:pt>
                <c:pt idx="3102">
                  <c:v>408</c:v>
                </c:pt>
                <c:pt idx="3103">
                  <c:v>408.96</c:v>
                </c:pt>
                <c:pt idx="3104">
                  <c:v>408.96</c:v>
                </c:pt>
                <c:pt idx="3105">
                  <c:v>408.96</c:v>
                </c:pt>
                <c:pt idx="3106">
                  <c:v>408.96</c:v>
                </c:pt>
                <c:pt idx="3107">
                  <c:v>409.91999999999962</c:v>
                </c:pt>
                <c:pt idx="3108">
                  <c:v>409.91999999999962</c:v>
                </c:pt>
                <c:pt idx="3109">
                  <c:v>410.88</c:v>
                </c:pt>
                <c:pt idx="3110">
                  <c:v>410.88</c:v>
                </c:pt>
                <c:pt idx="3111">
                  <c:v>410.88</c:v>
                </c:pt>
                <c:pt idx="3112">
                  <c:v>411.84000000000032</c:v>
                </c:pt>
                <c:pt idx="3113">
                  <c:v>412.8</c:v>
                </c:pt>
                <c:pt idx="3114">
                  <c:v>412.8</c:v>
                </c:pt>
                <c:pt idx="3115">
                  <c:v>412.8</c:v>
                </c:pt>
                <c:pt idx="3116">
                  <c:v>412.8</c:v>
                </c:pt>
                <c:pt idx="3117">
                  <c:v>412.8</c:v>
                </c:pt>
                <c:pt idx="3118">
                  <c:v>413.76</c:v>
                </c:pt>
                <c:pt idx="3119">
                  <c:v>411.84000000000032</c:v>
                </c:pt>
                <c:pt idx="3120">
                  <c:v>411.84000000000032</c:v>
                </c:pt>
                <c:pt idx="3121">
                  <c:v>414.71999999999969</c:v>
                </c:pt>
                <c:pt idx="3122">
                  <c:v>411.84000000000032</c:v>
                </c:pt>
                <c:pt idx="3123">
                  <c:v>411.84000000000032</c:v>
                </c:pt>
                <c:pt idx="3124">
                  <c:v>411.84000000000032</c:v>
                </c:pt>
                <c:pt idx="3125">
                  <c:v>411.84000000000032</c:v>
                </c:pt>
                <c:pt idx="3126">
                  <c:v>411.84000000000032</c:v>
                </c:pt>
                <c:pt idx="3127">
                  <c:v>409.91999999999962</c:v>
                </c:pt>
                <c:pt idx="3128">
                  <c:v>410.88</c:v>
                </c:pt>
                <c:pt idx="3129">
                  <c:v>410.88</c:v>
                </c:pt>
                <c:pt idx="3130">
                  <c:v>409.91999999999962</c:v>
                </c:pt>
                <c:pt idx="3131">
                  <c:v>408.96</c:v>
                </c:pt>
                <c:pt idx="3132">
                  <c:v>408.96</c:v>
                </c:pt>
                <c:pt idx="3133">
                  <c:v>408</c:v>
                </c:pt>
                <c:pt idx="3134">
                  <c:v>408</c:v>
                </c:pt>
                <c:pt idx="3135">
                  <c:v>408</c:v>
                </c:pt>
                <c:pt idx="3136">
                  <c:v>406.71999999999969</c:v>
                </c:pt>
                <c:pt idx="3137">
                  <c:v>406.71999999999969</c:v>
                </c:pt>
                <c:pt idx="3138">
                  <c:v>406.71999999999969</c:v>
                </c:pt>
                <c:pt idx="3139">
                  <c:v>408</c:v>
                </c:pt>
                <c:pt idx="3140">
                  <c:v>403.84000000000032</c:v>
                </c:pt>
                <c:pt idx="3141">
                  <c:v>403.84000000000032</c:v>
                </c:pt>
                <c:pt idx="3142">
                  <c:v>402.88</c:v>
                </c:pt>
                <c:pt idx="3143">
                  <c:v>401.91999999999962</c:v>
                </c:pt>
                <c:pt idx="3144">
                  <c:v>401.91999999999962</c:v>
                </c:pt>
                <c:pt idx="3145">
                  <c:v>402.88</c:v>
                </c:pt>
                <c:pt idx="3146">
                  <c:v>403.84000000000032</c:v>
                </c:pt>
                <c:pt idx="3147">
                  <c:v>403.84000000000032</c:v>
                </c:pt>
                <c:pt idx="3148">
                  <c:v>400</c:v>
                </c:pt>
                <c:pt idx="3149">
                  <c:v>400.96</c:v>
                </c:pt>
                <c:pt idx="3150">
                  <c:v>400.96</c:v>
                </c:pt>
                <c:pt idx="3151">
                  <c:v>400</c:v>
                </c:pt>
                <c:pt idx="3152">
                  <c:v>397.76</c:v>
                </c:pt>
                <c:pt idx="3153">
                  <c:v>397.76</c:v>
                </c:pt>
                <c:pt idx="3154">
                  <c:v>398.71999999999969</c:v>
                </c:pt>
                <c:pt idx="3155">
                  <c:v>397.76</c:v>
                </c:pt>
                <c:pt idx="3156">
                  <c:v>397.76</c:v>
                </c:pt>
                <c:pt idx="3157">
                  <c:v>397.76</c:v>
                </c:pt>
                <c:pt idx="3158">
                  <c:v>397.76</c:v>
                </c:pt>
                <c:pt idx="3159">
                  <c:v>397.76</c:v>
                </c:pt>
                <c:pt idx="3160">
                  <c:v>397.76</c:v>
                </c:pt>
                <c:pt idx="3161">
                  <c:v>395.84000000000032</c:v>
                </c:pt>
                <c:pt idx="3162">
                  <c:v>395.84000000000032</c:v>
                </c:pt>
                <c:pt idx="3163">
                  <c:v>394.88</c:v>
                </c:pt>
                <c:pt idx="3164">
                  <c:v>395.84000000000032</c:v>
                </c:pt>
                <c:pt idx="3165">
                  <c:v>395.84000000000032</c:v>
                </c:pt>
                <c:pt idx="3166">
                  <c:v>395.84000000000032</c:v>
                </c:pt>
                <c:pt idx="3167">
                  <c:v>396.8</c:v>
                </c:pt>
                <c:pt idx="3168">
                  <c:v>396.8</c:v>
                </c:pt>
                <c:pt idx="3169">
                  <c:v>397.76</c:v>
                </c:pt>
                <c:pt idx="3170">
                  <c:v>398.71999999999969</c:v>
                </c:pt>
                <c:pt idx="3171">
                  <c:v>398.71999999999969</c:v>
                </c:pt>
                <c:pt idx="3172">
                  <c:v>398.71999999999969</c:v>
                </c:pt>
                <c:pt idx="3173">
                  <c:v>400.96</c:v>
                </c:pt>
                <c:pt idx="3174">
                  <c:v>400.96</c:v>
                </c:pt>
                <c:pt idx="3175">
                  <c:v>400</c:v>
                </c:pt>
                <c:pt idx="3176">
                  <c:v>400</c:v>
                </c:pt>
                <c:pt idx="3177">
                  <c:v>400</c:v>
                </c:pt>
                <c:pt idx="3178">
                  <c:v>400</c:v>
                </c:pt>
                <c:pt idx="3179">
                  <c:v>400.96</c:v>
                </c:pt>
                <c:pt idx="3180">
                  <c:v>400.96</c:v>
                </c:pt>
                <c:pt idx="3181">
                  <c:v>401.91999999999962</c:v>
                </c:pt>
                <c:pt idx="3182">
                  <c:v>400.96</c:v>
                </c:pt>
                <c:pt idx="3183">
                  <c:v>400.96</c:v>
                </c:pt>
                <c:pt idx="3184">
                  <c:v>400</c:v>
                </c:pt>
                <c:pt idx="3185">
                  <c:v>400.96</c:v>
                </c:pt>
                <c:pt idx="3186">
                  <c:v>400.96</c:v>
                </c:pt>
                <c:pt idx="3187">
                  <c:v>402.88</c:v>
                </c:pt>
                <c:pt idx="3188">
                  <c:v>402.88</c:v>
                </c:pt>
                <c:pt idx="3189">
                  <c:v>402.88</c:v>
                </c:pt>
                <c:pt idx="3190">
                  <c:v>401.91999999999962</c:v>
                </c:pt>
                <c:pt idx="3191">
                  <c:v>401.91999999999962</c:v>
                </c:pt>
                <c:pt idx="3192">
                  <c:v>401.91999999999962</c:v>
                </c:pt>
                <c:pt idx="3193">
                  <c:v>401.91999999999962</c:v>
                </c:pt>
                <c:pt idx="3194">
                  <c:v>401.91999999999962</c:v>
                </c:pt>
                <c:pt idx="3195">
                  <c:v>401.91999999999962</c:v>
                </c:pt>
                <c:pt idx="3196">
                  <c:v>402.88</c:v>
                </c:pt>
                <c:pt idx="3197">
                  <c:v>402.88</c:v>
                </c:pt>
                <c:pt idx="3198">
                  <c:v>402.88</c:v>
                </c:pt>
                <c:pt idx="3199">
                  <c:v>402.88</c:v>
                </c:pt>
                <c:pt idx="3200">
                  <c:v>401.91999999999962</c:v>
                </c:pt>
                <c:pt idx="3201">
                  <c:v>401.91999999999962</c:v>
                </c:pt>
                <c:pt idx="3202">
                  <c:v>402.88</c:v>
                </c:pt>
                <c:pt idx="3203">
                  <c:v>402.88</c:v>
                </c:pt>
                <c:pt idx="3204">
                  <c:v>402.88</c:v>
                </c:pt>
                <c:pt idx="3205">
                  <c:v>404.8</c:v>
                </c:pt>
                <c:pt idx="3206">
                  <c:v>403.84000000000032</c:v>
                </c:pt>
                <c:pt idx="3207">
                  <c:v>403.84000000000032</c:v>
                </c:pt>
                <c:pt idx="3208">
                  <c:v>405.76</c:v>
                </c:pt>
                <c:pt idx="3209">
                  <c:v>405.76</c:v>
                </c:pt>
                <c:pt idx="3210">
                  <c:v>405.76</c:v>
                </c:pt>
                <c:pt idx="3211">
                  <c:v>406.71999999999969</c:v>
                </c:pt>
                <c:pt idx="3212">
                  <c:v>408</c:v>
                </c:pt>
                <c:pt idx="3213">
                  <c:v>408</c:v>
                </c:pt>
                <c:pt idx="3214">
                  <c:v>409.91999999999962</c:v>
                </c:pt>
                <c:pt idx="3215">
                  <c:v>410.88</c:v>
                </c:pt>
                <c:pt idx="3216">
                  <c:v>410.88</c:v>
                </c:pt>
                <c:pt idx="3217">
                  <c:v>409.91999999999962</c:v>
                </c:pt>
                <c:pt idx="3218">
                  <c:v>411.84000000000032</c:v>
                </c:pt>
                <c:pt idx="3219">
                  <c:v>411.84000000000032</c:v>
                </c:pt>
                <c:pt idx="3220">
                  <c:v>412.8</c:v>
                </c:pt>
                <c:pt idx="3221">
                  <c:v>412.8</c:v>
                </c:pt>
                <c:pt idx="3222">
                  <c:v>412.8</c:v>
                </c:pt>
                <c:pt idx="3223">
                  <c:v>416</c:v>
                </c:pt>
                <c:pt idx="3224">
                  <c:v>416.96</c:v>
                </c:pt>
                <c:pt idx="3225">
                  <c:v>416.96</c:v>
                </c:pt>
                <c:pt idx="3226">
                  <c:v>416.96</c:v>
                </c:pt>
                <c:pt idx="3227">
                  <c:v>417.91999999999962</c:v>
                </c:pt>
                <c:pt idx="3228">
                  <c:v>417.91999999999962</c:v>
                </c:pt>
                <c:pt idx="3229">
                  <c:v>418.88</c:v>
                </c:pt>
                <c:pt idx="3230">
                  <c:v>420.8</c:v>
                </c:pt>
                <c:pt idx="3231">
                  <c:v>420.8</c:v>
                </c:pt>
                <c:pt idx="3232">
                  <c:v>421.76</c:v>
                </c:pt>
                <c:pt idx="3233">
                  <c:v>421.76</c:v>
                </c:pt>
                <c:pt idx="3234">
                  <c:v>421.76</c:v>
                </c:pt>
                <c:pt idx="3235">
                  <c:v>420.8</c:v>
                </c:pt>
                <c:pt idx="3236">
                  <c:v>420.8</c:v>
                </c:pt>
                <c:pt idx="3237">
                  <c:v>420.8</c:v>
                </c:pt>
                <c:pt idx="3238">
                  <c:v>420.8</c:v>
                </c:pt>
                <c:pt idx="3239">
                  <c:v>430.71999999999969</c:v>
                </c:pt>
                <c:pt idx="3240">
                  <c:v>440.96</c:v>
                </c:pt>
                <c:pt idx="3241">
                  <c:v>440.96</c:v>
                </c:pt>
                <c:pt idx="3242">
                  <c:v>438.71999999999969</c:v>
                </c:pt>
                <c:pt idx="3243">
                  <c:v>436.8</c:v>
                </c:pt>
                <c:pt idx="3244">
                  <c:v>436.8</c:v>
                </c:pt>
                <c:pt idx="3245">
                  <c:v>435.84000000000032</c:v>
                </c:pt>
                <c:pt idx="3246">
                  <c:v>434.88</c:v>
                </c:pt>
                <c:pt idx="3247">
                  <c:v>434.88</c:v>
                </c:pt>
                <c:pt idx="3248">
                  <c:v>437.76</c:v>
                </c:pt>
                <c:pt idx="3249">
                  <c:v>440.96</c:v>
                </c:pt>
                <c:pt idx="3250">
                  <c:v>440.96</c:v>
                </c:pt>
                <c:pt idx="3251">
                  <c:v>448.96</c:v>
                </c:pt>
                <c:pt idx="3252">
                  <c:v>458.88</c:v>
                </c:pt>
                <c:pt idx="3253">
                  <c:v>468.8</c:v>
                </c:pt>
                <c:pt idx="3254">
                  <c:v>478.71999999999969</c:v>
                </c:pt>
                <c:pt idx="3255">
                  <c:v>488.96</c:v>
                </c:pt>
                <c:pt idx="3256">
                  <c:v>508.8</c:v>
                </c:pt>
                <c:pt idx="3257">
                  <c:v>518.72</c:v>
                </c:pt>
                <c:pt idx="3258">
                  <c:v>528.95999999999947</c:v>
                </c:pt>
                <c:pt idx="3259">
                  <c:v>548.79999999999995</c:v>
                </c:pt>
                <c:pt idx="3260">
                  <c:v>558.72</c:v>
                </c:pt>
                <c:pt idx="3261">
                  <c:v>694.4</c:v>
                </c:pt>
                <c:pt idx="3262">
                  <c:v>868.48</c:v>
                </c:pt>
                <c:pt idx="3263">
                  <c:v>982.4</c:v>
                </c:pt>
                <c:pt idx="3264">
                  <c:v>1105.92</c:v>
                </c:pt>
                <c:pt idx="3265">
                  <c:v>1208.96</c:v>
                </c:pt>
                <c:pt idx="3266">
                  <c:v>1364.48</c:v>
                </c:pt>
                <c:pt idx="3267">
                  <c:v>1424.6399999999999</c:v>
                </c:pt>
                <c:pt idx="3268">
                  <c:v>1455.36</c:v>
                </c:pt>
                <c:pt idx="3269">
                  <c:v>1496.32</c:v>
                </c:pt>
                <c:pt idx="3270">
                  <c:v>1402.8799999999999</c:v>
                </c:pt>
                <c:pt idx="3271">
                  <c:v>1329.92</c:v>
                </c:pt>
                <c:pt idx="3272">
                  <c:v>1429.76</c:v>
                </c:pt>
                <c:pt idx="3273">
                  <c:v>1555.2</c:v>
                </c:pt>
                <c:pt idx="3274">
                  <c:v>1648.6399999999999</c:v>
                </c:pt>
                <c:pt idx="3275">
                  <c:v>1740.8</c:v>
                </c:pt>
                <c:pt idx="3276">
                  <c:v>1813.76</c:v>
                </c:pt>
                <c:pt idx="3277">
                  <c:v>1877.76</c:v>
                </c:pt>
                <c:pt idx="3278">
                  <c:v>1858.56</c:v>
                </c:pt>
                <c:pt idx="3279">
                  <c:v>1827.84</c:v>
                </c:pt>
                <c:pt idx="3280">
                  <c:v>1807.36</c:v>
                </c:pt>
                <c:pt idx="3281">
                  <c:v>1157.76</c:v>
                </c:pt>
                <c:pt idx="3282">
                  <c:v>933.76</c:v>
                </c:pt>
                <c:pt idx="3283">
                  <c:v>1004.8</c:v>
                </c:pt>
                <c:pt idx="3284">
                  <c:v>972.8</c:v>
                </c:pt>
                <c:pt idx="3285">
                  <c:v>1013.76</c:v>
                </c:pt>
                <c:pt idx="3286">
                  <c:v>1115.52</c:v>
                </c:pt>
                <c:pt idx="3287">
                  <c:v>1175.6799999999998</c:v>
                </c:pt>
                <c:pt idx="3288">
                  <c:v>1228.8</c:v>
                </c:pt>
                <c:pt idx="3289">
                  <c:v>1280</c:v>
                </c:pt>
                <c:pt idx="3290">
                  <c:v>1239.6799999999998</c:v>
                </c:pt>
                <c:pt idx="3291">
                  <c:v>1264.6399999999999</c:v>
                </c:pt>
                <c:pt idx="3292">
                  <c:v>1274.8799999999999</c:v>
                </c:pt>
                <c:pt idx="3293">
                  <c:v>1304.96</c:v>
                </c:pt>
                <c:pt idx="3294">
                  <c:v>1324.8</c:v>
                </c:pt>
                <c:pt idx="3295">
                  <c:v>1354.24</c:v>
                </c:pt>
                <c:pt idx="3296">
                  <c:v>1406.72</c:v>
                </c:pt>
                <c:pt idx="3297">
                  <c:v>1104.6399999999999</c:v>
                </c:pt>
                <c:pt idx="3298">
                  <c:v>1134.72</c:v>
                </c:pt>
                <c:pt idx="3299">
                  <c:v>1124.48</c:v>
                </c:pt>
                <c:pt idx="3300">
                  <c:v>1104.6399999999999</c:v>
                </c:pt>
                <c:pt idx="3301">
                  <c:v>1094.4000000000001</c:v>
                </c:pt>
                <c:pt idx="3302">
                  <c:v>1053.44</c:v>
                </c:pt>
                <c:pt idx="3303">
                  <c:v>961.92</c:v>
                </c:pt>
                <c:pt idx="3304">
                  <c:v>1012.48</c:v>
                </c:pt>
                <c:pt idx="3305">
                  <c:v>1112.96</c:v>
                </c:pt>
                <c:pt idx="3306">
                  <c:v>1254.4000000000001</c:v>
                </c:pt>
                <c:pt idx="3307">
                  <c:v>1379.84</c:v>
                </c:pt>
                <c:pt idx="3308">
                  <c:v>1505.28</c:v>
                </c:pt>
                <c:pt idx="3309">
                  <c:v>1585.92</c:v>
                </c:pt>
                <c:pt idx="3310">
                  <c:v>1681.92</c:v>
                </c:pt>
                <c:pt idx="3311">
                  <c:v>1768.96</c:v>
                </c:pt>
                <c:pt idx="3312">
                  <c:v>1820.1599999999999</c:v>
                </c:pt>
                <c:pt idx="3313">
                  <c:v>1829.12</c:v>
                </c:pt>
                <c:pt idx="3314">
                  <c:v>1771.52</c:v>
                </c:pt>
                <c:pt idx="3315">
                  <c:v>1350.4</c:v>
                </c:pt>
                <c:pt idx="3316">
                  <c:v>1431.04</c:v>
                </c:pt>
                <c:pt idx="3317">
                  <c:v>1512.96</c:v>
                </c:pt>
                <c:pt idx="3318">
                  <c:v>1594.8799999999999</c:v>
                </c:pt>
                <c:pt idx="3319">
                  <c:v>1644.8</c:v>
                </c:pt>
                <c:pt idx="3320">
                  <c:v>1685.76</c:v>
                </c:pt>
                <c:pt idx="3321">
                  <c:v>1717.76</c:v>
                </c:pt>
                <c:pt idx="3322">
                  <c:v>1747.2</c:v>
                </c:pt>
                <c:pt idx="3323">
                  <c:v>1768.96</c:v>
                </c:pt>
                <c:pt idx="3324">
                  <c:v>1767.6799999999998</c:v>
                </c:pt>
                <c:pt idx="3325">
                  <c:v>1597.44</c:v>
                </c:pt>
                <c:pt idx="3326">
                  <c:v>1536</c:v>
                </c:pt>
                <c:pt idx="3327">
                  <c:v>1454.08</c:v>
                </c:pt>
                <c:pt idx="3328">
                  <c:v>1383.6799999999998</c:v>
                </c:pt>
                <c:pt idx="3329">
                  <c:v>1312</c:v>
                </c:pt>
                <c:pt idx="3330">
                  <c:v>1239.6799999999998</c:v>
                </c:pt>
                <c:pt idx="3331">
                  <c:v>1159.6799999999998</c:v>
                </c:pt>
                <c:pt idx="3332">
                  <c:v>1120</c:v>
                </c:pt>
                <c:pt idx="3333">
                  <c:v>1069.44</c:v>
                </c:pt>
                <c:pt idx="3334">
                  <c:v>1019.52</c:v>
                </c:pt>
                <c:pt idx="3335">
                  <c:v>979.83999999999946</c:v>
                </c:pt>
                <c:pt idx="3336">
                  <c:v>938.88</c:v>
                </c:pt>
                <c:pt idx="3337">
                  <c:v>908.8</c:v>
                </c:pt>
                <c:pt idx="3338">
                  <c:v>868.48</c:v>
                </c:pt>
                <c:pt idx="3339">
                  <c:v>838.4</c:v>
                </c:pt>
                <c:pt idx="3340">
                  <c:v>808.95999999999947</c:v>
                </c:pt>
                <c:pt idx="3341">
                  <c:v>778.88</c:v>
                </c:pt>
                <c:pt idx="3342">
                  <c:v>748.8</c:v>
                </c:pt>
                <c:pt idx="3343">
                  <c:v>717.43999999999949</c:v>
                </c:pt>
                <c:pt idx="3344">
                  <c:v>697.6</c:v>
                </c:pt>
                <c:pt idx="3345">
                  <c:v>677.76</c:v>
                </c:pt>
                <c:pt idx="3346">
                  <c:v>657.92</c:v>
                </c:pt>
                <c:pt idx="3347">
                  <c:v>648</c:v>
                </c:pt>
                <c:pt idx="3348">
                  <c:v>637.76</c:v>
                </c:pt>
                <c:pt idx="3349">
                  <c:v>617.91999999999996</c:v>
                </c:pt>
                <c:pt idx="3350">
                  <c:v>608</c:v>
                </c:pt>
                <c:pt idx="3351">
                  <c:v>597.76</c:v>
                </c:pt>
                <c:pt idx="3352">
                  <c:v>577.91999999999996</c:v>
                </c:pt>
                <c:pt idx="3353">
                  <c:v>577.91999999999996</c:v>
                </c:pt>
                <c:pt idx="3354">
                  <c:v>557.76</c:v>
                </c:pt>
                <c:pt idx="3355">
                  <c:v>557.76</c:v>
                </c:pt>
                <c:pt idx="3356">
                  <c:v>547.83999999999946</c:v>
                </c:pt>
                <c:pt idx="3357">
                  <c:v>537.91999999999996</c:v>
                </c:pt>
                <c:pt idx="3358">
                  <c:v>528</c:v>
                </c:pt>
                <c:pt idx="3359">
                  <c:v>528</c:v>
                </c:pt>
                <c:pt idx="3360">
                  <c:v>517.76</c:v>
                </c:pt>
                <c:pt idx="3361">
                  <c:v>512</c:v>
                </c:pt>
                <c:pt idx="3362">
                  <c:v>501.76</c:v>
                </c:pt>
                <c:pt idx="3363">
                  <c:v>501.76</c:v>
                </c:pt>
                <c:pt idx="3364">
                  <c:v>496.96</c:v>
                </c:pt>
                <c:pt idx="3365">
                  <c:v>489.91999999999962</c:v>
                </c:pt>
                <c:pt idx="3366">
                  <c:v>489.91999999999962</c:v>
                </c:pt>
                <c:pt idx="3367">
                  <c:v>484.8</c:v>
                </c:pt>
                <c:pt idx="3368">
                  <c:v>480</c:v>
                </c:pt>
                <c:pt idx="3369">
                  <c:v>480</c:v>
                </c:pt>
                <c:pt idx="3370">
                  <c:v>475.84000000000032</c:v>
                </c:pt>
                <c:pt idx="3371">
                  <c:v>472.96</c:v>
                </c:pt>
                <c:pt idx="3372">
                  <c:v>472.96</c:v>
                </c:pt>
                <c:pt idx="3373">
                  <c:v>472</c:v>
                </c:pt>
                <c:pt idx="3374">
                  <c:v>468.8</c:v>
                </c:pt>
                <c:pt idx="3375">
                  <c:v>468.8</c:v>
                </c:pt>
                <c:pt idx="3376">
                  <c:v>467.84000000000032</c:v>
                </c:pt>
                <c:pt idx="3377">
                  <c:v>465.91999999999962</c:v>
                </c:pt>
                <c:pt idx="3378">
                  <c:v>465.91999999999962</c:v>
                </c:pt>
                <c:pt idx="3379">
                  <c:v>464.96</c:v>
                </c:pt>
                <c:pt idx="3380">
                  <c:v>464.96</c:v>
                </c:pt>
                <c:pt idx="3381">
                  <c:v>464.96</c:v>
                </c:pt>
                <c:pt idx="3382">
                  <c:v>464</c:v>
                </c:pt>
                <c:pt idx="3383">
                  <c:v>473.91999999999962</c:v>
                </c:pt>
                <c:pt idx="3384">
                  <c:v>473.91999999999962</c:v>
                </c:pt>
                <c:pt idx="3385">
                  <c:v>473.91999999999962</c:v>
                </c:pt>
                <c:pt idx="3386">
                  <c:v>478.71999999999969</c:v>
                </c:pt>
                <c:pt idx="3387">
                  <c:v>475.84000000000032</c:v>
                </c:pt>
                <c:pt idx="3388">
                  <c:v>475.84000000000032</c:v>
                </c:pt>
                <c:pt idx="3389">
                  <c:v>473.91999999999962</c:v>
                </c:pt>
                <c:pt idx="3390">
                  <c:v>472</c:v>
                </c:pt>
                <c:pt idx="3391">
                  <c:v>472</c:v>
                </c:pt>
                <c:pt idx="3392">
                  <c:v>472</c:v>
                </c:pt>
                <c:pt idx="3393">
                  <c:v>470.71999999999969</c:v>
                </c:pt>
                <c:pt idx="3394">
                  <c:v>470.71999999999969</c:v>
                </c:pt>
                <c:pt idx="3395">
                  <c:v>475.84000000000032</c:v>
                </c:pt>
                <c:pt idx="3396">
                  <c:v>483.84000000000032</c:v>
                </c:pt>
                <c:pt idx="3397">
                  <c:v>483.84000000000032</c:v>
                </c:pt>
                <c:pt idx="3398">
                  <c:v>488.96</c:v>
                </c:pt>
                <c:pt idx="3399">
                  <c:v>490.88</c:v>
                </c:pt>
                <c:pt idx="3400">
                  <c:v>490.88</c:v>
                </c:pt>
                <c:pt idx="3401">
                  <c:v>496.96</c:v>
                </c:pt>
                <c:pt idx="3402">
                  <c:v>505.91999999999962</c:v>
                </c:pt>
                <c:pt idx="3403">
                  <c:v>505.91999999999962</c:v>
                </c:pt>
                <c:pt idx="3404">
                  <c:v>514.88</c:v>
                </c:pt>
                <c:pt idx="3405">
                  <c:v>534.72</c:v>
                </c:pt>
                <c:pt idx="3406">
                  <c:v>544.95999999999947</c:v>
                </c:pt>
                <c:pt idx="3407">
                  <c:v>554.88</c:v>
                </c:pt>
                <c:pt idx="3408">
                  <c:v>574.72</c:v>
                </c:pt>
                <c:pt idx="3409">
                  <c:v>584.95999999999947</c:v>
                </c:pt>
                <c:pt idx="3410">
                  <c:v>604.79999999999995</c:v>
                </c:pt>
                <c:pt idx="3411">
                  <c:v>624.95999999999947</c:v>
                </c:pt>
                <c:pt idx="3412">
                  <c:v>624.95999999999947</c:v>
                </c:pt>
                <c:pt idx="3413">
                  <c:v>644.79999999999995</c:v>
                </c:pt>
                <c:pt idx="3414">
                  <c:v>654.72</c:v>
                </c:pt>
                <c:pt idx="3415">
                  <c:v>654.72</c:v>
                </c:pt>
                <c:pt idx="3416">
                  <c:v>664.95999999999947</c:v>
                </c:pt>
                <c:pt idx="3417">
                  <c:v>666.88</c:v>
                </c:pt>
                <c:pt idx="3418">
                  <c:v>676.48</c:v>
                </c:pt>
                <c:pt idx="3419">
                  <c:v>686.72</c:v>
                </c:pt>
                <c:pt idx="3420">
                  <c:v>696.95999999999947</c:v>
                </c:pt>
                <c:pt idx="3421">
                  <c:v>727.68000000000052</c:v>
                </c:pt>
                <c:pt idx="3422">
                  <c:v>797.43999999999949</c:v>
                </c:pt>
                <c:pt idx="3423">
                  <c:v>848.64</c:v>
                </c:pt>
                <c:pt idx="3424">
                  <c:v>909.43999999999949</c:v>
                </c:pt>
                <c:pt idx="3425">
                  <c:v>960</c:v>
                </c:pt>
                <c:pt idx="3426">
                  <c:v>1019.52</c:v>
                </c:pt>
                <c:pt idx="3427">
                  <c:v>1049.5999999999999</c:v>
                </c:pt>
                <c:pt idx="3428">
                  <c:v>1090.56</c:v>
                </c:pt>
                <c:pt idx="3429">
                  <c:v>1130.8799999999999</c:v>
                </c:pt>
                <c:pt idx="3430">
                  <c:v>1100.8</c:v>
                </c:pt>
                <c:pt idx="3431">
                  <c:v>1100.8</c:v>
                </c:pt>
                <c:pt idx="3432">
                  <c:v>1100.8</c:v>
                </c:pt>
                <c:pt idx="3433">
                  <c:v>1084.8</c:v>
                </c:pt>
                <c:pt idx="3434">
                  <c:v>1064.96</c:v>
                </c:pt>
                <c:pt idx="3435">
                  <c:v>1044.48</c:v>
                </c:pt>
                <c:pt idx="3436">
                  <c:v>1013.76</c:v>
                </c:pt>
                <c:pt idx="3437">
                  <c:v>984.95999999999947</c:v>
                </c:pt>
                <c:pt idx="3438">
                  <c:v>974.72</c:v>
                </c:pt>
                <c:pt idx="3439">
                  <c:v>974.72</c:v>
                </c:pt>
                <c:pt idx="3440">
                  <c:v>964.48</c:v>
                </c:pt>
                <c:pt idx="3441">
                  <c:v>875.52</c:v>
                </c:pt>
                <c:pt idx="3442">
                  <c:v>896.64</c:v>
                </c:pt>
                <c:pt idx="3443">
                  <c:v>1111.6799999999998</c:v>
                </c:pt>
                <c:pt idx="3444">
                  <c:v>1224.96</c:v>
                </c:pt>
                <c:pt idx="3445">
                  <c:v>1266.56</c:v>
                </c:pt>
                <c:pt idx="3446">
                  <c:v>1379.84</c:v>
                </c:pt>
                <c:pt idx="3447">
                  <c:v>1452.8</c:v>
                </c:pt>
                <c:pt idx="3448">
                  <c:v>1461.76</c:v>
                </c:pt>
                <c:pt idx="3449">
                  <c:v>1466.8799999999999</c:v>
                </c:pt>
                <c:pt idx="3450">
                  <c:v>1518.08</c:v>
                </c:pt>
                <c:pt idx="3451">
                  <c:v>1383.6799999999998</c:v>
                </c:pt>
                <c:pt idx="3452">
                  <c:v>1355.52</c:v>
                </c:pt>
                <c:pt idx="3453">
                  <c:v>1305.5999999999999</c:v>
                </c:pt>
                <c:pt idx="3454">
                  <c:v>1285.76</c:v>
                </c:pt>
                <c:pt idx="3455">
                  <c:v>1244.8</c:v>
                </c:pt>
                <c:pt idx="3456">
                  <c:v>1224.96</c:v>
                </c:pt>
                <c:pt idx="3457">
                  <c:v>1204.48</c:v>
                </c:pt>
                <c:pt idx="3458">
                  <c:v>1141.76</c:v>
                </c:pt>
                <c:pt idx="3459">
                  <c:v>1160.96</c:v>
                </c:pt>
                <c:pt idx="3460">
                  <c:v>1241.5999999999999</c:v>
                </c:pt>
                <c:pt idx="3461">
                  <c:v>1291.52</c:v>
                </c:pt>
                <c:pt idx="3462">
                  <c:v>1341.44</c:v>
                </c:pt>
                <c:pt idx="3463">
                  <c:v>1381.12</c:v>
                </c:pt>
                <c:pt idx="3464">
                  <c:v>1411.84</c:v>
                </c:pt>
                <c:pt idx="3465">
                  <c:v>1442.56</c:v>
                </c:pt>
                <c:pt idx="3466">
                  <c:v>1492.48</c:v>
                </c:pt>
                <c:pt idx="3467">
                  <c:v>1512.96</c:v>
                </c:pt>
                <c:pt idx="3468">
                  <c:v>1457.92</c:v>
                </c:pt>
                <c:pt idx="3469">
                  <c:v>1333.76</c:v>
                </c:pt>
                <c:pt idx="3470">
                  <c:v>1262.72</c:v>
                </c:pt>
                <c:pt idx="3471">
                  <c:v>1201.92</c:v>
                </c:pt>
                <c:pt idx="3472">
                  <c:v>1181.44</c:v>
                </c:pt>
                <c:pt idx="3473">
                  <c:v>1108.48</c:v>
                </c:pt>
                <c:pt idx="3474">
                  <c:v>1105.92</c:v>
                </c:pt>
                <c:pt idx="3475">
                  <c:v>1052.8</c:v>
                </c:pt>
                <c:pt idx="3476">
                  <c:v>1021.4399999999994</c:v>
                </c:pt>
                <c:pt idx="3477">
                  <c:v>981.76</c:v>
                </c:pt>
                <c:pt idx="3478">
                  <c:v>981.76</c:v>
                </c:pt>
                <c:pt idx="3479">
                  <c:v>960.64</c:v>
                </c:pt>
                <c:pt idx="3480">
                  <c:v>919.68000000000052</c:v>
                </c:pt>
                <c:pt idx="3481">
                  <c:v>909.43999999999949</c:v>
                </c:pt>
                <c:pt idx="3482">
                  <c:v>899.83999999999946</c:v>
                </c:pt>
                <c:pt idx="3483">
                  <c:v>880</c:v>
                </c:pt>
                <c:pt idx="3484">
                  <c:v>859.52</c:v>
                </c:pt>
                <c:pt idx="3485">
                  <c:v>839.68000000000052</c:v>
                </c:pt>
                <c:pt idx="3486">
                  <c:v>819.83999999999946</c:v>
                </c:pt>
                <c:pt idx="3487">
                  <c:v>789.76</c:v>
                </c:pt>
                <c:pt idx="3488">
                  <c:v>779.52</c:v>
                </c:pt>
                <c:pt idx="3489">
                  <c:v>759.68000000000052</c:v>
                </c:pt>
                <c:pt idx="3490">
                  <c:v>739.83999999999946</c:v>
                </c:pt>
                <c:pt idx="3491">
                  <c:v>729.6</c:v>
                </c:pt>
                <c:pt idx="3492">
                  <c:v>720</c:v>
                </c:pt>
                <c:pt idx="3493">
                  <c:v>699.52</c:v>
                </c:pt>
                <c:pt idx="3494">
                  <c:v>689.92</c:v>
                </c:pt>
                <c:pt idx="3495">
                  <c:v>679.68000000000052</c:v>
                </c:pt>
                <c:pt idx="3496">
                  <c:v>669.43999999999949</c:v>
                </c:pt>
                <c:pt idx="3497">
                  <c:v>659.83999999999946</c:v>
                </c:pt>
                <c:pt idx="3498">
                  <c:v>649.91999999999996</c:v>
                </c:pt>
                <c:pt idx="3499">
                  <c:v>640</c:v>
                </c:pt>
                <c:pt idx="3500">
                  <c:v>629.76</c:v>
                </c:pt>
                <c:pt idx="3501">
                  <c:v>619.83999999999946</c:v>
                </c:pt>
                <c:pt idx="3502">
                  <c:v>619.83999999999946</c:v>
                </c:pt>
                <c:pt idx="3503">
                  <c:v>611.83999999999946</c:v>
                </c:pt>
                <c:pt idx="3504">
                  <c:v>601.91999999999996</c:v>
                </c:pt>
                <c:pt idx="3505">
                  <c:v>593.91999999999996</c:v>
                </c:pt>
                <c:pt idx="3506">
                  <c:v>584</c:v>
                </c:pt>
                <c:pt idx="3507">
                  <c:v>584</c:v>
                </c:pt>
                <c:pt idx="3508">
                  <c:v>574.72</c:v>
                </c:pt>
                <c:pt idx="3509">
                  <c:v>564.79999999999995</c:v>
                </c:pt>
                <c:pt idx="3510">
                  <c:v>564.79999999999995</c:v>
                </c:pt>
                <c:pt idx="3511">
                  <c:v>560</c:v>
                </c:pt>
                <c:pt idx="3512">
                  <c:v>549.76</c:v>
                </c:pt>
                <c:pt idx="3513">
                  <c:v>549.76</c:v>
                </c:pt>
                <c:pt idx="3514">
                  <c:v>544</c:v>
                </c:pt>
                <c:pt idx="3515">
                  <c:v>538.88</c:v>
                </c:pt>
                <c:pt idx="3516">
                  <c:v>538.88</c:v>
                </c:pt>
                <c:pt idx="3517">
                  <c:v>531.83999999999946</c:v>
                </c:pt>
                <c:pt idx="3518">
                  <c:v>525.76</c:v>
                </c:pt>
                <c:pt idx="3519">
                  <c:v>525.76</c:v>
                </c:pt>
                <c:pt idx="3520">
                  <c:v>521.91999999999996</c:v>
                </c:pt>
                <c:pt idx="3521">
                  <c:v>516.79999999999995</c:v>
                </c:pt>
                <c:pt idx="3522">
                  <c:v>516.79999999999995</c:v>
                </c:pt>
                <c:pt idx="3523">
                  <c:v>512.95999999999947</c:v>
                </c:pt>
                <c:pt idx="3524">
                  <c:v>509.76</c:v>
                </c:pt>
                <c:pt idx="3525">
                  <c:v>509.76</c:v>
                </c:pt>
                <c:pt idx="3526">
                  <c:v>506.88</c:v>
                </c:pt>
                <c:pt idx="3527">
                  <c:v>506.88</c:v>
                </c:pt>
                <c:pt idx="3528">
                  <c:v>506.88</c:v>
                </c:pt>
                <c:pt idx="3529">
                  <c:v>504.96</c:v>
                </c:pt>
                <c:pt idx="3530">
                  <c:v>484.8</c:v>
                </c:pt>
                <c:pt idx="3531">
                  <c:v>504.96</c:v>
                </c:pt>
                <c:pt idx="3532">
                  <c:v>504.96</c:v>
                </c:pt>
                <c:pt idx="3533">
                  <c:v>504.96</c:v>
                </c:pt>
                <c:pt idx="3534">
                  <c:v>505.91999999999962</c:v>
                </c:pt>
                <c:pt idx="3535">
                  <c:v>505.91999999999962</c:v>
                </c:pt>
                <c:pt idx="3536">
                  <c:v>505.91999999999962</c:v>
                </c:pt>
                <c:pt idx="3537">
                  <c:v>509.76</c:v>
                </c:pt>
                <c:pt idx="3538">
                  <c:v>513.91999999999996</c:v>
                </c:pt>
                <c:pt idx="3539">
                  <c:v>513.91999999999996</c:v>
                </c:pt>
                <c:pt idx="3540">
                  <c:v>516.79999999999995</c:v>
                </c:pt>
                <c:pt idx="3541">
                  <c:v>526.72</c:v>
                </c:pt>
                <c:pt idx="3542">
                  <c:v>536.95999999999947</c:v>
                </c:pt>
                <c:pt idx="3543">
                  <c:v>650.88</c:v>
                </c:pt>
                <c:pt idx="3544">
                  <c:v>660.48</c:v>
                </c:pt>
                <c:pt idx="3545">
                  <c:v>740.48</c:v>
                </c:pt>
                <c:pt idx="3546">
                  <c:v>820.48</c:v>
                </c:pt>
                <c:pt idx="3547">
                  <c:v>871.68000000000052</c:v>
                </c:pt>
                <c:pt idx="3548">
                  <c:v>921.6</c:v>
                </c:pt>
                <c:pt idx="3549">
                  <c:v>972.8</c:v>
                </c:pt>
                <c:pt idx="3550">
                  <c:v>1012.48</c:v>
                </c:pt>
                <c:pt idx="3551">
                  <c:v>1054.72</c:v>
                </c:pt>
                <c:pt idx="3552">
                  <c:v>1094.4000000000001</c:v>
                </c:pt>
                <c:pt idx="3553">
                  <c:v>1115.52</c:v>
                </c:pt>
                <c:pt idx="3554">
                  <c:v>1150.72</c:v>
                </c:pt>
                <c:pt idx="3555">
                  <c:v>1220.48</c:v>
                </c:pt>
                <c:pt idx="3556">
                  <c:v>1281.92</c:v>
                </c:pt>
                <c:pt idx="3557">
                  <c:v>1312</c:v>
                </c:pt>
                <c:pt idx="3558">
                  <c:v>1352.96</c:v>
                </c:pt>
                <c:pt idx="3559">
                  <c:v>1382.4</c:v>
                </c:pt>
                <c:pt idx="3560">
                  <c:v>1423.36</c:v>
                </c:pt>
                <c:pt idx="3561">
                  <c:v>1484.8</c:v>
                </c:pt>
                <c:pt idx="3562">
                  <c:v>1555.2</c:v>
                </c:pt>
                <c:pt idx="3563">
                  <c:v>1117.44</c:v>
                </c:pt>
                <c:pt idx="3564">
                  <c:v>944.64</c:v>
                </c:pt>
                <c:pt idx="3565">
                  <c:v>998.4</c:v>
                </c:pt>
                <c:pt idx="3566">
                  <c:v>1040</c:v>
                </c:pt>
                <c:pt idx="3567">
                  <c:v>1110.4000000000001</c:v>
                </c:pt>
                <c:pt idx="3568">
                  <c:v>983.68000000000052</c:v>
                </c:pt>
                <c:pt idx="3569">
                  <c:v>1088.6399999999999</c:v>
                </c:pt>
                <c:pt idx="3570">
                  <c:v>1118.72</c:v>
                </c:pt>
                <c:pt idx="3571">
                  <c:v>1107.8399999999999</c:v>
                </c:pt>
                <c:pt idx="3572">
                  <c:v>1171.8399999999999</c:v>
                </c:pt>
                <c:pt idx="3573">
                  <c:v>915.83999999999946</c:v>
                </c:pt>
                <c:pt idx="3574">
                  <c:v>798.72</c:v>
                </c:pt>
                <c:pt idx="3575">
                  <c:v>809.6</c:v>
                </c:pt>
                <c:pt idx="3576">
                  <c:v>861.43999999999949</c:v>
                </c:pt>
                <c:pt idx="3577">
                  <c:v>922.88</c:v>
                </c:pt>
                <c:pt idx="3578">
                  <c:v>993.92</c:v>
                </c:pt>
                <c:pt idx="3579">
                  <c:v>1016.9599999999994</c:v>
                </c:pt>
                <c:pt idx="3580">
                  <c:v>1068.8</c:v>
                </c:pt>
                <c:pt idx="3581">
                  <c:v>1098.8799999999999</c:v>
                </c:pt>
                <c:pt idx="3582">
                  <c:v>1158.4000000000001</c:v>
                </c:pt>
                <c:pt idx="3583">
                  <c:v>1190.4000000000001</c:v>
                </c:pt>
                <c:pt idx="3584">
                  <c:v>1036.8</c:v>
                </c:pt>
                <c:pt idx="3585">
                  <c:v>1016.9599999999994</c:v>
                </c:pt>
                <c:pt idx="3586">
                  <c:v>1006.72</c:v>
                </c:pt>
                <c:pt idx="3587">
                  <c:v>976.64</c:v>
                </c:pt>
                <c:pt idx="3588">
                  <c:v>956.8</c:v>
                </c:pt>
                <c:pt idx="3589">
                  <c:v>946.56</c:v>
                </c:pt>
                <c:pt idx="3590">
                  <c:v>936.95999999999947</c:v>
                </c:pt>
                <c:pt idx="3591">
                  <c:v>926.72</c:v>
                </c:pt>
                <c:pt idx="3592">
                  <c:v>926.72</c:v>
                </c:pt>
                <c:pt idx="3593">
                  <c:v>906.88</c:v>
                </c:pt>
                <c:pt idx="3594">
                  <c:v>825.6</c:v>
                </c:pt>
                <c:pt idx="3595">
                  <c:v>825.6</c:v>
                </c:pt>
                <c:pt idx="3596">
                  <c:v>828.8</c:v>
                </c:pt>
                <c:pt idx="3597">
                  <c:v>818.56</c:v>
                </c:pt>
                <c:pt idx="3598">
                  <c:v>798.72</c:v>
                </c:pt>
                <c:pt idx="3599">
                  <c:v>798.72</c:v>
                </c:pt>
                <c:pt idx="3600">
                  <c:v>788.48</c:v>
                </c:pt>
                <c:pt idx="3601">
                  <c:v>782.72</c:v>
                </c:pt>
                <c:pt idx="3602">
                  <c:v>762.88</c:v>
                </c:pt>
                <c:pt idx="3603">
                  <c:v>752</c:v>
                </c:pt>
                <c:pt idx="3604">
                  <c:v>752</c:v>
                </c:pt>
                <c:pt idx="3605">
                  <c:v>752</c:v>
                </c:pt>
                <c:pt idx="3606">
                  <c:v>741.76</c:v>
                </c:pt>
                <c:pt idx="3607">
                  <c:v>731.52</c:v>
                </c:pt>
                <c:pt idx="3608">
                  <c:v>711.68000000000052</c:v>
                </c:pt>
                <c:pt idx="3609">
                  <c:v>701.43999999999949</c:v>
                </c:pt>
                <c:pt idx="3610">
                  <c:v>691.83999999999946</c:v>
                </c:pt>
                <c:pt idx="3611">
                  <c:v>681.6</c:v>
                </c:pt>
                <c:pt idx="3612">
                  <c:v>681.6</c:v>
                </c:pt>
                <c:pt idx="3613">
                  <c:v>670.72</c:v>
                </c:pt>
                <c:pt idx="3614">
                  <c:v>660.48</c:v>
                </c:pt>
                <c:pt idx="3615">
                  <c:v>659.83999999999946</c:v>
                </c:pt>
                <c:pt idx="3616">
                  <c:v>649.91999999999996</c:v>
                </c:pt>
                <c:pt idx="3617">
                  <c:v>649.91999999999996</c:v>
                </c:pt>
                <c:pt idx="3618">
                  <c:v>640</c:v>
                </c:pt>
                <c:pt idx="3619">
                  <c:v>640.95999999999947</c:v>
                </c:pt>
                <c:pt idx="3620">
                  <c:v>630.72</c:v>
                </c:pt>
                <c:pt idx="3621">
                  <c:v>619.83999999999946</c:v>
                </c:pt>
                <c:pt idx="3622">
                  <c:v>619.83999999999946</c:v>
                </c:pt>
                <c:pt idx="3623">
                  <c:v>617.91999999999996</c:v>
                </c:pt>
                <c:pt idx="3624">
                  <c:v>611.83999999999946</c:v>
                </c:pt>
                <c:pt idx="3625">
                  <c:v>601.91999999999996</c:v>
                </c:pt>
                <c:pt idx="3626">
                  <c:v>601.91999999999996</c:v>
                </c:pt>
                <c:pt idx="3627">
                  <c:v>592</c:v>
                </c:pt>
                <c:pt idx="3628">
                  <c:v>584</c:v>
                </c:pt>
                <c:pt idx="3629">
                  <c:v>584</c:v>
                </c:pt>
                <c:pt idx="3630">
                  <c:v>576.95999999999947</c:v>
                </c:pt>
                <c:pt idx="3631">
                  <c:v>566.72</c:v>
                </c:pt>
                <c:pt idx="3632">
                  <c:v>568</c:v>
                </c:pt>
                <c:pt idx="3633">
                  <c:v>568</c:v>
                </c:pt>
                <c:pt idx="3634">
                  <c:v>561.91999999999996</c:v>
                </c:pt>
                <c:pt idx="3635">
                  <c:v>554.88</c:v>
                </c:pt>
                <c:pt idx="3636">
                  <c:v>554.88</c:v>
                </c:pt>
                <c:pt idx="3637">
                  <c:v>547.83999999999946</c:v>
                </c:pt>
                <c:pt idx="3638">
                  <c:v>540.79999999999995</c:v>
                </c:pt>
                <c:pt idx="3639">
                  <c:v>540.79999999999995</c:v>
                </c:pt>
                <c:pt idx="3640">
                  <c:v>536.95999999999947</c:v>
                </c:pt>
                <c:pt idx="3641">
                  <c:v>531.83999999999946</c:v>
                </c:pt>
                <c:pt idx="3642">
                  <c:v>531.83999999999946</c:v>
                </c:pt>
                <c:pt idx="3643">
                  <c:v>526.72</c:v>
                </c:pt>
                <c:pt idx="3644">
                  <c:v>521.91999999999996</c:v>
                </c:pt>
                <c:pt idx="3645">
                  <c:v>521.91999999999996</c:v>
                </c:pt>
                <c:pt idx="3646">
                  <c:v>517.76</c:v>
                </c:pt>
                <c:pt idx="3647">
                  <c:v>514.88</c:v>
                </c:pt>
                <c:pt idx="3648">
                  <c:v>514.88</c:v>
                </c:pt>
                <c:pt idx="3649">
                  <c:v>508.8</c:v>
                </c:pt>
                <c:pt idx="3650">
                  <c:v>504.96</c:v>
                </c:pt>
                <c:pt idx="3651">
                  <c:v>504.96</c:v>
                </c:pt>
                <c:pt idx="3652">
                  <c:v>502.71999999999969</c:v>
                </c:pt>
                <c:pt idx="3653">
                  <c:v>498.88</c:v>
                </c:pt>
                <c:pt idx="3654">
                  <c:v>498.88</c:v>
                </c:pt>
                <c:pt idx="3655">
                  <c:v>494.71999999999969</c:v>
                </c:pt>
                <c:pt idx="3656">
                  <c:v>490.88</c:v>
                </c:pt>
                <c:pt idx="3657">
                  <c:v>490.88</c:v>
                </c:pt>
                <c:pt idx="3658">
                  <c:v>486.71999999999969</c:v>
                </c:pt>
                <c:pt idx="3659">
                  <c:v>485.76</c:v>
                </c:pt>
                <c:pt idx="3660">
                  <c:v>485.76</c:v>
                </c:pt>
                <c:pt idx="3661">
                  <c:v>483.84000000000032</c:v>
                </c:pt>
                <c:pt idx="3662">
                  <c:v>481.91999999999962</c:v>
                </c:pt>
                <c:pt idx="3663">
                  <c:v>481.91999999999962</c:v>
                </c:pt>
                <c:pt idx="3664">
                  <c:v>478.71999999999969</c:v>
                </c:pt>
                <c:pt idx="3665">
                  <c:v>477.76</c:v>
                </c:pt>
                <c:pt idx="3666">
                  <c:v>477.76</c:v>
                </c:pt>
                <c:pt idx="3667">
                  <c:v>476.8</c:v>
                </c:pt>
                <c:pt idx="3668">
                  <c:v>474.88</c:v>
                </c:pt>
                <c:pt idx="3669">
                  <c:v>474.88</c:v>
                </c:pt>
                <c:pt idx="3670">
                  <c:v>472.96</c:v>
                </c:pt>
                <c:pt idx="3671">
                  <c:v>472</c:v>
                </c:pt>
                <c:pt idx="3672">
                  <c:v>472</c:v>
                </c:pt>
                <c:pt idx="3673">
                  <c:v>472</c:v>
                </c:pt>
                <c:pt idx="3674">
                  <c:v>470.71999999999969</c:v>
                </c:pt>
                <c:pt idx="3675">
                  <c:v>470.71999999999969</c:v>
                </c:pt>
                <c:pt idx="3676">
                  <c:v>468.8</c:v>
                </c:pt>
                <c:pt idx="3677">
                  <c:v>469.76</c:v>
                </c:pt>
                <c:pt idx="3678">
                  <c:v>469.76</c:v>
                </c:pt>
                <c:pt idx="3679">
                  <c:v>468.8</c:v>
                </c:pt>
                <c:pt idx="3680">
                  <c:v>467.84000000000032</c:v>
                </c:pt>
                <c:pt idx="3681">
                  <c:v>467.84000000000032</c:v>
                </c:pt>
                <c:pt idx="3682">
                  <c:v>466.88</c:v>
                </c:pt>
                <c:pt idx="3683">
                  <c:v>470.71999999999969</c:v>
                </c:pt>
                <c:pt idx="3684">
                  <c:v>470.71999999999969</c:v>
                </c:pt>
                <c:pt idx="3685">
                  <c:v>469.76</c:v>
                </c:pt>
                <c:pt idx="3686">
                  <c:v>472.96</c:v>
                </c:pt>
                <c:pt idx="3687">
                  <c:v>594.88</c:v>
                </c:pt>
                <c:pt idx="3688">
                  <c:v>725.76</c:v>
                </c:pt>
                <c:pt idx="3689">
                  <c:v>890.88</c:v>
                </c:pt>
                <c:pt idx="3690">
                  <c:v>1041.92</c:v>
                </c:pt>
                <c:pt idx="3691">
                  <c:v>1186.56</c:v>
                </c:pt>
                <c:pt idx="3692">
                  <c:v>1319.6799999999998</c:v>
                </c:pt>
                <c:pt idx="3693">
                  <c:v>1451.52</c:v>
                </c:pt>
                <c:pt idx="3694">
                  <c:v>1562.8799999999999</c:v>
                </c:pt>
                <c:pt idx="3695">
                  <c:v>1653.76</c:v>
                </c:pt>
                <c:pt idx="3696">
                  <c:v>1736.96</c:v>
                </c:pt>
                <c:pt idx="3697">
                  <c:v>1845.76</c:v>
                </c:pt>
                <c:pt idx="3698">
                  <c:v>1882.8799999999999</c:v>
                </c:pt>
                <c:pt idx="3699">
                  <c:v>1510.4</c:v>
                </c:pt>
                <c:pt idx="3700">
                  <c:v>1386.24</c:v>
                </c:pt>
                <c:pt idx="3701">
                  <c:v>1477.12</c:v>
                </c:pt>
                <c:pt idx="3702">
                  <c:v>1598.72</c:v>
                </c:pt>
                <c:pt idx="3703">
                  <c:v>1669.12</c:v>
                </c:pt>
                <c:pt idx="3704">
                  <c:v>1772.8</c:v>
                </c:pt>
                <c:pt idx="3705">
                  <c:v>1877.76</c:v>
                </c:pt>
                <c:pt idx="3706">
                  <c:v>1949.44</c:v>
                </c:pt>
                <c:pt idx="3707">
                  <c:v>1507.84</c:v>
                </c:pt>
                <c:pt idx="3708">
                  <c:v>1373.44</c:v>
                </c:pt>
                <c:pt idx="3709">
                  <c:v>1164.8</c:v>
                </c:pt>
                <c:pt idx="3710">
                  <c:v>1020.8</c:v>
                </c:pt>
                <c:pt idx="3711">
                  <c:v>918.4</c:v>
                </c:pt>
                <c:pt idx="3712">
                  <c:v>1173.76</c:v>
                </c:pt>
                <c:pt idx="3713">
                  <c:v>1305.5999999999999</c:v>
                </c:pt>
                <c:pt idx="3714">
                  <c:v>1464.32</c:v>
                </c:pt>
                <c:pt idx="3715">
                  <c:v>1608.96</c:v>
                </c:pt>
                <c:pt idx="3716">
                  <c:v>1712.6399999999999</c:v>
                </c:pt>
                <c:pt idx="3717">
                  <c:v>1813.76</c:v>
                </c:pt>
                <c:pt idx="3718">
                  <c:v>1944.32</c:v>
                </c:pt>
                <c:pt idx="3719">
                  <c:v>1774.08</c:v>
                </c:pt>
                <c:pt idx="3720">
                  <c:v>1356.8</c:v>
                </c:pt>
                <c:pt idx="3721">
                  <c:v>1347.84</c:v>
                </c:pt>
                <c:pt idx="3722">
                  <c:v>1429.76</c:v>
                </c:pt>
                <c:pt idx="3723">
                  <c:v>1480.96</c:v>
                </c:pt>
                <c:pt idx="3724">
                  <c:v>1480.96</c:v>
                </c:pt>
                <c:pt idx="3725">
                  <c:v>1562.8799999999999</c:v>
                </c:pt>
                <c:pt idx="3726">
                  <c:v>1571.84</c:v>
                </c:pt>
                <c:pt idx="3727">
                  <c:v>1020.8</c:v>
                </c:pt>
                <c:pt idx="3728">
                  <c:v>1218.56</c:v>
                </c:pt>
                <c:pt idx="3729">
                  <c:v>1218.56</c:v>
                </c:pt>
                <c:pt idx="3730">
                  <c:v>1289.5999999999999</c:v>
                </c:pt>
                <c:pt idx="3731">
                  <c:v>1329.92</c:v>
                </c:pt>
                <c:pt idx="3732">
                  <c:v>1369.6</c:v>
                </c:pt>
                <c:pt idx="3733">
                  <c:v>1379.84</c:v>
                </c:pt>
                <c:pt idx="3734">
                  <c:v>1388.8</c:v>
                </c:pt>
                <c:pt idx="3735">
                  <c:v>1399.04</c:v>
                </c:pt>
                <c:pt idx="3736">
                  <c:v>1419.52</c:v>
                </c:pt>
                <c:pt idx="3737">
                  <c:v>1420.8</c:v>
                </c:pt>
                <c:pt idx="3738">
                  <c:v>743.68000000000052</c:v>
                </c:pt>
                <c:pt idx="3739">
                  <c:v>868.48</c:v>
                </c:pt>
                <c:pt idx="3740">
                  <c:v>902.4</c:v>
                </c:pt>
                <c:pt idx="3741">
                  <c:v>882.56</c:v>
                </c:pt>
                <c:pt idx="3742">
                  <c:v>872.95999999999947</c:v>
                </c:pt>
                <c:pt idx="3743">
                  <c:v>842.88</c:v>
                </c:pt>
                <c:pt idx="3744">
                  <c:v>822.4</c:v>
                </c:pt>
                <c:pt idx="3745">
                  <c:v>792.95999999999947</c:v>
                </c:pt>
                <c:pt idx="3746">
                  <c:v>762.88</c:v>
                </c:pt>
                <c:pt idx="3747">
                  <c:v>742.4</c:v>
                </c:pt>
                <c:pt idx="3748">
                  <c:v>712.95999999999947</c:v>
                </c:pt>
                <c:pt idx="3749">
                  <c:v>692.48</c:v>
                </c:pt>
                <c:pt idx="3750">
                  <c:v>672.64</c:v>
                </c:pt>
                <c:pt idx="3751">
                  <c:v>662.4</c:v>
                </c:pt>
                <c:pt idx="3752">
                  <c:v>652.79999999999995</c:v>
                </c:pt>
                <c:pt idx="3753">
                  <c:v>632.95999999999947</c:v>
                </c:pt>
                <c:pt idx="3754">
                  <c:v>622.72</c:v>
                </c:pt>
                <c:pt idx="3755">
                  <c:v>612.79999999999995</c:v>
                </c:pt>
                <c:pt idx="3756">
                  <c:v>602.88</c:v>
                </c:pt>
                <c:pt idx="3757">
                  <c:v>592.95999999999947</c:v>
                </c:pt>
                <c:pt idx="3758">
                  <c:v>582.72</c:v>
                </c:pt>
                <c:pt idx="3759">
                  <c:v>574.72</c:v>
                </c:pt>
                <c:pt idx="3760">
                  <c:v>574.72</c:v>
                </c:pt>
                <c:pt idx="3761">
                  <c:v>566.72</c:v>
                </c:pt>
                <c:pt idx="3762">
                  <c:v>560.95999999999947</c:v>
                </c:pt>
                <c:pt idx="3763">
                  <c:v>560.95999999999947</c:v>
                </c:pt>
                <c:pt idx="3764">
                  <c:v>554.88</c:v>
                </c:pt>
                <c:pt idx="3765">
                  <c:v>546.88</c:v>
                </c:pt>
                <c:pt idx="3766">
                  <c:v>546.88</c:v>
                </c:pt>
                <c:pt idx="3767">
                  <c:v>541.76</c:v>
                </c:pt>
                <c:pt idx="3768">
                  <c:v>533.76</c:v>
                </c:pt>
                <c:pt idx="3769">
                  <c:v>533.76</c:v>
                </c:pt>
                <c:pt idx="3770">
                  <c:v>528.95999999999947</c:v>
                </c:pt>
                <c:pt idx="3771">
                  <c:v>525.76</c:v>
                </c:pt>
                <c:pt idx="3772">
                  <c:v>525.76</c:v>
                </c:pt>
                <c:pt idx="3773">
                  <c:v>521.91999999999996</c:v>
                </c:pt>
                <c:pt idx="3774">
                  <c:v>514.88</c:v>
                </c:pt>
                <c:pt idx="3775">
                  <c:v>514.88</c:v>
                </c:pt>
                <c:pt idx="3776">
                  <c:v>512.95999999999947</c:v>
                </c:pt>
                <c:pt idx="3777">
                  <c:v>512</c:v>
                </c:pt>
                <c:pt idx="3778">
                  <c:v>512</c:v>
                </c:pt>
                <c:pt idx="3779">
                  <c:v>504.96</c:v>
                </c:pt>
                <c:pt idx="3780">
                  <c:v>502.71999999999969</c:v>
                </c:pt>
                <c:pt idx="3781">
                  <c:v>502.71999999999969</c:v>
                </c:pt>
                <c:pt idx="3782">
                  <c:v>497.91999999999962</c:v>
                </c:pt>
                <c:pt idx="3783">
                  <c:v>498.88</c:v>
                </c:pt>
                <c:pt idx="3784">
                  <c:v>498.88</c:v>
                </c:pt>
                <c:pt idx="3785">
                  <c:v>494.71999999999969</c:v>
                </c:pt>
                <c:pt idx="3786">
                  <c:v>492.8</c:v>
                </c:pt>
                <c:pt idx="3787">
                  <c:v>492.8</c:v>
                </c:pt>
                <c:pt idx="3788">
                  <c:v>492.8</c:v>
                </c:pt>
                <c:pt idx="3789">
                  <c:v>491.84000000000032</c:v>
                </c:pt>
                <c:pt idx="3790">
                  <c:v>491.84000000000032</c:v>
                </c:pt>
                <c:pt idx="3791">
                  <c:v>489.91999999999962</c:v>
                </c:pt>
                <c:pt idx="3792">
                  <c:v>491.84000000000032</c:v>
                </c:pt>
                <c:pt idx="3793">
                  <c:v>491.84000000000032</c:v>
                </c:pt>
                <c:pt idx="3794">
                  <c:v>490.88</c:v>
                </c:pt>
                <c:pt idx="3795">
                  <c:v>488</c:v>
                </c:pt>
                <c:pt idx="3796">
                  <c:v>488</c:v>
                </c:pt>
                <c:pt idx="3797">
                  <c:v>488</c:v>
                </c:pt>
                <c:pt idx="3798">
                  <c:v>485.76</c:v>
                </c:pt>
                <c:pt idx="3799">
                  <c:v>485.76</c:v>
                </c:pt>
                <c:pt idx="3800">
                  <c:v>482.88</c:v>
                </c:pt>
                <c:pt idx="3801">
                  <c:v>477.76</c:v>
                </c:pt>
                <c:pt idx="3802">
                  <c:v>477.76</c:v>
                </c:pt>
                <c:pt idx="3803">
                  <c:v>476.8</c:v>
                </c:pt>
                <c:pt idx="3804">
                  <c:v>474.88</c:v>
                </c:pt>
                <c:pt idx="3805">
                  <c:v>474.88</c:v>
                </c:pt>
                <c:pt idx="3806">
                  <c:v>473.91999999999962</c:v>
                </c:pt>
                <c:pt idx="3807">
                  <c:v>470.71999999999969</c:v>
                </c:pt>
                <c:pt idx="3808">
                  <c:v>470.71999999999969</c:v>
                </c:pt>
                <c:pt idx="3809">
                  <c:v>473.91999999999962</c:v>
                </c:pt>
                <c:pt idx="3810">
                  <c:v>472.96</c:v>
                </c:pt>
                <c:pt idx="3811">
                  <c:v>472.96</c:v>
                </c:pt>
                <c:pt idx="3812">
                  <c:v>468.8</c:v>
                </c:pt>
                <c:pt idx="3813">
                  <c:v>467.84000000000032</c:v>
                </c:pt>
                <c:pt idx="3814">
                  <c:v>467.84000000000032</c:v>
                </c:pt>
                <c:pt idx="3815">
                  <c:v>467.84000000000032</c:v>
                </c:pt>
                <c:pt idx="3816">
                  <c:v>464.96</c:v>
                </c:pt>
                <c:pt idx="3817">
                  <c:v>464.96</c:v>
                </c:pt>
                <c:pt idx="3818">
                  <c:v>461.76</c:v>
                </c:pt>
                <c:pt idx="3819">
                  <c:v>465.91999999999962</c:v>
                </c:pt>
                <c:pt idx="3820">
                  <c:v>465.91999999999962</c:v>
                </c:pt>
                <c:pt idx="3821">
                  <c:v>462.71999999999969</c:v>
                </c:pt>
                <c:pt idx="3822">
                  <c:v>460.8</c:v>
                </c:pt>
                <c:pt idx="3823">
                  <c:v>460.8</c:v>
                </c:pt>
                <c:pt idx="3824">
                  <c:v>459.84000000000032</c:v>
                </c:pt>
                <c:pt idx="3825">
                  <c:v>458.88</c:v>
                </c:pt>
                <c:pt idx="3826">
                  <c:v>458.88</c:v>
                </c:pt>
                <c:pt idx="3827">
                  <c:v>458.88</c:v>
                </c:pt>
                <c:pt idx="3828">
                  <c:v>454.71999999999969</c:v>
                </c:pt>
                <c:pt idx="3829">
                  <c:v>454.71999999999969</c:v>
                </c:pt>
                <c:pt idx="3830">
                  <c:v>452.8</c:v>
                </c:pt>
                <c:pt idx="3831">
                  <c:v>453.76</c:v>
                </c:pt>
                <c:pt idx="3832">
                  <c:v>453.76</c:v>
                </c:pt>
                <c:pt idx="3833">
                  <c:v>452.8</c:v>
                </c:pt>
                <c:pt idx="3834">
                  <c:v>451.84000000000032</c:v>
                </c:pt>
                <c:pt idx="3835">
                  <c:v>451.84000000000032</c:v>
                </c:pt>
                <c:pt idx="3836">
                  <c:v>449.91999999999962</c:v>
                </c:pt>
                <c:pt idx="3837">
                  <c:v>446.71999999999969</c:v>
                </c:pt>
                <c:pt idx="3838">
                  <c:v>446.71999999999969</c:v>
                </c:pt>
                <c:pt idx="3839">
                  <c:v>446.71999999999969</c:v>
                </c:pt>
                <c:pt idx="3840">
                  <c:v>444.8</c:v>
                </c:pt>
                <c:pt idx="3841">
                  <c:v>444.8</c:v>
                </c:pt>
                <c:pt idx="3842">
                  <c:v>441.91999999999962</c:v>
                </c:pt>
                <c:pt idx="3843">
                  <c:v>441.91999999999962</c:v>
                </c:pt>
                <c:pt idx="3844">
                  <c:v>441.91999999999962</c:v>
                </c:pt>
                <c:pt idx="3845">
                  <c:v>440.96</c:v>
                </c:pt>
                <c:pt idx="3846">
                  <c:v>440</c:v>
                </c:pt>
                <c:pt idx="3847">
                  <c:v>440</c:v>
                </c:pt>
                <c:pt idx="3848">
                  <c:v>438.71999999999969</c:v>
                </c:pt>
                <c:pt idx="3849">
                  <c:v>437.76</c:v>
                </c:pt>
                <c:pt idx="3850">
                  <c:v>437.76</c:v>
                </c:pt>
                <c:pt idx="3851">
                  <c:v>436.8</c:v>
                </c:pt>
                <c:pt idx="3852">
                  <c:v>436.8</c:v>
                </c:pt>
                <c:pt idx="3853">
                  <c:v>436.8</c:v>
                </c:pt>
                <c:pt idx="3854">
                  <c:v>436.8</c:v>
                </c:pt>
                <c:pt idx="3855">
                  <c:v>436.8</c:v>
                </c:pt>
                <c:pt idx="3856">
                  <c:v>436.8</c:v>
                </c:pt>
                <c:pt idx="3857">
                  <c:v>436.8</c:v>
                </c:pt>
                <c:pt idx="3858">
                  <c:v>434.88</c:v>
                </c:pt>
                <c:pt idx="3859">
                  <c:v>434.88</c:v>
                </c:pt>
                <c:pt idx="3860">
                  <c:v>435.84000000000032</c:v>
                </c:pt>
                <c:pt idx="3861">
                  <c:v>436.8</c:v>
                </c:pt>
                <c:pt idx="3862">
                  <c:v>436.8</c:v>
                </c:pt>
                <c:pt idx="3863">
                  <c:v>434.88</c:v>
                </c:pt>
                <c:pt idx="3864">
                  <c:v>435.84000000000032</c:v>
                </c:pt>
                <c:pt idx="3865">
                  <c:v>435.84000000000032</c:v>
                </c:pt>
                <c:pt idx="3866">
                  <c:v>435.84000000000032</c:v>
                </c:pt>
                <c:pt idx="3867">
                  <c:v>434.88</c:v>
                </c:pt>
                <c:pt idx="3868">
                  <c:v>434.88</c:v>
                </c:pt>
                <c:pt idx="3869">
                  <c:v>434.88</c:v>
                </c:pt>
                <c:pt idx="3870">
                  <c:v>434.88</c:v>
                </c:pt>
                <c:pt idx="3871">
                  <c:v>434.88</c:v>
                </c:pt>
                <c:pt idx="3872">
                  <c:v>435.84000000000032</c:v>
                </c:pt>
                <c:pt idx="3873">
                  <c:v>435.84000000000032</c:v>
                </c:pt>
                <c:pt idx="3874">
                  <c:v>435.84000000000032</c:v>
                </c:pt>
                <c:pt idx="3875">
                  <c:v>435.84000000000032</c:v>
                </c:pt>
                <c:pt idx="3876">
                  <c:v>434.88</c:v>
                </c:pt>
                <c:pt idx="3877">
                  <c:v>434.88</c:v>
                </c:pt>
                <c:pt idx="3878">
                  <c:v>434.88</c:v>
                </c:pt>
                <c:pt idx="3879">
                  <c:v>434.88</c:v>
                </c:pt>
                <c:pt idx="3880">
                  <c:v>434.88</c:v>
                </c:pt>
                <c:pt idx="3881">
                  <c:v>436.8</c:v>
                </c:pt>
                <c:pt idx="3882">
                  <c:v>436.8</c:v>
                </c:pt>
                <c:pt idx="3883">
                  <c:v>436.8</c:v>
                </c:pt>
                <c:pt idx="3884">
                  <c:v>435.84000000000032</c:v>
                </c:pt>
                <c:pt idx="3885">
                  <c:v>437.76</c:v>
                </c:pt>
                <c:pt idx="3886">
                  <c:v>437.76</c:v>
                </c:pt>
                <c:pt idx="3887">
                  <c:v>437.76</c:v>
                </c:pt>
                <c:pt idx="3888">
                  <c:v>438.71999999999969</c:v>
                </c:pt>
                <c:pt idx="3889">
                  <c:v>438.71999999999969</c:v>
                </c:pt>
                <c:pt idx="3890">
                  <c:v>441.91999999999962</c:v>
                </c:pt>
                <c:pt idx="3891">
                  <c:v>441.91999999999962</c:v>
                </c:pt>
                <c:pt idx="3892">
                  <c:v>441.91999999999962</c:v>
                </c:pt>
                <c:pt idx="3893">
                  <c:v>443.84000000000032</c:v>
                </c:pt>
                <c:pt idx="3894">
                  <c:v>443.84000000000032</c:v>
                </c:pt>
                <c:pt idx="3895">
                  <c:v>443.84000000000032</c:v>
                </c:pt>
                <c:pt idx="3896">
                  <c:v>443.84000000000032</c:v>
                </c:pt>
                <c:pt idx="3897">
                  <c:v>445.76</c:v>
                </c:pt>
                <c:pt idx="3898">
                  <c:v>445.76</c:v>
                </c:pt>
                <c:pt idx="3899">
                  <c:v>443.84000000000032</c:v>
                </c:pt>
                <c:pt idx="3900">
                  <c:v>445.76</c:v>
                </c:pt>
                <c:pt idx="3901">
                  <c:v>445.76</c:v>
                </c:pt>
                <c:pt idx="3902">
                  <c:v>444.8</c:v>
                </c:pt>
                <c:pt idx="3903">
                  <c:v>445.76</c:v>
                </c:pt>
                <c:pt idx="3904">
                  <c:v>445.76</c:v>
                </c:pt>
                <c:pt idx="3905">
                  <c:v>446.71999999999969</c:v>
                </c:pt>
                <c:pt idx="3906">
                  <c:v>444.8</c:v>
                </c:pt>
                <c:pt idx="3907">
                  <c:v>444.8</c:v>
                </c:pt>
                <c:pt idx="3908">
                  <c:v>448</c:v>
                </c:pt>
                <c:pt idx="3909">
                  <c:v>446.71999999999969</c:v>
                </c:pt>
                <c:pt idx="3910">
                  <c:v>446.71999999999969</c:v>
                </c:pt>
                <c:pt idx="3911">
                  <c:v>444.8</c:v>
                </c:pt>
                <c:pt idx="3912">
                  <c:v>445.76</c:v>
                </c:pt>
                <c:pt idx="3913">
                  <c:v>445.76</c:v>
                </c:pt>
                <c:pt idx="3914">
                  <c:v>444.8</c:v>
                </c:pt>
                <c:pt idx="3915">
                  <c:v>445.76</c:v>
                </c:pt>
                <c:pt idx="3916">
                  <c:v>445.76</c:v>
                </c:pt>
                <c:pt idx="3917">
                  <c:v>445.76</c:v>
                </c:pt>
                <c:pt idx="3918">
                  <c:v>446.71999999999969</c:v>
                </c:pt>
                <c:pt idx="3919">
                  <c:v>446.71999999999969</c:v>
                </c:pt>
                <c:pt idx="3920">
                  <c:v>445.76</c:v>
                </c:pt>
                <c:pt idx="3921">
                  <c:v>445.76</c:v>
                </c:pt>
                <c:pt idx="3922">
                  <c:v>445.76</c:v>
                </c:pt>
                <c:pt idx="3923">
                  <c:v>445.76</c:v>
                </c:pt>
                <c:pt idx="3924">
                  <c:v>443.84000000000032</c:v>
                </c:pt>
                <c:pt idx="3925">
                  <c:v>443.84000000000032</c:v>
                </c:pt>
                <c:pt idx="3926">
                  <c:v>444.8</c:v>
                </c:pt>
                <c:pt idx="3927">
                  <c:v>442.88</c:v>
                </c:pt>
                <c:pt idx="3928">
                  <c:v>442.88</c:v>
                </c:pt>
                <c:pt idx="3929">
                  <c:v>442.88</c:v>
                </c:pt>
                <c:pt idx="3930">
                  <c:v>440.96</c:v>
                </c:pt>
                <c:pt idx="3931">
                  <c:v>440.96</c:v>
                </c:pt>
                <c:pt idx="3932">
                  <c:v>437.76</c:v>
                </c:pt>
                <c:pt idx="3933">
                  <c:v>436.8</c:v>
                </c:pt>
                <c:pt idx="3934">
                  <c:v>436.8</c:v>
                </c:pt>
                <c:pt idx="3935">
                  <c:v>433.91999999999962</c:v>
                </c:pt>
                <c:pt idx="3936">
                  <c:v>432.96</c:v>
                </c:pt>
                <c:pt idx="3937">
                  <c:v>432.96</c:v>
                </c:pt>
                <c:pt idx="3938">
                  <c:v>430.71999999999969</c:v>
                </c:pt>
                <c:pt idx="3939">
                  <c:v>429.76</c:v>
                </c:pt>
                <c:pt idx="3940">
                  <c:v>429.76</c:v>
                </c:pt>
                <c:pt idx="3941">
                  <c:v>429.76</c:v>
                </c:pt>
                <c:pt idx="3942">
                  <c:v>427.84000000000032</c:v>
                </c:pt>
                <c:pt idx="3943">
                  <c:v>427.84000000000032</c:v>
                </c:pt>
                <c:pt idx="3944">
                  <c:v>426.88</c:v>
                </c:pt>
                <c:pt idx="3945">
                  <c:v>426.88</c:v>
                </c:pt>
                <c:pt idx="3946">
                  <c:v>426.88</c:v>
                </c:pt>
                <c:pt idx="3947">
                  <c:v>427.84000000000032</c:v>
                </c:pt>
                <c:pt idx="3948">
                  <c:v>426.88</c:v>
                </c:pt>
                <c:pt idx="3949">
                  <c:v>426.88</c:v>
                </c:pt>
                <c:pt idx="3950">
                  <c:v>427.84000000000032</c:v>
                </c:pt>
                <c:pt idx="3951">
                  <c:v>427.84000000000032</c:v>
                </c:pt>
                <c:pt idx="3952">
                  <c:v>426.88</c:v>
                </c:pt>
                <c:pt idx="3953">
                  <c:v>425.91999999999962</c:v>
                </c:pt>
                <c:pt idx="3954">
                  <c:v>425.91999999999962</c:v>
                </c:pt>
                <c:pt idx="3955">
                  <c:v>425.91999999999962</c:v>
                </c:pt>
                <c:pt idx="3956">
                  <c:v>425.91999999999962</c:v>
                </c:pt>
                <c:pt idx="3957">
                  <c:v>425.91999999999962</c:v>
                </c:pt>
                <c:pt idx="3958">
                  <c:v>426.88</c:v>
                </c:pt>
                <c:pt idx="3959">
                  <c:v>425.91999999999962</c:v>
                </c:pt>
                <c:pt idx="3960">
                  <c:v>425.91999999999962</c:v>
                </c:pt>
                <c:pt idx="3961">
                  <c:v>425.91999999999962</c:v>
                </c:pt>
                <c:pt idx="3962">
                  <c:v>446.71999999999969</c:v>
                </c:pt>
                <c:pt idx="3963">
                  <c:v>436.8</c:v>
                </c:pt>
                <c:pt idx="3964">
                  <c:v>436.8</c:v>
                </c:pt>
                <c:pt idx="3965">
                  <c:v>445.76</c:v>
                </c:pt>
                <c:pt idx="3966">
                  <c:v>443.84000000000032</c:v>
                </c:pt>
                <c:pt idx="3967">
                  <c:v>443.84000000000032</c:v>
                </c:pt>
                <c:pt idx="3968">
                  <c:v>444.8</c:v>
                </c:pt>
                <c:pt idx="3969">
                  <c:v>443.84000000000032</c:v>
                </c:pt>
                <c:pt idx="3970">
                  <c:v>443.84000000000032</c:v>
                </c:pt>
                <c:pt idx="3971">
                  <c:v>451.84000000000032</c:v>
                </c:pt>
                <c:pt idx="3972">
                  <c:v>459.84000000000032</c:v>
                </c:pt>
                <c:pt idx="3973">
                  <c:v>459.84000000000032</c:v>
                </c:pt>
                <c:pt idx="3974">
                  <c:v>467.84000000000032</c:v>
                </c:pt>
                <c:pt idx="3975">
                  <c:v>472.96</c:v>
                </c:pt>
                <c:pt idx="3976">
                  <c:v>472.96</c:v>
                </c:pt>
                <c:pt idx="3977">
                  <c:v>480</c:v>
                </c:pt>
                <c:pt idx="3978">
                  <c:v>488</c:v>
                </c:pt>
                <c:pt idx="3979">
                  <c:v>712.95999999999947</c:v>
                </c:pt>
                <c:pt idx="3980">
                  <c:v>923.52</c:v>
                </c:pt>
                <c:pt idx="3981">
                  <c:v>1057.92</c:v>
                </c:pt>
                <c:pt idx="3982">
                  <c:v>1262.72</c:v>
                </c:pt>
                <c:pt idx="3983">
                  <c:v>1429.76</c:v>
                </c:pt>
                <c:pt idx="3984">
                  <c:v>1640.96</c:v>
                </c:pt>
                <c:pt idx="3985">
                  <c:v>1792</c:v>
                </c:pt>
                <c:pt idx="3986">
                  <c:v>1927.6799999999998</c:v>
                </c:pt>
                <c:pt idx="3987">
                  <c:v>1980.1599999999999</c:v>
                </c:pt>
                <c:pt idx="3988">
                  <c:v>1922.56</c:v>
                </c:pt>
                <c:pt idx="3989">
                  <c:v>1795.84</c:v>
                </c:pt>
                <c:pt idx="3990">
                  <c:v>1692.1599999999999</c:v>
                </c:pt>
                <c:pt idx="3991">
                  <c:v>1568</c:v>
                </c:pt>
                <c:pt idx="3992">
                  <c:v>1495.04</c:v>
                </c:pt>
                <c:pt idx="3993">
                  <c:v>846.72</c:v>
                </c:pt>
                <c:pt idx="3994">
                  <c:v>699.52</c:v>
                </c:pt>
                <c:pt idx="3995">
                  <c:v>699.52</c:v>
                </c:pt>
                <c:pt idx="3996">
                  <c:v>738.56</c:v>
                </c:pt>
                <c:pt idx="3997">
                  <c:v>768.64</c:v>
                </c:pt>
                <c:pt idx="3998">
                  <c:v>779.52</c:v>
                </c:pt>
                <c:pt idx="3999">
                  <c:v>779.52</c:v>
                </c:pt>
                <c:pt idx="4000">
                  <c:v>779.52</c:v>
                </c:pt>
                <c:pt idx="4001">
                  <c:v>834.56</c:v>
                </c:pt>
                <c:pt idx="4002">
                  <c:v>832</c:v>
                </c:pt>
                <c:pt idx="4003">
                  <c:v>781.43999999999949</c:v>
                </c:pt>
                <c:pt idx="4004">
                  <c:v>770.56</c:v>
                </c:pt>
                <c:pt idx="4005">
                  <c:v>800.64</c:v>
                </c:pt>
                <c:pt idx="4006">
                  <c:v>830.72</c:v>
                </c:pt>
                <c:pt idx="4007">
                  <c:v>830.72</c:v>
                </c:pt>
                <c:pt idx="4008">
                  <c:v>829.43999999999949</c:v>
                </c:pt>
                <c:pt idx="4009">
                  <c:v>859.52</c:v>
                </c:pt>
                <c:pt idx="4010">
                  <c:v>849.92</c:v>
                </c:pt>
                <c:pt idx="4011">
                  <c:v>849.92</c:v>
                </c:pt>
                <c:pt idx="4012">
                  <c:v>839.68000000000052</c:v>
                </c:pt>
                <c:pt idx="4013">
                  <c:v>829.43999999999949</c:v>
                </c:pt>
                <c:pt idx="4014">
                  <c:v>870.4</c:v>
                </c:pt>
                <c:pt idx="4015">
                  <c:v>787.83999999999946</c:v>
                </c:pt>
                <c:pt idx="4016">
                  <c:v>746.88</c:v>
                </c:pt>
                <c:pt idx="4017">
                  <c:v>766.72</c:v>
                </c:pt>
                <c:pt idx="4018">
                  <c:v>828.8</c:v>
                </c:pt>
                <c:pt idx="4019">
                  <c:v>808.95999999999947</c:v>
                </c:pt>
                <c:pt idx="4020">
                  <c:v>788.48</c:v>
                </c:pt>
                <c:pt idx="4021">
                  <c:v>894.72</c:v>
                </c:pt>
                <c:pt idx="4022">
                  <c:v>1092.48</c:v>
                </c:pt>
                <c:pt idx="4023">
                  <c:v>1264</c:v>
                </c:pt>
                <c:pt idx="4024">
                  <c:v>1399.04</c:v>
                </c:pt>
                <c:pt idx="4025">
                  <c:v>875.52</c:v>
                </c:pt>
                <c:pt idx="4026">
                  <c:v>1025.92</c:v>
                </c:pt>
                <c:pt idx="4027">
                  <c:v>1172.48</c:v>
                </c:pt>
                <c:pt idx="4028">
                  <c:v>1285.76</c:v>
                </c:pt>
                <c:pt idx="4029">
                  <c:v>1367.04</c:v>
                </c:pt>
                <c:pt idx="4030">
                  <c:v>1437.44</c:v>
                </c:pt>
                <c:pt idx="4031">
                  <c:v>1443.84</c:v>
                </c:pt>
                <c:pt idx="4032">
                  <c:v>1420.8</c:v>
                </c:pt>
                <c:pt idx="4033">
                  <c:v>1361.92</c:v>
                </c:pt>
                <c:pt idx="4034">
                  <c:v>1320.96</c:v>
                </c:pt>
                <c:pt idx="4035">
                  <c:v>736.64</c:v>
                </c:pt>
                <c:pt idx="4036">
                  <c:v>817.92</c:v>
                </c:pt>
                <c:pt idx="4037">
                  <c:v>827.52</c:v>
                </c:pt>
                <c:pt idx="4038">
                  <c:v>827.52</c:v>
                </c:pt>
                <c:pt idx="4039">
                  <c:v>827.52</c:v>
                </c:pt>
                <c:pt idx="4040">
                  <c:v>817.92</c:v>
                </c:pt>
                <c:pt idx="4041">
                  <c:v>814.72</c:v>
                </c:pt>
                <c:pt idx="4042">
                  <c:v>804.48</c:v>
                </c:pt>
                <c:pt idx="4043">
                  <c:v>794.88</c:v>
                </c:pt>
                <c:pt idx="4044">
                  <c:v>794.88</c:v>
                </c:pt>
                <c:pt idx="4045">
                  <c:v>784.64</c:v>
                </c:pt>
                <c:pt idx="4046">
                  <c:v>764.8</c:v>
                </c:pt>
                <c:pt idx="4047">
                  <c:v>744.95999999999947</c:v>
                </c:pt>
                <c:pt idx="4048">
                  <c:v>734.72</c:v>
                </c:pt>
                <c:pt idx="4049">
                  <c:v>736.64</c:v>
                </c:pt>
                <c:pt idx="4050">
                  <c:v>726.4</c:v>
                </c:pt>
                <c:pt idx="4051">
                  <c:v>716.8</c:v>
                </c:pt>
                <c:pt idx="4052">
                  <c:v>696.95999999999947</c:v>
                </c:pt>
                <c:pt idx="4053">
                  <c:v>686.72</c:v>
                </c:pt>
                <c:pt idx="4054">
                  <c:v>666.88</c:v>
                </c:pt>
                <c:pt idx="4055">
                  <c:v>666.88</c:v>
                </c:pt>
                <c:pt idx="4056">
                  <c:v>659.83999999999946</c:v>
                </c:pt>
                <c:pt idx="4057">
                  <c:v>649.91999999999996</c:v>
                </c:pt>
                <c:pt idx="4058">
                  <c:v>640</c:v>
                </c:pt>
                <c:pt idx="4059">
                  <c:v>629.76</c:v>
                </c:pt>
                <c:pt idx="4060">
                  <c:v>619.83999999999946</c:v>
                </c:pt>
                <c:pt idx="4061">
                  <c:v>609.91999999999996</c:v>
                </c:pt>
                <c:pt idx="4062">
                  <c:v>600</c:v>
                </c:pt>
                <c:pt idx="4063">
                  <c:v>589.76</c:v>
                </c:pt>
                <c:pt idx="4064">
                  <c:v>579.83999999999946</c:v>
                </c:pt>
                <c:pt idx="4065">
                  <c:v>579.83999999999946</c:v>
                </c:pt>
                <c:pt idx="4066">
                  <c:v>579.83999999999946</c:v>
                </c:pt>
                <c:pt idx="4067">
                  <c:v>570.88</c:v>
                </c:pt>
                <c:pt idx="4068">
                  <c:v>560.95999999999947</c:v>
                </c:pt>
                <c:pt idx="4069">
                  <c:v>555.83999999999946</c:v>
                </c:pt>
                <c:pt idx="4070">
                  <c:v>555.83999999999946</c:v>
                </c:pt>
                <c:pt idx="4071">
                  <c:v>545.91999999999996</c:v>
                </c:pt>
                <c:pt idx="4072">
                  <c:v>536</c:v>
                </c:pt>
                <c:pt idx="4073">
                  <c:v>536</c:v>
                </c:pt>
                <c:pt idx="4074">
                  <c:v>530.88</c:v>
                </c:pt>
                <c:pt idx="4075">
                  <c:v>523.83999999999946</c:v>
                </c:pt>
                <c:pt idx="4076">
                  <c:v>513.91999999999996</c:v>
                </c:pt>
                <c:pt idx="4077">
                  <c:v>513.91999999999996</c:v>
                </c:pt>
                <c:pt idx="4078">
                  <c:v>509.76</c:v>
                </c:pt>
                <c:pt idx="4079">
                  <c:v>504</c:v>
                </c:pt>
                <c:pt idx="4080">
                  <c:v>493.76</c:v>
                </c:pt>
                <c:pt idx="4081">
                  <c:v>493.76</c:v>
                </c:pt>
                <c:pt idx="4082">
                  <c:v>493.76</c:v>
                </c:pt>
                <c:pt idx="4083">
                  <c:v>488</c:v>
                </c:pt>
                <c:pt idx="4084">
                  <c:v>488</c:v>
                </c:pt>
                <c:pt idx="4085">
                  <c:v>480</c:v>
                </c:pt>
                <c:pt idx="4086">
                  <c:v>477.76</c:v>
                </c:pt>
                <c:pt idx="4087">
                  <c:v>477.76</c:v>
                </c:pt>
                <c:pt idx="4088">
                  <c:v>474.88</c:v>
                </c:pt>
                <c:pt idx="4089">
                  <c:v>465.91999999999962</c:v>
                </c:pt>
                <c:pt idx="4090">
                  <c:v>465.91999999999962</c:v>
                </c:pt>
                <c:pt idx="4091">
                  <c:v>464.96</c:v>
                </c:pt>
                <c:pt idx="4092">
                  <c:v>460.8</c:v>
                </c:pt>
                <c:pt idx="4093">
                  <c:v>460.8</c:v>
                </c:pt>
                <c:pt idx="4094">
                  <c:v>458.88</c:v>
                </c:pt>
                <c:pt idx="4095">
                  <c:v>457.91999999999962</c:v>
                </c:pt>
                <c:pt idx="4096">
                  <c:v>457.91999999999962</c:v>
                </c:pt>
                <c:pt idx="4097">
                  <c:v>456.96</c:v>
                </c:pt>
                <c:pt idx="4098">
                  <c:v>454.71999999999969</c:v>
                </c:pt>
                <c:pt idx="4099">
                  <c:v>454.71999999999969</c:v>
                </c:pt>
                <c:pt idx="4100">
                  <c:v>453.76</c:v>
                </c:pt>
                <c:pt idx="4101">
                  <c:v>449.91999999999962</c:v>
                </c:pt>
                <c:pt idx="4102">
                  <c:v>449.91999999999962</c:v>
                </c:pt>
                <c:pt idx="4103">
                  <c:v>454.71999999999969</c:v>
                </c:pt>
                <c:pt idx="4104">
                  <c:v>460.8</c:v>
                </c:pt>
                <c:pt idx="4105">
                  <c:v>450.88</c:v>
                </c:pt>
                <c:pt idx="4106">
                  <c:v>454.71999999999969</c:v>
                </c:pt>
                <c:pt idx="4107">
                  <c:v>454.71999999999969</c:v>
                </c:pt>
                <c:pt idx="4108">
                  <c:v>453.76</c:v>
                </c:pt>
                <c:pt idx="4109">
                  <c:v>453.76</c:v>
                </c:pt>
                <c:pt idx="4110">
                  <c:v>453.76</c:v>
                </c:pt>
                <c:pt idx="4111">
                  <c:v>454.71999999999969</c:v>
                </c:pt>
                <c:pt idx="4112">
                  <c:v>456.96</c:v>
                </c:pt>
                <c:pt idx="4113">
                  <c:v>456.96</c:v>
                </c:pt>
                <c:pt idx="4114">
                  <c:v>472.96</c:v>
                </c:pt>
                <c:pt idx="4115">
                  <c:v>523.83999999999946</c:v>
                </c:pt>
                <c:pt idx="4116">
                  <c:v>553.91999999999996</c:v>
                </c:pt>
                <c:pt idx="4117">
                  <c:v>593.91999999999996</c:v>
                </c:pt>
                <c:pt idx="4118">
                  <c:v>633.91999999999996</c:v>
                </c:pt>
                <c:pt idx="4119">
                  <c:v>663.68000000000052</c:v>
                </c:pt>
                <c:pt idx="4120">
                  <c:v>683.52</c:v>
                </c:pt>
                <c:pt idx="4121">
                  <c:v>713.6</c:v>
                </c:pt>
                <c:pt idx="4122">
                  <c:v>743.68000000000052</c:v>
                </c:pt>
                <c:pt idx="4123">
                  <c:v>743.68000000000052</c:v>
                </c:pt>
                <c:pt idx="4124">
                  <c:v>753.92</c:v>
                </c:pt>
                <c:pt idx="4125">
                  <c:v>856.95999999999947</c:v>
                </c:pt>
                <c:pt idx="4126">
                  <c:v>956.8</c:v>
                </c:pt>
                <c:pt idx="4127">
                  <c:v>1047.6799999999998</c:v>
                </c:pt>
                <c:pt idx="4128">
                  <c:v>1138.56</c:v>
                </c:pt>
                <c:pt idx="4129">
                  <c:v>1176.96</c:v>
                </c:pt>
                <c:pt idx="4130">
                  <c:v>1143.6799999999998</c:v>
                </c:pt>
                <c:pt idx="4131">
                  <c:v>1123.8399999999999</c:v>
                </c:pt>
                <c:pt idx="4132">
                  <c:v>1062.4000000000001</c:v>
                </c:pt>
                <c:pt idx="4133">
                  <c:v>1012.48</c:v>
                </c:pt>
                <c:pt idx="4134">
                  <c:v>940.8</c:v>
                </c:pt>
                <c:pt idx="4135">
                  <c:v>705.92</c:v>
                </c:pt>
                <c:pt idx="4136">
                  <c:v>787.83999999999946</c:v>
                </c:pt>
                <c:pt idx="4137">
                  <c:v>859.52</c:v>
                </c:pt>
                <c:pt idx="4138">
                  <c:v>909.43999999999949</c:v>
                </c:pt>
                <c:pt idx="4139">
                  <c:v>949.76</c:v>
                </c:pt>
                <c:pt idx="4140">
                  <c:v>999.68000000000052</c:v>
                </c:pt>
                <c:pt idx="4141">
                  <c:v>1069.44</c:v>
                </c:pt>
                <c:pt idx="4142">
                  <c:v>1109.76</c:v>
                </c:pt>
                <c:pt idx="4143">
                  <c:v>1120</c:v>
                </c:pt>
                <c:pt idx="4144">
                  <c:v>1136.6399999999999</c:v>
                </c:pt>
                <c:pt idx="4145">
                  <c:v>1072.6399999999999</c:v>
                </c:pt>
                <c:pt idx="4146">
                  <c:v>1020.8</c:v>
                </c:pt>
                <c:pt idx="4147">
                  <c:v>1000.9599999999994</c:v>
                </c:pt>
                <c:pt idx="4148">
                  <c:v>990.72</c:v>
                </c:pt>
                <c:pt idx="4149">
                  <c:v>970.88</c:v>
                </c:pt>
                <c:pt idx="4150">
                  <c:v>950.4</c:v>
                </c:pt>
                <c:pt idx="4151">
                  <c:v>940.8</c:v>
                </c:pt>
                <c:pt idx="4152">
                  <c:v>992.64</c:v>
                </c:pt>
                <c:pt idx="4153">
                  <c:v>827.52</c:v>
                </c:pt>
                <c:pt idx="4154">
                  <c:v>788.48</c:v>
                </c:pt>
                <c:pt idx="4155">
                  <c:v>773.76</c:v>
                </c:pt>
                <c:pt idx="4156">
                  <c:v>731.52</c:v>
                </c:pt>
                <c:pt idx="4157">
                  <c:v>726.4</c:v>
                </c:pt>
                <c:pt idx="4158">
                  <c:v>696.95999999999947</c:v>
                </c:pt>
                <c:pt idx="4159">
                  <c:v>676.48</c:v>
                </c:pt>
                <c:pt idx="4160">
                  <c:v>678.4</c:v>
                </c:pt>
                <c:pt idx="4161">
                  <c:v>778.88</c:v>
                </c:pt>
                <c:pt idx="4162">
                  <c:v>762.88</c:v>
                </c:pt>
                <c:pt idx="4163">
                  <c:v>742.4</c:v>
                </c:pt>
                <c:pt idx="4164">
                  <c:v>752.64</c:v>
                </c:pt>
                <c:pt idx="4165">
                  <c:v>768.64</c:v>
                </c:pt>
                <c:pt idx="4166">
                  <c:v>937.6</c:v>
                </c:pt>
                <c:pt idx="4167">
                  <c:v>816.64</c:v>
                </c:pt>
                <c:pt idx="4168">
                  <c:v>796.8</c:v>
                </c:pt>
                <c:pt idx="4169">
                  <c:v>786.56</c:v>
                </c:pt>
                <c:pt idx="4170">
                  <c:v>766.72</c:v>
                </c:pt>
                <c:pt idx="4171">
                  <c:v>800</c:v>
                </c:pt>
                <c:pt idx="4172">
                  <c:v>736.64</c:v>
                </c:pt>
                <c:pt idx="4173">
                  <c:v>726.4</c:v>
                </c:pt>
                <c:pt idx="4174">
                  <c:v>822.4</c:v>
                </c:pt>
                <c:pt idx="4175">
                  <c:v>832.64</c:v>
                </c:pt>
                <c:pt idx="4176">
                  <c:v>888.95999999999947</c:v>
                </c:pt>
                <c:pt idx="4177">
                  <c:v>912.64</c:v>
                </c:pt>
                <c:pt idx="4178">
                  <c:v>912.64</c:v>
                </c:pt>
                <c:pt idx="4179">
                  <c:v>903.68000000000052</c:v>
                </c:pt>
                <c:pt idx="4180">
                  <c:v>903.68000000000052</c:v>
                </c:pt>
                <c:pt idx="4181">
                  <c:v>877.43999999999949</c:v>
                </c:pt>
                <c:pt idx="4182">
                  <c:v>867.83999999999946</c:v>
                </c:pt>
                <c:pt idx="4183">
                  <c:v>848</c:v>
                </c:pt>
                <c:pt idx="4184">
                  <c:v>827.52</c:v>
                </c:pt>
                <c:pt idx="4185">
                  <c:v>827.52</c:v>
                </c:pt>
                <c:pt idx="4186">
                  <c:v>804.48</c:v>
                </c:pt>
                <c:pt idx="4187">
                  <c:v>804.48</c:v>
                </c:pt>
                <c:pt idx="4188">
                  <c:v>794.88</c:v>
                </c:pt>
                <c:pt idx="4189">
                  <c:v>784.64</c:v>
                </c:pt>
                <c:pt idx="4190">
                  <c:v>764.8</c:v>
                </c:pt>
                <c:pt idx="4191">
                  <c:v>774.4</c:v>
                </c:pt>
                <c:pt idx="4192">
                  <c:v>754.56</c:v>
                </c:pt>
                <c:pt idx="4193">
                  <c:v>744.95999999999947</c:v>
                </c:pt>
                <c:pt idx="4194">
                  <c:v>734.72</c:v>
                </c:pt>
                <c:pt idx="4195">
                  <c:v>714.88</c:v>
                </c:pt>
                <c:pt idx="4196">
                  <c:v>704.64</c:v>
                </c:pt>
                <c:pt idx="4197">
                  <c:v>704.64</c:v>
                </c:pt>
                <c:pt idx="4198">
                  <c:v>704.64</c:v>
                </c:pt>
                <c:pt idx="4199">
                  <c:v>694.4</c:v>
                </c:pt>
                <c:pt idx="4200">
                  <c:v>684.8</c:v>
                </c:pt>
                <c:pt idx="4201">
                  <c:v>684.8</c:v>
                </c:pt>
                <c:pt idx="4202">
                  <c:v>674.56</c:v>
                </c:pt>
                <c:pt idx="4203">
                  <c:v>664.95999999999947</c:v>
                </c:pt>
                <c:pt idx="4204">
                  <c:v>654.72</c:v>
                </c:pt>
                <c:pt idx="4205">
                  <c:v>654.72</c:v>
                </c:pt>
                <c:pt idx="4206">
                  <c:v>656.64</c:v>
                </c:pt>
                <c:pt idx="4207">
                  <c:v>636.79999999999995</c:v>
                </c:pt>
                <c:pt idx="4208">
                  <c:v>632.95999999999947</c:v>
                </c:pt>
                <c:pt idx="4209">
                  <c:v>622.72</c:v>
                </c:pt>
                <c:pt idx="4210">
                  <c:v>617.91999999999996</c:v>
                </c:pt>
                <c:pt idx="4211">
                  <c:v>617.91999999999996</c:v>
                </c:pt>
                <c:pt idx="4212">
                  <c:v>608</c:v>
                </c:pt>
                <c:pt idx="4213">
                  <c:v>600.95999999999947</c:v>
                </c:pt>
                <c:pt idx="4214">
                  <c:v>600.95999999999947</c:v>
                </c:pt>
                <c:pt idx="4215">
                  <c:v>593.91999999999996</c:v>
                </c:pt>
                <c:pt idx="4216">
                  <c:v>593.91999999999996</c:v>
                </c:pt>
                <c:pt idx="4217">
                  <c:v>584</c:v>
                </c:pt>
                <c:pt idx="4218">
                  <c:v>579.83999999999946</c:v>
                </c:pt>
                <c:pt idx="4219">
                  <c:v>579.83999999999946</c:v>
                </c:pt>
                <c:pt idx="4220">
                  <c:v>579.83999999999946</c:v>
                </c:pt>
                <c:pt idx="4221">
                  <c:v>569.91999999999996</c:v>
                </c:pt>
                <c:pt idx="4222">
                  <c:v>569.91999999999996</c:v>
                </c:pt>
                <c:pt idx="4223">
                  <c:v>563.83999999999946</c:v>
                </c:pt>
                <c:pt idx="4224">
                  <c:v>560</c:v>
                </c:pt>
                <c:pt idx="4225">
                  <c:v>560</c:v>
                </c:pt>
                <c:pt idx="4226">
                  <c:v>553.91999999999996</c:v>
                </c:pt>
                <c:pt idx="4227">
                  <c:v>544</c:v>
                </c:pt>
                <c:pt idx="4228">
                  <c:v>544.95999999999947</c:v>
                </c:pt>
                <c:pt idx="4229">
                  <c:v>544.95999999999947</c:v>
                </c:pt>
                <c:pt idx="4230">
                  <c:v>542.72</c:v>
                </c:pt>
                <c:pt idx="4231">
                  <c:v>540.79999999999995</c:v>
                </c:pt>
                <c:pt idx="4232">
                  <c:v>540.79999999999995</c:v>
                </c:pt>
                <c:pt idx="4233">
                  <c:v>538.88</c:v>
                </c:pt>
                <c:pt idx="4234">
                  <c:v>539.83999999999946</c:v>
                </c:pt>
                <c:pt idx="4235">
                  <c:v>539.83999999999946</c:v>
                </c:pt>
                <c:pt idx="4236">
                  <c:v>536.95999999999947</c:v>
                </c:pt>
                <c:pt idx="4237">
                  <c:v>536.95999999999947</c:v>
                </c:pt>
                <c:pt idx="4238">
                  <c:v>536.95999999999947</c:v>
                </c:pt>
                <c:pt idx="4239">
                  <c:v>532.79999999999995</c:v>
                </c:pt>
                <c:pt idx="4240">
                  <c:v>528</c:v>
                </c:pt>
                <c:pt idx="4241">
                  <c:v>528</c:v>
                </c:pt>
                <c:pt idx="4242">
                  <c:v>526.72</c:v>
                </c:pt>
                <c:pt idx="4243">
                  <c:v>523.83999999999946</c:v>
                </c:pt>
                <c:pt idx="4244">
                  <c:v>523.83999999999946</c:v>
                </c:pt>
                <c:pt idx="4245">
                  <c:v>522.88</c:v>
                </c:pt>
                <c:pt idx="4246">
                  <c:v>518.72</c:v>
                </c:pt>
                <c:pt idx="4247">
                  <c:v>518.72</c:v>
                </c:pt>
                <c:pt idx="4248">
                  <c:v>516.79999999999995</c:v>
                </c:pt>
                <c:pt idx="4249">
                  <c:v>513.91999999999996</c:v>
                </c:pt>
                <c:pt idx="4250">
                  <c:v>513.91999999999996</c:v>
                </c:pt>
                <c:pt idx="4251">
                  <c:v>512</c:v>
                </c:pt>
                <c:pt idx="4252">
                  <c:v>512</c:v>
                </c:pt>
                <c:pt idx="4253">
                  <c:v>521.91999999999996</c:v>
                </c:pt>
                <c:pt idx="4254">
                  <c:v>520</c:v>
                </c:pt>
                <c:pt idx="4255">
                  <c:v>520</c:v>
                </c:pt>
                <c:pt idx="4256">
                  <c:v>520.95999999999947</c:v>
                </c:pt>
                <c:pt idx="4257">
                  <c:v>522.88</c:v>
                </c:pt>
                <c:pt idx="4258">
                  <c:v>522.88</c:v>
                </c:pt>
                <c:pt idx="4259">
                  <c:v>540.79999999999995</c:v>
                </c:pt>
                <c:pt idx="4260">
                  <c:v>540.79999999999995</c:v>
                </c:pt>
                <c:pt idx="4261">
                  <c:v>546.88</c:v>
                </c:pt>
                <c:pt idx="4262">
                  <c:v>556.79999999999995</c:v>
                </c:pt>
                <c:pt idx="4263">
                  <c:v>660.48</c:v>
                </c:pt>
                <c:pt idx="4264">
                  <c:v>750.72</c:v>
                </c:pt>
                <c:pt idx="4265">
                  <c:v>860.8</c:v>
                </c:pt>
                <c:pt idx="4266">
                  <c:v>993.92</c:v>
                </c:pt>
                <c:pt idx="4267">
                  <c:v>1115.52</c:v>
                </c:pt>
                <c:pt idx="4268">
                  <c:v>1145.5999999999999</c:v>
                </c:pt>
                <c:pt idx="4269">
                  <c:v>1136.6399999999999</c:v>
                </c:pt>
                <c:pt idx="4270">
                  <c:v>1096.96</c:v>
                </c:pt>
                <c:pt idx="4271">
                  <c:v>1245.44</c:v>
                </c:pt>
                <c:pt idx="4272">
                  <c:v>1305.5999999999999</c:v>
                </c:pt>
                <c:pt idx="4273">
                  <c:v>1384.96</c:v>
                </c:pt>
                <c:pt idx="4274">
                  <c:v>1489.92</c:v>
                </c:pt>
                <c:pt idx="4275">
                  <c:v>1603.84</c:v>
                </c:pt>
                <c:pt idx="4276">
                  <c:v>1644.8</c:v>
                </c:pt>
                <c:pt idx="4277">
                  <c:v>1675.52</c:v>
                </c:pt>
                <c:pt idx="4278">
                  <c:v>1614.08</c:v>
                </c:pt>
                <c:pt idx="4279">
                  <c:v>1634.56</c:v>
                </c:pt>
                <c:pt idx="4280">
                  <c:v>1761.28</c:v>
                </c:pt>
                <c:pt idx="4281">
                  <c:v>1900.8</c:v>
                </c:pt>
                <c:pt idx="4282">
                  <c:v>1858.56</c:v>
                </c:pt>
                <c:pt idx="4283">
                  <c:v>1847.04</c:v>
                </c:pt>
                <c:pt idx="4284">
                  <c:v>1795.84</c:v>
                </c:pt>
                <c:pt idx="4285">
                  <c:v>1786.8799999999999</c:v>
                </c:pt>
                <c:pt idx="4286">
                  <c:v>1786.8799999999999</c:v>
                </c:pt>
                <c:pt idx="4287">
                  <c:v>1735.6799999999998</c:v>
                </c:pt>
                <c:pt idx="4288">
                  <c:v>1715.2</c:v>
                </c:pt>
                <c:pt idx="4289">
                  <c:v>1206.4000000000001</c:v>
                </c:pt>
                <c:pt idx="4290">
                  <c:v>1114.8799999999999</c:v>
                </c:pt>
                <c:pt idx="4291">
                  <c:v>942.72</c:v>
                </c:pt>
                <c:pt idx="4292">
                  <c:v>826.88</c:v>
                </c:pt>
                <c:pt idx="4293">
                  <c:v>775.68000000000052</c:v>
                </c:pt>
                <c:pt idx="4294">
                  <c:v>714.88</c:v>
                </c:pt>
                <c:pt idx="4295">
                  <c:v>693.76</c:v>
                </c:pt>
                <c:pt idx="4296">
                  <c:v>643.83999999999946</c:v>
                </c:pt>
                <c:pt idx="4297">
                  <c:v>643.83999999999946</c:v>
                </c:pt>
                <c:pt idx="4298">
                  <c:v>613.76</c:v>
                </c:pt>
                <c:pt idx="4299">
                  <c:v>593.91999999999996</c:v>
                </c:pt>
                <c:pt idx="4300">
                  <c:v>563.83999999999946</c:v>
                </c:pt>
                <c:pt idx="4301">
                  <c:v>563.83999999999946</c:v>
                </c:pt>
                <c:pt idx="4302">
                  <c:v>544</c:v>
                </c:pt>
                <c:pt idx="4303">
                  <c:v>523.83999999999946</c:v>
                </c:pt>
                <c:pt idx="4304">
                  <c:v>518.72</c:v>
                </c:pt>
                <c:pt idx="4305">
                  <c:v>518.72</c:v>
                </c:pt>
                <c:pt idx="4306">
                  <c:v>502.71999999999969</c:v>
                </c:pt>
                <c:pt idx="4307">
                  <c:v>502.71999999999969</c:v>
                </c:pt>
                <c:pt idx="4308">
                  <c:v>492.8</c:v>
                </c:pt>
                <c:pt idx="4309">
                  <c:v>502.71999999999969</c:v>
                </c:pt>
                <c:pt idx="4310">
                  <c:v>499.84000000000032</c:v>
                </c:pt>
                <c:pt idx="4311">
                  <c:v>673.92</c:v>
                </c:pt>
                <c:pt idx="4312">
                  <c:v>724.48</c:v>
                </c:pt>
                <c:pt idx="4313">
                  <c:v>738.56</c:v>
                </c:pt>
                <c:pt idx="4314">
                  <c:v>768.64</c:v>
                </c:pt>
                <c:pt idx="4315">
                  <c:v>797.43999999999949</c:v>
                </c:pt>
                <c:pt idx="4316">
                  <c:v>817.92</c:v>
                </c:pt>
                <c:pt idx="4317">
                  <c:v>870.4</c:v>
                </c:pt>
                <c:pt idx="4318">
                  <c:v>871.68000000000052</c:v>
                </c:pt>
                <c:pt idx="4319">
                  <c:v>910.72</c:v>
                </c:pt>
                <c:pt idx="4320">
                  <c:v>890.88</c:v>
                </c:pt>
                <c:pt idx="4321">
                  <c:v>889.6</c:v>
                </c:pt>
                <c:pt idx="4322">
                  <c:v>680.95999999999947</c:v>
                </c:pt>
                <c:pt idx="4323">
                  <c:v>640</c:v>
                </c:pt>
                <c:pt idx="4324">
                  <c:v>649.91999999999996</c:v>
                </c:pt>
                <c:pt idx="4325">
                  <c:v>740.48</c:v>
                </c:pt>
                <c:pt idx="4326">
                  <c:v>771.83999999999946</c:v>
                </c:pt>
                <c:pt idx="4327">
                  <c:v>833.92</c:v>
                </c:pt>
                <c:pt idx="4328">
                  <c:v>855.68000000000052</c:v>
                </c:pt>
                <c:pt idx="4329">
                  <c:v>855.68000000000052</c:v>
                </c:pt>
                <c:pt idx="4330">
                  <c:v>897.92</c:v>
                </c:pt>
                <c:pt idx="4331">
                  <c:v>938.88</c:v>
                </c:pt>
                <c:pt idx="4332">
                  <c:v>948.48</c:v>
                </c:pt>
                <c:pt idx="4333">
                  <c:v>856.95999999999947</c:v>
                </c:pt>
                <c:pt idx="4334">
                  <c:v>836.48</c:v>
                </c:pt>
                <c:pt idx="4335">
                  <c:v>816.64</c:v>
                </c:pt>
                <c:pt idx="4336">
                  <c:v>786.56</c:v>
                </c:pt>
                <c:pt idx="4337">
                  <c:v>746.88</c:v>
                </c:pt>
                <c:pt idx="4338">
                  <c:v>736.64</c:v>
                </c:pt>
                <c:pt idx="4339">
                  <c:v>726.4</c:v>
                </c:pt>
                <c:pt idx="4340">
                  <c:v>706.56</c:v>
                </c:pt>
                <c:pt idx="4341">
                  <c:v>686.72</c:v>
                </c:pt>
                <c:pt idx="4342">
                  <c:v>676.48</c:v>
                </c:pt>
                <c:pt idx="4343">
                  <c:v>656.64</c:v>
                </c:pt>
                <c:pt idx="4344">
                  <c:v>656.64</c:v>
                </c:pt>
                <c:pt idx="4345">
                  <c:v>636.79999999999995</c:v>
                </c:pt>
                <c:pt idx="4346">
                  <c:v>626.88</c:v>
                </c:pt>
                <c:pt idx="4347">
                  <c:v>616.95999999999947</c:v>
                </c:pt>
                <c:pt idx="4348">
                  <c:v>606.72</c:v>
                </c:pt>
                <c:pt idx="4349">
                  <c:v>596.79999999999995</c:v>
                </c:pt>
                <c:pt idx="4350">
                  <c:v>586.88</c:v>
                </c:pt>
                <c:pt idx="4351">
                  <c:v>576.95999999999947</c:v>
                </c:pt>
                <c:pt idx="4352">
                  <c:v>566.72</c:v>
                </c:pt>
                <c:pt idx="4353">
                  <c:v>561.91999999999996</c:v>
                </c:pt>
                <c:pt idx="4354">
                  <c:v>552</c:v>
                </c:pt>
                <c:pt idx="4355">
                  <c:v>544</c:v>
                </c:pt>
                <c:pt idx="4356">
                  <c:v>533.76</c:v>
                </c:pt>
                <c:pt idx="4357">
                  <c:v>532.79999999999995</c:v>
                </c:pt>
                <c:pt idx="4358">
                  <c:v>522.88</c:v>
                </c:pt>
                <c:pt idx="4359">
                  <c:v>522.88</c:v>
                </c:pt>
                <c:pt idx="4360">
                  <c:v>515.83999999999946</c:v>
                </c:pt>
                <c:pt idx="4361">
                  <c:v>515.83999999999946</c:v>
                </c:pt>
                <c:pt idx="4362">
                  <c:v>515.83999999999946</c:v>
                </c:pt>
                <c:pt idx="4363">
                  <c:v>505.91999999999962</c:v>
                </c:pt>
                <c:pt idx="4364">
                  <c:v>502.71999999999969</c:v>
                </c:pt>
                <c:pt idx="4365">
                  <c:v>502.71999999999969</c:v>
                </c:pt>
                <c:pt idx="4366">
                  <c:v>494.71999999999969</c:v>
                </c:pt>
                <c:pt idx="4367">
                  <c:v>489.91999999999962</c:v>
                </c:pt>
                <c:pt idx="4368">
                  <c:v>489.91999999999962</c:v>
                </c:pt>
                <c:pt idx="4369">
                  <c:v>486.71999999999969</c:v>
                </c:pt>
                <c:pt idx="4370">
                  <c:v>482.88</c:v>
                </c:pt>
                <c:pt idx="4371">
                  <c:v>482.88</c:v>
                </c:pt>
                <c:pt idx="4372">
                  <c:v>478.71999999999969</c:v>
                </c:pt>
                <c:pt idx="4373">
                  <c:v>474.88</c:v>
                </c:pt>
                <c:pt idx="4374">
                  <c:v>474.88</c:v>
                </c:pt>
                <c:pt idx="4375">
                  <c:v>470.71999999999969</c:v>
                </c:pt>
                <c:pt idx="4376">
                  <c:v>469.76</c:v>
                </c:pt>
                <c:pt idx="4377">
                  <c:v>469.76</c:v>
                </c:pt>
                <c:pt idx="4378">
                  <c:v>467.84000000000032</c:v>
                </c:pt>
                <c:pt idx="4379">
                  <c:v>468.8</c:v>
                </c:pt>
                <c:pt idx="4380">
                  <c:v>468.8</c:v>
                </c:pt>
                <c:pt idx="4381">
                  <c:v>465.91999999999962</c:v>
                </c:pt>
                <c:pt idx="4382">
                  <c:v>465.91999999999962</c:v>
                </c:pt>
                <c:pt idx="4383">
                  <c:v>465.91999999999962</c:v>
                </c:pt>
                <c:pt idx="4384">
                  <c:v>461.76</c:v>
                </c:pt>
                <c:pt idx="4385">
                  <c:v>464</c:v>
                </c:pt>
                <c:pt idx="4386">
                  <c:v>464</c:v>
                </c:pt>
                <c:pt idx="4387">
                  <c:v>462.71999999999969</c:v>
                </c:pt>
                <c:pt idx="4388">
                  <c:v>467.84000000000032</c:v>
                </c:pt>
                <c:pt idx="4389">
                  <c:v>467.84000000000032</c:v>
                </c:pt>
                <c:pt idx="4390">
                  <c:v>472</c:v>
                </c:pt>
                <c:pt idx="4391">
                  <c:v>473.91999999999962</c:v>
                </c:pt>
                <c:pt idx="4392">
                  <c:v>473.91999999999962</c:v>
                </c:pt>
                <c:pt idx="4393">
                  <c:v>472.96</c:v>
                </c:pt>
                <c:pt idx="4394">
                  <c:v>474.88</c:v>
                </c:pt>
                <c:pt idx="4395">
                  <c:v>504.96</c:v>
                </c:pt>
                <c:pt idx="4396">
                  <c:v>474.88</c:v>
                </c:pt>
                <c:pt idx="4397">
                  <c:v>484.8</c:v>
                </c:pt>
                <c:pt idx="4398">
                  <c:v>484.8</c:v>
                </c:pt>
                <c:pt idx="4399">
                  <c:v>484.8</c:v>
                </c:pt>
                <c:pt idx="4400">
                  <c:v>488.96</c:v>
                </c:pt>
                <c:pt idx="4401">
                  <c:v>498.88</c:v>
                </c:pt>
                <c:pt idx="4402">
                  <c:v>529.91999999999996</c:v>
                </c:pt>
                <c:pt idx="4403">
                  <c:v>560</c:v>
                </c:pt>
                <c:pt idx="4404">
                  <c:v>682.88</c:v>
                </c:pt>
                <c:pt idx="4405">
                  <c:v>826.88</c:v>
                </c:pt>
                <c:pt idx="4406">
                  <c:v>978.56</c:v>
                </c:pt>
                <c:pt idx="4407">
                  <c:v>1017.6</c:v>
                </c:pt>
                <c:pt idx="4408">
                  <c:v>998.4</c:v>
                </c:pt>
                <c:pt idx="4409">
                  <c:v>1008.64</c:v>
                </c:pt>
                <c:pt idx="4410">
                  <c:v>697.6</c:v>
                </c:pt>
                <c:pt idx="4411">
                  <c:v>803.83999999999946</c:v>
                </c:pt>
                <c:pt idx="4412">
                  <c:v>880</c:v>
                </c:pt>
                <c:pt idx="4413">
                  <c:v>848</c:v>
                </c:pt>
                <c:pt idx="4414">
                  <c:v>808.95999999999947</c:v>
                </c:pt>
                <c:pt idx="4415">
                  <c:v>849.92</c:v>
                </c:pt>
                <c:pt idx="4416">
                  <c:v>837.76</c:v>
                </c:pt>
                <c:pt idx="4417">
                  <c:v>827.52</c:v>
                </c:pt>
                <c:pt idx="4418">
                  <c:v>807.68000000000052</c:v>
                </c:pt>
                <c:pt idx="4419">
                  <c:v>807.68000000000052</c:v>
                </c:pt>
                <c:pt idx="4420">
                  <c:v>777.6</c:v>
                </c:pt>
                <c:pt idx="4421">
                  <c:v>757.76</c:v>
                </c:pt>
                <c:pt idx="4422">
                  <c:v>747.52</c:v>
                </c:pt>
                <c:pt idx="4423">
                  <c:v>737.92</c:v>
                </c:pt>
                <c:pt idx="4424">
                  <c:v>717.43999999999949</c:v>
                </c:pt>
                <c:pt idx="4425">
                  <c:v>707.83999999999946</c:v>
                </c:pt>
                <c:pt idx="4426">
                  <c:v>698.88</c:v>
                </c:pt>
                <c:pt idx="4427">
                  <c:v>698.88</c:v>
                </c:pt>
                <c:pt idx="4428">
                  <c:v>688.64</c:v>
                </c:pt>
                <c:pt idx="4429">
                  <c:v>709.76</c:v>
                </c:pt>
                <c:pt idx="4430">
                  <c:v>790.4</c:v>
                </c:pt>
                <c:pt idx="4431">
                  <c:v>850.56</c:v>
                </c:pt>
                <c:pt idx="4432">
                  <c:v>910.72</c:v>
                </c:pt>
                <c:pt idx="4433">
                  <c:v>960.64</c:v>
                </c:pt>
                <c:pt idx="4434">
                  <c:v>990.72</c:v>
                </c:pt>
                <c:pt idx="4435">
                  <c:v>1030.4000000000001</c:v>
                </c:pt>
                <c:pt idx="4436">
                  <c:v>1061.76</c:v>
                </c:pt>
                <c:pt idx="4437">
                  <c:v>1091.8399999999999</c:v>
                </c:pt>
                <c:pt idx="4438">
                  <c:v>1121.92</c:v>
                </c:pt>
                <c:pt idx="4439">
                  <c:v>1028.48</c:v>
                </c:pt>
                <c:pt idx="4440">
                  <c:v>955.52</c:v>
                </c:pt>
                <c:pt idx="4441">
                  <c:v>1066.8799999999999</c:v>
                </c:pt>
                <c:pt idx="4442">
                  <c:v>1159.6799999999998</c:v>
                </c:pt>
                <c:pt idx="4443">
                  <c:v>1223.6799999999998</c:v>
                </c:pt>
                <c:pt idx="4444">
                  <c:v>1243.52</c:v>
                </c:pt>
                <c:pt idx="4445">
                  <c:v>1304.96</c:v>
                </c:pt>
                <c:pt idx="4446">
                  <c:v>1368.32</c:v>
                </c:pt>
                <c:pt idx="4447">
                  <c:v>1197.44</c:v>
                </c:pt>
                <c:pt idx="4448">
                  <c:v>1216</c:v>
                </c:pt>
                <c:pt idx="4449">
                  <c:v>1123.8399999999999</c:v>
                </c:pt>
                <c:pt idx="4450">
                  <c:v>1062.4000000000001</c:v>
                </c:pt>
                <c:pt idx="4451">
                  <c:v>1012.48</c:v>
                </c:pt>
                <c:pt idx="4452">
                  <c:v>971.52</c:v>
                </c:pt>
                <c:pt idx="4453">
                  <c:v>961.92</c:v>
                </c:pt>
                <c:pt idx="4454">
                  <c:v>921.6</c:v>
                </c:pt>
                <c:pt idx="4455">
                  <c:v>891.52</c:v>
                </c:pt>
                <c:pt idx="4456">
                  <c:v>861.43999999999949</c:v>
                </c:pt>
                <c:pt idx="4457">
                  <c:v>832</c:v>
                </c:pt>
                <c:pt idx="4458">
                  <c:v>821.76</c:v>
                </c:pt>
                <c:pt idx="4459">
                  <c:v>801.92</c:v>
                </c:pt>
                <c:pt idx="4460">
                  <c:v>791.68000000000052</c:v>
                </c:pt>
                <c:pt idx="4461">
                  <c:v>780.8</c:v>
                </c:pt>
                <c:pt idx="4462">
                  <c:v>770.56</c:v>
                </c:pt>
                <c:pt idx="4463">
                  <c:v>791.68000000000052</c:v>
                </c:pt>
                <c:pt idx="4464">
                  <c:v>896</c:v>
                </c:pt>
                <c:pt idx="4465">
                  <c:v>976.64</c:v>
                </c:pt>
                <c:pt idx="4466">
                  <c:v>1046.4000000000001</c:v>
                </c:pt>
                <c:pt idx="4467">
                  <c:v>1107.8399999999999</c:v>
                </c:pt>
                <c:pt idx="4468">
                  <c:v>1169.92</c:v>
                </c:pt>
                <c:pt idx="4469">
                  <c:v>1169.92</c:v>
                </c:pt>
                <c:pt idx="4470">
                  <c:v>1275.52</c:v>
                </c:pt>
                <c:pt idx="4471">
                  <c:v>1306.8799999999999</c:v>
                </c:pt>
                <c:pt idx="4472">
                  <c:v>1356.8</c:v>
                </c:pt>
                <c:pt idx="4473">
                  <c:v>1068.8</c:v>
                </c:pt>
                <c:pt idx="4474">
                  <c:v>1291.52</c:v>
                </c:pt>
                <c:pt idx="4475">
                  <c:v>1240.96</c:v>
                </c:pt>
                <c:pt idx="4476">
                  <c:v>1209.5999999999999</c:v>
                </c:pt>
                <c:pt idx="4477">
                  <c:v>1169.92</c:v>
                </c:pt>
                <c:pt idx="4478">
                  <c:v>1129.5999999999999</c:v>
                </c:pt>
                <c:pt idx="4479">
                  <c:v>1109.76</c:v>
                </c:pt>
                <c:pt idx="4480">
                  <c:v>1069.44</c:v>
                </c:pt>
                <c:pt idx="4481">
                  <c:v>1040</c:v>
                </c:pt>
                <c:pt idx="4482">
                  <c:v>1019.52</c:v>
                </c:pt>
                <c:pt idx="4483">
                  <c:v>989.43999999999949</c:v>
                </c:pt>
                <c:pt idx="4484">
                  <c:v>960</c:v>
                </c:pt>
                <c:pt idx="4485">
                  <c:v>939.52</c:v>
                </c:pt>
                <c:pt idx="4486">
                  <c:v>909.43999999999949</c:v>
                </c:pt>
                <c:pt idx="4487">
                  <c:v>889.6</c:v>
                </c:pt>
                <c:pt idx="4488">
                  <c:v>869.76</c:v>
                </c:pt>
                <c:pt idx="4489">
                  <c:v>849.92</c:v>
                </c:pt>
                <c:pt idx="4490">
                  <c:v>829.43999999999949</c:v>
                </c:pt>
                <c:pt idx="4491">
                  <c:v>800</c:v>
                </c:pt>
                <c:pt idx="4492">
                  <c:v>779.52</c:v>
                </c:pt>
                <c:pt idx="4493">
                  <c:v>759.68000000000052</c:v>
                </c:pt>
                <c:pt idx="4494">
                  <c:v>749.43999999999949</c:v>
                </c:pt>
                <c:pt idx="4495">
                  <c:v>729.6</c:v>
                </c:pt>
                <c:pt idx="4496">
                  <c:v>709.76</c:v>
                </c:pt>
                <c:pt idx="4497">
                  <c:v>699.52</c:v>
                </c:pt>
                <c:pt idx="4498">
                  <c:v>679.68000000000052</c:v>
                </c:pt>
                <c:pt idx="4499">
                  <c:v>669.43999999999949</c:v>
                </c:pt>
                <c:pt idx="4500">
                  <c:v>659.83999999999946</c:v>
                </c:pt>
                <c:pt idx="4501">
                  <c:v>649.91999999999996</c:v>
                </c:pt>
                <c:pt idx="4502">
                  <c:v>629.76</c:v>
                </c:pt>
                <c:pt idx="4503">
                  <c:v>629.76</c:v>
                </c:pt>
                <c:pt idx="4504">
                  <c:v>619.83999999999946</c:v>
                </c:pt>
                <c:pt idx="4505">
                  <c:v>609.91999999999996</c:v>
                </c:pt>
                <c:pt idx="4506">
                  <c:v>600</c:v>
                </c:pt>
                <c:pt idx="4507">
                  <c:v>589.76</c:v>
                </c:pt>
                <c:pt idx="4508">
                  <c:v>579.83999999999946</c:v>
                </c:pt>
                <c:pt idx="4509">
                  <c:v>569.91999999999996</c:v>
                </c:pt>
                <c:pt idx="4510">
                  <c:v>560</c:v>
                </c:pt>
                <c:pt idx="4511">
                  <c:v>560</c:v>
                </c:pt>
                <c:pt idx="4512">
                  <c:v>549.76</c:v>
                </c:pt>
                <c:pt idx="4513">
                  <c:v>539.83999999999946</c:v>
                </c:pt>
                <c:pt idx="4514">
                  <c:v>539.83999999999946</c:v>
                </c:pt>
                <c:pt idx="4515">
                  <c:v>532.79999999999995</c:v>
                </c:pt>
                <c:pt idx="4516">
                  <c:v>524.79999999999995</c:v>
                </c:pt>
                <c:pt idx="4517">
                  <c:v>524.79999999999995</c:v>
                </c:pt>
                <c:pt idx="4518">
                  <c:v>517.76</c:v>
                </c:pt>
                <c:pt idx="4519">
                  <c:v>513.91999999999996</c:v>
                </c:pt>
                <c:pt idx="4520">
                  <c:v>513.91999999999996</c:v>
                </c:pt>
                <c:pt idx="4521">
                  <c:v>508.8</c:v>
                </c:pt>
                <c:pt idx="4522">
                  <c:v>502.71999999999969</c:v>
                </c:pt>
                <c:pt idx="4523">
                  <c:v>502.71999999999969</c:v>
                </c:pt>
                <c:pt idx="4524">
                  <c:v>496.96</c:v>
                </c:pt>
                <c:pt idx="4525">
                  <c:v>494.71999999999969</c:v>
                </c:pt>
                <c:pt idx="4526">
                  <c:v>494.71999999999969</c:v>
                </c:pt>
                <c:pt idx="4527">
                  <c:v>491.84000000000032</c:v>
                </c:pt>
                <c:pt idx="4528">
                  <c:v>486.71999999999969</c:v>
                </c:pt>
                <c:pt idx="4529">
                  <c:v>486.71999999999969</c:v>
                </c:pt>
                <c:pt idx="4530">
                  <c:v>484.8</c:v>
                </c:pt>
                <c:pt idx="4531">
                  <c:v>481.91999999999962</c:v>
                </c:pt>
                <c:pt idx="4532">
                  <c:v>481.91999999999962</c:v>
                </c:pt>
                <c:pt idx="4533">
                  <c:v>478.71999999999969</c:v>
                </c:pt>
                <c:pt idx="4534">
                  <c:v>477.76</c:v>
                </c:pt>
                <c:pt idx="4535">
                  <c:v>477.76</c:v>
                </c:pt>
                <c:pt idx="4536">
                  <c:v>477.76</c:v>
                </c:pt>
                <c:pt idx="4537">
                  <c:v>475.84000000000032</c:v>
                </c:pt>
                <c:pt idx="4538">
                  <c:v>475.84000000000032</c:v>
                </c:pt>
                <c:pt idx="4539">
                  <c:v>485.76</c:v>
                </c:pt>
                <c:pt idx="4540">
                  <c:v>485.76</c:v>
                </c:pt>
                <c:pt idx="4541">
                  <c:v>485.76</c:v>
                </c:pt>
                <c:pt idx="4542">
                  <c:v>486.71999999999969</c:v>
                </c:pt>
                <c:pt idx="4543">
                  <c:v>486.71999999999969</c:v>
                </c:pt>
                <c:pt idx="4544">
                  <c:v>486.71999999999969</c:v>
                </c:pt>
                <c:pt idx="4545">
                  <c:v>490.88</c:v>
                </c:pt>
                <c:pt idx="4546">
                  <c:v>490.88</c:v>
                </c:pt>
                <c:pt idx="4547">
                  <c:v>490.88</c:v>
                </c:pt>
                <c:pt idx="4548">
                  <c:v>491.84000000000032</c:v>
                </c:pt>
                <c:pt idx="4549">
                  <c:v>501.76</c:v>
                </c:pt>
                <c:pt idx="4550">
                  <c:v>512</c:v>
                </c:pt>
                <c:pt idx="4551">
                  <c:v>521.91999999999996</c:v>
                </c:pt>
                <c:pt idx="4552">
                  <c:v>531.83999999999946</c:v>
                </c:pt>
                <c:pt idx="4553">
                  <c:v>552</c:v>
                </c:pt>
                <c:pt idx="4554">
                  <c:v>561.91999999999996</c:v>
                </c:pt>
                <c:pt idx="4555">
                  <c:v>571.83999999999946</c:v>
                </c:pt>
                <c:pt idx="4556">
                  <c:v>571.83999999999946</c:v>
                </c:pt>
                <c:pt idx="4557">
                  <c:v>578.88</c:v>
                </c:pt>
                <c:pt idx="4558">
                  <c:v>586.88</c:v>
                </c:pt>
                <c:pt idx="4559">
                  <c:v>558.72</c:v>
                </c:pt>
                <c:pt idx="4560">
                  <c:v>568.95999999999947</c:v>
                </c:pt>
                <c:pt idx="4561">
                  <c:v>568.95999999999947</c:v>
                </c:pt>
                <c:pt idx="4562">
                  <c:v>573.76</c:v>
                </c:pt>
                <c:pt idx="4563">
                  <c:v>584</c:v>
                </c:pt>
                <c:pt idx="4564">
                  <c:v>593.91999999999996</c:v>
                </c:pt>
                <c:pt idx="4565">
                  <c:v>603.83999999999946</c:v>
                </c:pt>
                <c:pt idx="4566">
                  <c:v>613.76</c:v>
                </c:pt>
                <c:pt idx="4567">
                  <c:v>624</c:v>
                </c:pt>
                <c:pt idx="4568">
                  <c:v>633.91999999999996</c:v>
                </c:pt>
                <c:pt idx="4569">
                  <c:v>643.83999999999946</c:v>
                </c:pt>
                <c:pt idx="4570">
                  <c:v>653.76</c:v>
                </c:pt>
                <c:pt idx="4571">
                  <c:v>663.68000000000052</c:v>
                </c:pt>
                <c:pt idx="4572">
                  <c:v>663.68000000000052</c:v>
                </c:pt>
                <c:pt idx="4573">
                  <c:v>673.92</c:v>
                </c:pt>
                <c:pt idx="4574">
                  <c:v>683.52</c:v>
                </c:pt>
                <c:pt idx="4575">
                  <c:v>693.76</c:v>
                </c:pt>
                <c:pt idx="4576">
                  <c:v>693.76</c:v>
                </c:pt>
                <c:pt idx="4577">
                  <c:v>701.43999999999949</c:v>
                </c:pt>
                <c:pt idx="4578">
                  <c:v>708.48</c:v>
                </c:pt>
                <c:pt idx="4579">
                  <c:v>708.48</c:v>
                </c:pt>
                <c:pt idx="4580">
                  <c:v>710.4</c:v>
                </c:pt>
                <c:pt idx="4581">
                  <c:v>712.95999999999947</c:v>
                </c:pt>
                <c:pt idx="4582">
                  <c:v>712.95999999999947</c:v>
                </c:pt>
                <c:pt idx="4583">
                  <c:v>710.4</c:v>
                </c:pt>
                <c:pt idx="4584">
                  <c:v>713.6</c:v>
                </c:pt>
                <c:pt idx="4585">
                  <c:v>713.6</c:v>
                </c:pt>
                <c:pt idx="4586">
                  <c:v>713.6</c:v>
                </c:pt>
                <c:pt idx="4587">
                  <c:v>714.88</c:v>
                </c:pt>
                <c:pt idx="4588">
                  <c:v>714.88</c:v>
                </c:pt>
                <c:pt idx="4589">
                  <c:v>711.68000000000052</c:v>
                </c:pt>
                <c:pt idx="4590">
                  <c:v>702.72</c:v>
                </c:pt>
                <c:pt idx="4591">
                  <c:v>702.72</c:v>
                </c:pt>
                <c:pt idx="4592">
                  <c:v>698.88</c:v>
                </c:pt>
                <c:pt idx="4593">
                  <c:v>694.4</c:v>
                </c:pt>
                <c:pt idx="4594">
                  <c:v>694.4</c:v>
                </c:pt>
                <c:pt idx="4595">
                  <c:v>688</c:v>
                </c:pt>
                <c:pt idx="4596">
                  <c:v>686.72</c:v>
                </c:pt>
                <c:pt idx="4597">
                  <c:v>686.72</c:v>
                </c:pt>
                <c:pt idx="4598">
                  <c:v>677.76</c:v>
                </c:pt>
                <c:pt idx="4599">
                  <c:v>673.92</c:v>
                </c:pt>
                <c:pt idx="4600">
                  <c:v>673.92</c:v>
                </c:pt>
                <c:pt idx="4601">
                  <c:v>666.88</c:v>
                </c:pt>
                <c:pt idx="4602">
                  <c:v>660.48</c:v>
                </c:pt>
                <c:pt idx="4603">
                  <c:v>660.48</c:v>
                </c:pt>
                <c:pt idx="4604">
                  <c:v>656</c:v>
                </c:pt>
                <c:pt idx="4605">
                  <c:v>653.76</c:v>
                </c:pt>
                <c:pt idx="4606">
                  <c:v>653.76</c:v>
                </c:pt>
                <c:pt idx="4607">
                  <c:v>651.83999999999946</c:v>
                </c:pt>
                <c:pt idx="4608">
                  <c:v>650.88</c:v>
                </c:pt>
                <c:pt idx="4609">
                  <c:v>650.88</c:v>
                </c:pt>
                <c:pt idx="4610">
                  <c:v>648.95999999999947</c:v>
                </c:pt>
                <c:pt idx="4611">
                  <c:v>641.91999999999996</c:v>
                </c:pt>
                <c:pt idx="4612">
                  <c:v>641.91999999999996</c:v>
                </c:pt>
                <c:pt idx="4613">
                  <c:v>635.83999999999946</c:v>
                </c:pt>
                <c:pt idx="4614">
                  <c:v>629.76</c:v>
                </c:pt>
                <c:pt idx="4615">
                  <c:v>629.76</c:v>
                </c:pt>
                <c:pt idx="4616">
                  <c:v>624.95999999999947</c:v>
                </c:pt>
                <c:pt idx="4617">
                  <c:v>616.95999999999947</c:v>
                </c:pt>
                <c:pt idx="4618">
                  <c:v>616.95999999999947</c:v>
                </c:pt>
                <c:pt idx="4619">
                  <c:v>610.88</c:v>
                </c:pt>
                <c:pt idx="4620">
                  <c:v>603.83999999999946</c:v>
                </c:pt>
                <c:pt idx="4621">
                  <c:v>603.83999999999946</c:v>
                </c:pt>
                <c:pt idx="4622">
                  <c:v>594.88</c:v>
                </c:pt>
                <c:pt idx="4623">
                  <c:v>586.88</c:v>
                </c:pt>
                <c:pt idx="4624">
                  <c:v>586.88</c:v>
                </c:pt>
                <c:pt idx="4625">
                  <c:v>576.95999999999947</c:v>
                </c:pt>
                <c:pt idx="4626">
                  <c:v>566.72</c:v>
                </c:pt>
                <c:pt idx="4627">
                  <c:v>556.79999999999995</c:v>
                </c:pt>
                <c:pt idx="4628">
                  <c:v>556.79999999999995</c:v>
                </c:pt>
                <c:pt idx="4629">
                  <c:v>546.88</c:v>
                </c:pt>
                <c:pt idx="4630">
                  <c:v>536.95999999999947</c:v>
                </c:pt>
                <c:pt idx="4631">
                  <c:v>526.72</c:v>
                </c:pt>
                <c:pt idx="4632">
                  <c:v>526.72</c:v>
                </c:pt>
                <c:pt idx="4633">
                  <c:v>525.76</c:v>
                </c:pt>
                <c:pt idx="4634">
                  <c:v>517.76</c:v>
                </c:pt>
                <c:pt idx="4635">
                  <c:v>517.76</c:v>
                </c:pt>
                <c:pt idx="4636">
                  <c:v>514.88</c:v>
                </c:pt>
                <c:pt idx="4637">
                  <c:v>508.8</c:v>
                </c:pt>
                <c:pt idx="4638">
                  <c:v>508.8</c:v>
                </c:pt>
                <c:pt idx="4639">
                  <c:v>504</c:v>
                </c:pt>
                <c:pt idx="4640">
                  <c:v>498.88</c:v>
                </c:pt>
                <c:pt idx="4641">
                  <c:v>498.88</c:v>
                </c:pt>
                <c:pt idx="4642">
                  <c:v>493.76</c:v>
                </c:pt>
                <c:pt idx="4643">
                  <c:v>488</c:v>
                </c:pt>
                <c:pt idx="4644">
                  <c:v>488</c:v>
                </c:pt>
                <c:pt idx="4645">
                  <c:v>480</c:v>
                </c:pt>
                <c:pt idx="4646">
                  <c:v>477.76</c:v>
                </c:pt>
                <c:pt idx="4647">
                  <c:v>477.76</c:v>
                </c:pt>
                <c:pt idx="4648">
                  <c:v>472</c:v>
                </c:pt>
                <c:pt idx="4649">
                  <c:v>467.84000000000032</c:v>
                </c:pt>
                <c:pt idx="4650">
                  <c:v>467.84000000000032</c:v>
                </c:pt>
                <c:pt idx="4651">
                  <c:v>466.88</c:v>
                </c:pt>
                <c:pt idx="4652">
                  <c:v>460.8</c:v>
                </c:pt>
                <c:pt idx="4653">
                  <c:v>460.8</c:v>
                </c:pt>
                <c:pt idx="4654">
                  <c:v>458.88</c:v>
                </c:pt>
                <c:pt idx="4655">
                  <c:v>454.71999999999969</c:v>
                </c:pt>
                <c:pt idx="4656">
                  <c:v>454.71999999999969</c:v>
                </c:pt>
                <c:pt idx="4657">
                  <c:v>454.71999999999969</c:v>
                </c:pt>
                <c:pt idx="4658">
                  <c:v>449.91999999999962</c:v>
                </c:pt>
                <c:pt idx="4659">
                  <c:v>449.91999999999962</c:v>
                </c:pt>
                <c:pt idx="4660">
                  <c:v>448</c:v>
                </c:pt>
                <c:pt idx="4661">
                  <c:v>441.91999999999962</c:v>
                </c:pt>
                <c:pt idx="4662">
                  <c:v>441.91999999999962</c:v>
                </c:pt>
                <c:pt idx="4663">
                  <c:v>440</c:v>
                </c:pt>
                <c:pt idx="4664">
                  <c:v>436.8</c:v>
                </c:pt>
                <c:pt idx="4665">
                  <c:v>436.8</c:v>
                </c:pt>
                <c:pt idx="4666">
                  <c:v>434.88</c:v>
                </c:pt>
                <c:pt idx="4667">
                  <c:v>432</c:v>
                </c:pt>
                <c:pt idx="4668">
                  <c:v>432</c:v>
                </c:pt>
                <c:pt idx="4669">
                  <c:v>428.8</c:v>
                </c:pt>
                <c:pt idx="4670">
                  <c:v>427.84000000000032</c:v>
                </c:pt>
                <c:pt idx="4671">
                  <c:v>427.84000000000032</c:v>
                </c:pt>
                <c:pt idx="4672">
                  <c:v>426.88</c:v>
                </c:pt>
                <c:pt idx="4673">
                  <c:v>425.91999999999962</c:v>
                </c:pt>
                <c:pt idx="4674">
                  <c:v>425.91999999999962</c:v>
                </c:pt>
                <c:pt idx="4675">
                  <c:v>422.71999999999969</c:v>
                </c:pt>
                <c:pt idx="4676">
                  <c:v>421.76</c:v>
                </c:pt>
                <c:pt idx="4677">
                  <c:v>421.76</c:v>
                </c:pt>
                <c:pt idx="4678">
                  <c:v>420.8</c:v>
                </c:pt>
                <c:pt idx="4679">
                  <c:v>419.84000000000032</c:v>
                </c:pt>
                <c:pt idx="4680">
                  <c:v>419.84000000000032</c:v>
                </c:pt>
                <c:pt idx="4681">
                  <c:v>416.96</c:v>
                </c:pt>
                <c:pt idx="4682">
                  <c:v>416</c:v>
                </c:pt>
                <c:pt idx="4683">
                  <c:v>416</c:v>
                </c:pt>
                <c:pt idx="4684">
                  <c:v>414.71999999999969</c:v>
                </c:pt>
                <c:pt idx="4685">
                  <c:v>413.76</c:v>
                </c:pt>
                <c:pt idx="4686">
                  <c:v>413.76</c:v>
                </c:pt>
                <c:pt idx="4687">
                  <c:v>411.84000000000032</c:v>
                </c:pt>
                <c:pt idx="4688">
                  <c:v>413.76</c:v>
                </c:pt>
                <c:pt idx="4689">
                  <c:v>413.76</c:v>
                </c:pt>
                <c:pt idx="4690">
                  <c:v>412.8</c:v>
                </c:pt>
                <c:pt idx="4691">
                  <c:v>411.84000000000032</c:v>
                </c:pt>
                <c:pt idx="4692">
                  <c:v>411.84000000000032</c:v>
                </c:pt>
                <c:pt idx="4693">
                  <c:v>412.8</c:v>
                </c:pt>
                <c:pt idx="4694">
                  <c:v>512.95999999999947</c:v>
                </c:pt>
                <c:pt idx="4695">
                  <c:v>573.76</c:v>
                </c:pt>
                <c:pt idx="4696">
                  <c:v>653.76</c:v>
                </c:pt>
                <c:pt idx="4697">
                  <c:v>713.6</c:v>
                </c:pt>
                <c:pt idx="4698">
                  <c:v>785.92</c:v>
                </c:pt>
                <c:pt idx="4699">
                  <c:v>835.83999999999946</c:v>
                </c:pt>
                <c:pt idx="4700">
                  <c:v>866.56</c:v>
                </c:pt>
                <c:pt idx="4701">
                  <c:v>856.95999999999947</c:v>
                </c:pt>
                <c:pt idx="4702">
                  <c:v>832</c:v>
                </c:pt>
                <c:pt idx="4703">
                  <c:v>789.76</c:v>
                </c:pt>
                <c:pt idx="4704">
                  <c:v>861.43999999999949</c:v>
                </c:pt>
                <c:pt idx="4705">
                  <c:v>775.68000000000052</c:v>
                </c:pt>
                <c:pt idx="4706">
                  <c:v>932.48</c:v>
                </c:pt>
                <c:pt idx="4707">
                  <c:v>900.48</c:v>
                </c:pt>
                <c:pt idx="4708">
                  <c:v>849.92</c:v>
                </c:pt>
                <c:pt idx="4709">
                  <c:v>839.68000000000052</c:v>
                </c:pt>
                <c:pt idx="4710">
                  <c:v>808.95999999999947</c:v>
                </c:pt>
                <c:pt idx="4711">
                  <c:v>798.72</c:v>
                </c:pt>
                <c:pt idx="4712">
                  <c:v>840.95999999999947</c:v>
                </c:pt>
                <c:pt idx="4713">
                  <c:v>850.56</c:v>
                </c:pt>
                <c:pt idx="4714">
                  <c:v>830.72</c:v>
                </c:pt>
                <c:pt idx="4715">
                  <c:v>820.48</c:v>
                </c:pt>
                <c:pt idx="4716">
                  <c:v>810.88</c:v>
                </c:pt>
                <c:pt idx="4717">
                  <c:v>790.4</c:v>
                </c:pt>
                <c:pt idx="4718">
                  <c:v>770.56</c:v>
                </c:pt>
                <c:pt idx="4719">
                  <c:v>749.43999999999949</c:v>
                </c:pt>
                <c:pt idx="4720">
                  <c:v>739.83999999999946</c:v>
                </c:pt>
                <c:pt idx="4721">
                  <c:v>728.95999999999947</c:v>
                </c:pt>
                <c:pt idx="4722">
                  <c:v>718.72</c:v>
                </c:pt>
                <c:pt idx="4723">
                  <c:v>708.48</c:v>
                </c:pt>
                <c:pt idx="4724">
                  <c:v>699.52</c:v>
                </c:pt>
                <c:pt idx="4725">
                  <c:v>689.92</c:v>
                </c:pt>
                <c:pt idx="4726">
                  <c:v>740.48</c:v>
                </c:pt>
                <c:pt idx="4727">
                  <c:v>760.95999999999947</c:v>
                </c:pt>
                <c:pt idx="4728">
                  <c:v>771.83999999999946</c:v>
                </c:pt>
                <c:pt idx="4729">
                  <c:v>771.83999999999946</c:v>
                </c:pt>
                <c:pt idx="4730">
                  <c:v>769.92</c:v>
                </c:pt>
                <c:pt idx="4731">
                  <c:v>769.92</c:v>
                </c:pt>
                <c:pt idx="4732">
                  <c:v>748.8</c:v>
                </c:pt>
                <c:pt idx="4733">
                  <c:v>708.48</c:v>
                </c:pt>
                <c:pt idx="4734">
                  <c:v>678.4</c:v>
                </c:pt>
                <c:pt idx="4735">
                  <c:v>682.88</c:v>
                </c:pt>
                <c:pt idx="4736">
                  <c:v>682.88</c:v>
                </c:pt>
                <c:pt idx="4737">
                  <c:v>675.83999999999946</c:v>
                </c:pt>
                <c:pt idx="4738">
                  <c:v>665.6</c:v>
                </c:pt>
                <c:pt idx="4739">
                  <c:v>656</c:v>
                </c:pt>
                <c:pt idx="4740">
                  <c:v>653.76</c:v>
                </c:pt>
                <c:pt idx="4741">
                  <c:v>653.76</c:v>
                </c:pt>
                <c:pt idx="4742">
                  <c:v>643.83999999999946</c:v>
                </c:pt>
                <c:pt idx="4743">
                  <c:v>624</c:v>
                </c:pt>
                <c:pt idx="4744">
                  <c:v>613.76</c:v>
                </c:pt>
                <c:pt idx="4745">
                  <c:v>603.83999999999946</c:v>
                </c:pt>
                <c:pt idx="4746">
                  <c:v>593.91999999999996</c:v>
                </c:pt>
                <c:pt idx="4747">
                  <c:v>584</c:v>
                </c:pt>
                <c:pt idx="4748">
                  <c:v>573.76</c:v>
                </c:pt>
                <c:pt idx="4749">
                  <c:v>573.76</c:v>
                </c:pt>
                <c:pt idx="4750">
                  <c:v>563.83999999999946</c:v>
                </c:pt>
                <c:pt idx="4751">
                  <c:v>553.91999999999996</c:v>
                </c:pt>
                <c:pt idx="4752">
                  <c:v>544</c:v>
                </c:pt>
                <c:pt idx="4753">
                  <c:v>544</c:v>
                </c:pt>
                <c:pt idx="4754">
                  <c:v>534.72</c:v>
                </c:pt>
                <c:pt idx="4755">
                  <c:v>524.79999999999995</c:v>
                </c:pt>
                <c:pt idx="4756">
                  <c:v>524.79999999999995</c:v>
                </c:pt>
                <c:pt idx="4757">
                  <c:v>514.88</c:v>
                </c:pt>
                <c:pt idx="4758">
                  <c:v>506.88</c:v>
                </c:pt>
                <c:pt idx="4759">
                  <c:v>506.88</c:v>
                </c:pt>
                <c:pt idx="4760">
                  <c:v>500.8</c:v>
                </c:pt>
                <c:pt idx="4761">
                  <c:v>493.76</c:v>
                </c:pt>
                <c:pt idx="4762">
                  <c:v>493.76</c:v>
                </c:pt>
                <c:pt idx="4763">
                  <c:v>484.8</c:v>
                </c:pt>
                <c:pt idx="4764">
                  <c:v>480.96</c:v>
                </c:pt>
                <c:pt idx="4765">
                  <c:v>480.96</c:v>
                </c:pt>
                <c:pt idx="4766">
                  <c:v>475.84000000000032</c:v>
                </c:pt>
                <c:pt idx="4767">
                  <c:v>470.71999999999969</c:v>
                </c:pt>
                <c:pt idx="4768">
                  <c:v>470.71999999999969</c:v>
                </c:pt>
                <c:pt idx="4769">
                  <c:v>467.84000000000032</c:v>
                </c:pt>
                <c:pt idx="4770">
                  <c:v>465.91999999999962</c:v>
                </c:pt>
                <c:pt idx="4771">
                  <c:v>465.91999999999962</c:v>
                </c:pt>
                <c:pt idx="4772">
                  <c:v>464</c:v>
                </c:pt>
                <c:pt idx="4773">
                  <c:v>461.76</c:v>
                </c:pt>
                <c:pt idx="4774">
                  <c:v>461.76</c:v>
                </c:pt>
                <c:pt idx="4775">
                  <c:v>459.84000000000032</c:v>
                </c:pt>
                <c:pt idx="4776">
                  <c:v>457.91999999999962</c:v>
                </c:pt>
                <c:pt idx="4777">
                  <c:v>457.91999999999962</c:v>
                </c:pt>
                <c:pt idx="4778">
                  <c:v>456.96</c:v>
                </c:pt>
                <c:pt idx="4779">
                  <c:v>456.96</c:v>
                </c:pt>
                <c:pt idx="4780">
                  <c:v>456.96</c:v>
                </c:pt>
                <c:pt idx="4781">
                  <c:v>456.96</c:v>
                </c:pt>
                <c:pt idx="4782">
                  <c:v>456</c:v>
                </c:pt>
                <c:pt idx="4783">
                  <c:v>456</c:v>
                </c:pt>
                <c:pt idx="4784">
                  <c:v>456</c:v>
                </c:pt>
                <c:pt idx="4785">
                  <c:v>456.96</c:v>
                </c:pt>
                <c:pt idx="4786">
                  <c:v>456.96</c:v>
                </c:pt>
                <c:pt idx="4787">
                  <c:v>453.76</c:v>
                </c:pt>
                <c:pt idx="4788">
                  <c:v>453.76</c:v>
                </c:pt>
                <c:pt idx="4789">
                  <c:v>453.76</c:v>
                </c:pt>
                <c:pt idx="4790">
                  <c:v>449.91999999999962</c:v>
                </c:pt>
                <c:pt idx="4791">
                  <c:v>448</c:v>
                </c:pt>
                <c:pt idx="4792">
                  <c:v>448</c:v>
                </c:pt>
                <c:pt idx="4793">
                  <c:v>445.76</c:v>
                </c:pt>
                <c:pt idx="4794">
                  <c:v>441.91999999999962</c:v>
                </c:pt>
                <c:pt idx="4795">
                  <c:v>441.91999999999962</c:v>
                </c:pt>
                <c:pt idx="4796">
                  <c:v>440</c:v>
                </c:pt>
                <c:pt idx="4797">
                  <c:v>438.71999999999969</c:v>
                </c:pt>
                <c:pt idx="4798">
                  <c:v>438.71999999999969</c:v>
                </c:pt>
                <c:pt idx="4799">
                  <c:v>435.84000000000032</c:v>
                </c:pt>
                <c:pt idx="4800">
                  <c:v>433.91999999999962</c:v>
                </c:pt>
                <c:pt idx="4801">
                  <c:v>433.91999999999962</c:v>
                </c:pt>
                <c:pt idx="4802">
                  <c:v>430.71999999999969</c:v>
                </c:pt>
                <c:pt idx="4803">
                  <c:v>427.84000000000032</c:v>
                </c:pt>
                <c:pt idx="4804">
                  <c:v>427.84000000000032</c:v>
                </c:pt>
                <c:pt idx="4805">
                  <c:v>427.84000000000032</c:v>
                </c:pt>
                <c:pt idx="4806">
                  <c:v>424.96</c:v>
                </c:pt>
                <c:pt idx="4807">
                  <c:v>424.96</c:v>
                </c:pt>
                <c:pt idx="4808">
                  <c:v>424.96</c:v>
                </c:pt>
                <c:pt idx="4809">
                  <c:v>422.71999999999969</c:v>
                </c:pt>
                <c:pt idx="4810">
                  <c:v>422.71999999999969</c:v>
                </c:pt>
                <c:pt idx="4811">
                  <c:v>420.8</c:v>
                </c:pt>
                <c:pt idx="4812">
                  <c:v>417.91999999999962</c:v>
                </c:pt>
                <c:pt idx="4813">
                  <c:v>417.91999999999962</c:v>
                </c:pt>
                <c:pt idx="4814">
                  <c:v>417.91999999999962</c:v>
                </c:pt>
                <c:pt idx="4815">
                  <c:v>416.96</c:v>
                </c:pt>
                <c:pt idx="4816">
                  <c:v>416.96</c:v>
                </c:pt>
                <c:pt idx="4817">
                  <c:v>414.71999999999969</c:v>
                </c:pt>
                <c:pt idx="4818">
                  <c:v>413.76</c:v>
                </c:pt>
                <c:pt idx="4819">
                  <c:v>413.76</c:v>
                </c:pt>
                <c:pt idx="4820">
                  <c:v>410.88</c:v>
                </c:pt>
                <c:pt idx="4821">
                  <c:v>410.88</c:v>
                </c:pt>
                <c:pt idx="4822">
                  <c:v>410.88</c:v>
                </c:pt>
                <c:pt idx="4823">
                  <c:v>411.84000000000032</c:v>
                </c:pt>
                <c:pt idx="4824">
                  <c:v>408.96</c:v>
                </c:pt>
                <c:pt idx="4825">
                  <c:v>408.96</c:v>
                </c:pt>
                <c:pt idx="4826">
                  <c:v>408.96</c:v>
                </c:pt>
                <c:pt idx="4827">
                  <c:v>406.71999999999969</c:v>
                </c:pt>
                <c:pt idx="4828">
                  <c:v>406.71999999999969</c:v>
                </c:pt>
                <c:pt idx="4829">
                  <c:v>408</c:v>
                </c:pt>
                <c:pt idx="4830">
                  <c:v>404.8</c:v>
                </c:pt>
                <c:pt idx="4831">
                  <c:v>404.8</c:v>
                </c:pt>
                <c:pt idx="4832">
                  <c:v>404.8</c:v>
                </c:pt>
                <c:pt idx="4833">
                  <c:v>405.76</c:v>
                </c:pt>
                <c:pt idx="4834">
                  <c:v>405.76</c:v>
                </c:pt>
                <c:pt idx="4835">
                  <c:v>404.8</c:v>
                </c:pt>
                <c:pt idx="4836">
                  <c:v>404.8</c:v>
                </c:pt>
                <c:pt idx="4837">
                  <c:v>404.8</c:v>
                </c:pt>
                <c:pt idx="4838">
                  <c:v>403.84000000000032</c:v>
                </c:pt>
                <c:pt idx="4839">
                  <c:v>405.76</c:v>
                </c:pt>
                <c:pt idx="4840">
                  <c:v>405.76</c:v>
                </c:pt>
                <c:pt idx="4841">
                  <c:v>404.8</c:v>
                </c:pt>
                <c:pt idx="4842">
                  <c:v>404.8</c:v>
                </c:pt>
                <c:pt idx="4843">
                  <c:v>404.8</c:v>
                </c:pt>
                <c:pt idx="4844">
                  <c:v>403.84000000000032</c:v>
                </c:pt>
                <c:pt idx="4845">
                  <c:v>402.88</c:v>
                </c:pt>
                <c:pt idx="4846">
                  <c:v>402.88</c:v>
                </c:pt>
                <c:pt idx="4847">
                  <c:v>404.8</c:v>
                </c:pt>
                <c:pt idx="4848">
                  <c:v>406.71999999999969</c:v>
                </c:pt>
                <c:pt idx="4849">
                  <c:v>406.71999999999969</c:v>
                </c:pt>
                <c:pt idx="4850">
                  <c:v>404.8</c:v>
                </c:pt>
                <c:pt idx="4851">
                  <c:v>404.8</c:v>
                </c:pt>
                <c:pt idx="4852">
                  <c:v>404.8</c:v>
                </c:pt>
                <c:pt idx="4853">
                  <c:v>406.71999999999969</c:v>
                </c:pt>
                <c:pt idx="4854">
                  <c:v>404.8</c:v>
                </c:pt>
                <c:pt idx="4855">
                  <c:v>404.8</c:v>
                </c:pt>
                <c:pt idx="4856">
                  <c:v>405.76</c:v>
                </c:pt>
                <c:pt idx="4857">
                  <c:v>405.76</c:v>
                </c:pt>
                <c:pt idx="4858">
                  <c:v>405.76</c:v>
                </c:pt>
                <c:pt idx="4859">
                  <c:v>405.76</c:v>
                </c:pt>
                <c:pt idx="4860">
                  <c:v>405.76</c:v>
                </c:pt>
                <c:pt idx="4861">
                  <c:v>405.76</c:v>
                </c:pt>
                <c:pt idx="4862">
                  <c:v>404.8</c:v>
                </c:pt>
                <c:pt idx="4863">
                  <c:v>405.76</c:v>
                </c:pt>
                <c:pt idx="4864">
                  <c:v>405.76</c:v>
                </c:pt>
                <c:pt idx="4865">
                  <c:v>404.8</c:v>
                </c:pt>
                <c:pt idx="4866">
                  <c:v>405.76</c:v>
                </c:pt>
                <c:pt idx="4867">
                  <c:v>405.76</c:v>
                </c:pt>
                <c:pt idx="4868">
                  <c:v>405.76</c:v>
                </c:pt>
                <c:pt idx="4869">
                  <c:v>404.8</c:v>
                </c:pt>
                <c:pt idx="4870">
                  <c:v>404.8</c:v>
                </c:pt>
                <c:pt idx="4871">
                  <c:v>404.8</c:v>
                </c:pt>
                <c:pt idx="4872">
                  <c:v>405.76</c:v>
                </c:pt>
                <c:pt idx="4873">
                  <c:v>405.76</c:v>
                </c:pt>
                <c:pt idx="4874">
                  <c:v>404.8</c:v>
                </c:pt>
                <c:pt idx="4875">
                  <c:v>404.8</c:v>
                </c:pt>
                <c:pt idx="4876">
                  <c:v>404.8</c:v>
                </c:pt>
                <c:pt idx="4877">
                  <c:v>404.8</c:v>
                </c:pt>
                <c:pt idx="4878">
                  <c:v>404.8</c:v>
                </c:pt>
                <c:pt idx="4879">
                  <c:v>404.8</c:v>
                </c:pt>
                <c:pt idx="4880">
                  <c:v>404.8</c:v>
                </c:pt>
                <c:pt idx="4881">
                  <c:v>403.84000000000032</c:v>
                </c:pt>
                <c:pt idx="4882">
                  <c:v>403.84000000000032</c:v>
                </c:pt>
                <c:pt idx="4883">
                  <c:v>404.8</c:v>
                </c:pt>
                <c:pt idx="4884">
                  <c:v>405.76</c:v>
                </c:pt>
                <c:pt idx="4885">
                  <c:v>405.76</c:v>
                </c:pt>
                <c:pt idx="4886">
                  <c:v>404.8</c:v>
                </c:pt>
                <c:pt idx="4887">
                  <c:v>404.8</c:v>
                </c:pt>
                <c:pt idx="4888">
                  <c:v>404.8</c:v>
                </c:pt>
                <c:pt idx="4889">
                  <c:v>404.8</c:v>
                </c:pt>
                <c:pt idx="4890">
                  <c:v>404.8</c:v>
                </c:pt>
                <c:pt idx="4891">
                  <c:v>404.8</c:v>
                </c:pt>
                <c:pt idx="4892">
                  <c:v>403.84000000000032</c:v>
                </c:pt>
                <c:pt idx="4893">
                  <c:v>403.84000000000032</c:v>
                </c:pt>
                <c:pt idx="4894">
                  <c:v>403.84000000000032</c:v>
                </c:pt>
                <c:pt idx="4895">
                  <c:v>403.84000000000032</c:v>
                </c:pt>
                <c:pt idx="4896">
                  <c:v>402.88</c:v>
                </c:pt>
                <c:pt idx="4897">
                  <c:v>402.88</c:v>
                </c:pt>
                <c:pt idx="4898">
                  <c:v>402.88</c:v>
                </c:pt>
                <c:pt idx="4899">
                  <c:v>402.88</c:v>
                </c:pt>
                <c:pt idx="4900">
                  <c:v>402.88</c:v>
                </c:pt>
                <c:pt idx="4901">
                  <c:v>403.84000000000032</c:v>
                </c:pt>
                <c:pt idx="4902">
                  <c:v>403.84000000000032</c:v>
                </c:pt>
                <c:pt idx="4903">
                  <c:v>403.84000000000032</c:v>
                </c:pt>
                <c:pt idx="4904">
                  <c:v>403.84000000000032</c:v>
                </c:pt>
                <c:pt idx="4905">
                  <c:v>403.84000000000032</c:v>
                </c:pt>
                <c:pt idx="4906">
                  <c:v>403.84000000000032</c:v>
                </c:pt>
                <c:pt idx="4907">
                  <c:v>403.84000000000032</c:v>
                </c:pt>
                <c:pt idx="4908">
                  <c:v>403.84000000000032</c:v>
                </c:pt>
                <c:pt idx="4909">
                  <c:v>403.84000000000032</c:v>
                </c:pt>
                <c:pt idx="4910">
                  <c:v>404.8</c:v>
                </c:pt>
                <c:pt idx="4911">
                  <c:v>404.8</c:v>
                </c:pt>
                <c:pt idx="4912">
                  <c:v>404.8</c:v>
                </c:pt>
                <c:pt idx="4913">
                  <c:v>403.84000000000032</c:v>
                </c:pt>
                <c:pt idx="4914">
                  <c:v>404.8</c:v>
                </c:pt>
                <c:pt idx="4915">
                  <c:v>404.8</c:v>
                </c:pt>
                <c:pt idx="4916">
                  <c:v>403.84000000000032</c:v>
                </c:pt>
                <c:pt idx="4917">
                  <c:v>404.8</c:v>
                </c:pt>
                <c:pt idx="4918">
                  <c:v>404.8</c:v>
                </c:pt>
                <c:pt idx="4919">
                  <c:v>403.84000000000032</c:v>
                </c:pt>
                <c:pt idx="4920">
                  <c:v>404.8</c:v>
                </c:pt>
                <c:pt idx="4921">
                  <c:v>404.8</c:v>
                </c:pt>
                <c:pt idx="4922">
                  <c:v>404.8</c:v>
                </c:pt>
                <c:pt idx="4923">
                  <c:v>403.84000000000032</c:v>
                </c:pt>
                <c:pt idx="4924">
                  <c:v>403.84000000000032</c:v>
                </c:pt>
                <c:pt idx="4925">
                  <c:v>403.84000000000032</c:v>
                </c:pt>
                <c:pt idx="4926">
                  <c:v>403.84000000000032</c:v>
                </c:pt>
                <c:pt idx="4927">
                  <c:v>403.84000000000032</c:v>
                </c:pt>
                <c:pt idx="4928">
                  <c:v>403.84000000000032</c:v>
                </c:pt>
                <c:pt idx="4929">
                  <c:v>404.8</c:v>
                </c:pt>
                <c:pt idx="4930">
                  <c:v>404.8</c:v>
                </c:pt>
                <c:pt idx="4931">
                  <c:v>404.8</c:v>
                </c:pt>
                <c:pt idx="4932">
                  <c:v>404.8</c:v>
                </c:pt>
                <c:pt idx="4933">
                  <c:v>404.8</c:v>
                </c:pt>
                <c:pt idx="4934">
                  <c:v>403.84000000000032</c:v>
                </c:pt>
                <c:pt idx="4935">
                  <c:v>401.91999999999962</c:v>
                </c:pt>
                <c:pt idx="4936">
                  <c:v>401.91999999999962</c:v>
                </c:pt>
                <c:pt idx="4937">
                  <c:v>401.91999999999962</c:v>
                </c:pt>
                <c:pt idx="4938">
                  <c:v>402.88</c:v>
                </c:pt>
                <c:pt idx="4939">
                  <c:v>402.88</c:v>
                </c:pt>
                <c:pt idx="4940">
                  <c:v>401.91999999999962</c:v>
                </c:pt>
                <c:pt idx="4941">
                  <c:v>401.91999999999962</c:v>
                </c:pt>
                <c:pt idx="4942">
                  <c:v>401.91999999999962</c:v>
                </c:pt>
                <c:pt idx="4943">
                  <c:v>400.96</c:v>
                </c:pt>
                <c:pt idx="4944">
                  <c:v>400</c:v>
                </c:pt>
                <c:pt idx="4945">
                  <c:v>400</c:v>
                </c:pt>
                <c:pt idx="4946">
                  <c:v>400.96</c:v>
                </c:pt>
                <c:pt idx="4947">
                  <c:v>401.91999999999962</c:v>
                </c:pt>
                <c:pt idx="4948">
                  <c:v>401.91999999999962</c:v>
                </c:pt>
                <c:pt idx="4949">
                  <c:v>400.96</c:v>
                </c:pt>
                <c:pt idx="4950">
                  <c:v>400.96</c:v>
                </c:pt>
                <c:pt idx="4951">
                  <c:v>400.96</c:v>
                </c:pt>
                <c:pt idx="4952">
                  <c:v>400.96</c:v>
                </c:pt>
                <c:pt idx="4953">
                  <c:v>400.96</c:v>
                </c:pt>
                <c:pt idx="4954">
                  <c:v>400.96</c:v>
                </c:pt>
                <c:pt idx="4955">
                  <c:v>402.88</c:v>
                </c:pt>
                <c:pt idx="4956">
                  <c:v>402.88</c:v>
                </c:pt>
                <c:pt idx="4957">
                  <c:v>402.88</c:v>
                </c:pt>
                <c:pt idx="4958">
                  <c:v>403.84000000000032</c:v>
                </c:pt>
                <c:pt idx="4959">
                  <c:v>404.8</c:v>
                </c:pt>
                <c:pt idx="4960">
                  <c:v>404.8</c:v>
                </c:pt>
                <c:pt idx="4961">
                  <c:v>405.76</c:v>
                </c:pt>
                <c:pt idx="4962">
                  <c:v>406.71999999999969</c:v>
                </c:pt>
                <c:pt idx="4963">
                  <c:v>406.71999999999969</c:v>
                </c:pt>
                <c:pt idx="4964">
                  <c:v>408</c:v>
                </c:pt>
                <c:pt idx="4965">
                  <c:v>408</c:v>
                </c:pt>
                <c:pt idx="4966">
                  <c:v>408</c:v>
                </c:pt>
                <c:pt idx="4967">
                  <c:v>409.91999999999962</c:v>
                </c:pt>
                <c:pt idx="4968">
                  <c:v>410.88</c:v>
                </c:pt>
                <c:pt idx="4969">
                  <c:v>410.88</c:v>
                </c:pt>
                <c:pt idx="4970">
                  <c:v>411.84000000000032</c:v>
                </c:pt>
                <c:pt idx="4971">
                  <c:v>410.88</c:v>
                </c:pt>
                <c:pt idx="4972">
                  <c:v>420.8</c:v>
                </c:pt>
                <c:pt idx="4973">
                  <c:v>440.96</c:v>
                </c:pt>
                <c:pt idx="4974">
                  <c:v>440.96</c:v>
                </c:pt>
                <c:pt idx="4975">
                  <c:v>450.88</c:v>
                </c:pt>
                <c:pt idx="4976">
                  <c:v>456.96</c:v>
                </c:pt>
                <c:pt idx="4977">
                  <c:v>456.96</c:v>
                </c:pt>
                <c:pt idx="4978">
                  <c:v>456</c:v>
                </c:pt>
                <c:pt idx="4979">
                  <c:v>460.8</c:v>
                </c:pt>
                <c:pt idx="4980">
                  <c:v>460.8</c:v>
                </c:pt>
                <c:pt idx="4981">
                  <c:v>465.91999999999962</c:v>
                </c:pt>
                <c:pt idx="4982">
                  <c:v>470.71999999999969</c:v>
                </c:pt>
                <c:pt idx="4983">
                  <c:v>470.71999999999969</c:v>
                </c:pt>
                <c:pt idx="4984">
                  <c:v>476.8</c:v>
                </c:pt>
                <c:pt idx="4985">
                  <c:v>486.71999999999969</c:v>
                </c:pt>
                <c:pt idx="4986">
                  <c:v>496.96</c:v>
                </c:pt>
                <c:pt idx="4987">
                  <c:v>618.88</c:v>
                </c:pt>
                <c:pt idx="4988">
                  <c:v>842.88</c:v>
                </c:pt>
                <c:pt idx="4989">
                  <c:v>1006.72</c:v>
                </c:pt>
                <c:pt idx="4990">
                  <c:v>1223.6799999999998</c:v>
                </c:pt>
                <c:pt idx="4991">
                  <c:v>1399.04</c:v>
                </c:pt>
                <c:pt idx="4992">
                  <c:v>1521.92</c:v>
                </c:pt>
                <c:pt idx="4993">
                  <c:v>1699.84</c:v>
                </c:pt>
                <c:pt idx="4994">
                  <c:v>1822.72</c:v>
                </c:pt>
                <c:pt idx="4995">
                  <c:v>1968.6399999999999</c:v>
                </c:pt>
                <c:pt idx="4996">
                  <c:v>2085.12</c:v>
                </c:pt>
                <c:pt idx="4997">
                  <c:v>1926.4</c:v>
                </c:pt>
                <c:pt idx="4998">
                  <c:v>1694.72</c:v>
                </c:pt>
                <c:pt idx="4999">
                  <c:v>1653.76</c:v>
                </c:pt>
                <c:pt idx="5000">
                  <c:v>1623.04</c:v>
                </c:pt>
                <c:pt idx="5001">
                  <c:v>1562.8799999999999</c:v>
                </c:pt>
                <c:pt idx="5002">
                  <c:v>1319.6799999999998</c:v>
                </c:pt>
                <c:pt idx="5003">
                  <c:v>1221.76</c:v>
                </c:pt>
                <c:pt idx="5004">
                  <c:v>1212.8</c:v>
                </c:pt>
                <c:pt idx="5005">
                  <c:v>1212.8</c:v>
                </c:pt>
                <c:pt idx="5006">
                  <c:v>1181.44</c:v>
                </c:pt>
                <c:pt idx="5007">
                  <c:v>1291.52</c:v>
                </c:pt>
                <c:pt idx="5008">
                  <c:v>1392.6399999999999</c:v>
                </c:pt>
                <c:pt idx="5009">
                  <c:v>1493.76</c:v>
                </c:pt>
                <c:pt idx="5010">
                  <c:v>1546.24</c:v>
                </c:pt>
                <c:pt idx="5011">
                  <c:v>1607.6799999999998</c:v>
                </c:pt>
                <c:pt idx="5012">
                  <c:v>1437.44</c:v>
                </c:pt>
                <c:pt idx="5013">
                  <c:v>1537.28</c:v>
                </c:pt>
                <c:pt idx="5014">
                  <c:v>1588.48</c:v>
                </c:pt>
                <c:pt idx="5015">
                  <c:v>1608.96</c:v>
                </c:pt>
                <c:pt idx="5016">
                  <c:v>1658.8799999999999</c:v>
                </c:pt>
                <c:pt idx="5017">
                  <c:v>1591.04</c:v>
                </c:pt>
                <c:pt idx="5018">
                  <c:v>1377.28</c:v>
                </c:pt>
                <c:pt idx="5019">
                  <c:v>1377.28</c:v>
                </c:pt>
                <c:pt idx="5020">
                  <c:v>1337.6</c:v>
                </c:pt>
                <c:pt idx="5021">
                  <c:v>1296.6399999999999</c:v>
                </c:pt>
                <c:pt idx="5022">
                  <c:v>1265.92</c:v>
                </c:pt>
                <c:pt idx="5023">
                  <c:v>1256.96</c:v>
                </c:pt>
                <c:pt idx="5024">
                  <c:v>1337.6</c:v>
                </c:pt>
                <c:pt idx="5025">
                  <c:v>1322.24</c:v>
                </c:pt>
                <c:pt idx="5026">
                  <c:v>1292.8</c:v>
                </c:pt>
                <c:pt idx="5027">
                  <c:v>1302.4000000000001</c:v>
                </c:pt>
                <c:pt idx="5028">
                  <c:v>1322.24</c:v>
                </c:pt>
                <c:pt idx="5029">
                  <c:v>1291.52</c:v>
                </c:pt>
                <c:pt idx="5030">
                  <c:v>1269.76</c:v>
                </c:pt>
                <c:pt idx="5031">
                  <c:v>1268.48</c:v>
                </c:pt>
                <c:pt idx="5032">
                  <c:v>1268.48</c:v>
                </c:pt>
                <c:pt idx="5033">
                  <c:v>932.48</c:v>
                </c:pt>
                <c:pt idx="5034">
                  <c:v>1051.52</c:v>
                </c:pt>
                <c:pt idx="5035">
                  <c:v>1226.8799999999999</c:v>
                </c:pt>
                <c:pt idx="5036">
                  <c:v>1336.32</c:v>
                </c:pt>
                <c:pt idx="5037">
                  <c:v>1376</c:v>
                </c:pt>
                <c:pt idx="5038">
                  <c:v>1457.92</c:v>
                </c:pt>
                <c:pt idx="5039">
                  <c:v>1480.96</c:v>
                </c:pt>
                <c:pt idx="5040">
                  <c:v>1520.6399999999999</c:v>
                </c:pt>
                <c:pt idx="5041">
                  <c:v>1539.84</c:v>
                </c:pt>
                <c:pt idx="5042">
                  <c:v>1460.48</c:v>
                </c:pt>
                <c:pt idx="5043">
                  <c:v>1012.48</c:v>
                </c:pt>
                <c:pt idx="5044">
                  <c:v>1022.72</c:v>
                </c:pt>
                <c:pt idx="5045">
                  <c:v>1032.96</c:v>
                </c:pt>
                <c:pt idx="5046">
                  <c:v>1012.48</c:v>
                </c:pt>
                <c:pt idx="5047">
                  <c:v>982.4</c:v>
                </c:pt>
                <c:pt idx="5048">
                  <c:v>952.95999999999947</c:v>
                </c:pt>
                <c:pt idx="5049">
                  <c:v>932.48</c:v>
                </c:pt>
                <c:pt idx="5050">
                  <c:v>922.88</c:v>
                </c:pt>
                <c:pt idx="5051">
                  <c:v>892.8</c:v>
                </c:pt>
                <c:pt idx="5052">
                  <c:v>882.56</c:v>
                </c:pt>
                <c:pt idx="5053">
                  <c:v>852.48</c:v>
                </c:pt>
                <c:pt idx="5054">
                  <c:v>832.64</c:v>
                </c:pt>
                <c:pt idx="5055">
                  <c:v>812.8</c:v>
                </c:pt>
                <c:pt idx="5056">
                  <c:v>802.56</c:v>
                </c:pt>
                <c:pt idx="5057">
                  <c:v>782.72</c:v>
                </c:pt>
                <c:pt idx="5058">
                  <c:v>772.48</c:v>
                </c:pt>
                <c:pt idx="5059">
                  <c:v>752.64</c:v>
                </c:pt>
                <c:pt idx="5060">
                  <c:v>732.8</c:v>
                </c:pt>
                <c:pt idx="5061">
                  <c:v>722.56</c:v>
                </c:pt>
                <c:pt idx="5062">
                  <c:v>702.72</c:v>
                </c:pt>
                <c:pt idx="5063">
                  <c:v>672.64</c:v>
                </c:pt>
                <c:pt idx="5064">
                  <c:v>662.4</c:v>
                </c:pt>
                <c:pt idx="5065">
                  <c:v>642.88</c:v>
                </c:pt>
                <c:pt idx="5066">
                  <c:v>632.95999999999947</c:v>
                </c:pt>
                <c:pt idx="5067">
                  <c:v>612.79999999999995</c:v>
                </c:pt>
                <c:pt idx="5068">
                  <c:v>612.79999999999995</c:v>
                </c:pt>
                <c:pt idx="5069">
                  <c:v>602.88</c:v>
                </c:pt>
                <c:pt idx="5070">
                  <c:v>592.95999999999947</c:v>
                </c:pt>
                <c:pt idx="5071">
                  <c:v>582.72</c:v>
                </c:pt>
                <c:pt idx="5072">
                  <c:v>572.79999999999995</c:v>
                </c:pt>
                <c:pt idx="5073">
                  <c:v>562.88</c:v>
                </c:pt>
                <c:pt idx="5074">
                  <c:v>552.95999999999947</c:v>
                </c:pt>
                <c:pt idx="5075">
                  <c:v>542.72</c:v>
                </c:pt>
                <c:pt idx="5076">
                  <c:v>542.72</c:v>
                </c:pt>
                <c:pt idx="5077">
                  <c:v>536</c:v>
                </c:pt>
                <c:pt idx="5078">
                  <c:v>528</c:v>
                </c:pt>
                <c:pt idx="5079">
                  <c:v>517.76</c:v>
                </c:pt>
                <c:pt idx="5080">
                  <c:v>517.76</c:v>
                </c:pt>
                <c:pt idx="5081">
                  <c:v>512</c:v>
                </c:pt>
                <c:pt idx="5082">
                  <c:v>501.76</c:v>
                </c:pt>
                <c:pt idx="5083">
                  <c:v>499.84000000000032</c:v>
                </c:pt>
                <c:pt idx="5084">
                  <c:v>499.84000000000032</c:v>
                </c:pt>
                <c:pt idx="5085">
                  <c:v>492.8</c:v>
                </c:pt>
                <c:pt idx="5086">
                  <c:v>486.71999999999969</c:v>
                </c:pt>
                <c:pt idx="5087">
                  <c:v>486.71999999999969</c:v>
                </c:pt>
                <c:pt idx="5088">
                  <c:v>477.76</c:v>
                </c:pt>
                <c:pt idx="5089">
                  <c:v>480</c:v>
                </c:pt>
                <c:pt idx="5090">
                  <c:v>469.76</c:v>
                </c:pt>
                <c:pt idx="5091">
                  <c:v>469.76</c:v>
                </c:pt>
                <c:pt idx="5092">
                  <c:v>456</c:v>
                </c:pt>
                <c:pt idx="5093">
                  <c:v>461.76</c:v>
                </c:pt>
                <c:pt idx="5094">
                  <c:v>457.91999999999962</c:v>
                </c:pt>
                <c:pt idx="5095">
                  <c:v>457.91999999999962</c:v>
                </c:pt>
                <c:pt idx="5096">
                  <c:v>456</c:v>
                </c:pt>
                <c:pt idx="5097">
                  <c:v>451.84000000000032</c:v>
                </c:pt>
                <c:pt idx="5098">
                  <c:v>451.84000000000032</c:v>
                </c:pt>
                <c:pt idx="5099">
                  <c:v>451.84000000000032</c:v>
                </c:pt>
                <c:pt idx="5100">
                  <c:v>448</c:v>
                </c:pt>
                <c:pt idx="5101">
                  <c:v>448</c:v>
                </c:pt>
                <c:pt idx="5102">
                  <c:v>448</c:v>
                </c:pt>
                <c:pt idx="5103">
                  <c:v>444.8</c:v>
                </c:pt>
                <c:pt idx="5104">
                  <c:v>444.8</c:v>
                </c:pt>
                <c:pt idx="5105">
                  <c:v>440</c:v>
                </c:pt>
                <c:pt idx="5106">
                  <c:v>441.91999999999962</c:v>
                </c:pt>
                <c:pt idx="5107">
                  <c:v>441.91999999999962</c:v>
                </c:pt>
                <c:pt idx="5108">
                  <c:v>440</c:v>
                </c:pt>
                <c:pt idx="5109">
                  <c:v>449.91999999999962</c:v>
                </c:pt>
                <c:pt idx="5110">
                  <c:v>452.8</c:v>
                </c:pt>
                <c:pt idx="5111">
                  <c:v>452.8</c:v>
                </c:pt>
                <c:pt idx="5112">
                  <c:v>449.91999999999962</c:v>
                </c:pt>
                <c:pt idx="5113">
                  <c:v>449.91999999999962</c:v>
                </c:pt>
                <c:pt idx="5114">
                  <c:v>449.91999999999962</c:v>
                </c:pt>
                <c:pt idx="5115">
                  <c:v>453.76</c:v>
                </c:pt>
                <c:pt idx="5116">
                  <c:v>460.8</c:v>
                </c:pt>
                <c:pt idx="5117">
                  <c:v>460.8</c:v>
                </c:pt>
                <c:pt idx="5118">
                  <c:v>489.91999999999962</c:v>
                </c:pt>
                <c:pt idx="5119">
                  <c:v>520</c:v>
                </c:pt>
                <c:pt idx="5120">
                  <c:v>549.76</c:v>
                </c:pt>
                <c:pt idx="5121">
                  <c:v>569.91999999999996</c:v>
                </c:pt>
                <c:pt idx="5122">
                  <c:v>600</c:v>
                </c:pt>
                <c:pt idx="5123">
                  <c:v>619.83999999999946</c:v>
                </c:pt>
                <c:pt idx="5124">
                  <c:v>640</c:v>
                </c:pt>
                <c:pt idx="5125">
                  <c:v>659.83999999999946</c:v>
                </c:pt>
                <c:pt idx="5126">
                  <c:v>680.95999999999947</c:v>
                </c:pt>
                <c:pt idx="5127">
                  <c:v>839.68000000000052</c:v>
                </c:pt>
                <c:pt idx="5128">
                  <c:v>992.64</c:v>
                </c:pt>
                <c:pt idx="5129">
                  <c:v>1114.8799999999999</c:v>
                </c:pt>
                <c:pt idx="5130">
                  <c:v>1225.5999999999999</c:v>
                </c:pt>
                <c:pt idx="5131">
                  <c:v>1345.28</c:v>
                </c:pt>
                <c:pt idx="5132">
                  <c:v>1478.4</c:v>
                </c:pt>
                <c:pt idx="5133">
                  <c:v>1402.8799999999999</c:v>
                </c:pt>
                <c:pt idx="5134">
                  <c:v>1411.84</c:v>
                </c:pt>
                <c:pt idx="5135">
                  <c:v>1372.1599999999999</c:v>
                </c:pt>
                <c:pt idx="5136">
                  <c:v>1361.92</c:v>
                </c:pt>
                <c:pt idx="5137">
                  <c:v>1312</c:v>
                </c:pt>
                <c:pt idx="5138">
                  <c:v>1312</c:v>
                </c:pt>
                <c:pt idx="5139">
                  <c:v>1260.8</c:v>
                </c:pt>
                <c:pt idx="5140">
                  <c:v>1220.48</c:v>
                </c:pt>
                <c:pt idx="5141">
                  <c:v>1178.8799999999999</c:v>
                </c:pt>
                <c:pt idx="5142">
                  <c:v>1099.52</c:v>
                </c:pt>
                <c:pt idx="5143">
                  <c:v>1089.92</c:v>
                </c:pt>
                <c:pt idx="5144">
                  <c:v>1079.6799999999998</c:v>
                </c:pt>
                <c:pt idx="5145">
                  <c:v>1059.8399999999999</c:v>
                </c:pt>
                <c:pt idx="5146">
                  <c:v>1049.5999999999999</c:v>
                </c:pt>
                <c:pt idx="5147">
                  <c:v>1040</c:v>
                </c:pt>
                <c:pt idx="5148">
                  <c:v>1019.52</c:v>
                </c:pt>
                <c:pt idx="5149">
                  <c:v>1009.92</c:v>
                </c:pt>
                <c:pt idx="5150">
                  <c:v>989.43999999999949</c:v>
                </c:pt>
                <c:pt idx="5151">
                  <c:v>979.83999999999946</c:v>
                </c:pt>
                <c:pt idx="5152">
                  <c:v>960</c:v>
                </c:pt>
                <c:pt idx="5153">
                  <c:v>949.76</c:v>
                </c:pt>
                <c:pt idx="5154">
                  <c:v>940.8</c:v>
                </c:pt>
                <c:pt idx="5155">
                  <c:v>1122.56</c:v>
                </c:pt>
                <c:pt idx="5156">
                  <c:v>1082.8799999999999</c:v>
                </c:pt>
                <c:pt idx="5157">
                  <c:v>1164.8</c:v>
                </c:pt>
                <c:pt idx="5158">
                  <c:v>1256.96</c:v>
                </c:pt>
                <c:pt idx="5159">
                  <c:v>1329.92</c:v>
                </c:pt>
                <c:pt idx="5160">
                  <c:v>1349.12</c:v>
                </c:pt>
                <c:pt idx="5161">
                  <c:v>1411.84</c:v>
                </c:pt>
                <c:pt idx="5162">
                  <c:v>1411.84</c:v>
                </c:pt>
                <c:pt idx="5163">
                  <c:v>1442.56</c:v>
                </c:pt>
                <c:pt idx="5164">
                  <c:v>888.95999999999947</c:v>
                </c:pt>
                <c:pt idx="5165">
                  <c:v>1041.92</c:v>
                </c:pt>
                <c:pt idx="5166">
                  <c:v>1091.8399999999999</c:v>
                </c:pt>
                <c:pt idx="5167">
                  <c:v>1111.6799999999998</c:v>
                </c:pt>
                <c:pt idx="5168">
                  <c:v>1140.48</c:v>
                </c:pt>
                <c:pt idx="5169">
                  <c:v>1041.92</c:v>
                </c:pt>
                <c:pt idx="5170">
                  <c:v>988.8</c:v>
                </c:pt>
                <c:pt idx="5171">
                  <c:v>1018.88</c:v>
                </c:pt>
                <c:pt idx="5172">
                  <c:v>1038.72</c:v>
                </c:pt>
                <c:pt idx="5173">
                  <c:v>1049.5999999999999</c:v>
                </c:pt>
                <c:pt idx="5174">
                  <c:v>1017.6</c:v>
                </c:pt>
                <c:pt idx="5175">
                  <c:v>932.48</c:v>
                </c:pt>
                <c:pt idx="5176">
                  <c:v>1144.96</c:v>
                </c:pt>
                <c:pt idx="5177">
                  <c:v>1225.5999999999999</c:v>
                </c:pt>
                <c:pt idx="5178">
                  <c:v>1296.6399999999999</c:v>
                </c:pt>
                <c:pt idx="5179">
                  <c:v>1337.6</c:v>
                </c:pt>
                <c:pt idx="5180">
                  <c:v>1216</c:v>
                </c:pt>
                <c:pt idx="5181">
                  <c:v>1094.4000000000001</c:v>
                </c:pt>
                <c:pt idx="5182">
                  <c:v>1094.4000000000001</c:v>
                </c:pt>
                <c:pt idx="5183">
                  <c:v>1064.96</c:v>
                </c:pt>
                <c:pt idx="5184">
                  <c:v>1044.48</c:v>
                </c:pt>
                <c:pt idx="5185">
                  <c:v>1024.6399999999999</c:v>
                </c:pt>
                <c:pt idx="5186">
                  <c:v>1004.8</c:v>
                </c:pt>
                <c:pt idx="5187">
                  <c:v>984.95999999999947</c:v>
                </c:pt>
                <c:pt idx="5188">
                  <c:v>964.48</c:v>
                </c:pt>
                <c:pt idx="5189">
                  <c:v>954.88</c:v>
                </c:pt>
                <c:pt idx="5190">
                  <c:v>934.4</c:v>
                </c:pt>
                <c:pt idx="5191">
                  <c:v>914.56</c:v>
                </c:pt>
                <c:pt idx="5192">
                  <c:v>894.72</c:v>
                </c:pt>
                <c:pt idx="5193">
                  <c:v>874.88</c:v>
                </c:pt>
                <c:pt idx="5194">
                  <c:v>854.4</c:v>
                </c:pt>
                <c:pt idx="5195">
                  <c:v>834.56</c:v>
                </c:pt>
                <c:pt idx="5196">
                  <c:v>814.72</c:v>
                </c:pt>
                <c:pt idx="5197">
                  <c:v>794.88</c:v>
                </c:pt>
                <c:pt idx="5198">
                  <c:v>784.64</c:v>
                </c:pt>
                <c:pt idx="5199">
                  <c:v>764.8</c:v>
                </c:pt>
                <c:pt idx="5200">
                  <c:v>754.56</c:v>
                </c:pt>
                <c:pt idx="5201">
                  <c:v>734.72</c:v>
                </c:pt>
                <c:pt idx="5202">
                  <c:v>714.88</c:v>
                </c:pt>
                <c:pt idx="5203">
                  <c:v>694.4</c:v>
                </c:pt>
                <c:pt idx="5204">
                  <c:v>684.8</c:v>
                </c:pt>
                <c:pt idx="5205">
                  <c:v>684.8</c:v>
                </c:pt>
                <c:pt idx="5206">
                  <c:v>674.56</c:v>
                </c:pt>
                <c:pt idx="5207">
                  <c:v>654.72</c:v>
                </c:pt>
                <c:pt idx="5208">
                  <c:v>644.79999999999995</c:v>
                </c:pt>
                <c:pt idx="5209">
                  <c:v>633.91999999999996</c:v>
                </c:pt>
                <c:pt idx="5210">
                  <c:v>624</c:v>
                </c:pt>
                <c:pt idx="5211">
                  <c:v>613.76</c:v>
                </c:pt>
                <c:pt idx="5212">
                  <c:v>603.83999999999946</c:v>
                </c:pt>
                <c:pt idx="5213">
                  <c:v>593.91999999999996</c:v>
                </c:pt>
                <c:pt idx="5214">
                  <c:v>584</c:v>
                </c:pt>
                <c:pt idx="5215">
                  <c:v>584</c:v>
                </c:pt>
                <c:pt idx="5216">
                  <c:v>577.91999999999996</c:v>
                </c:pt>
                <c:pt idx="5217">
                  <c:v>568</c:v>
                </c:pt>
                <c:pt idx="5218">
                  <c:v>568</c:v>
                </c:pt>
                <c:pt idx="5219">
                  <c:v>560</c:v>
                </c:pt>
                <c:pt idx="5220">
                  <c:v>549.76</c:v>
                </c:pt>
                <c:pt idx="5221">
                  <c:v>541.76</c:v>
                </c:pt>
                <c:pt idx="5222">
                  <c:v>541.76</c:v>
                </c:pt>
                <c:pt idx="5223">
                  <c:v>531.83999999999946</c:v>
                </c:pt>
                <c:pt idx="5224">
                  <c:v>526.72</c:v>
                </c:pt>
                <c:pt idx="5225">
                  <c:v>516.79999999999995</c:v>
                </c:pt>
                <c:pt idx="5226">
                  <c:v>514.88</c:v>
                </c:pt>
                <c:pt idx="5227">
                  <c:v>514.88</c:v>
                </c:pt>
                <c:pt idx="5228">
                  <c:v>512</c:v>
                </c:pt>
                <c:pt idx="5229">
                  <c:v>508.8</c:v>
                </c:pt>
                <c:pt idx="5230">
                  <c:v>508.8</c:v>
                </c:pt>
                <c:pt idx="5231">
                  <c:v>499.84000000000032</c:v>
                </c:pt>
                <c:pt idx="5232">
                  <c:v>497.91999999999962</c:v>
                </c:pt>
                <c:pt idx="5233">
                  <c:v>497.91999999999962</c:v>
                </c:pt>
                <c:pt idx="5234">
                  <c:v>490.88</c:v>
                </c:pt>
                <c:pt idx="5235">
                  <c:v>488</c:v>
                </c:pt>
                <c:pt idx="5236">
                  <c:v>488</c:v>
                </c:pt>
                <c:pt idx="5237">
                  <c:v>489.91999999999962</c:v>
                </c:pt>
                <c:pt idx="5238">
                  <c:v>488</c:v>
                </c:pt>
                <c:pt idx="5239">
                  <c:v>488</c:v>
                </c:pt>
                <c:pt idx="5240">
                  <c:v>484.8</c:v>
                </c:pt>
                <c:pt idx="5241">
                  <c:v>480.96</c:v>
                </c:pt>
                <c:pt idx="5242">
                  <c:v>480.96</c:v>
                </c:pt>
                <c:pt idx="5243">
                  <c:v>480</c:v>
                </c:pt>
                <c:pt idx="5244">
                  <c:v>476.8</c:v>
                </c:pt>
                <c:pt idx="5245">
                  <c:v>476.8</c:v>
                </c:pt>
                <c:pt idx="5246">
                  <c:v>476.8</c:v>
                </c:pt>
                <c:pt idx="5247">
                  <c:v>473.91999999999962</c:v>
                </c:pt>
                <c:pt idx="5248">
                  <c:v>473.91999999999962</c:v>
                </c:pt>
                <c:pt idx="5249">
                  <c:v>469.76</c:v>
                </c:pt>
                <c:pt idx="5250">
                  <c:v>477.76</c:v>
                </c:pt>
                <c:pt idx="5251">
                  <c:v>477.76</c:v>
                </c:pt>
                <c:pt idx="5252">
                  <c:v>475.84000000000032</c:v>
                </c:pt>
                <c:pt idx="5253">
                  <c:v>480.96</c:v>
                </c:pt>
                <c:pt idx="5254">
                  <c:v>500.8</c:v>
                </c:pt>
                <c:pt idx="5255">
                  <c:v>489.91999999999962</c:v>
                </c:pt>
                <c:pt idx="5256">
                  <c:v>489.91999999999962</c:v>
                </c:pt>
                <c:pt idx="5257">
                  <c:v>493.76</c:v>
                </c:pt>
                <c:pt idx="5258">
                  <c:v>492.8</c:v>
                </c:pt>
                <c:pt idx="5259">
                  <c:v>492.8</c:v>
                </c:pt>
                <c:pt idx="5260">
                  <c:v>491.84000000000032</c:v>
                </c:pt>
                <c:pt idx="5261">
                  <c:v>497.91999999999962</c:v>
                </c:pt>
                <c:pt idx="5262">
                  <c:v>497.91999999999962</c:v>
                </c:pt>
                <c:pt idx="5263">
                  <c:v>504</c:v>
                </c:pt>
                <c:pt idx="5264">
                  <c:v>512.95999999999947</c:v>
                </c:pt>
                <c:pt idx="5265">
                  <c:v>562.88</c:v>
                </c:pt>
                <c:pt idx="5266">
                  <c:v>602.88</c:v>
                </c:pt>
                <c:pt idx="5267">
                  <c:v>736.64</c:v>
                </c:pt>
                <c:pt idx="5268">
                  <c:v>837.76</c:v>
                </c:pt>
                <c:pt idx="5269">
                  <c:v>917.76</c:v>
                </c:pt>
                <c:pt idx="5270">
                  <c:v>1028.48</c:v>
                </c:pt>
                <c:pt idx="5271">
                  <c:v>1028.48</c:v>
                </c:pt>
                <c:pt idx="5272">
                  <c:v>1008.64</c:v>
                </c:pt>
                <c:pt idx="5273">
                  <c:v>998.4</c:v>
                </c:pt>
                <c:pt idx="5274">
                  <c:v>988.8</c:v>
                </c:pt>
                <c:pt idx="5275">
                  <c:v>978.56</c:v>
                </c:pt>
                <c:pt idx="5276">
                  <c:v>958.72</c:v>
                </c:pt>
                <c:pt idx="5277">
                  <c:v>948.48</c:v>
                </c:pt>
                <c:pt idx="5278">
                  <c:v>938.88</c:v>
                </c:pt>
                <c:pt idx="5279">
                  <c:v>938.88</c:v>
                </c:pt>
                <c:pt idx="5280">
                  <c:v>920.95999999999947</c:v>
                </c:pt>
                <c:pt idx="5281">
                  <c:v>920.95999999999947</c:v>
                </c:pt>
                <c:pt idx="5282">
                  <c:v>910.72</c:v>
                </c:pt>
                <c:pt idx="5283">
                  <c:v>900.48</c:v>
                </c:pt>
                <c:pt idx="5284">
                  <c:v>890.88</c:v>
                </c:pt>
                <c:pt idx="5285">
                  <c:v>880.64</c:v>
                </c:pt>
                <c:pt idx="5286">
                  <c:v>870.4</c:v>
                </c:pt>
                <c:pt idx="5287">
                  <c:v>862.72</c:v>
                </c:pt>
                <c:pt idx="5288">
                  <c:v>862.72</c:v>
                </c:pt>
                <c:pt idx="5289">
                  <c:v>858.88</c:v>
                </c:pt>
                <c:pt idx="5290">
                  <c:v>855.68000000000052</c:v>
                </c:pt>
                <c:pt idx="5291">
                  <c:v>855.68000000000052</c:v>
                </c:pt>
                <c:pt idx="5292">
                  <c:v>852.48</c:v>
                </c:pt>
                <c:pt idx="5293">
                  <c:v>882.56</c:v>
                </c:pt>
                <c:pt idx="5294">
                  <c:v>902.4</c:v>
                </c:pt>
                <c:pt idx="5295">
                  <c:v>942.72</c:v>
                </c:pt>
                <c:pt idx="5296">
                  <c:v>952.95999999999947</c:v>
                </c:pt>
                <c:pt idx="5297">
                  <c:v>932.48</c:v>
                </c:pt>
                <c:pt idx="5298">
                  <c:v>962.56</c:v>
                </c:pt>
                <c:pt idx="5299">
                  <c:v>942.72</c:v>
                </c:pt>
                <c:pt idx="5300">
                  <c:v>962.56</c:v>
                </c:pt>
                <c:pt idx="5301">
                  <c:v>942.72</c:v>
                </c:pt>
                <c:pt idx="5302">
                  <c:v>932.48</c:v>
                </c:pt>
                <c:pt idx="5303">
                  <c:v>1024.6399999999999</c:v>
                </c:pt>
                <c:pt idx="5304">
                  <c:v>983.68000000000052</c:v>
                </c:pt>
                <c:pt idx="5305">
                  <c:v>1014.4</c:v>
                </c:pt>
                <c:pt idx="5306">
                  <c:v>962.56</c:v>
                </c:pt>
                <c:pt idx="5307">
                  <c:v>932.48</c:v>
                </c:pt>
                <c:pt idx="5308">
                  <c:v>922.88</c:v>
                </c:pt>
                <c:pt idx="5309">
                  <c:v>912.64</c:v>
                </c:pt>
                <c:pt idx="5310">
                  <c:v>902.4</c:v>
                </c:pt>
                <c:pt idx="5311">
                  <c:v>892.8</c:v>
                </c:pt>
                <c:pt idx="5312">
                  <c:v>882.56</c:v>
                </c:pt>
                <c:pt idx="5313">
                  <c:v>872.95999999999947</c:v>
                </c:pt>
                <c:pt idx="5314">
                  <c:v>862.72</c:v>
                </c:pt>
                <c:pt idx="5315">
                  <c:v>862.72</c:v>
                </c:pt>
                <c:pt idx="5316">
                  <c:v>1017.6</c:v>
                </c:pt>
                <c:pt idx="5317">
                  <c:v>1150.72</c:v>
                </c:pt>
                <c:pt idx="5318">
                  <c:v>1252.48</c:v>
                </c:pt>
                <c:pt idx="5319">
                  <c:v>1337.6</c:v>
                </c:pt>
                <c:pt idx="5320">
                  <c:v>1438.72</c:v>
                </c:pt>
                <c:pt idx="5321">
                  <c:v>1546.24</c:v>
                </c:pt>
                <c:pt idx="5322">
                  <c:v>1598.72</c:v>
                </c:pt>
                <c:pt idx="5323">
                  <c:v>1658.8799999999999</c:v>
                </c:pt>
                <c:pt idx="5324">
                  <c:v>1685.76</c:v>
                </c:pt>
                <c:pt idx="5325">
                  <c:v>1266.56</c:v>
                </c:pt>
                <c:pt idx="5326">
                  <c:v>992</c:v>
                </c:pt>
                <c:pt idx="5327">
                  <c:v>1069.44</c:v>
                </c:pt>
                <c:pt idx="5328">
                  <c:v>1200.6399999999999</c:v>
                </c:pt>
                <c:pt idx="5329">
                  <c:v>1270.4000000000001</c:v>
                </c:pt>
                <c:pt idx="5330">
                  <c:v>1352.96</c:v>
                </c:pt>
                <c:pt idx="5331">
                  <c:v>1413.12</c:v>
                </c:pt>
                <c:pt idx="5332">
                  <c:v>1484.8</c:v>
                </c:pt>
                <c:pt idx="5333">
                  <c:v>1536</c:v>
                </c:pt>
                <c:pt idx="5334">
                  <c:v>1557.76</c:v>
                </c:pt>
                <c:pt idx="5335">
                  <c:v>1617.92</c:v>
                </c:pt>
                <c:pt idx="5336">
                  <c:v>1482.24</c:v>
                </c:pt>
                <c:pt idx="5337">
                  <c:v>1440</c:v>
                </c:pt>
                <c:pt idx="5338">
                  <c:v>1387.52</c:v>
                </c:pt>
                <c:pt idx="5339">
                  <c:v>1327.36</c:v>
                </c:pt>
                <c:pt idx="5340">
                  <c:v>1257.5999999999999</c:v>
                </c:pt>
                <c:pt idx="5341">
                  <c:v>1197.44</c:v>
                </c:pt>
                <c:pt idx="5342">
                  <c:v>1157.76</c:v>
                </c:pt>
                <c:pt idx="5343">
                  <c:v>1117.44</c:v>
                </c:pt>
                <c:pt idx="5344">
                  <c:v>1077.76</c:v>
                </c:pt>
                <c:pt idx="5345">
                  <c:v>1047.6799999999998</c:v>
                </c:pt>
                <c:pt idx="5346">
                  <c:v>997.76</c:v>
                </c:pt>
                <c:pt idx="5347">
                  <c:v>957.43999999999949</c:v>
                </c:pt>
                <c:pt idx="5348">
                  <c:v>928</c:v>
                </c:pt>
                <c:pt idx="5349">
                  <c:v>897.92</c:v>
                </c:pt>
                <c:pt idx="5350">
                  <c:v>867.83999999999946</c:v>
                </c:pt>
                <c:pt idx="5351">
                  <c:v>837.76</c:v>
                </c:pt>
                <c:pt idx="5352">
                  <c:v>817.92</c:v>
                </c:pt>
                <c:pt idx="5353">
                  <c:v>787.83999999999946</c:v>
                </c:pt>
                <c:pt idx="5354">
                  <c:v>766.72</c:v>
                </c:pt>
                <c:pt idx="5355">
                  <c:v>746.88</c:v>
                </c:pt>
                <c:pt idx="5356">
                  <c:v>726.4</c:v>
                </c:pt>
                <c:pt idx="5357">
                  <c:v>706.56</c:v>
                </c:pt>
                <c:pt idx="5358">
                  <c:v>686.72</c:v>
                </c:pt>
                <c:pt idx="5359">
                  <c:v>676.48</c:v>
                </c:pt>
                <c:pt idx="5360">
                  <c:v>656.64</c:v>
                </c:pt>
                <c:pt idx="5361">
                  <c:v>646.72</c:v>
                </c:pt>
                <c:pt idx="5362">
                  <c:v>626.88</c:v>
                </c:pt>
                <c:pt idx="5363">
                  <c:v>626.88</c:v>
                </c:pt>
                <c:pt idx="5364">
                  <c:v>616.95999999999947</c:v>
                </c:pt>
                <c:pt idx="5365">
                  <c:v>611.83999999999946</c:v>
                </c:pt>
                <c:pt idx="5366">
                  <c:v>601.91999999999996</c:v>
                </c:pt>
                <c:pt idx="5367">
                  <c:v>592</c:v>
                </c:pt>
                <c:pt idx="5368">
                  <c:v>581.76</c:v>
                </c:pt>
                <c:pt idx="5369">
                  <c:v>581.76</c:v>
                </c:pt>
                <c:pt idx="5370">
                  <c:v>571.83999999999946</c:v>
                </c:pt>
                <c:pt idx="5371">
                  <c:v>561.91999999999996</c:v>
                </c:pt>
                <c:pt idx="5372">
                  <c:v>552</c:v>
                </c:pt>
                <c:pt idx="5373">
                  <c:v>552</c:v>
                </c:pt>
                <c:pt idx="5374">
                  <c:v>544</c:v>
                </c:pt>
                <c:pt idx="5375">
                  <c:v>537.91999999999996</c:v>
                </c:pt>
                <c:pt idx="5376">
                  <c:v>537.91999999999996</c:v>
                </c:pt>
                <c:pt idx="5377">
                  <c:v>534.72</c:v>
                </c:pt>
                <c:pt idx="5378">
                  <c:v>524.79999999999995</c:v>
                </c:pt>
                <c:pt idx="5379">
                  <c:v>516.79999999999995</c:v>
                </c:pt>
                <c:pt idx="5380">
                  <c:v>516.79999999999995</c:v>
                </c:pt>
                <c:pt idx="5381">
                  <c:v>514.88</c:v>
                </c:pt>
                <c:pt idx="5382">
                  <c:v>507.84000000000032</c:v>
                </c:pt>
                <c:pt idx="5383">
                  <c:v>497.91999999999962</c:v>
                </c:pt>
                <c:pt idx="5384">
                  <c:v>496.96</c:v>
                </c:pt>
                <c:pt idx="5385">
                  <c:v>496.96</c:v>
                </c:pt>
                <c:pt idx="5386">
                  <c:v>491.84000000000032</c:v>
                </c:pt>
                <c:pt idx="5387">
                  <c:v>488.96</c:v>
                </c:pt>
                <c:pt idx="5388">
                  <c:v>488.96</c:v>
                </c:pt>
                <c:pt idx="5389">
                  <c:v>485.76</c:v>
                </c:pt>
                <c:pt idx="5390">
                  <c:v>483.84000000000032</c:v>
                </c:pt>
                <c:pt idx="5391">
                  <c:v>483.84000000000032</c:v>
                </c:pt>
                <c:pt idx="5392">
                  <c:v>483.84000000000032</c:v>
                </c:pt>
                <c:pt idx="5393">
                  <c:v>488.96</c:v>
                </c:pt>
                <c:pt idx="5394">
                  <c:v>488.96</c:v>
                </c:pt>
                <c:pt idx="5395">
                  <c:v>490.88</c:v>
                </c:pt>
                <c:pt idx="5396">
                  <c:v>489.91999999999962</c:v>
                </c:pt>
                <c:pt idx="5397">
                  <c:v>499.84000000000032</c:v>
                </c:pt>
                <c:pt idx="5398">
                  <c:v>469.76</c:v>
                </c:pt>
                <c:pt idx="5399">
                  <c:v>480</c:v>
                </c:pt>
                <c:pt idx="5400">
                  <c:v>480</c:v>
                </c:pt>
                <c:pt idx="5401">
                  <c:v>483.84000000000032</c:v>
                </c:pt>
                <c:pt idx="5402">
                  <c:v>483.84000000000032</c:v>
                </c:pt>
                <c:pt idx="5403">
                  <c:v>483.84000000000032</c:v>
                </c:pt>
                <c:pt idx="5404">
                  <c:v>486.71999999999969</c:v>
                </c:pt>
                <c:pt idx="5405">
                  <c:v>488.96</c:v>
                </c:pt>
                <c:pt idx="5406">
                  <c:v>488.96</c:v>
                </c:pt>
                <c:pt idx="5407">
                  <c:v>557.76</c:v>
                </c:pt>
                <c:pt idx="5408">
                  <c:v>816.64</c:v>
                </c:pt>
                <c:pt idx="5409">
                  <c:v>992</c:v>
                </c:pt>
                <c:pt idx="5410">
                  <c:v>1189.76</c:v>
                </c:pt>
                <c:pt idx="5411">
                  <c:v>1351.6799999999998</c:v>
                </c:pt>
                <c:pt idx="5412">
                  <c:v>1505.28</c:v>
                </c:pt>
                <c:pt idx="5413">
                  <c:v>1657.6</c:v>
                </c:pt>
                <c:pt idx="5414">
                  <c:v>1799.6799999999998</c:v>
                </c:pt>
                <c:pt idx="5415">
                  <c:v>1936.6399999999999</c:v>
                </c:pt>
                <c:pt idx="5416">
                  <c:v>2065.92</c:v>
                </c:pt>
                <c:pt idx="5417">
                  <c:v>1839.36</c:v>
                </c:pt>
                <c:pt idx="5418">
                  <c:v>1310.72</c:v>
                </c:pt>
                <c:pt idx="5419">
                  <c:v>1310.72</c:v>
                </c:pt>
                <c:pt idx="5420">
                  <c:v>800</c:v>
                </c:pt>
                <c:pt idx="5421">
                  <c:v>708.48</c:v>
                </c:pt>
                <c:pt idx="5422">
                  <c:v>708.48</c:v>
                </c:pt>
                <c:pt idx="5423">
                  <c:v>688</c:v>
                </c:pt>
                <c:pt idx="5424">
                  <c:v>667.52</c:v>
                </c:pt>
                <c:pt idx="5425">
                  <c:v>667.52</c:v>
                </c:pt>
                <c:pt idx="5426">
                  <c:v>673.92</c:v>
                </c:pt>
                <c:pt idx="5427">
                  <c:v>684.8</c:v>
                </c:pt>
                <c:pt idx="5428">
                  <c:v>675.83999999999946</c:v>
                </c:pt>
                <c:pt idx="5429">
                  <c:v>685.43999999999949</c:v>
                </c:pt>
                <c:pt idx="5430">
                  <c:v>706.56</c:v>
                </c:pt>
                <c:pt idx="5431">
                  <c:v>792.95999999999947</c:v>
                </c:pt>
                <c:pt idx="5432">
                  <c:v>823.68000000000052</c:v>
                </c:pt>
                <c:pt idx="5433">
                  <c:v>772.48</c:v>
                </c:pt>
                <c:pt idx="5434">
                  <c:v>822.4</c:v>
                </c:pt>
                <c:pt idx="5435">
                  <c:v>813.43999999999949</c:v>
                </c:pt>
                <c:pt idx="5436">
                  <c:v>864.64</c:v>
                </c:pt>
                <c:pt idx="5437">
                  <c:v>883.83999999999946</c:v>
                </c:pt>
                <c:pt idx="5438">
                  <c:v>891.52</c:v>
                </c:pt>
                <c:pt idx="5439">
                  <c:v>892.8</c:v>
                </c:pt>
                <c:pt idx="5440">
                  <c:v>933.76</c:v>
                </c:pt>
                <c:pt idx="5441">
                  <c:v>931.83999999999946</c:v>
                </c:pt>
                <c:pt idx="5442">
                  <c:v>941.43999999999949</c:v>
                </c:pt>
                <c:pt idx="5443">
                  <c:v>951.68000000000052</c:v>
                </c:pt>
                <c:pt idx="5444">
                  <c:v>951.68000000000052</c:v>
                </c:pt>
                <c:pt idx="5445">
                  <c:v>949.76</c:v>
                </c:pt>
                <c:pt idx="5446">
                  <c:v>940.8</c:v>
                </c:pt>
                <c:pt idx="5447">
                  <c:v>940.8</c:v>
                </c:pt>
                <c:pt idx="5448">
                  <c:v>933.76</c:v>
                </c:pt>
                <c:pt idx="5449">
                  <c:v>928.64</c:v>
                </c:pt>
                <c:pt idx="5450">
                  <c:v>918.4</c:v>
                </c:pt>
                <c:pt idx="5451">
                  <c:v>918.4</c:v>
                </c:pt>
                <c:pt idx="5452">
                  <c:v>1048.96</c:v>
                </c:pt>
                <c:pt idx="5453">
                  <c:v>1221.76</c:v>
                </c:pt>
                <c:pt idx="5454">
                  <c:v>1464.32</c:v>
                </c:pt>
                <c:pt idx="5455">
                  <c:v>1648.6399999999999</c:v>
                </c:pt>
                <c:pt idx="5456">
                  <c:v>1804.8</c:v>
                </c:pt>
                <c:pt idx="5457">
                  <c:v>1911.04</c:v>
                </c:pt>
                <c:pt idx="5458">
                  <c:v>2014.72</c:v>
                </c:pt>
                <c:pt idx="5459">
                  <c:v>2074.88</c:v>
                </c:pt>
                <c:pt idx="5460">
                  <c:v>2106.88</c:v>
                </c:pt>
                <c:pt idx="5461">
                  <c:v>2170.88</c:v>
                </c:pt>
                <c:pt idx="5462">
                  <c:v>1900.8</c:v>
                </c:pt>
                <c:pt idx="5463">
                  <c:v>1922.56</c:v>
                </c:pt>
                <c:pt idx="5464">
                  <c:v>1777.92</c:v>
                </c:pt>
                <c:pt idx="5465">
                  <c:v>1139.8399999999999</c:v>
                </c:pt>
                <c:pt idx="5466">
                  <c:v>818.56</c:v>
                </c:pt>
                <c:pt idx="5467">
                  <c:v>942.72</c:v>
                </c:pt>
                <c:pt idx="5468">
                  <c:v>1012.48</c:v>
                </c:pt>
                <c:pt idx="5469">
                  <c:v>1073.92</c:v>
                </c:pt>
                <c:pt idx="5470">
                  <c:v>1104.6399999999999</c:v>
                </c:pt>
                <c:pt idx="5471">
                  <c:v>1185.92</c:v>
                </c:pt>
                <c:pt idx="5472">
                  <c:v>1225.5999999999999</c:v>
                </c:pt>
                <c:pt idx="5473">
                  <c:v>1224.96</c:v>
                </c:pt>
                <c:pt idx="5474">
                  <c:v>1275.52</c:v>
                </c:pt>
                <c:pt idx="5475">
                  <c:v>925.43999999999949</c:v>
                </c:pt>
                <c:pt idx="5476">
                  <c:v>1057.92</c:v>
                </c:pt>
                <c:pt idx="5477">
                  <c:v>1026.56</c:v>
                </c:pt>
                <c:pt idx="5478">
                  <c:v>996.48</c:v>
                </c:pt>
                <c:pt idx="5479">
                  <c:v>966.4</c:v>
                </c:pt>
                <c:pt idx="5480">
                  <c:v>936.95999999999947</c:v>
                </c:pt>
                <c:pt idx="5481">
                  <c:v>906.88</c:v>
                </c:pt>
                <c:pt idx="5482">
                  <c:v>886.4</c:v>
                </c:pt>
                <c:pt idx="5483">
                  <c:v>855.68000000000052</c:v>
                </c:pt>
                <c:pt idx="5484">
                  <c:v>814.72</c:v>
                </c:pt>
                <c:pt idx="5485">
                  <c:v>794.88</c:v>
                </c:pt>
                <c:pt idx="5486">
                  <c:v>764.8</c:v>
                </c:pt>
                <c:pt idx="5487">
                  <c:v>754.56</c:v>
                </c:pt>
                <c:pt idx="5488">
                  <c:v>723.83999999999946</c:v>
                </c:pt>
                <c:pt idx="5489">
                  <c:v>704</c:v>
                </c:pt>
                <c:pt idx="5490">
                  <c:v>693.76</c:v>
                </c:pt>
                <c:pt idx="5491">
                  <c:v>673.92</c:v>
                </c:pt>
                <c:pt idx="5492">
                  <c:v>653.76</c:v>
                </c:pt>
                <c:pt idx="5493">
                  <c:v>643.83999999999946</c:v>
                </c:pt>
                <c:pt idx="5494">
                  <c:v>633.91999999999996</c:v>
                </c:pt>
                <c:pt idx="5495">
                  <c:v>613.76</c:v>
                </c:pt>
                <c:pt idx="5496">
                  <c:v>603.83999999999946</c:v>
                </c:pt>
                <c:pt idx="5497">
                  <c:v>593.91999999999996</c:v>
                </c:pt>
                <c:pt idx="5498">
                  <c:v>587.83999999999946</c:v>
                </c:pt>
                <c:pt idx="5499">
                  <c:v>577.91999999999996</c:v>
                </c:pt>
                <c:pt idx="5500">
                  <c:v>568</c:v>
                </c:pt>
                <c:pt idx="5501">
                  <c:v>561.91999999999996</c:v>
                </c:pt>
                <c:pt idx="5502">
                  <c:v>552</c:v>
                </c:pt>
                <c:pt idx="5503">
                  <c:v>541.76</c:v>
                </c:pt>
                <c:pt idx="5504">
                  <c:v>541.76</c:v>
                </c:pt>
                <c:pt idx="5505">
                  <c:v>534.72</c:v>
                </c:pt>
                <c:pt idx="5506">
                  <c:v>524.79999999999995</c:v>
                </c:pt>
                <c:pt idx="5507">
                  <c:v>524.79999999999995</c:v>
                </c:pt>
                <c:pt idx="5508">
                  <c:v>514.88</c:v>
                </c:pt>
                <c:pt idx="5509">
                  <c:v>505.91999999999962</c:v>
                </c:pt>
                <c:pt idx="5510">
                  <c:v>505.91999999999962</c:v>
                </c:pt>
                <c:pt idx="5511">
                  <c:v>504</c:v>
                </c:pt>
                <c:pt idx="5512">
                  <c:v>494.71999999999969</c:v>
                </c:pt>
                <c:pt idx="5513">
                  <c:v>494.71999999999969</c:v>
                </c:pt>
                <c:pt idx="5514">
                  <c:v>489.91999999999962</c:v>
                </c:pt>
                <c:pt idx="5515">
                  <c:v>483.84000000000032</c:v>
                </c:pt>
                <c:pt idx="5516">
                  <c:v>483.84000000000032</c:v>
                </c:pt>
                <c:pt idx="5517">
                  <c:v>480</c:v>
                </c:pt>
                <c:pt idx="5518">
                  <c:v>473.91999999999962</c:v>
                </c:pt>
                <c:pt idx="5519">
                  <c:v>473.91999999999962</c:v>
                </c:pt>
                <c:pt idx="5520">
                  <c:v>465.91999999999962</c:v>
                </c:pt>
                <c:pt idx="5521">
                  <c:v>462.71999999999969</c:v>
                </c:pt>
                <c:pt idx="5522">
                  <c:v>462.71999999999969</c:v>
                </c:pt>
                <c:pt idx="5523">
                  <c:v>460.8</c:v>
                </c:pt>
                <c:pt idx="5524">
                  <c:v>457.91999999999962</c:v>
                </c:pt>
                <c:pt idx="5525">
                  <c:v>457.91999999999962</c:v>
                </c:pt>
                <c:pt idx="5526">
                  <c:v>454.71999999999969</c:v>
                </c:pt>
                <c:pt idx="5527">
                  <c:v>452.8</c:v>
                </c:pt>
                <c:pt idx="5528">
                  <c:v>452.8</c:v>
                </c:pt>
                <c:pt idx="5529">
                  <c:v>452.8</c:v>
                </c:pt>
                <c:pt idx="5530">
                  <c:v>450.88</c:v>
                </c:pt>
                <c:pt idx="5531">
                  <c:v>450.88</c:v>
                </c:pt>
                <c:pt idx="5532">
                  <c:v>446.71999999999969</c:v>
                </c:pt>
                <c:pt idx="5533">
                  <c:v>444.8</c:v>
                </c:pt>
                <c:pt idx="5534">
                  <c:v>444.8</c:v>
                </c:pt>
                <c:pt idx="5535">
                  <c:v>445.76</c:v>
                </c:pt>
                <c:pt idx="5536">
                  <c:v>446.71999999999969</c:v>
                </c:pt>
                <c:pt idx="5537">
                  <c:v>446.71999999999969</c:v>
                </c:pt>
                <c:pt idx="5538">
                  <c:v>446.71999999999969</c:v>
                </c:pt>
                <c:pt idx="5539">
                  <c:v>448.96</c:v>
                </c:pt>
                <c:pt idx="5540">
                  <c:v>448.96</c:v>
                </c:pt>
                <c:pt idx="5541">
                  <c:v>449.91999999999962</c:v>
                </c:pt>
                <c:pt idx="5542">
                  <c:v>448.96</c:v>
                </c:pt>
                <c:pt idx="5543">
                  <c:v>458.88</c:v>
                </c:pt>
                <c:pt idx="5544">
                  <c:v>458.88</c:v>
                </c:pt>
                <c:pt idx="5545">
                  <c:v>458.88</c:v>
                </c:pt>
                <c:pt idx="5546">
                  <c:v>465.91999999999962</c:v>
                </c:pt>
                <c:pt idx="5547">
                  <c:v>465.91999999999962</c:v>
                </c:pt>
                <c:pt idx="5548">
                  <c:v>465.91999999999962</c:v>
                </c:pt>
                <c:pt idx="5549">
                  <c:v>467.84000000000032</c:v>
                </c:pt>
                <c:pt idx="5550">
                  <c:v>477.76</c:v>
                </c:pt>
                <c:pt idx="5551">
                  <c:v>488</c:v>
                </c:pt>
                <c:pt idx="5552">
                  <c:v>488</c:v>
                </c:pt>
                <c:pt idx="5553">
                  <c:v>520</c:v>
                </c:pt>
                <c:pt idx="5554">
                  <c:v>673.92</c:v>
                </c:pt>
                <c:pt idx="5555">
                  <c:v>773.76</c:v>
                </c:pt>
                <c:pt idx="5556">
                  <c:v>824.95999999999947</c:v>
                </c:pt>
                <c:pt idx="5557">
                  <c:v>887.68000000000052</c:v>
                </c:pt>
                <c:pt idx="5558">
                  <c:v>958.72</c:v>
                </c:pt>
                <c:pt idx="5559">
                  <c:v>968.95999999999947</c:v>
                </c:pt>
                <c:pt idx="5560">
                  <c:v>969.6</c:v>
                </c:pt>
                <c:pt idx="5561">
                  <c:v>1019.52</c:v>
                </c:pt>
                <c:pt idx="5562">
                  <c:v>1081.5999999999999</c:v>
                </c:pt>
                <c:pt idx="5563">
                  <c:v>947.83999999999946</c:v>
                </c:pt>
                <c:pt idx="5564">
                  <c:v>852.48</c:v>
                </c:pt>
                <c:pt idx="5565">
                  <c:v>814.72</c:v>
                </c:pt>
                <c:pt idx="5566">
                  <c:v>881.92</c:v>
                </c:pt>
                <c:pt idx="5567">
                  <c:v>993.92</c:v>
                </c:pt>
                <c:pt idx="5568">
                  <c:v>1045.76</c:v>
                </c:pt>
                <c:pt idx="5569">
                  <c:v>1143.6799999999998</c:v>
                </c:pt>
                <c:pt idx="5570">
                  <c:v>1212.8</c:v>
                </c:pt>
                <c:pt idx="5571">
                  <c:v>1262.72</c:v>
                </c:pt>
                <c:pt idx="5572">
                  <c:v>1323.52</c:v>
                </c:pt>
                <c:pt idx="5573">
                  <c:v>1373.44</c:v>
                </c:pt>
                <c:pt idx="5574">
                  <c:v>1384.96</c:v>
                </c:pt>
                <c:pt idx="5575">
                  <c:v>1532.1599999999999</c:v>
                </c:pt>
                <c:pt idx="5576">
                  <c:v>1143.6799999999998</c:v>
                </c:pt>
                <c:pt idx="5577">
                  <c:v>1203.8399999999999</c:v>
                </c:pt>
                <c:pt idx="5578">
                  <c:v>1213.44</c:v>
                </c:pt>
                <c:pt idx="5579">
                  <c:v>1245.44</c:v>
                </c:pt>
                <c:pt idx="5580">
                  <c:v>1275.52</c:v>
                </c:pt>
                <c:pt idx="5581">
                  <c:v>1285.76</c:v>
                </c:pt>
                <c:pt idx="5582">
                  <c:v>1286.4000000000001</c:v>
                </c:pt>
                <c:pt idx="5583">
                  <c:v>1267.8399999999999</c:v>
                </c:pt>
                <c:pt idx="5584">
                  <c:v>1250.56</c:v>
                </c:pt>
                <c:pt idx="5585">
                  <c:v>992.64</c:v>
                </c:pt>
                <c:pt idx="5586">
                  <c:v>835.83999999999946</c:v>
                </c:pt>
                <c:pt idx="5587">
                  <c:v>825.6</c:v>
                </c:pt>
                <c:pt idx="5588">
                  <c:v>936.95999999999947</c:v>
                </c:pt>
                <c:pt idx="5589">
                  <c:v>1009.92</c:v>
                </c:pt>
                <c:pt idx="5590">
                  <c:v>1059.8399999999999</c:v>
                </c:pt>
                <c:pt idx="5591">
                  <c:v>1043.8399999999999</c:v>
                </c:pt>
                <c:pt idx="5592">
                  <c:v>960.64</c:v>
                </c:pt>
                <c:pt idx="5593">
                  <c:v>1001.6</c:v>
                </c:pt>
                <c:pt idx="5594">
                  <c:v>1001.6</c:v>
                </c:pt>
                <c:pt idx="5595">
                  <c:v>992</c:v>
                </c:pt>
                <c:pt idx="5596">
                  <c:v>929.92</c:v>
                </c:pt>
                <c:pt idx="5597">
                  <c:v>939.52</c:v>
                </c:pt>
                <c:pt idx="5598">
                  <c:v>919.68000000000052</c:v>
                </c:pt>
                <c:pt idx="5599">
                  <c:v>899.83999999999946</c:v>
                </c:pt>
                <c:pt idx="5600">
                  <c:v>889.6</c:v>
                </c:pt>
                <c:pt idx="5601">
                  <c:v>869.76</c:v>
                </c:pt>
                <c:pt idx="5602">
                  <c:v>859.52</c:v>
                </c:pt>
                <c:pt idx="5603">
                  <c:v>777.6</c:v>
                </c:pt>
                <c:pt idx="5604">
                  <c:v>757.76</c:v>
                </c:pt>
                <c:pt idx="5605">
                  <c:v>737.92</c:v>
                </c:pt>
                <c:pt idx="5606">
                  <c:v>737.92</c:v>
                </c:pt>
                <c:pt idx="5607">
                  <c:v>720.64</c:v>
                </c:pt>
                <c:pt idx="5608">
                  <c:v>710.4</c:v>
                </c:pt>
                <c:pt idx="5609">
                  <c:v>700.8</c:v>
                </c:pt>
                <c:pt idx="5610">
                  <c:v>700.8</c:v>
                </c:pt>
                <c:pt idx="5611">
                  <c:v>696.95999999999947</c:v>
                </c:pt>
                <c:pt idx="5612">
                  <c:v>686.72</c:v>
                </c:pt>
                <c:pt idx="5613">
                  <c:v>686.72</c:v>
                </c:pt>
                <c:pt idx="5614">
                  <c:v>680.95999999999947</c:v>
                </c:pt>
                <c:pt idx="5615">
                  <c:v>673.92</c:v>
                </c:pt>
                <c:pt idx="5616">
                  <c:v>663.68000000000052</c:v>
                </c:pt>
                <c:pt idx="5617">
                  <c:v>663.68000000000052</c:v>
                </c:pt>
                <c:pt idx="5618">
                  <c:v>659.83999999999946</c:v>
                </c:pt>
                <c:pt idx="5619">
                  <c:v>649.91999999999996</c:v>
                </c:pt>
                <c:pt idx="5620">
                  <c:v>649.91999999999996</c:v>
                </c:pt>
                <c:pt idx="5621">
                  <c:v>636.79999999999995</c:v>
                </c:pt>
                <c:pt idx="5622">
                  <c:v>636.79999999999995</c:v>
                </c:pt>
                <c:pt idx="5623">
                  <c:v>630.72</c:v>
                </c:pt>
                <c:pt idx="5624">
                  <c:v>620.79999999999995</c:v>
                </c:pt>
                <c:pt idx="5625">
                  <c:v>610.88</c:v>
                </c:pt>
                <c:pt idx="5626">
                  <c:v>610.88</c:v>
                </c:pt>
                <c:pt idx="5627">
                  <c:v>600.95999999999947</c:v>
                </c:pt>
                <c:pt idx="5628">
                  <c:v>580.79999999999995</c:v>
                </c:pt>
                <c:pt idx="5629">
                  <c:v>580.79999999999995</c:v>
                </c:pt>
                <c:pt idx="5630">
                  <c:v>578.88</c:v>
                </c:pt>
                <c:pt idx="5631">
                  <c:v>568.95999999999947</c:v>
                </c:pt>
                <c:pt idx="5632">
                  <c:v>568.95999999999947</c:v>
                </c:pt>
                <c:pt idx="5633">
                  <c:v>561.91999999999996</c:v>
                </c:pt>
                <c:pt idx="5634">
                  <c:v>552</c:v>
                </c:pt>
                <c:pt idx="5635">
                  <c:v>541.76</c:v>
                </c:pt>
                <c:pt idx="5636">
                  <c:v>541.76</c:v>
                </c:pt>
                <c:pt idx="5637">
                  <c:v>521.91999999999996</c:v>
                </c:pt>
                <c:pt idx="5638">
                  <c:v>521.91999999999996</c:v>
                </c:pt>
                <c:pt idx="5639">
                  <c:v>517.76</c:v>
                </c:pt>
                <c:pt idx="5640">
                  <c:v>512</c:v>
                </c:pt>
                <c:pt idx="5641">
                  <c:v>512</c:v>
                </c:pt>
                <c:pt idx="5642">
                  <c:v>507.84000000000032</c:v>
                </c:pt>
                <c:pt idx="5643">
                  <c:v>499.84000000000032</c:v>
                </c:pt>
                <c:pt idx="5644">
                  <c:v>499.84000000000032</c:v>
                </c:pt>
                <c:pt idx="5645">
                  <c:v>493.76</c:v>
                </c:pt>
                <c:pt idx="5646">
                  <c:v>485.76</c:v>
                </c:pt>
                <c:pt idx="5647">
                  <c:v>485.76</c:v>
                </c:pt>
                <c:pt idx="5648">
                  <c:v>480.96</c:v>
                </c:pt>
                <c:pt idx="5649">
                  <c:v>474.88</c:v>
                </c:pt>
                <c:pt idx="5650">
                  <c:v>474.88</c:v>
                </c:pt>
                <c:pt idx="5651">
                  <c:v>470.71999999999969</c:v>
                </c:pt>
                <c:pt idx="5652">
                  <c:v>465.91999999999962</c:v>
                </c:pt>
                <c:pt idx="5653">
                  <c:v>465.91999999999962</c:v>
                </c:pt>
                <c:pt idx="5654">
                  <c:v>461.76</c:v>
                </c:pt>
                <c:pt idx="5655">
                  <c:v>458.88</c:v>
                </c:pt>
                <c:pt idx="5656">
                  <c:v>458.88</c:v>
                </c:pt>
                <c:pt idx="5657">
                  <c:v>453.76</c:v>
                </c:pt>
                <c:pt idx="5658">
                  <c:v>452.8</c:v>
                </c:pt>
                <c:pt idx="5659">
                  <c:v>452.8</c:v>
                </c:pt>
                <c:pt idx="5660">
                  <c:v>448</c:v>
                </c:pt>
                <c:pt idx="5661">
                  <c:v>446.71999999999969</c:v>
                </c:pt>
                <c:pt idx="5662">
                  <c:v>446.71999999999969</c:v>
                </c:pt>
                <c:pt idx="5663">
                  <c:v>440.96</c:v>
                </c:pt>
                <c:pt idx="5664">
                  <c:v>440</c:v>
                </c:pt>
                <c:pt idx="5665">
                  <c:v>440</c:v>
                </c:pt>
                <c:pt idx="5666">
                  <c:v>436.8</c:v>
                </c:pt>
                <c:pt idx="5667">
                  <c:v>434.88</c:v>
                </c:pt>
                <c:pt idx="5668">
                  <c:v>434.88</c:v>
                </c:pt>
                <c:pt idx="5669">
                  <c:v>430.71999999999969</c:v>
                </c:pt>
                <c:pt idx="5670">
                  <c:v>429.76</c:v>
                </c:pt>
                <c:pt idx="5671">
                  <c:v>429.76</c:v>
                </c:pt>
                <c:pt idx="5672">
                  <c:v>428.8</c:v>
                </c:pt>
                <c:pt idx="5673">
                  <c:v>426.88</c:v>
                </c:pt>
                <c:pt idx="5674">
                  <c:v>426.88</c:v>
                </c:pt>
                <c:pt idx="5675">
                  <c:v>424.96</c:v>
                </c:pt>
                <c:pt idx="5676">
                  <c:v>424</c:v>
                </c:pt>
                <c:pt idx="5677">
                  <c:v>424</c:v>
                </c:pt>
                <c:pt idx="5678">
                  <c:v>421.76</c:v>
                </c:pt>
                <c:pt idx="5679">
                  <c:v>420.8</c:v>
                </c:pt>
                <c:pt idx="5680">
                  <c:v>420.8</c:v>
                </c:pt>
                <c:pt idx="5681">
                  <c:v>422.71999999999969</c:v>
                </c:pt>
                <c:pt idx="5682">
                  <c:v>419.84000000000032</c:v>
                </c:pt>
                <c:pt idx="5683">
                  <c:v>419.84000000000032</c:v>
                </c:pt>
                <c:pt idx="5684">
                  <c:v>418.88</c:v>
                </c:pt>
                <c:pt idx="5685">
                  <c:v>419.84000000000032</c:v>
                </c:pt>
                <c:pt idx="5686">
                  <c:v>419.84000000000032</c:v>
                </c:pt>
                <c:pt idx="5687">
                  <c:v>418.88</c:v>
                </c:pt>
                <c:pt idx="5688">
                  <c:v>416.96</c:v>
                </c:pt>
                <c:pt idx="5689">
                  <c:v>416.96</c:v>
                </c:pt>
                <c:pt idx="5690">
                  <c:v>416</c:v>
                </c:pt>
                <c:pt idx="5691">
                  <c:v>417.91999999999962</c:v>
                </c:pt>
                <c:pt idx="5692">
                  <c:v>417.91999999999962</c:v>
                </c:pt>
                <c:pt idx="5693">
                  <c:v>416</c:v>
                </c:pt>
                <c:pt idx="5694">
                  <c:v>416</c:v>
                </c:pt>
                <c:pt idx="5695">
                  <c:v>416</c:v>
                </c:pt>
                <c:pt idx="5696">
                  <c:v>416</c:v>
                </c:pt>
                <c:pt idx="5697">
                  <c:v>416</c:v>
                </c:pt>
                <c:pt idx="5698">
                  <c:v>416</c:v>
                </c:pt>
                <c:pt idx="5699">
                  <c:v>468.8</c:v>
                </c:pt>
                <c:pt idx="5700">
                  <c:v>512</c:v>
                </c:pt>
                <c:pt idx="5701">
                  <c:v>592</c:v>
                </c:pt>
                <c:pt idx="5702">
                  <c:v>672</c:v>
                </c:pt>
                <c:pt idx="5703">
                  <c:v>711.68000000000052</c:v>
                </c:pt>
                <c:pt idx="5704">
                  <c:v>762.88</c:v>
                </c:pt>
                <c:pt idx="5705">
                  <c:v>822.4</c:v>
                </c:pt>
                <c:pt idx="5706">
                  <c:v>864</c:v>
                </c:pt>
                <c:pt idx="5707">
                  <c:v>903.68000000000052</c:v>
                </c:pt>
                <c:pt idx="5708">
                  <c:v>933.76</c:v>
                </c:pt>
                <c:pt idx="5709">
                  <c:v>963.83999999999946</c:v>
                </c:pt>
                <c:pt idx="5710">
                  <c:v>993.92</c:v>
                </c:pt>
                <c:pt idx="5711">
                  <c:v>752</c:v>
                </c:pt>
                <c:pt idx="5712">
                  <c:v>906.88</c:v>
                </c:pt>
                <c:pt idx="5713">
                  <c:v>946.56</c:v>
                </c:pt>
                <c:pt idx="5714">
                  <c:v>966.4</c:v>
                </c:pt>
                <c:pt idx="5715">
                  <c:v>1018.88</c:v>
                </c:pt>
                <c:pt idx="5716">
                  <c:v>1048.96</c:v>
                </c:pt>
                <c:pt idx="5717">
                  <c:v>1088.6399999999999</c:v>
                </c:pt>
                <c:pt idx="5718">
                  <c:v>1138.56</c:v>
                </c:pt>
                <c:pt idx="5719">
                  <c:v>1168.6399999999999</c:v>
                </c:pt>
                <c:pt idx="5720">
                  <c:v>1093.76</c:v>
                </c:pt>
                <c:pt idx="5721">
                  <c:v>1104</c:v>
                </c:pt>
                <c:pt idx="5722">
                  <c:v>1033.5999999999999</c:v>
                </c:pt>
                <c:pt idx="5723">
                  <c:v>1013.76</c:v>
                </c:pt>
                <c:pt idx="5724">
                  <c:v>993.92</c:v>
                </c:pt>
                <c:pt idx="5725">
                  <c:v>963.83999999999946</c:v>
                </c:pt>
                <c:pt idx="5726">
                  <c:v>923.52</c:v>
                </c:pt>
                <c:pt idx="5727">
                  <c:v>893.43999999999949</c:v>
                </c:pt>
                <c:pt idx="5728">
                  <c:v>864</c:v>
                </c:pt>
                <c:pt idx="5729">
                  <c:v>853.76</c:v>
                </c:pt>
                <c:pt idx="5730">
                  <c:v>833.92</c:v>
                </c:pt>
                <c:pt idx="5731">
                  <c:v>823.68000000000052</c:v>
                </c:pt>
                <c:pt idx="5732">
                  <c:v>803.83999999999946</c:v>
                </c:pt>
                <c:pt idx="5733">
                  <c:v>803.83999999999946</c:v>
                </c:pt>
                <c:pt idx="5734">
                  <c:v>786.56</c:v>
                </c:pt>
                <c:pt idx="5735">
                  <c:v>776.95999999999947</c:v>
                </c:pt>
                <c:pt idx="5736">
                  <c:v>766.72</c:v>
                </c:pt>
                <c:pt idx="5737">
                  <c:v>746.88</c:v>
                </c:pt>
                <c:pt idx="5738">
                  <c:v>736.64</c:v>
                </c:pt>
                <c:pt idx="5739">
                  <c:v>756.48</c:v>
                </c:pt>
                <c:pt idx="5740">
                  <c:v>806.4</c:v>
                </c:pt>
                <c:pt idx="5741">
                  <c:v>867.83999999999946</c:v>
                </c:pt>
                <c:pt idx="5742">
                  <c:v>907.52</c:v>
                </c:pt>
                <c:pt idx="5743">
                  <c:v>947.83999999999946</c:v>
                </c:pt>
                <c:pt idx="5744">
                  <c:v>989.43999999999949</c:v>
                </c:pt>
                <c:pt idx="5745">
                  <c:v>1019.52</c:v>
                </c:pt>
                <c:pt idx="5746">
                  <c:v>1059.8399999999999</c:v>
                </c:pt>
                <c:pt idx="5747">
                  <c:v>1069.44</c:v>
                </c:pt>
                <c:pt idx="5748">
                  <c:v>1090.56</c:v>
                </c:pt>
                <c:pt idx="5749">
                  <c:v>1120.6399999999999</c:v>
                </c:pt>
                <c:pt idx="5750">
                  <c:v>1110.4000000000001</c:v>
                </c:pt>
                <c:pt idx="5751">
                  <c:v>1059.8399999999999</c:v>
                </c:pt>
                <c:pt idx="5752">
                  <c:v>1018.88</c:v>
                </c:pt>
                <c:pt idx="5753">
                  <c:v>968.95999999999947</c:v>
                </c:pt>
                <c:pt idx="5754">
                  <c:v>938.88</c:v>
                </c:pt>
                <c:pt idx="5755">
                  <c:v>908.8</c:v>
                </c:pt>
                <c:pt idx="5756">
                  <c:v>868.48</c:v>
                </c:pt>
                <c:pt idx="5757">
                  <c:v>848.64</c:v>
                </c:pt>
                <c:pt idx="5758">
                  <c:v>818.56</c:v>
                </c:pt>
                <c:pt idx="5759">
                  <c:v>778.88</c:v>
                </c:pt>
                <c:pt idx="5760">
                  <c:v>748.8</c:v>
                </c:pt>
                <c:pt idx="5761">
                  <c:v>718.72</c:v>
                </c:pt>
                <c:pt idx="5762">
                  <c:v>688.64</c:v>
                </c:pt>
                <c:pt idx="5763">
                  <c:v>668.8</c:v>
                </c:pt>
                <c:pt idx="5764">
                  <c:v>658.56</c:v>
                </c:pt>
                <c:pt idx="5765">
                  <c:v>638.72</c:v>
                </c:pt>
                <c:pt idx="5766">
                  <c:v>618.88</c:v>
                </c:pt>
                <c:pt idx="5767">
                  <c:v>598.72</c:v>
                </c:pt>
                <c:pt idx="5768">
                  <c:v>588.79999999999995</c:v>
                </c:pt>
                <c:pt idx="5769">
                  <c:v>578.88</c:v>
                </c:pt>
                <c:pt idx="5770">
                  <c:v>568.95999999999947</c:v>
                </c:pt>
                <c:pt idx="5771">
                  <c:v>548.79999999999995</c:v>
                </c:pt>
                <c:pt idx="5772">
                  <c:v>548.79999999999995</c:v>
                </c:pt>
                <c:pt idx="5773">
                  <c:v>538.88</c:v>
                </c:pt>
                <c:pt idx="5774">
                  <c:v>528.95999999999947</c:v>
                </c:pt>
                <c:pt idx="5775">
                  <c:v>518.72</c:v>
                </c:pt>
                <c:pt idx="5776">
                  <c:v>508.8</c:v>
                </c:pt>
                <c:pt idx="5777">
                  <c:v>498.88</c:v>
                </c:pt>
                <c:pt idx="5778">
                  <c:v>498.88</c:v>
                </c:pt>
                <c:pt idx="5779">
                  <c:v>491.84000000000032</c:v>
                </c:pt>
                <c:pt idx="5780">
                  <c:v>481.91999999999962</c:v>
                </c:pt>
                <c:pt idx="5781">
                  <c:v>477.76</c:v>
                </c:pt>
                <c:pt idx="5782">
                  <c:v>477.76</c:v>
                </c:pt>
                <c:pt idx="5783">
                  <c:v>468.8</c:v>
                </c:pt>
                <c:pt idx="5784">
                  <c:v>462.71999999999969</c:v>
                </c:pt>
                <c:pt idx="5785">
                  <c:v>462.71999999999969</c:v>
                </c:pt>
                <c:pt idx="5786">
                  <c:v>453.76</c:v>
                </c:pt>
                <c:pt idx="5787">
                  <c:v>448.96</c:v>
                </c:pt>
                <c:pt idx="5788">
                  <c:v>448.96</c:v>
                </c:pt>
                <c:pt idx="5789">
                  <c:v>442.88</c:v>
                </c:pt>
                <c:pt idx="5790">
                  <c:v>435.84000000000032</c:v>
                </c:pt>
                <c:pt idx="5791">
                  <c:v>435.84000000000032</c:v>
                </c:pt>
                <c:pt idx="5792">
                  <c:v>436.8</c:v>
                </c:pt>
                <c:pt idx="5793">
                  <c:v>429.76</c:v>
                </c:pt>
                <c:pt idx="5794">
                  <c:v>429.76</c:v>
                </c:pt>
                <c:pt idx="5795">
                  <c:v>427.84000000000032</c:v>
                </c:pt>
                <c:pt idx="5796">
                  <c:v>424.96</c:v>
                </c:pt>
                <c:pt idx="5797">
                  <c:v>424.96</c:v>
                </c:pt>
                <c:pt idx="5798">
                  <c:v>420.8</c:v>
                </c:pt>
                <c:pt idx="5799">
                  <c:v>416</c:v>
                </c:pt>
                <c:pt idx="5800">
                  <c:v>416</c:v>
                </c:pt>
                <c:pt idx="5801">
                  <c:v>416.96</c:v>
                </c:pt>
                <c:pt idx="5802">
                  <c:v>411.84000000000032</c:v>
                </c:pt>
                <c:pt idx="5803">
                  <c:v>411.84000000000032</c:v>
                </c:pt>
                <c:pt idx="5804">
                  <c:v>410.88</c:v>
                </c:pt>
                <c:pt idx="5805">
                  <c:v>408.96</c:v>
                </c:pt>
                <c:pt idx="5806">
                  <c:v>408.96</c:v>
                </c:pt>
                <c:pt idx="5807">
                  <c:v>408.96</c:v>
                </c:pt>
                <c:pt idx="5808">
                  <c:v>406.71999999999969</c:v>
                </c:pt>
                <c:pt idx="5809">
                  <c:v>406.71999999999969</c:v>
                </c:pt>
                <c:pt idx="5810">
                  <c:v>404.8</c:v>
                </c:pt>
                <c:pt idx="5811">
                  <c:v>403.84000000000032</c:v>
                </c:pt>
                <c:pt idx="5812">
                  <c:v>403.84000000000032</c:v>
                </c:pt>
                <c:pt idx="5813">
                  <c:v>401.91999999999962</c:v>
                </c:pt>
                <c:pt idx="5814">
                  <c:v>400.96</c:v>
                </c:pt>
                <c:pt idx="5815">
                  <c:v>400.96</c:v>
                </c:pt>
                <c:pt idx="5816">
                  <c:v>400.96</c:v>
                </c:pt>
                <c:pt idx="5817">
                  <c:v>398.71999999999969</c:v>
                </c:pt>
                <c:pt idx="5818">
                  <c:v>398.71999999999969</c:v>
                </c:pt>
                <c:pt idx="5819">
                  <c:v>396.8</c:v>
                </c:pt>
                <c:pt idx="5820">
                  <c:v>394.88</c:v>
                </c:pt>
                <c:pt idx="5821">
                  <c:v>394.88</c:v>
                </c:pt>
                <c:pt idx="5822">
                  <c:v>396.8</c:v>
                </c:pt>
                <c:pt idx="5823">
                  <c:v>393.91999999999962</c:v>
                </c:pt>
                <c:pt idx="5824">
                  <c:v>393.91999999999962</c:v>
                </c:pt>
                <c:pt idx="5825">
                  <c:v>393.91999999999962</c:v>
                </c:pt>
                <c:pt idx="5826">
                  <c:v>393.91999999999962</c:v>
                </c:pt>
                <c:pt idx="5827">
                  <c:v>393.91999999999962</c:v>
                </c:pt>
                <c:pt idx="5828">
                  <c:v>392.96</c:v>
                </c:pt>
                <c:pt idx="5829">
                  <c:v>392</c:v>
                </c:pt>
                <c:pt idx="5830">
                  <c:v>392</c:v>
                </c:pt>
                <c:pt idx="5831">
                  <c:v>392</c:v>
                </c:pt>
                <c:pt idx="5832">
                  <c:v>392</c:v>
                </c:pt>
                <c:pt idx="5833">
                  <c:v>392</c:v>
                </c:pt>
                <c:pt idx="5834">
                  <c:v>392</c:v>
                </c:pt>
                <c:pt idx="5835">
                  <c:v>392.96</c:v>
                </c:pt>
                <c:pt idx="5836">
                  <c:v>392.96</c:v>
                </c:pt>
                <c:pt idx="5837">
                  <c:v>390.71999999999969</c:v>
                </c:pt>
                <c:pt idx="5838">
                  <c:v>392</c:v>
                </c:pt>
                <c:pt idx="5839">
                  <c:v>392</c:v>
                </c:pt>
                <c:pt idx="5840">
                  <c:v>390.71999999999969</c:v>
                </c:pt>
                <c:pt idx="5841">
                  <c:v>390.71999999999969</c:v>
                </c:pt>
                <c:pt idx="5842">
                  <c:v>390.71999999999969</c:v>
                </c:pt>
                <c:pt idx="5843">
                  <c:v>390.71999999999969</c:v>
                </c:pt>
                <c:pt idx="5844">
                  <c:v>392</c:v>
                </c:pt>
                <c:pt idx="5845">
                  <c:v>392</c:v>
                </c:pt>
                <c:pt idx="5846">
                  <c:v>390.71999999999969</c:v>
                </c:pt>
                <c:pt idx="5847">
                  <c:v>389.76</c:v>
                </c:pt>
                <c:pt idx="5848">
                  <c:v>389.76</c:v>
                </c:pt>
                <c:pt idx="5849">
                  <c:v>392</c:v>
                </c:pt>
                <c:pt idx="5850">
                  <c:v>390.71999999999969</c:v>
                </c:pt>
                <c:pt idx="5851">
                  <c:v>390.71999999999969</c:v>
                </c:pt>
                <c:pt idx="5852">
                  <c:v>390.71999999999969</c:v>
                </c:pt>
                <c:pt idx="5853">
                  <c:v>390.71999999999969</c:v>
                </c:pt>
                <c:pt idx="5854">
                  <c:v>390.71999999999969</c:v>
                </c:pt>
                <c:pt idx="5855">
                  <c:v>392</c:v>
                </c:pt>
                <c:pt idx="5856">
                  <c:v>390.71999999999969</c:v>
                </c:pt>
                <c:pt idx="5857">
                  <c:v>390.71999999999969</c:v>
                </c:pt>
                <c:pt idx="5858">
                  <c:v>392</c:v>
                </c:pt>
                <c:pt idx="5859">
                  <c:v>389.76</c:v>
                </c:pt>
                <c:pt idx="5860">
                  <c:v>389.76</c:v>
                </c:pt>
                <c:pt idx="5861">
                  <c:v>390.71999999999969</c:v>
                </c:pt>
                <c:pt idx="5862">
                  <c:v>392</c:v>
                </c:pt>
                <c:pt idx="5863">
                  <c:v>392</c:v>
                </c:pt>
                <c:pt idx="5864">
                  <c:v>389.76</c:v>
                </c:pt>
                <c:pt idx="5865">
                  <c:v>389.76</c:v>
                </c:pt>
                <c:pt idx="5866">
                  <c:v>389.76</c:v>
                </c:pt>
                <c:pt idx="5867">
                  <c:v>389.76</c:v>
                </c:pt>
                <c:pt idx="5868">
                  <c:v>387.84000000000032</c:v>
                </c:pt>
                <c:pt idx="5869">
                  <c:v>387.84000000000032</c:v>
                </c:pt>
                <c:pt idx="5870">
                  <c:v>385.91999999999962</c:v>
                </c:pt>
                <c:pt idx="5871">
                  <c:v>385.91999999999962</c:v>
                </c:pt>
                <c:pt idx="5872">
                  <c:v>385.91999999999962</c:v>
                </c:pt>
                <c:pt idx="5873">
                  <c:v>382.71999999999969</c:v>
                </c:pt>
                <c:pt idx="5874">
                  <c:v>382.71999999999969</c:v>
                </c:pt>
                <c:pt idx="5875">
                  <c:v>382.71999999999969</c:v>
                </c:pt>
                <c:pt idx="5876">
                  <c:v>381.76</c:v>
                </c:pt>
                <c:pt idx="5877">
                  <c:v>382.71999999999969</c:v>
                </c:pt>
                <c:pt idx="5878">
                  <c:v>382.71999999999969</c:v>
                </c:pt>
                <c:pt idx="5879">
                  <c:v>381.76</c:v>
                </c:pt>
                <c:pt idx="5880">
                  <c:v>382.71999999999969</c:v>
                </c:pt>
                <c:pt idx="5881">
                  <c:v>382.71999999999969</c:v>
                </c:pt>
                <c:pt idx="5882">
                  <c:v>381.76</c:v>
                </c:pt>
                <c:pt idx="5883">
                  <c:v>380.8</c:v>
                </c:pt>
                <c:pt idx="5884">
                  <c:v>380.8</c:v>
                </c:pt>
                <c:pt idx="5885">
                  <c:v>379.84000000000032</c:v>
                </c:pt>
                <c:pt idx="5886">
                  <c:v>379.84000000000032</c:v>
                </c:pt>
                <c:pt idx="5887">
                  <c:v>379.84000000000032</c:v>
                </c:pt>
                <c:pt idx="5888">
                  <c:v>377.91999999999962</c:v>
                </c:pt>
                <c:pt idx="5889">
                  <c:v>376.96</c:v>
                </c:pt>
                <c:pt idx="5890">
                  <c:v>376.96</c:v>
                </c:pt>
                <c:pt idx="5891">
                  <c:v>376</c:v>
                </c:pt>
                <c:pt idx="5892">
                  <c:v>376.96</c:v>
                </c:pt>
                <c:pt idx="5893">
                  <c:v>376.96</c:v>
                </c:pt>
                <c:pt idx="5894">
                  <c:v>376</c:v>
                </c:pt>
                <c:pt idx="5895">
                  <c:v>376</c:v>
                </c:pt>
                <c:pt idx="5896">
                  <c:v>376</c:v>
                </c:pt>
                <c:pt idx="5897">
                  <c:v>374.71999999999969</c:v>
                </c:pt>
                <c:pt idx="5898">
                  <c:v>376</c:v>
                </c:pt>
                <c:pt idx="5899">
                  <c:v>376</c:v>
                </c:pt>
                <c:pt idx="5900">
                  <c:v>374.71999999999969</c:v>
                </c:pt>
                <c:pt idx="5901">
                  <c:v>374.71999999999969</c:v>
                </c:pt>
                <c:pt idx="5902">
                  <c:v>374.71999999999969</c:v>
                </c:pt>
                <c:pt idx="5903">
                  <c:v>376</c:v>
                </c:pt>
                <c:pt idx="5904">
                  <c:v>374.71999999999969</c:v>
                </c:pt>
                <c:pt idx="5905">
                  <c:v>374.71999999999969</c:v>
                </c:pt>
                <c:pt idx="5906">
                  <c:v>374.71999999999969</c:v>
                </c:pt>
                <c:pt idx="5907">
                  <c:v>374.71999999999969</c:v>
                </c:pt>
                <c:pt idx="5908">
                  <c:v>374.71999999999969</c:v>
                </c:pt>
                <c:pt idx="5909">
                  <c:v>376</c:v>
                </c:pt>
                <c:pt idx="5910">
                  <c:v>374.71999999999969</c:v>
                </c:pt>
                <c:pt idx="5911">
                  <c:v>374.71999999999969</c:v>
                </c:pt>
                <c:pt idx="5912">
                  <c:v>376</c:v>
                </c:pt>
                <c:pt idx="5913">
                  <c:v>376</c:v>
                </c:pt>
                <c:pt idx="5914">
                  <c:v>376</c:v>
                </c:pt>
                <c:pt idx="5915">
                  <c:v>376.96</c:v>
                </c:pt>
                <c:pt idx="5916">
                  <c:v>376.96</c:v>
                </c:pt>
                <c:pt idx="5917">
                  <c:v>376.96</c:v>
                </c:pt>
                <c:pt idx="5918">
                  <c:v>376.96</c:v>
                </c:pt>
                <c:pt idx="5919">
                  <c:v>376.96</c:v>
                </c:pt>
                <c:pt idx="5920">
                  <c:v>376.96</c:v>
                </c:pt>
                <c:pt idx="5921">
                  <c:v>376.96</c:v>
                </c:pt>
                <c:pt idx="5922">
                  <c:v>376.96</c:v>
                </c:pt>
                <c:pt idx="5923">
                  <c:v>376.96</c:v>
                </c:pt>
                <c:pt idx="5924">
                  <c:v>379.84000000000032</c:v>
                </c:pt>
                <c:pt idx="5925">
                  <c:v>381.76</c:v>
                </c:pt>
                <c:pt idx="5926">
                  <c:v>381.76</c:v>
                </c:pt>
                <c:pt idx="5927">
                  <c:v>381.76</c:v>
                </c:pt>
                <c:pt idx="5928">
                  <c:v>384</c:v>
                </c:pt>
                <c:pt idx="5929">
                  <c:v>384</c:v>
                </c:pt>
                <c:pt idx="5930">
                  <c:v>386.88</c:v>
                </c:pt>
                <c:pt idx="5931">
                  <c:v>388.8</c:v>
                </c:pt>
                <c:pt idx="5932">
                  <c:v>388.8</c:v>
                </c:pt>
                <c:pt idx="5933">
                  <c:v>388.8</c:v>
                </c:pt>
                <c:pt idx="5934">
                  <c:v>390.71999999999969</c:v>
                </c:pt>
                <c:pt idx="5935">
                  <c:v>390.71999999999969</c:v>
                </c:pt>
                <c:pt idx="5936">
                  <c:v>392.96</c:v>
                </c:pt>
                <c:pt idx="5937">
                  <c:v>392.96</c:v>
                </c:pt>
                <c:pt idx="5938">
                  <c:v>392.96</c:v>
                </c:pt>
                <c:pt idx="5939">
                  <c:v>392.96</c:v>
                </c:pt>
                <c:pt idx="5940">
                  <c:v>392.96</c:v>
                </c:pt>
                <c:pt idx="5941">
                  <c:v>392.96</c:v>
                </c:pt>
                <c:pt idx="5942">
                  <c:v>393.91999999999962</c:v>
                </c:pt>
                <c:pt idx="5943">
                  <c:v>392.96</c:v>
                </c:pt>
                <c:pt idx="5944">
                  <c:v>392.96</c:v>
                </c:pt>
                <c:pt idx="5945">
                  <c:v>393.91999999999962</c:v>
                </c:pt>
                <c:pt idx="5946">
                  <c:v>393.91999999999962</c:v>
                </c:pt>
                <c:pt idx="5947">
                  <c:v>393.91999999999962</c:v>
                </c:pt>
                <c:pt idx="5948">
                  <c:v>394.88</c:v>
                </c:pt>
                <c:pt idx="5949">
                  <c:v>395.84000000000032</c:v>
                </c:pt>
                <c:pt idx="5950">
                  <c:v>395.84000000000032</c:v>
                </c:pt>
                <c:pt idx="5951">
                  <c:v>395.84000000000032</c:v>
                </c:pt>
                <c:pt idx="5952">
                  <c:v>395.84000000000032</c:v>
                </c:pt>
                <c:pt idx="5953">
                  <c:v>395.84000000000032</c:v>
                </c:pt>
                <c:pt idx="5954">
                  <c:v>397.76</c:v>
                </c:pt>
                <c:pt idx="5955">
                  <c:v>398.71999999999969</c:v>
                </c:pt>
                <c:pt idx="5956">
                  <c:v>398.71999999999969</c:v>
                </c:pt>
                <c:pt idx="5957">
                  <c:v>400</c:v>
                </c:pt>
                <c:pt idx="5958">
                  <c:v>400</c:v>
                </c:pt>
                <c:pt idx="5959">
                  <c:v>400</c:v>
                </c:pt>
                <c:pt idx="5960">
                  <c:v>397.76</c:v>
                </c:pt>
                <c:pt idx="5961">
                  <c:v>397.76</c:v>
                </c:pt>
                <c:pt idx="5962">
                  <c:v>397.76</c:v>
                </c:pt>
                <c:pt idx="5963">
                  <c:v>398.71999999999969</c:v>
                </c:pt>
                <c:pt idx="5964">
                  <c:v>398.71999999999969</c:v>
                </c:pt>
                <c:pt idx="5965">
                  <c:v>398.71999999999969</c:v>
                </c:pt>
                <c:pt idx="5966">
                  <c:v>400.96</c:v>
                </c:pt>
                <c:pt idx="5967">
                  <c:v>401.91999999999962</c:v>
                </c:pt>
                <c:pt idx="5968">
                  <c:v>401.91999999999962</c:v>
                </c:pt>
                <c:pt idx="5969">
                  <c:v>401.91999999999962</c:v>
                </c:pt>
                <c:pt idx="5970">
                  <c:v>403.84000000000032</c:v>
                </c:pt>
                <c:pt idx="5971">
                  <c:v>403.84000000000032</c:v>
                </c:pt>
                <c:pt idx="5972">
                  <c:v>404.8</c:v>
                </c:pt>
                <c:pt idx="5973">
                  <c:v>406.71999999999969</c:v>
                </c:pt>
                <c:pt idx="5974">
                  <c:v>406.71999999999969</c:v>
                </c:pt>
                <c:pt idx="5975">
                  <c:v>408</c:v>
                </c:pt>
                <c:pt idx="5976">
                  <c:v>408.96</c:v>
                </c:pt>
                <c:pt idx="5977">
                  <c:v>408.96</c:v>
                </c:pt>
                <c:pt idx="5978">
                  <c:v>410.88</c:v>
                </c:pt>
                <c:pt idx="5979">
                  <c:v>410.88</c:v>
                </c:pt>
                <c:pt idx="5980">
                  <c:v>410.88</c:v>
                </c:pt>
                <c:pt idx="5981">
                  <c:v>411.84000000000032</c:v>
                </c:pt>
                <c:pt idx="5982">
                  <c:v>412.8</c:v>
                </c:pt>
                <c:pt idx="5983">
                  <c:v>412.8</c:v>
                </c:pt>
                <c:pt idx="5984">
                  <c:v>412.8</c:v>
                </c:pt>
                <c:pt idx="5985">
                  <c:v>413.76</c:v>
                </c:pt>
                <c:pt idx="5986">
                  <c:v>413.76</c:v>
                </c:pt>
                <c:pt idx="5987">
                  <c:v>411.84000000000032</c:v>
                </c:pt>
                <c:pt idx="5988">
                  <c:v>412.8</c:v>
                </c:pt>
                <c:pt idx="5989">
                  <c:v>412.8</c:v>
                </c:pt>
                <c:pt idx="5990">
                  <c:v>413.76</c:v>
                </c:pt>
                <c:pt idx="5991">
                  <c:v>416</c:v>
                </c:pt>
                <c:pt idx="5992">
                  <c:v>416</c:v>
                </c:pt>
                <c:pt idx="5993">
                  <c:v>414.71999999999969</c:v>
                </c:pt>
                <c:pt idx="5994">
                  <c:v>417.91999999999962</c:v>
                </c:pt>
                <c:pt idx="5995">
                  <c:v>417.91999999999962</c:v>
                </c:pt>
                <c:pt idx="5996">
                  <c:v>417.91999999999962</c:v>
                </c:pt>
                <c:pt idx="5997">
                  <c:v>417.91999999999962</c:v>
                </c:pt>
                <c:pt idx="5998">
                  <c:v>417.91999999999962</c:v>
                </c:pt>
                <c:pt idx="5999">
                  <c:v>417.91999999999962</c:v>
                </c:pt>
                <c:pt idx="6000">
                  <c:v>417.91999999999962</c:v>
                </c:pt>
                <c:pt idx="6001">
                  <c:v>417.91999999999962</c:v>
                </c:pt>
                <c:pt idx="6002">
                  <c:v>418.88</c:v>
                </c:pt>
                <c:pt idx="6003">
                  <c:v>419.84000000000032</c:v>
                </c:pt>
                <c:pt idx="6004">
                  <c:v>419.84000000000032</c:v>
                </c:pt>
                <c:pt idx="6005">
                  <c:v>418.88</c:v>
                </c:pt>
                <c:pt idx="6006">
                  <c:v>418.88</c:v>
                </c:pt>
                <c:pt idx="6007">
                  <c:v>418.88</c:v>
                </c:pt>
                <c:pt idx="6008">
                  <c:v>420.8</c:v>
                </c:pt>
                <c:pt idx="6009">
                  <c:v>418.88</c:v>
                </c:pt>
                <c:pt idx="6010">
                  <c:v>418.88</c:v>
                </c:pt>
                <c:pt idx="6011">
                  <c:v>418.88</c:v>
                </c:pt>
                <c:pt idx="6012">
                  <c:v>417.91999999999962</c:v>
                </c:pt>
                <c:pt idx="6013">
                  <c:v>417.91999999999962</c:v>
                </c:pt>
                <c:pt idx="6014">
                  <c:v>416.96</c:v>
                </c:pt>
                <c:pt idx="6015">
                  <c:v>416.96</c:v>
                </c:pt>
                <c:pt idx="6016">
                  <c:v>416.96</c:v>
                </c:pt>
                <c:pt idx="6017">
                  <c:v>414.71999999999969</c:v>
                </c:pt>
                <c:pt idx="6018">
                  <c:v>413.76</c:v>
                </c:pt>
                <c:pt idx="6019">
                  <c:v>413.76</c:v>
                </c:pt>
                <c:pt idx="6020">
                  <c:v>412.8</c:v>
                </c:pt>
                <c:pt idx="6021">
                  <c:v>409.91999999999962</c:v>
                </c:pt>
                <c:pt idx="6022">
                  <c:v>409.91999999999962</c:v>
                </c:pt>
                <c:pt idx="6023">
                  <c:v>409.91999999999962</c:v>
                </c:pt>
                <c:pt idx="6024">
                  <c:v>408</c:v>
                </c:pt>
                <c:pt idx="6025">
                  <c:v>408</c:v>
                </c:pt>
                <c:pt idx="6026">
                  <c:v>408.96</c:v>
                </c:pt>
                <c:pt idx="6027">
                  <c:v>404.8</c:v>
                </c:pt>
                <c:pt idx="6028">
                  <c:v>404.8</c:v>
                </c:pt>
                <c:pt idx="6029">
                  <c:v>403.84000000000032</c:v>
                </c:pt>
                <c:pt idx="6030">
                  <c:v>400.96</c:v>
                </c:pt>
                <c:pt idx="6031">
                  <c:v>400.96</c:v>
                </c:pt>
                <c:pt idx="6032">
                  <c:v>400.96</c:v>
                </c:pt>
                <c:pt idx="6033">
                  <c:v>400</c:v>
                </c:pt>
                <c:pt idx="6034">
                  <c:v>400</c:v>
                </c:pt>
                <c:pt idx="6035">
                  <c:v>397.76</c:v>
                </c:pt>
                <c:pt idx="6036">
                  <c:v>400</c:v>
                </c:pt>
                <c:pt idx="6037">
                  <c:v>400</c:v>
                </c:pt>
                <c:pt idx="6038">
                  <c:v>397.76</c:v>
                </c:pt>
                <c:pt idx="6039">
                  <c:v>397.76</c:v>
                </c:pt>
                <c:pt idx="6040">
                  <c:v>397.76</c:v>
                </c:pt>
                <c:pt idx="6041">
                  <c:v>395.84000000000032</c:v>
                </c:pt>
                <c:pt idx="6042">
                  <c:v>394.88</c:v>
                </c:pt>
                <c:pt idx="6043">
                  <c:v>394.88</c:v>
                </c:pt>
                <c:pt idx="6044">
                  <c:v>394.88</c:v>
                </c:pt>
                <c:pt idx="6045">
                  <c:v>393.91999999999962</c:v>
                </c:pt>
                <c:pt idx="6046">
                  <c:v>393.91999999999962</c:v>
                </c:pt>
                <c:pt idx="6047">
                  <c:v>392.96</c:v>
                </c:pt>
                <c:pt idx="6048">
                  <c:v>390.71999999999969</c:v>
                </c:pt>
                <c:pt idx="6049">
                  <c:v>390.71999999999969</c:v>
                </c:pt>
                <c:pt idx="6050">
                  <c:v>390.71999999999969</c:v>
                </c:pt>
                <c:pt idx="6051">
                  <c:v>389.76</c:v>
                </c:pt>
                <c:pt idx="6052">
                  <c:v>389.76</c:v>
                </c:pt>
                <c:pt idx="6053">
                  <c:v>388.8</c:v>
                </c:pt>
                <c:pt idx="6054">
                  <c:v>389.76</c:v>
                </c:pt>
                <c:pt idx="6055">
                  <c:v>389.76</c:v>
                </c:pt>
                <c:pt idx="6056">
                  <c:v>387.84000000000032</c:v>
                </c:pt>
                <c:pt idx="6057">
                  <c:v>387.84000000000032</c:v>
                </c:pt>
                <c:pt idx="6058">
                  <c:v>387.84000000000032</c:v>
                </c:pt>
                <c:pt idx="6059">
                  <c:v>385.91999999999962</c:v>
                </c:pt>
                <c:pt idx="6060">
                  <c:v>386.88</c:v>
                </c:pt>
                <c:pt idx="6061">
                  <c:v>386.88</c:v>
                </c:pt>
                <c:pt idx="6062">
                  <c:v>384</c:v>
                </c:pt>
                <c:pt idx="6063">
                  <c:v>384</c:v>
                </c:pt>
                <c:pt idx="6064">
                  <c:v>384</c:v>
                </c:pt>
                <c:pt idx="6065">
                  <c:v>382.71999999999969</c:v>
                </c:pt>
                <c:pt idx="6066">
                  <c:v>384</c:v>
                </c:pt>
                <c:pt idx="6067">
                  <c:v>384</c:v>
                </c:pt>
                <c:pt idx="6068">
                  <c:v>384.96</c:v>
                </c:pt>
                <c:pt idx="6069">
                  <c:v>384.96</c:v>
                </c:pt>
                <c:pt idx="6070">
                  <c:v>384.96</c:v>
                </c:pt>
                <c:pt idx="6071">
                  <c:v>382.71999999999969</c:v>
                </c:pt>
                <c:pt idx="6072">
                  <c:v>382.71999999999969</c:v>
                </c:pt>
                <c:pt idx="6073">
                  <c:v>382.71999999999969</c:v>
                </c:pt>
                <c:pt idx="6074">
                  <c:v>381.76</c:v>
                </c:pt>
                <c:pt idx="6075">
                  <c:v>381.76</c:v>
                </c:pt>
                <c:pt idx="6076">
                  <c:v>381.76</c:v>
                </c:pt>
                <c:pt idx="6077">
                  <c:v>382.71999999999969</c:v>
                </c:pt>
                <c:pt idx="6078">
                  <c:v>381.76</c:v>
                </c:pt>
                <c:pt idx="6079">
                  <c:v>381.76</c:v>
                </c:pt>
                <c:pt idx="6080">
                  <c:v>381.76</c:v>
                </c:pt>
                <c:pt idx="6081">
                  <c:v>380.8</c:v>
                </c:pt>
                <c:pt idx="6082">
                  <c:v>380.8</c:v>
                </c:pt>
                <c:pt idx="6083">
                  <c:v>378.88</c:v>
                </c:pt>
                <c:pt idx="6084">
                  <c:v>379.84000000000032</c:v>
                </c:pt>
                <c:pt idx="6085">
                  <c:v>379.84000000000032</c:v>
                </c:pt>
                <c:pt idx="6086">
                  <c:v>379.84000000000032</c:v>
                </c:pt>
                <c:pt idx="6087">
                  <c:v>379.84000000000032</c:v>
                </c:pt>
                <c:pt idx="6088">
                  <c:v>379.84000000000032</c:v>
                </c:pt>
                <c:pt idx="6089">
                  <c:v>378.88</c:v>
                </c:pt>
                <c:pt idx="6090">
                  <c:v>377.91999999999962</c:v>
                </c:pt>
                <c:pt idx="6091">
                  <c:v>377.91999999999962</c:v>
                </c:pt>
                <c:pt idx="6092">
                  <c:v>376.96</c:v>
                </c:pt>
                <c:pt idx="6093">
                  <c:v>377.91999999999962</c:v>
                </c:pt>
                <c:pt idx="6094">
                  <c:v>377.91999999999962</c:v>
                </c:pt>
                <c:pt idx="6095">
                  <c:v>377.91999999999962</c:v>
                </c:pt>
                <c:pt idx="6096">
                  <c:v>377.91999999999962</c:v>
                </c:pt>
                <c:pt idx="6097">
                  <c:v>377.91999999999962</c:v>
                </c:pt>
                <c:pt idx="6098">
                  <c:v>378.88</c:v>
                </c:pt>
                <c:pt idx="6099">
                  <c:v>377.91999999999962</c:v>
                </c:pt>
                <c:pt idx="6100">
                  <c:v>377.91999999999962</c:v>
                </c:pt>
                <c:pt idx="6101">
                  <c:v>379.84000000000032</c:v>
                </c:pt>
                <c:pt idx="6102">
                  <c:v>378.88</c:v>
                </c:pt>
                <c:pt idx="6103">
                  <c:v>378.88</c:v>
                </c:pt>
                <c:pt idx="6104">
                  <c:v>378.88</c:v>
                </c:pt>
                <c:pt idx="6105">
                  <c:v>378.88</c:v>
                </c:pt>
                <c:pt idx="6106">
                  <c:v>378.88</c:v>
                </c:pt>
                <c:pt idx="6107">
                  <c:v>380.8</c:v>
                </c:pt>
                <c:pt idx="6108">
                  <c:v>381.76</c:v>
                </c:pt>
                <c:pt idx="6109">
                  <c:v>381.76</c:v>
                </c:pt>
                <c:pt idx="6110">
                  <c:v>384</c:v>
                </c:pt>
                <c:pt idx="6111">
                  <c:v>384</c:v>
                </c:pt>
                <c:pt idx="6112">
                  <c:v>384</c:v>
                </c:pt>
                <c:pt idx="6113">
                  <c:v>384</c:v>
                </c:pt>
                <c:pt idx="6114">
                  <c:v>384.96</c:v>
                </c:pt>
                <c:pt idx="6115">
                  <c:v>384.96</c:v>
                </c:pt>
                <c:pt idx="6116">
                  <c:v>394.88</c:v>
                </c:pt>
                <c:pt idx="6117">
                  <c:v>397.76</c:v>
                </c:pt>
                <c:pt idx="6118">
                  <c:v>397.76</c:v>
                </c:pt>
                <c:pt idx="6119">
                  <c:v>397.76</c:v>
                </c:pt>
                <c:pt idx="6120">
                  <c:v>397.76</c:v>
                </c:pt>
                <c:pt idx="6121">
                  <c:v>397.76</c:v>
                </c:pt>
                <c:pt idx="6122">
                  <c:v>396.8</c:v>
                </c:pt>
                <c:pt idx="6123">
                  <c:v>398.71999999999969</c:v>
                </c:pt>
                <c:pt idx="6124">
                  <c:v>398.71999999999969</c:v>
                </c:pt>
                <c:pt idx="6125">
                  <c:v>408.96</c:v>
                </c:pt>
                <c:pt idx="6126">
                  <c:v>458.88</c:v>
                </c:pt>
                <c:pt idx="6127">
                  <c:v>508.8</c:v>
                </c:pt>
                <c:pt idx="6128">
                  <c:v>549.76</c:v>
                </c:pt>
                <c:pt idx="6129">
                  <c:v>589.76</c:v>
                </c:pt>
                <c:pt idx="6130">
                  <c:v>620.79999999999995</c:v>
                </c:pt>
                <c:pt idx="6131">
                  <c:v>650.88</c:v>
                </c:pt>
                <c:pt idx="6132">
                  <c:v>680.95999999999947</c:v>
                </c:pt>
                <c:pt idx="6133">
                  <c:v>701.43999999999949</c:v>
                </c:pt>
                <c:pt idx="6134">
                  <c:v>702.72</c:v>
                </c:pt>
                <c:pt idx="6135">
                  <c:v>713.6</c:v>
                </c:pt>
                <c:pt idx="6136">
                  <c:v>910.72</c:v>
                </c:pt>
                <c:pt idx="6137">
                  <c:v>1056</c:v>
                </c:pt>
                <c:pt idx="6138">
                  <c:v>1149.44</c:v>
                </c:pt>
                <c:pt idx="6139">
                  <c:v>1251.8399999999999</c:v>
                </c:pt>
                <c:pt idx="6140">
                  <c:v>1352.96</c:v>
                </c:pt>
                <c:pt idx="6141">
                  <c:v>1229.44</c:v>
                </c:pt>
                <c:pt idx="6142">
                  <c:v>1158.4000000000001</c:v>
                </c:pt>
                <c:pt idx="6143">
                  <c:v>1108.48</c:v>
                </c:pt>
                <c:pt idx="6144">
                  <c:v>1067.52</c:v>
                </c:pt>
                <c:pt idx="6145">
                  <c:v>1067.52</c:v>
                </c:pt>
                <c:pt idx="6146">
                  <c:v>1067.52</c:v>
                </c:pt>
                <c:pt idx="6147">
                  <c:v>1077.76</c:v>
                </c:pt>
                <c:pt idx="6148">
                  <c:v>1076.48</c:v>
                </c:pt>
                <c:pt idx="6149">
                  <c:v>983.68000000000052</c:v>
                </c:pt>
                <c:pt idx="6150">
                  <c:v>963.83999999999946</c:v>
                </c:pt>
                <c:pt idx="6151">
                  <c:v>957.43999999999949</c:v>
                </c:pt>
                <c:pt idx="6152">
                  <c:v>947.83999999999946</c:v>
                </c:pt>
                <c:pt idx="6153">
                  <c:v>937.6</c:v>
                </c:pt>
                <c:pt idx="6154">
                  <c:v>928</c:v>
                </c:pt>
                <c:pt idx="6155">
                  <c:v>917.76</c:v>
                </c:pt>
                <c:pt idx="6156">
                  <c:v>897.92</c:v>
                </c:pt>
                <c:pt idx="6157">
                  <c:v>887.68000000000052</c:v>
                </c:pt>
                <c:pt idx="6158">
                  <c:v>877.43999999999949</c:v>
                </c:pt>
                <c:pt idx="6159">
                  <c:v>877.43999999999949</c:v>
                </c:pt>
                <c:pt idx="6160">
                  <c:v>869.76</c:v>
                </c:pt>
                <c:pt idx="6161">
                  <c:v>859.52</c:v>
                </c:pt>
                <c:pt idx="6162">
                  <c:v>859.52</c:v>
                </c:pt>
                <c:pt idx="6163">
                  <c:v>972.8</c:v>
                </c:pt>
                <c:pt idx="6164">
                  <c:v>1089.92</c:v>
                </c:pt>
                <c:pt idx="6165">
                  <c:v>1254.4000000000001</c:v>
                </c:pt>
                <c:pt idx="6166">
                  <c:v>1388.8</c:v>
                </c:pt>
                <c:pt idx="6167">
                  <c:v>1565.44</c:v>
                </c:pt>
                <c:pt idx="6168">
                  <c:v>1635.84</c:v>
                </c:pt>
                <c:pt idx="6169">
                  <c:v>1740.8</c:v>
                </c:pt>
                <c:pt idx="6170">
                  <c:v>1356.8</c:v>
                </c:pt>
                <c:pt idx="6171">
                  <c:v>1139.8399999999999</c:v>
                </c:pt>
                <c:pt idx="6172">
                  <c:v>954.88</c:v>
                </c:pt>
                <c:pt idx="6173">
                  <c:v>906.88</c:v>
                </c:pt>
                <c:pt idx="6174">
                  <c:v>885.76</c:v>
                </c:pt>
                <c:pt idx="6175">
                  <c:v>885.76</c:v>
                </c:pt>
                <c:pt idx="6176">
                  <c:v>865.92</c:v>
                </c:pt>
                <c:pt idx="6177">
                  <c:v>963.83999999999946</c:v>
                </c:pt>
                <c:pt idx="6178">
                  <c:v>833.92</c:v>
                </c:pt>
                <c:pt idx="6179">
                  <c:v>784</c:v>
                </c:pt>
                <c:pt idx="6180">
                  <c:v>763.52</c:v>
                </c:pt>
                <c:pt idx="6181">
                  <c:v>733.43999999999949</c:v>
                </c:pt>
                <c:pt idx="6182">
                  <c:v>855.68000000000052</c:v>
                </c:pt>
                <c:pt idx="6183">
                  <c:v>752</c:v>
                </c:pt>
                <c:pt idx="6184">
                  <c:v>773.76</c:v>
                </c:pt>
                <c:pt idx="6185">
                  <c:v>784</c:v>
                </c:pt>
                <c:pt idx="6186">
                  <c:v>773.76</c:v>
                </c:pt>
                <c:pt idx="6187">
                  <c:v>793.6</c:v>
                </c:pt>
                <c:pt idx="6188">
                  <c:v>894.72</c:v>
                </c:pt>
                <c:pt idx="6189">
                  <c:v>874.88</c:v>
                </c:pt>
                <c:pt idx="6190">
                  <c:v>874.88</c:v>
                </c:pt>
                <c:pt idx="6191">
                  <c:v>864.64</c:v>
                </c:pt>
                <c:pt idx="6192">
                  <c:v>856.95999999999947</c:v>
                </c:pt>
                <c:pt idx="6193">
                  <c:v>846.72</c:v>
                </c:pt>
                <c:pt idx="6194">
                  <c:v>836.48</c:v>
                </c:pt>
                <c:pt idx="6195">
                  <c:v>826.88</c:v>
                </c:pt>
                <c:pt idx="6196">
                  <c:v>816.64</c:v>
                </c:pt>
                <c:pt idx="6197">
                  <c:v>806.4</c:v>
                </c:pt>
                <c:pt idx="6198">
                  <c:v>806.4</c:v>
                </c:pt>
                <c:pt idx="6199">
                  <c:v>785.92</c:v>
                </c:pt>
                <c:pt idx="6200">
                  <c:v>765.43999999999949</c:v>
                </c:pt>
                <c:pt idx="6201">
                  <c:v>755.83999999999946</c:v>
                </c:pt>
                <c:pt idx="6202">
                  <c:v>765.43999999999949</c:v>
                </c:pt>
                <c:pt idx="6203">
                  <c:v>745.6</c:v>
                </c:pt>
                <c:pt idx="6204">
                  <c:v>736</c:v>
                </c:pt>
                <c:pt idx="6205">
                  <c:v>722.56</c:v>
                </c:pt>
                <c:pt idx="6206">
                  <c:v>692.48</c:v>
                </c:pt>
                <c:pt idx="6207">
                  <c:v>661.76</c:v>
                </c:pt>
                <c:pt idx="6208">
                  <c:v>672.64</c:v>
                </c:pt>
                <c:pt idx="6209">
                  <c:v>642.88</c:v>
                </c:pt>
                <c:pt idx="6210">
                  <c:v>611.83999999999946</c:v>
                </c:pt>
                <c:pt idx="6211">
                  <c:v>611.83999999999946</c:v>
                </c:pt>
                <c:pt idx="6212">
                  <c:v>603.83999999999946</c:v>
                </c:pt>
                <c:pt idx="6213">
                  <c:v>584</c:v>
                </c:pt>
                <c:pt idx="6214">
                  <c:v>584</c:v>
                </c:pt>
                <c:pt idx="6215">
                  <c:v>593.91999999999996</c:v>
                </c:pt>
                <c:pt idx="6216">
                  <c:v>563.83999999999946</c:v>
                </c:pt>
                <c:pt idx="6217">
                  <c:v>553.91999999999996</c:v>
                </c:pt>
                <c:pt idx="6218">
                  <c:v>553.91999999999996</c:v>
                </c:pt>
                <c:pt idx="6219">
                  <c:v>533.76</c:v>
                </c:pt>
                <c:pt idx="6220">
                  <c:v>533.76</c:v>
                </c:pt>
                <c:pt idx="6221">
                  <c:v>516.79999999999995</c:v>
                </c:pt>
                <c:pt idx="6222">
                  <c:v>516.79999999999995</c:v>
                </c:pt>
                <c:pt idx="6223">
                  <c:v>516.79999999999995</c:v>
                </c:pt>
                <c:pt idx="6224">
                  <c:v>508.8</c:v>
                </c:pt>
                <c:pt idx="6225">
                  <c:v>498.88</c:v>
                </c:pt>
                <c:pt idx="6226">
                  <c:v>488.96</c:v>
                </c:pt>
                <c:pt idx="6227">
                  <c:v>488.96</c:v>
                </c:pt>
                <c:pt idx="6228">
                  <c:v>480</c:v>
                </c:pt>
                <c:pt idx="6229">
                  <c:v>480</c:v>
                </c:pt>
                <c:pt idx="6230">
                  <c:v>474.88</c:v>
                </c:pt>
                <c:pt idx="6231">
                  <c:v>464.96</c:v>
                </c:pt>
                <c:pt idx="6232">
                  <c:v>461.76</c:v>
                </c:pt>
                <c:pt idx="6233">
                  <c:v>461.76</c:v>
                </c:pt>
                <c:pt idx="6234">
                  <c:v>451.84000000000032</c:v>
                </c:pt>
                <c:pt idx="6235">
                  <c:v>446.71999999999969</c:v>
                </c:pt>
                <c:pt idx="6236">
                  <c:v>446.71999999999969</c:v>
                </c:pt>
                <c:pt idx="6237">
                  <c:v>443.84000000000032</c:v>
                </c:pt>
                <c:pt idx="6238">
                  <c:v>443.84000000000032</c:v>
                </c:pt>
                <c:pt idx="6239">
                  <c:v>443.84000000000032</c:v>
                </c:pt>
                <c:pt idx="6240">
                  <c:v>437.76</c:v>
                </c:pt>
                <c:pt idx="6241">
                  <c:v>436.8</c:v>
                </c:pt>
                <c:pt idx="6242">
                  <c:v>436.8</c:v>
                </c:pt>
                <c:pt idx="6243">
                  <c:v>432.96</c:v>
                </c:pt>
                <c:pt idx="6244">
                  <c:v>430.71999999999969</c:v>
                </c:pt>
                <c:pt idx="6245">
                  <c:v>430.71999999999969</c:v>
                </c:pt>
                <c:pt idx="6246">
                  <c:v>429.76</c:v>
                </c:pt>
                <c:pt idx="6247">
                  <c:v>426.88</c:v>
                </c:pt>
                <c:pt idx="6248">
                  <c:v>426.88</c:v>
                </c:pt>
                <c:pt idx="6249">
                  <c:v>425.91999999999962</c:v>
                </c:pt>
                <c:pt idx="6250">
                  <c:v>425.91999999999962</c:v>
                </c:pt>
                <c:pt idx="6251">
                  <c:v>425.91999999999962</c:v>
                </c:pt>
                <c:pt idx="6252">
                  <c:v>425.91999999999962</c:v>
                </c:pt>
                <c:pt idx="6253">
                  <c:v>426.88</c:v>
                </c:pt>
                <c:pt idx="6254">
                  <c:v>426.88</c:v>
                </c:pt>
                <c:pt idx="6255">
                  <c:v>426.88</c:v>
                </c:pt>
                <c:pt idx="6256">
                  <c:v>425.91999999999962</c:v>
                </c:pt>
                <c:pt idx="6257">
                  <c:v>425.91999999999962</c:v>
                </c:pt>
                <c:pt idx="6258">
                  <c:v>426.88</c:v>
                </c:pt>
                <c:pt idx="6259">
                  <c:v>426.88</c:v>
                </c:pt>
                <c:pt idx="6260">
                  <c:v>436.8</c:v>
                </c:pt>
                <c:pt idx="6261">
                  <c:v>436.8</c:v>
                </c:pt>
                <c:pt idx="6262">
                  <c:v>433.91999999999962</c:v>
                </c:pt>
                <c:pt idx="6263">
                  <c:v>430.71999999999969</c:v>
                </c:pt>
                <c:pt idx="6264">
                  <c:v>430.71999999999969</c:v>
                </c:pt>
                <c:pt idx="6265">
                  <c:v>432.96</c:v>
                </c:pt>
                <c:pt idx="6266">
                  <c:v>432.96</c:v>
                </c:pt>
                <c:pt idx="6267">
                  <c:v>432.96</c:v>
                </c:pt>
                <c:pt idx="6268">
                  <c:v>433.91999999999962</c:v>
                </c:pt>
                <c:pt idx="6269">
                  <c:v>438.71999999999969</c:v>
                </c:pt>
                <c:pt idx="6270">
                  <c:v>438.71999999999969</c:v>
                </c:pt>
                <c:pt idx="6271">
                  <c:v>453.76</c:v>
                </c:pt>
                <c:pt idx="6272">
                  <c:v>473.91999999999962</c:v>
                </c:pt>
                <c:pt idx="6273">
                  <c:v>523.83999999999946</c:v>
                </c:pt>
                <c:pt idx="6274">
                  <c:v>648.95999999999947</c:v>
                </c:pt>
                <c:pt idx="6275">
                  <c:v>739.83999999999946</c:v>
                </c:pt>
                <c:pt idx="6276">
                  <c:v>892.8</c:v>
                </c:pt>
                <c:pt idx="6277">
                  <c:v>982.4</c:v>
                </c:pt>
                <c:pt idx="6278">
                  <c:v>1075.8399999999999</c:v>
                </c:pt>
                <c:pt idx="6279">
                  <c:v>944</c:v>
                </c:pt>
                <c:pt idx="6280">
                  <c:v>618.88</c:v>
                </c:pt>
                <c:pt idx="6281">
                  <c:v>528.95999999999947</c:v>
                </c:pt>
                <c:pt idx="6282">
                  <c:v>498.88</c:v>
                </c:pt>
                <c:pt idx="6283">
                  <c:v>478.71999999999969</c:v>
                </c:pt>
                <c:pt idx="6284">
                  <c:v>468.8</c:v>
                </c:pt>
                <c:pt idx="6285">
                  <c:v>448.96</c:v>
                </c:pt>
                <c:pt idx="6286">
                  <c:v>438.71999999999969</c:v>
                </c:pt>
                <c:pt idx="6287">
                  <c:v>438.71999999999969</c:v>
                </c:pt>
                <c:pt idx="6288">
                  <c:v>437.76</c:v>
                </c:pt>
                <c:pt idx="6289">
                  <c:v>440.96</c:v>
                </c:pt>
                <c:pt idx="6290">
                  <c:v>450.88</c:v>
                </c:pt>
                <c:pt idx="6291">
                  <c:v>440.96</c:v>
                </c:pt>
                <c:pt idx="6292">
                  <c:v>604.79999999999995</c:v>
                </c:pt>
                <c:pt idx="6293">
                  <c:v>835.83999999999946</c:v>
                </c:pt>
                <c:pt idx="6294">
                  <c:v>979.83999999999946</c:v>
                </c:pt>
                <c:pt idx="6295">
                  <c:v>1110.4000000000001</c:v>
                </c:pt>
                <c:pt idx="6296">
                  <c:v>1234.56</c:v>
                </c:pt>
                <c:pt idx="6297">
                  <c:v>1315.84</c:v>
                </c:pt>
                <c:pt idx="6298">
                  <c:v>1388.8</c:v>
                </c:pt>
                <c:pt idx="6299">
                  <c:v>1443.84</c:v>
                </c:pt>
                <c:pt idx="6300">
                  <c:v>1378.56</c:v>
                </c:pt>
                <c:pt idx="6301">
                  <c:v>1165.44</c:v>
                </c:pt>
                <c:pt idx="6302">
                  <c:v>1165.44</c:v>
                </c:pt>
                <c:pt idx="6303">
                  <c:v>1093.76</c:v>
                </c:pt>
                <c:pt idx="6304">
                  <c:v>1053.44</c:v>
                </c:pt>
                <c:pt idx="6305">
                  <c:v>1022.72</c:v>
                </c:pt>
                <c:pt idx="6306">
                  <c:v>981.76</c:v>
                </c:pt>
                <c:pt idx="6307">
                  <c:v>961.92</c:v>
                </c:pt>
                <c:pt idx="6308">
                  <c:v>930.56</c:v>
                </c:pt>
                <c:pt idx="6309">
                  <c:v>910.72</c:v>
                </c:pt>
                <c:pt idx="6310">
                  <c:v>890.88</c:v>
                </c:pt>
                <c:pt idx="6311">
                  <c:v>890.88</c:v>
                </c:pt>
                <c:pt idx="6312">
                  <c:v>874.88</c:v>
                </c:pt>
                <c:pt idx="6313">
                  <c:v>870.4</c:v>
                </c:pt>
                <c:pt idx="6314">
                  <c:v>860.8</c:v>
                </c:pt>
                <c:pt idx="6315">
                  <c:v>851.83999999999946</c:v>
                </c:pt>
                <c:pt idx="6316">
                  <c:v>841.6</c:v>
                </c:pt>
                <c:pt idx="6317">
                  <c:v>781.43999999999949</c:v>
                </c:pt>
                <c:pt idx="6318">
                  <c:v>820.48</c:v>
                </c:pt>
                <c:pt idx="6319">
                  <c:v>1271.6799999999998</c:v>
                </c:pt>
                <c:pt idx="6320">
                  <c:v>784.64</c:v>
                </c:pt>
                <c:pt idx="6321">
                  <c:v>794.88</c:v>
                </c:pt>
                <c:pt idx="6322">
                  <c:v>784.64</c:v>
                </c:pt>
                <c:pt idx="6323">
                  <c:v>778.88</c:v>
                </c:pt>
                <c:pt idx="6324">
                  <c:v>753.92</c:v>
                </c:pt>
                <c:pt idx="6325">
                  <c:v>829.43999999999949</c:v>
                </c:pt>
                <c:pt idx="6326">
                  <c:v>836.48</c:v>
                </c:pt>
                <c:pt idx="6327">
                  <c:v>881.92</c:v>
                </c:pt>
                <c:pt idx="6328">
                  <c:v>892.8</c:v>
                </c:pt>
                <c:pt idx="6329">
                  <c:v>883.83999999999946</c:v>
                </c:pt>
                <c:pt idx="6330">
                  <c:v>891.52</c:v>
                </c:pt>
                <c:pt idx="6331">
                  <c:v>903.68000000000052</c:v>
                </c:pt>
                <c:pt idx="6332">
                  <c:v>914.56</c:v>
                </c:pt>
                <c:pt idx="6333">
                  <c:v>676.48</c:v>
                </c:pt>
                <c:pt idx="6334">
                  <c:v>646.72</c:v>
                </c:pt>
                <c:pt idx="6335">
                  <c:v>758.4</c:v>
                </c:pt>
                <c:pt idx="6336">
                  <c:v>838.4</c:v>
                </c:pt>
                <c:pt idx="6337">
                  <c:v>899.83999999999946</c:v>
                </c:pt>
                <c:pt idx="6338">
                  <c:v>941.43999999999949</c:v>
                </c:pt>
                <c:pt idx="6339">
                  <c:v>1002.88</c:v>
                </c:pt>
                <c:pt idx="6340">
                  <c:v>1043.8399999999999</c:v>
                </c:pt>
                <c:pt idx="6341">
                  <c:v>1074.56</c:v>
                </c:pt>
                <c:pt idx="6342">
                  <c:v>1115.52</c:v>
                </c:pt>
                <c:pt idx="6343">
                  <c:v>1180.8</c:v>
                </c:pt>
                <c:pt idx="6344">
                  <c:v>1006.72</c:v>
                </c:pt>
                <c:pt idx="6345">
                  <c:v>934.4</c:v>
                </c:pt>
                <c:pt idx="6346">
                  <c:v>903.68000000000052</c:v>
                </c:pt>
                <c:pt idx="6347">
                  <c:v>861.43999999999949</c:v>
                </c:pt>
                <c:pt idx="6348">
                  <c:v>841.6</c:v>
                </c:pt>
                <c:pt idx="6349">
                  <c:v>790.4</c:v>
                </c:pt>
                <c:pt idx="6350">
                  <c:v>760.95999999999947</c:v>
                </c:pt>
                <c:pt idx="6351">
                  <c:v>730.88</c:v>
                </c:pt>
                <c:pt idx="6352">
                  <c:v>700.8</c:v>
                </c:pt>
                <c:pt idx="6353">
                  <c:v>680.95999999999947</c:v>
                </c:pt>
                <c:pt idx="6354">
                  <c:v>660.48</c:v>
                </c:pt>
                <c:pt idx="6355">
                  <c:v>640.95999999999947</c:v>
                </c:pt>
                <c:pt idx="6356">
                  <c:v>630.72</c:v>
                </c:pt>
                <c:pt idx="6357">
                  <c:v>620.79999999999995</c:v>
                </c:pt>
                <c:pt idx="6358">
                  <c:v>600</c:v>
                </c:pt>
                <c:pt idx="6359">
                  <c:v>588.79999999999995</c:v>
                </c:pt>
                <c:pt idx="6360">
                  <c:v>578.88</c:v>
                </c:pt>
                <c:pt idx="6361">
                  <c:v>568.95999999999947</c:v>
                </c:pt>
                <c:pt idx="6362">
                  <c:v>558.72</c:v>
                </c:pt>
                <c:pt idx="6363">
                  <c:v>538.88</c:v>
                </c:pt>
                <c:pt idx="6364">
                  <c:v>538.88</c:v>
                </c:pt>
                <c:pt idx="6365">
                  <c:v>528.95999999999947</c:v>
                </c:pt>
                <c:pt idx="6366">
                  <c:v>518.72</c:v>
                </c:pt>
                <c:pt idx="6367">
                  <c:v>508.8</c:v>
                </c:pt>
                <c:pt idx="6368">
                  <c:v>498.88</c:v>
                </c:pt>
                <c:pt idx="6369">
                  <c:v>498.88</c:v>
                </c:pt>
                <c:pt idx="6370">
                  <c:v>482.88</c:v>
                </c:pt>
                <c:pt idx="6371">
                  <c:v>482.88</c:v>
                </c:pt>
                <c:pt idx="6372">
                  <c:v>477.76</c:v>
                </c:pt>
                <c:pt idx="6373">
                  <c:v>472</c:v>
                </c:pt>
                <c:pt idx="6374">
                  <c:v>461.76</c:v>
                </c:pt>
                <c:pt idx="6375">
                  <c:v>461.76</c:v>
                </c:pt>
                <c:pt idx="6376">
                  <c:v>458.88</c:v>
                </c:pt>
                <c:pt idx="6377">
                  <c:v>450.88</c:v>
                </c:pt>
                <c:pt idx="6378">
                  <c:v>450.88</c:v>
                </c:pt>
                <c:pt idx="6379">
                  <c:v>445.76</c:v>
                </c:pt>
                <c:pt idx="6380">
                  <c:v>441.91999999999962</c:v>
                </c:pt>
                <c:pt idx="6381">
                  <c:v>441.91999999999962</c:v>
                </c:pt>
                <c:pt idx="6382">
                  <c:v>437.76</c:v>
                </c:pt>
                <c:pt idx="6383">
                  <c:v>432</c:v>
                </c:pt>
                <c:pt idx="6384">
                  <c:v>432</c:v>
                </c:pt>
                <c:pt idx="6385">
                  <c:v>429.76</c:v>
                </c:pt>
                <c:pt idx="6386">
                  <c:v>428.8</c:v>
                </c:pt>
                <c:pt idx="6387">
                  <c:v>428.8</c:v>
                </c:pt>
                <c:pt idx="6388">
                  <c:v>425.91999999999962</c:v>
                </c:pt>
                <c:pt idx="6389">
                  <c:v>424.96</c:v>
                </c:pt>
                <c:pt idx="6390">
                  <c:v>424.96</c:v>
                </c:pt>
                <c:pt idx="6391">
                  <c:v>422.71999999999969</c:v>
                </c:pt>
                <c:pt idx="6392">
                  <c:v>421.76</c:v>
                </c:pt>
                <c:pt idx="6393">
                  <c:v>421.76</c:v>
                </c:pt>
                <c:pt idx="6394">
                  <c:v>420.8</c:v>
                </c:pt>
                <c:pt idx="6395">
                  <c:v>419.84000000000032</c:v>
                </c:pt>
                <c:pt idx="6396">
                  <c:v>419.84000000000032</c:v>
                </c:pt>
                <c:pt idx="6397">
                  <c:v>417.91999999999962</c:v>
                </c:pt>
                <c:pt idx="6398">
                  <c:v>418.88</c:v>
                </c:pt>
                <c:pt idx="6399">
                  <c:v>418.88</c:v>
                </c:pt>
                <c:pt idx="6400">
                  <c:v>417.91999999999962</c:v>
                </c:pt>
                <c:pt idx="6401">
                  <c:v>417.91999999999962</c:v>
                </c:pt>
                <c:pt idx="6402">
                  <c:v>417.91999999999962</c:v>
                </c:pt>
                <c:pt idx="6403">
                  <c:v>418.88</c:v>
                </c:pt>
                <c:pt idx="6404">
                  <c:v>419.84000000000032</c:v>
                </c:pt>
                <c:pt idx="6405">
                  <c:v>429.76</c:v>
                </c:pt>
                <c:pt idx="6406">
                  <c:v>432</c:v>
                </c:pt>
                <c:pt idx="6407">
                  <c:v>432</c:v>
                </c:pt>
                <c:pt idx="6408">
                  <c:v>429.76</c:v>
                </c:pt>
                <c:pt idx="6409">
                  <c:v>429.76</c:v>
                </c:pt>
                <c:pt idx="6410">
                  <c:v>429.76</c:v>
                </c:pt>
                <c:pt idx="6411">
                  <c:v>432</c:v>
                </c:pt>
                <c:pt idx="6412">
                  <c:v>437.76</c:v>
                </c:pt>
                <c:pt idx="6413">
                  <c:v>437.76</c:v>
                </c:pt>
                <c:pt idx="6414">
                  <c:v>448</c:v>
                </c:pt>
                <c:pt idx="6415">
                  <c:v>489.91999999999962</c:v>
                </c:pt>
                <c:pt idx="6416">
                  <c:v>670.72</c:v>
                </c:pt>
                <c:pt idx="6417">
                  <c:v>773.76</c:v>
                </c:pt>
                <c:pt idx="6418">
                  <c:v>865.92</c:v>
                </c:pt>
                <c:pt idx="6419">
                  <c:v>1019.52</c:v>
                </c:pt>
                <c:pt idx="6420">
                  <c:v>1041.92</c:v>
                </c:pt>
                <c:pt idx="6421">
                  <c:v>1124.48</c:v>
                </c:pt>
                <c:pt idx="6422">
                  <c:v>1184.6399999999999</c:v>
                </c:pt>
                <c:pt idx="6423">
                  <c:v>1225.5999999999999</c:v>
                </c:pt>
                <c:pt idx="6424">
                  <c:v>1269.76</c:v>
                </c:pt>
                <c:pt idx="6425">
                  <c:v>743.68000000000052</c:v>
                </c:pt>
                <c:pt idx="6426">
                  <c:v>762.88</c:v>
                </c:pt>
                <c:pt idx="6427">
                  <c:v>864.64</c:v>
                </c:pt>
                <c:pt idx="6428">
                  <c:v>896</c:v>
                </c:pt>
                <c:pt idx="6429">
                  <c:v>913.92</c:v>
                </c:pt>
                <c:pt idx="6430">
                  <c:v>964.48</c:v>
                </c:pt>
                <c:pt idx="6431">
                  <c:v>955.52</c:v>
                </c:pt>
                <c:pt idx="6432">
                  <c:v>960.64</c:v>
                </c:pt>
                <c:pt idx="6433">
                  <c:v>971.52</c:v>
                </c:pt>
                <c:pt idx="6434">
                  <c:v>890.88</c:v>
                </c:pt>
                <c:pt idx="6435">
                  <c:v>931.83999999999946</c:v>
                </c:pt>
                <c:pt idx="6436">
                  <c:v>986.88</c:v>
                </c:pt>
                <c:pt idx="6437">
                  <c:v>1159.6799999999998</c:v>
                </c:pt>
                <c:pt idx="6438">
                  <c:v>1045.76</c:v>
                </c:pt>
                <c:pt idx="6439">
                  <c:v>1202.56</c:v>
                </c:pt>
                <c:pt idx="6440">
                  <c:v>903.68000000000052</c:v>
                </c:pt>
                <c:pt idx="6441">
                  <c:v>1028.48</c:v>
                </c:pt>
                <c:pt idx="6442">
                  <c:v>1069.44</c:v>
                </c:pt>
                <c:pt idx="6443">
                  <c:v>1109.76</c:v>
                </c:pt>
                <c:pt idx="6444">
                  <c:v>941.43999999999949</c:v>
                </c:pt>
                <c:pt idx="6445">
                  <c:v>733.43999999999949</c:v>
                </c:pt>
                <c:pt idx="6446">
                  <c:v>683.52</c:v>
                </c:pt>
                <c:pt idx="6447">
                  <c:v>643.83999999999946</c:v>
                </c:pt>
                <c:pt idx="6448">
                  <c:v>664.95999999999947</c:v>
                </c:pt>
                <c:pt idx="6449">
                  <c:v>754.56</c:v>
                </c:pt>
                <c:pt idx="6450">
                  <c:v>765.43999999999949</c:v>
                </c:pt>
                <c:pt idx="6451">
                  <c:v>775.68000000000052</c:v>
                </c:pt>
                <c:pt idx="6452">
                  <c:v>785.92</c:v>
                </c:pt>
                <c:pt idx="6453">
                  <c:v>795.52</c:v>
                </c:pt>
                <c:pt idx="6454">
                  <c:v>795.52</c:v>
                </c:pt>
                <c:pt idx="6455">
                  <c:v>785.92</c:v>
                </c:pt>
                <c:pt idx="6456">
                  <c:v>775.68000000000052</c:v>
                </c:pt>
                <c:pt idx="6457">
                  <c:v>775.68000000000052</c:v>
                </c:pt>
                <c:pt idx="6458">
                  <c:v>769.92</c:v>
                </c:pt>
                <c:pt idx="6459">
                  <c:v>760.95999999999947</c:v>
                </c:pt>
                <c:pt idx="6460">
                  <c:v>760.95999999999947</c:v>
                </c:pt>
                <c:pt idx="6461">
                  <c:v>756.48</c:v>
                </c:pt>
                <c:pt idx="6462">
                  <c:v>755.83999999999946</c:v>
                </c:pt>
                <c:pt idx="6463">
                  <c:v>765.43999999999949</c:v>
                </c:pt>
                <c:pt idx="6464">
                  <c:v>769.92</c:v>
                </c:pt>
                <c:pt idx="6465">
                  <c:v>769.92</c:v>
                </c:pt>
                <c:pt idx="6466">
                  <c:v>771.83999999999946</c:v>
                </c:pt>
                <c:pt idx="6467">
                  <c:v>768</c:v>
                </c:pt>
                <c:pt idx="6468">
                  <c:v>768</c:v>
                </c:pt>
                <c:pt idx="6469">
                  <c:v>766.72</c:v>
                </c:pt>
                <c:pt idx="6470">
                  <c:v>763.52</c:v>
                </c:pt>
                <c:pt idx="6471">
                  <c:v>763.52</c:v>
                </c:pt>
                <c:pt idx="6472">
                  <c:v>760.95999999999947</c:v>
                </c:pt>
                <c:pt idx="6473">
                  <c:v>765.43999999999949</c:v>
                </c:pt>
                <c:pt idx="6474">
                  <c:v>765.43999999999949</c:v>
                </c:pt>
                <c:pt idx="6475">
                  <c:v>768</c:v>
                </c:pt>
                <c:pt idx="6476">
                  <c:v>760.95999999999947</c:v>
                </c:pt>
                <c:pt idx="6477">
                  <c:v>750.72</c:v>
                </c:pt>
                <c:pt idx="6478">
                  <c:v>750.72</c:v>
                </c:pt>
                <c:pt idx="6479">
                  <c:v>741.76</c:v>
                </c:pt>
                <c:pt idx="6480">
                  <c:v>737.92</c:v>
                </c:pt>
                <c:pt idx="6481">
                  <c:v>737.92</c:v>
                </c:pt>
                <c:pt idx="6482">
                  <c:v>733.43999999999949</c:v>
                </c:pt>
                <c:pt idx="6483">
                  <c:v>733.43999999999949</c:v>
                </c:pt>
                <c:pt idx="6484">
                  <c:v>723.83999999999946</c:v>
                </c:pt>
                <c:pt idx="6485">
                  <c:v>723.83999999999946</c:v>
                </c:pt>
                <c:pt idx="6486">
                  <c:v>714.88</c:v>
                </c:pt>
                <c:pt idx="6487">
                  <c:v>712.95999999999947</c:v>
                </c:pt>
                <c:pt idx="6488">
                  <c:v>702.72</c:v>
                </c:pt>
                <c:pt idx="6489">
                  <c:v>702.72</c:v>
                </c:pt>
                <c:pt idx="6490">
                  <c:v>692.48</c:v>
                </c:pt>
                <c:pt idx="6491">
                  <c:v>682.88</c:v>
                </c:pt>
                <c:pt idx="6492">
                  <c:v>672.64</c:v>
                </c:pt>
                <c:pt idx="6493">
                  <c:v>672.64</c:v>
                </c:pt>
                <c:pt idx="6494">
                  <c:v>667.52</c:v>
                </c:pt>
                <c:pt idx="6495">
                  <c:v>657.92</c:v>
                </c:pt>
                <c:pt idx="6496">
                  <c:v>648</c:v>
                </c:pt>
                <c:pt idx="6497">
                  <c:v>637.76</c:v>
                </c:pt>
                <c:pt idx="6498">
                  <c:v>637.76</c:v>
                </c:pt>
                <c:pt idx="6499">
                  <c:v>630.72</c:v>
                </c:pt>
                <c:pt idx="6500">
                  <c:v>620.79999999999995</c:v>
                </c:pt>
                <c:pt idx="6501">
                  <c:v>610.88</c:v>
                </c:pt>
                <c:pt idx="6502">
                  <c:v>610.88</c:v>
                </c:pt>
                <c:pt idx="6503">
                  <c:v>592.95999999999947</c:v>
                </c:pt>
                <c:pt idx="6504">
                  <c:v>592.95999999999947</c:v>
                </c:pt>
                <c:pt idx="6505">
                  <c:v>582.72</c:v>
                </c:pt>
                <c:pt idx="6506">
                  <c:v>572.79999999999995</c:v>
                </c:pt>
                <c:pt idx="6507">
                  <c:v>562.88</c:v>
                </c:pt>
                <c:pt idx="6508">
                  <c:v>562.88</c:v>
                </c:pt>
                <c:pt idx="6509">
                  <c:v>555.83999999999946</c:v>
                </c:pt>
                <c:pt idx="6510">
                  <c:v>545.91999999999996</c:v>
                </c:pt>
                <c:pt idx="6511">
                  <c:v>536</c:v>
                </c:pt>
                <c:pt idx="6512">
                  <c:v>536</c:v>
                </c:pt>
                <c:pt idx="6513">
                  <c:v>529.91999999999996</c:v>
                </c:pt>
                <c:pt idx="6514">
                  <c:v>520.95999999999947</c:v>
                </c:pt>
                <c:pt idx="6515">
                  <c:v>520.95999999999947</c:v>
                </c:pt>
                <c:pt idx="6516">
                  <c:v>512</c:v>
                </c:pt>
                <c:pt idx="6517">
                  <c:v>504</c:v>
                </c:pt>
                <c:pt idx="6518">
                  <c:v>504</c:v>
                </c:pt>
                <c:pt idx="6519">
                  <c:v>498.88</c:v>
                </c:pt>
                <c:pt idx="6520">
                  <c:v>490.88</c:v>
                </c:pt>
                <c:pt idx="6521">
                  <c:v>490.88</c:v>
                </c:pt>
                <c:pt idx="6522">
                  <c:v>484.8</c:v>
                </c:pt>
                <c:pt idx="6523">
                  <c:v>480.96</c:v>
                </c:pt>
                <c:pt idx="6524">
                  <c:v>480.96</c:v>
                </c:pt>
                <c:pt idx="6525">
                  <c:v>475.84000000000032</c:v>
                </c:pt>
                <c:pt idx="6526">
                  <c:v>472</c:v>
                </c:pt>
                <c:pt idx="6527">
                  <c:v>472</c:v>
                </c:pt>
                <c:pt idx="6528">
                  <c:v>466.88</c:v>
                </c:pt>
                <c:pt idx="6529">
                  <c:v>462.71999999999969</c:v>
                </c:pt>
                <c:pt idx="6530">
                  <c:v>462.71999999999969</c:v>
                </c:pt>
                <c:pt idx="6531">
                  <c:v>460.8</c:v>
                </c:pt>
                <c:pt idx="6532">
                  <c:v>457.91999999999962</c:v>
                </c:pt>
                <c:pt idx="6533">
                  <c:v>457.91999999999962</c:v>
                </c:pt>
                <c:pt idx="6534">
                  <c:v>454.71999999999969</c:v>
                </c:pt>
                <c:pt idx="6535">
                  <c:v>452.8</c:v>
                </c:pt>
                <c:pt idx="6536">
                  <c:v>452.8</c:v>
                </c:pt>
                <c:pt idx="6537">
                  <c:v>449.91999999999962</c:v>
                </c:pt>
                <c:pt idx="6538">
                  <c:v>450.88</c:v>
                </c:pt>
                <c:pt idx="6539">
                  <c:v>450.88</c:v>
                </c:pt>
                <c:pt idx="6540">
                  <c:v>448.96</c:v>
                </c:pt>
                <c:pt idx="6541">
                  <c:v>448.96</c:v>
                </c:pt>
                <c:pt idx="6542">
                  <c:v>448.96</c:v>
                </c:pt>
                <c:pt idx="6543">
                  <c:v>448.96</c:v>
                </c:pt>
                <c:pt idx="6544">
                  <c:v>448.96</c:v>
                </c:pt>
                <c:pt idx="6545">
                  <c:v>448.96</c:v>
                </c:pt>
                <c:pt idx="6546">
                  <c:v>446.71999999999969</c:v>
                </c:pt>
                <c:pt idx="6547">
                  <c:v>445.76</c:v>
                </c:pt>
                <c:pt idx="6548">
                  <c:v>445.76</c:v>
                </c:pt>
                <c:pt idx="6549">
                  <c:v>448</c:v>
                </c:pt>
                <c:pt idx="6550">
                  <c:v>456.96</c:v>
                </c:pt>
                <c:pt idx="6551">
                  <c:v>456.96</c:v>
                </c:pt>
                <c:pt idx="6552">
                  <c:v>464</c:v>
                </c:pt>
                <c:pt idx="6553">
                  <c:v>464.96</c:v>
                </c:pt>
                <c:pt idx="6554">
                  <c:v>464.96</c:v>
                </c:pt>
                <c:pt idx="6555">
                  <c:v>464</c:v>
                </c:pt>
                <c:pt idx="6556">
                  <c:v>461.76</c:v>
                </c:pt>
                <c:pt idx="6557">
                  <c:v>461.76</c:v>
                </c:pt>
                <c:pt idx="6558">
                  <c:v>469.76</c:v>
                </c:pt>
                <c:pt idx="6559">
                  <c:v>478.71999999999969</c:v>
                </c:pt>
                <c:pt idx="6560">
                  <c:v>478.71999999999969</c:v>
                </c:pt>
                <c:pt idx="6561">
                  <c:v>486.71999999999969</c:v>
                </c:pt>
                <c:pt idx="6562">
                  <c:v>496</c:v>
                </c:pt>
                <c:pt idx="6563">
                  <c:v>496</c:v>
                </c:pt>
                <c:pt idx="6564">
                  <c:v>505.91999999999962</c:v>
                </c:pt>
                <c:pt idx="6565">
                  <c:v>515.83999999999946</c:v>
                </c:pt>
                <c:pt idx="6566">
                  <c:v>525.76</c:v>
                </c:pt>
                <c:pt idx="6567">
                  <c:v>525.76</c:v>
                </c:pt>
                <c:pt idx="6568">
                  <c:v>529.91999999999996</c:v>
                </c:pt>
                <c:pt idx="6569">
                  <c:v>539.83999999999946</c:v>
                </c:pt>
                <c:pt idx="6570">
                  <c:v>549.76</c:v>
                </c:pt>
                <c:pt idx="6571">
                  <c:v>569.91999999999996</c:v>
                </c:pt>
                <c:pt idx="6572">
                  <c:v>589.76</c:v>
                </c:pt>
                <c:pt idx="6573">
                  <c:v>600</c:v>
                </c:pt>
                <c:pt idx="6574">
                  <c:v>619.83999999999946</c:v>
                </c:pt>
                <c:pt idx="6575">
                  <c:v>649.91999999999996</c:v>
                </c:pt>
                <c:pt idx="6576">
                  <c:v>649.91999999999996</c:v>
                </c:pt>
                <c:pt idx="6577">
                  <c:v>648</c:v>
                </c:pt>
                <c:pt idx="6578">
                  <c:v>641.91999999999996</c:v>
                </c:pt>
                <c:pt idx="6579">
                  <c:v>641.91999999999996</c:v>
                </c:pt>
                <c:pt idx="6580">
                  <c:v>640</c:v>
                </c:pt>
                <c:pt idx="6581">
                  <c:v>649.91999999999996</c:v>
                </c:pt>
                <c:pt idx="6582">
                  <c:v>649.91999999999996</c:v>
                </c:pt>
                <c:pt idx="6583">
                  <c:v>658.56</c:v>
                </c:pt>
                <c:pt idx="6584">
                  <c:v>756.48</c:v>
                </c:pt>
                <c:pt idx="6585">
                  <c:v>871.68000000000052</c:v>
                </c:pt>
                <c:pt idx="6586">
                  <c:v>861.43999999999949</c:v>
                </c:pt>
                <c:pt idx="6587">
                  <c:v>811.52</c:v>
                </c:pt>
                <c:pt idx="6588">
                  <c:v>841.6</c:v>
                </c:pt>
                <c:pt idx="6589">
                  <c:v>892.8</c:v>
                </c:pt>
                <c:pt idx="6590">
                  <c:v>934.4</c:v>
                </c:pt>
                <c:pt idx="6591">
                  <c:v>944.64</c:v>
                </c:pt>
                <c:pt idx="6592">
                  <c:v>1014.4</c:v>
                </c:pt>
                <c:pt idx="6593">
                  <c:v>1035.52</c:v>
                </c:pt>
                <c:pt idx="6594">
                  <c:v>1011.8399999999992</c:v>
                </c:pt>
                <c:pt idx="6595">
                  <c:v>1077.76</c:v>
                </c:pt>
                <c:pt idx="6596">
                  <c:v>957.43999999999949</c:v>
                </c:pt>
                <c:pt idx="6597">
                  <c:v>918.4</c:v>
                </c:pt>
                <c:pt idx="6598">
                  <c:v>1541.12</c:v>
                </c:pt>
                <c:pt idx="6599">
                  <c:v>1336.32</c:v>
                </c:pt>
                <c:pt idx="6600">
                  <c:v>915.83999999999946</c:v>
                </c:pt>
                <c:pt idx="6601">
                  <c:v>925.43999999999949</c:v>
                </c:pt>
                <c:pt idx="6602">
                  <c:v>917.76</c:v>
                </c:pt>
                <c:pt idx="6603">
                  <c:v>960</c:v>
                </c:pt>
                <c:pt idx="6604">
                  <c:v>960.64</c:v>
                </c:pt>
                <c:pt idx="6605">
                  <c:v>912</c:v>
                </c:pt>
                <c:pt idx="6606">
                  <c:v>932.48</c:v>
                </c:pt>
                <c:pt idx="6607">
                  <c:v>976</c:v>
                </c:pt>
                <c:pt idx="6608">
                  <c:v>1484.8</c:v>
                </c:pt>
                <c:pt idx="6609">
                  <c:v>1168.6399999999999</c:v>
                </c:pt>
                <c:pt idx="6610">
                  <c:v>1145.5999999999999</c:v>
                </c:pt>
                <c:pt idx="6611">
                  <c:v>1104.6399999999999</c:v>
                </c:pt>
                <c:pt idx="6612">
                  <c:v>1054.72</c:v>
                </c:pt>
                <c:pt idx="6613">
                  <c:v>1014.4</c:v>
                </c:pt>
                <c:pt idx="6614">
                  <c:v>984.95999999999947</c:v>
                </c:pt>
                <c:pt idx="6615">
                  <c:v>944</c:v>
                </c:pt>
                <c:pt idx="6616">
                  <c:v>913.92</c:v>
                </c:pt>
                <c:pt idx="6617">
                  <c:v>883.83999999999946</c:v>
                </c:pt>
                <c:pt idx="6618">
                  <c:v>842.88</c:v>
                </c:pt>
                <c:pt idx="6619">
                  <c:v>812.8</c:v>
                </c:pt>
                <c:pt idx="6620">
                  <c:v>792.95999999999947</c:v>
                </c:pt>
                <c:pt idx="6621">
                  <c:v>772.48</c:v>
                </c:pt>
                <c:pt idx="6622">
                  <c:v>752.64</c:v>
                </c:pt>
                <c:pt idx="6623">
                  <c:v>722.56</c:v>
                </c:pt>
                <c:pt idx="6624">
                  <c:v>712.95999999999947</c:v>
                </c:pt>
                <c:pt idx="6625">
                  <c:v>702.72</c:v>
                </c:pt>
                <c:pt idx="6626">
                  <c:v>661.76</c:v>
                </c:pt>
                <c:pt idx="6627">
                  <c:v>611.83999999999946</c:v>
                </c:pt>
                <c:pt idx="6628">
                  <c:v>611.83999999999946</c:v>
                </c:pt>
                <c:pt idx="6629">
                  <c:v>614.72</c:v>
                </c:pt>
                <c:pt idx="6630">
                  <c:v>594.88</c:v>
                </c:pt>
                <c:pt idx="6631">
                  <c:v>594.88</c:v>
                </c:pt>
                <c:pt idx="6632">
                  <c:v>592</c:v>
                </c:pt>
                <c:pt idx="6633">
                  <c:v>581.76</c:v>
                </c:pt>
                <c:pt idx="6634">
                  <c:v>571.83999999999946</c:v>
                </c:pt>
                <c:pt idx="6635">
                  <c:v>571.83999999999946</c:v>
                </c:pt>
                <c:pt idx="6636">
                  <c:v>568</c:v>
                </c:pt>
                <c:pt idx="6637">
                  <c:v>557.76</c:v>
                </c:pt>
                <c:pt idx="6638">
                  <c:v>547.83999999999946</c:v>
                </c:pt>
                <c:pt idx="6639">
                  <c:v>537.91999999999996</c:v>
                </c:pt>
                <c:pt idx="6640">
                  <c:v>528</c:v>
                </c:pt>
                <c:pt idx="6641">
                  <c:v>517.76</c:v>
                </c:pt>
                <c:pt idx="6642">
                  <c:v>514.88</c:v>
                </c:pt>
                <c:pt idx="6643">
                  <c:v>514.88</c:v>
                </c:pt>
                <c:pt idx="6644">
                  <c:v>510.71999999999969</c:v>
                </c:pt>
                <c:pt idx="6645">
                  <c:v>500.8</c:v>
                </c:pt>
                <c:pt idx="6646">
                  <c:v>497.91999999999962</c:v>
                </c:pt>
                <c:pt idx="6647">
                  <c:v>497.91999999999962</c:v>
                </c:pt>
                <c:pt idx="6648">
                  <c:v>491.84000000000032</c:v>
                </c:pt>
                <c:pt idx="6649">
                  <c:v>485.76</c:v>
                </c:pt>
                <c:pt idx="6650">
                  <c:v>485.76</c:v>
                </c:pt>
                <c:pt idx="6651">
                  <c:v>480</c:v>
                </c:pt>
                <c:pt idx="6652">
                  <c:v>475.84000000000032</c:v>
                </c:pt>
                <c:pt idx="6653">
                  <c:v>475.84000000000032</c:v>
                </c:pt>
                <c:pt idx="6654">
                  <c:v>470.71999999999969</c:v>
                </c:pt>
                <c:pt idx="6655">
                  <c:v>464.96</c:v>
                </c:pt>
                <c:pt idx="6656">
                  <c:v>464.96</c:v>
                </c:pt>
                <c:pt idx="6657">
                  <c:v>460.8</c:v>
                </c:pt>
                <c:pt idx="6658">
                  <c:v>456</c:v>
                </c:pt>
                <c:pt idx="6659">
                  <c:v>456</c:v>
                </c:pt>
                <c:pt idx="6660">
                  <c:v>452.8</c:v>
                </c:pt>
                <c:pt idx="6661">
                  <c:v>451.84000000000032</c:v>
                </c:pt>
                <c:pt idx="6662">
                  <c:v>451.84000000000032</c:v>
                </c:pt>
                <c:pt idx="6663">
                  <c:v>448.96</c:v>
                </c:pt>
                <c:pt idx="6664">
                  <c:v>442.88</c:v>
                </c:pt>
                <c:pt idx="6665">
                  <c:v>442.88</c:v>
                </c:pt>
                <c:pt idx="6666">
                  <c:v>442.88</c:v>
                </c:pt>
                <c:pt idx="6667">
                  <c:v>440</c:v>
                </c:pt>
                <c:pt idx="6668">
                  <c:v>440</c:v>
                </c:pt>
                <c:pt idx="6669">
                  <c:v>436.8</c:v>
                </c:pt>
                <c:pt idx="6670">
                  <c:v>433.91999999999962</c:v>
                </c:pt>
                <c:pt idx="6671">
                  <c:v>433.91999999999962</c:v>
                </c:pt>
                <c:pt idx="6672">
                  <c:v>432</c:v>
                </c:pt>
                <c:pt idx="6673">
                  <c:v>432</c:v>
                </c:pt>
                <c:pt idx="6674">
                  <c:v>432</c:v>
                </c:pt>
                <c:pt idx="6675">
                  <c:v>428.8</c:v>
                </c:pt>
                <c:pt idx="6676">
                  <c:v>425.91999999999962</c:v>
                </c:pt>
                <c:pt idx="6677">
                  <c:v>425.91999999999962</c:v>
                </c:pt>
                <c:pt idx="6678">
                  <c:v>425.91999999999962</c:v>
                </c:pt>
                <c:pt idx="6679">
                  <c:v>424</c:v>
                </c:pt>
                <c:pt idx="6680">
                  <c:v>424</c:v>
                </c:pt>
                <c:pt idx="6681">
                  <c:v>424</c:v>
                </c:pt>
                <c:pt idx="6682">
                  <c:v>422.71999999999969</c:v>
                </c:pt>
                <c:pt idx="6683">
                  <c:v>422.71999999999969</c:v>
                </c:pt>
                <c:pt idx="6684">
                  <c:v>420.8</c:v>
                </c:pt>
                <c:pt idx="6685">
                  <c:v>420.8</c:v>
                </c:pt>
                <c:pt idx="6686">
                  <c:v>420.8</c:v>
                </c:pt>
                <c:pt idx="6687">
                  <c:v>420.8</c:v>
                </c:pt>
                <c:pt idx="6688">
                  <c:v>418.88</c:v>
                </c:pt>
                <c:pt idx="6689">
                  <c:v>418.88</c:v>
                </c:pt>
                <c:pt idx="6690">
                  <c:v>417.91999999999962</c:v>
                </c:pt>
                <c:pt idx="6691">
                  <c:v>417.91999999999962</c:v>
                </c:pt>
                <c:pt idx="6692">
                  <c:v>417.91999999999962</c:v>
                </c:pt>
                <c:pt idx="6693">
                  <c:v>418.88</c:v>
                </c:pt>
                <c:pt idx="6694">
                  <c:v>416.96</c:v>
                </c:pt>
                <c:pt idx="6695">
                  <c:v>416.96</c:v>
                </c:pt>
                <c:pt idx="6696">
                  <c:v>416</c:v>
                </c:pt>
                <c:pt idx="6697">
                  <c:v>416</c:v>
                </c:pt>
                <c:pt idx="6698">
                  <c:v>416</c:v>
                </c:pt>
                <c:pt idx="6699">
                  <c:v>416.96</c:v>
                </c:pt>
                <c:pt idx="6700">
                  <c:v>414.71999999999969</c:v>
                </c:pt>
                <c:pt idx="6701">
                  <c:v>414.71999999999969</c:v>
                </c:pt>
                <c:pt idx="6702">
                  <c:v>413.76</c:v>
                </c:pt>
                <c:pt idx="6703">
                  <c:v>416</c:v>
                </c:pt>
                <c:pt idx="6704">
                  <c:v>445.76</c:v>
                </c:pt>
                <c:pt idx="6705">
                  <c:v>530.88</c:v>
                </c:pt>
                <c:pt idx="6706">
                  <c:v>570.88</c:v>
                </c:pt>
                <c:pt idx="6707">
                  <c:v>580.79999999999995</c:v>
                </c:pt>
                <c:pt idx="6708">
                  <c:v>630.72</c:v>
                </c:pt>
                <c:pt idx="6709">
                  <c:v>640.95999999999947</c:v>
                </c:pt>
                <c:pt idx="6710">
                  <c:v>660.48</c:v>
                </c:pt>
                <c:pt idx="6711">
                  <c:v>683.52</c:v>
                </c:pt>
                <c:pt idx="6712">
                  <c:v>696.95999999999947</c:v>
                </c:pt>
                <c:pt idx="6713">
                  <c:v>665.6</c:v>
                </c:pt>
                <c:pt idx="6714">
                  <c:v>665.6</c:v>
                </c:pt>
                <c:pt idx="6715">
                  <c:v>731.52</c:v>
                </c:pt>
                <c:pt idx="6716">
                  <c:v>821.76</c:v>
                </c:pt>
                <c:pt idx="6717">
                  <c:v>737.92</c:v>
                </c:pt>
                <c:pt idx="6718">
                  <c:v>819.83999999999946</c:v>
                </c:pt>
                <c:pt idx="6719">
                  <c:v>1012.48</c:v>
                </c:pt>
                <c:pt idx="6720">
                  <c:v>1117.44</c:v>
                </c:pt>
                <c:pt idx="6721">
                  <c:v>797.43999999999949</c:v>
                </c:pt>
                <c:pt idx="6722">
                  <c:v>688.64</c:v>
                </c:pt>
                <c:pt idx="6723">
                  <c:v>616.95999999999947</c:v>
                </c:pt>
                <c:pt idx="6724">
                  <c:v>668.8</c:v>
                </c:pt>
                <c:pt idx="6725">
                  <c:v>704</c:v>
                </c:pt>
                <c:pt idx="6726">
                  <c:v>683.52</c:v>
                </c:pt>
                <c:pt idx="6727">
                  <c:v>736.64</c:v>
                </c:pt>
                <c:pt idx="6728">
                  <c:v>713.6</c:v>
                </c:pt>
                <c:pt idx="6729">
                  <c:v>784.64</c:v>
                </c:pt>
                <c:pt idx="6730">
                  <c:v>764.8</c:v>
                </c:pt>
                <c:pt idx="6731">
                  <c:v>784.64</c:v>
                </c:pt>
                <c:pt idx="6732">
                  <c:v>742.4</c:v>
                </c:pt>
                <c:pt idx="6733">
                  <c:v>773.76</c:v>
                </c:pt>
                <c:pt idx="6734">
                  <c:v>900.48</c:v>
                </c:pt>
                <c:pt idx="6735">
                  <c:v>820.48</c:v>
                </c:pt>
                <c:pt idx="6736">
                  <c:v>713.6</c:v>
                </c:pt>
                <c:pt idx="6737">
                  <c:v>733.43999999999949</c:v>
                </c:pt>
                <c:pt idx="6738">
                  <c:v>777.6</c:v>
                </c:pt>
                <c:pt idx="6739">
                  <c:v>861.43999999999949</c:v>
                </c:pt>
                <c:pt idx="6740">
                  <c:v>842.88</c:v>
                </c:pt>
                <c:pt idx="6741">
                  <c:v>904.95999999999947</c:v>
                </c:pt>
                <c:pt idx="6742">
                  <c:v>633.91999999999996</c:v>
                </c:pt>
                <c:pt idx="6743">
                  <c:v>573.76</c:v>
                </c:pt>
                <c:pt idx="6744">
                  <c:v>553.91999999999996</c:v>
                </c:pt>
                <c:pt idx="6745">
                  <c:v>563.83999999999946</c:v>
                </c:pt>
                <c:pt idx="6746">
                  <c:v>573.76</c:v>
                </c:pt>
                <c:pt idx="6747">
                  <c:v>568</c:v>
                </c:pt>
                <c:pt idx="6748">
                  <c:v>568</c:v>
                </c:pt>
                <c:pt idx="6749">
                  <c:v>560</c:v>
                </c:pt>
                <c:pt idx="6750">
                  <c:v>560.95999999999947</c:v>
                </c:pt>
                <c:pt idx="6751">
                  <c:v>560.95999999999947</c:v>
                </c:pt>
                <c:pt idx="6752">
                  <c:v>560</c:v>
                </c:pt>
                <c:pt idx="6753">
                  <c:v>557.76</c:v>
                </c:pt>
                <c:pt idx="6754">
                  <c:v>557.76</c:v>
                </c:pt>
                <c:pt idx="6755">
                  <c:v>553.91999999999996</c:v>
                </c:pt>
                <c:pt idx="6756">
                  <c:v>552</c:v>
                </c:pt>
                <c:pt idx="6757">
                  <c:v>552</c:v>
                </c:pt>
                <c:pt idx="6758">
                  <c:v>545.91999999999996</c:v>
                </c:pt>
                <c:pt idx="6759">
                  <c:v>540.79999999999995</c:v>
                </c:pt>
                <c:pt idx="6760">
                  <c:v>540.79999999999995</c:v>
                </c:pt>
                <c:pt idx="6761">
                  <c:v>538.88</c:v>
                </c:pt>
                <c:pt idx="6762">
                  <c:v>530.88</c:v>
                </c:pt>
                <c:pt idx="6763">
                  <c:v>530.88</c:v>
                </c:pt>
                <c:pt idx="6764">
                  <c:v>525.76</c:v>
                </c:pt>
                <c:pt idx="6765">
                  <c:v>521.91999999999996</c:v>
                </c:pt>
                <c:pt idx="6766">
                  <c:v>521.91999999999996</c:v>
                </c:pt>
                <c:pt idx="6767">
                  <c:v>513.91999999999996</c:v>
                </c:pt>
                <c:pt idx="6768">
                  <c:v>510.71999999999969</c:v>
                </c:pt>
                <c:pt idx="6769">
                  <c:v>510.71999999999969</c:v>
                </c:pt>
                <c:pt idx="6770">
                  <c:v>504.96</c:v>
                </c:pt>
                <c:pt idx="6771">
                  <c:v>504</c:v>
                </c:pt>
                <c:pt idx="6772">
                  <c:v>504</c:v>
                </c:pt>
                <c:pt idx="6773">
                  <c:v>498.88</c:v>
                </c:pt>
                <c:pt idx="6774">
                  <c:v>493.76</c:v>
                </c:pt>
                <c:pt idx="6775">
                  <c:v>493.76</c:v>
                </c:pt>
                <c:pt idx="6776">
                  <c:v>490.88</c:v>
                </c:pt>
                <c:pt idx="6777">
                  <c:v>486.71999999999969</c:v>
                </c:pt>
                <c:pt idx="6778">
                  <c:v>486.71999999999969</c:v>
                </c:pt>
                <c:pt idx="6779">
                  <c:v>480.96</c:v>
                </c:pt>
                <c:pt idx="6780">
                  <c:v>475.84000000000032</c:v>
                </c:pt>
                <c:pt idx="6781">
                  <c:v>475.84000000000032</c:v>
                </c:pt>
                <c:pt idx="6782">
                  <c:v>472</c:v>
                </c:pt>
                <c:pt idx="6783">
                  <c:v>465.91999999999962</c:v>
                </c:pt>
                <c:pt idx="6784">
                  <c:v>465.91999999999962</c:v>
                </c:pt>
                <c:pt idx="6785">
                  <c:v>464.96</c:v>
                </c:pt>
                <c:pt idx="6786">
                  <c:v>457.91999999999962</c:v>
                </c:pt>
                <c:pt idx="6787">
                  <c:v>457.91999999999962</c:v>
                </c:pt>
                <c:pt idx="6788">
                  <c:v>456</c:v>
                </c:pt>
                <c:pt idx="6789">
                  <c:v>452.8</c:v>
                </c:pt>
                <c:pt idx="6790">
                  <c:v>452.8</c:v>
                </c:pt>
                <c:pt idx="6791">
                  <c:v>451.84000000000032</c:v>
                </c:pt>
                <c:pt idx="6792">
                  <c:v>450.88</c:v>
                </c:pt>
                <c:pt idx="6793">
                  <c:v>450.88</c:v>
                </c:pt>
                <c:pt idx="6794">
                  <c:v>448</c:v>
                </c:pt>
                <c:pt idx="6795">
                  <c:v>445.76</c:v>
                </c:pt>
                <c:pt idx="6796">
                  <c:v>445.76</c:v>
                </c:pt>
                <c:pt idx="6797">
                  <c:v>444.8</c:v>
                </c:pt>
                <c:pt idx="6798">
                  <c:v>445.76</c:v>
                </c:pt>
                <c:pt idx="6799">
                  <c:v>445.76</c:v>
                </c:pt>
                <c:pt idx="6800">
                  <c:v>443.84000000000032</c:v>
                </c:pt>
                <c:pt idx="6801">
                  <c:v>442.88</c:v>
                </c:pt>
                <c:pt idx="6802">
                  <c:v>442.88</c:v>
                </c:pt>
                <c:pt idx="6803">
                  <c:v>441.91999999999962</c:v>
                </c:pt>
                <c:pt idx="6804">
                  <c:v>440</c:v>
                </c:pt>
                <c:pt idx="6805">
                  <c:v>440</c:v>
                </c:pt>
                <c:pt idx="6806">
                  <c:v>440</c:v>
                </c:pt>
                <c:pt idx="6807">
                  <c:v>437.76</c:v>
                </c:pt>
                <c:pt idx="6808">
                  <c:v>437.76</c:v>
                </c:pt>
                <c:pt idx="6809">
                  <c:v>434.88</c:v>
                </c:pt>
                <c:pt idx="6810">
                  <c:v>433.91999999999962</c:v>
                </c:pt>
                <c:pt idx="6811">
                  <c:v>433.91999999999962</c:v>
                </c:pt>
                <c:pt idx="6812">
                  <c:v>433.91999999999962</c:v>
                </c:pt>
                <c:pt idx="6813">
                  <c:v>433.91999999999962</c:v>
                </c:pt>
                <c:pt idx="6814">
                  <c:v>433.91999999999962</c:v>
                </c:pt>
                <c:pt idx="6815">
                  <c:v>430.71999999999969</c:v>
                </c:pt>
                <c:pt idx="6816">
                  <c:v>430.71999999999969</c:v>
                </c:pt>
                <c:pt idx="6817">
                  <c:v>430.71999999999969</c:v>
                </c:pt>
                <c:pt idx="6818">
                  <c:v>427.84000000000032</c:v>
                </c:pt>
                <c:pt idx="6819">
                  <c:v>427.84000000000032</c:v>
                </c:pt>
                <c:pt idx="6820">
                  <c:v>427.84000000000032</c:v>
                </c:pt>
                <c:pt idx="6821">
                  <c:v>425.91999999999962</c:v>
                </c:pt>
                <c:pt idx="6822">
                  <c:v>425.91999999999962</c:v>
                </c:pt>
                <c:pt idx="6823">
                  <c:v>425.91999999999962</c:v>
                </c:pt>
                <c:pt idx="6824">
                  <c:v>424.96</c:v>
                </c:pt>
                <c:pt idx="6825">
                  <c:v>424</c:v>
                </c:pt>
                <c:pt idx="6826">
                  <c:v>424</c:v>
                </c:pt>
                <c:pt idx="6827">
                  <c:v>422.71999999999969</c:v>
                </c:pt>
                <c:pt idx="6828">
                  <c:v>421.76</c:v>
                </c:pt>
                <c:pt idx="6829">
                  <c:v>421.76</c:v>
                </c:pt>
                <c:pt idx="6830">
                  <c:v>419.84000000000032</c:v>
                </c:pt>
                <c:pt idx="6831">
                  <c:v>418.88</c:v>
                </c:pt>
                <c:pt idx="6832">
                  <c:v>418.88</c:v>
                </c:pt>
                <c:pt idx="6833">
                  <c:v>416.96</c:v>
                </c:pt>
                <c:pt idx="6834">
                  <c:v>414.71999999999969</c:v>
                </c:pt>
                <c:pt idx="6835">
                  <c:v>414.71999999999969</c:v>
                </c:pt>
                <c:pt idx="6836">
                  <c:v>416</c:v>
                </c:pt>
                <c:pt idx="6837">
                  <c:v>413.76</c:v>
                </c:pt>
                <c:pt idx="6838">
                  <c:v>413.76</c:v>
                </c:pt>
                <c:pt idx="6839">
                  <c:v>413.76</c:v>
                </c:pt>
                <c:pt idx="6840">
                  <c:v>413.76</c:v>
                </c:pt>
                <c:pt idx="6841">
                  <c:v>413.76</c:v>
                </c:pt>
                <c:pt idx="6842">
                  <c:v>411.84000000000032</c:v>
                </c:pt>
                <c:pt idx="6843">
                  <c:v>410.88</c:v>
                </c:pt>
                <c:pt idx="6844">
                  <c:v>410.88</c:v>
                </c:pt>
                <c:pt idx="6845">
                  <c:v>410.88</c:v>
                </c:pt>
                <c:pt idx="6846">
                  <c:v>411.84000000000032</c:v>
                </c:pt>
                <c:pt idx="6847">
                  <c:v>411.84000000000032</c:v>
                </c:pt>
                <c:pt idx="6848">
                  <c:v>411.84000000000032</c:v>
                </c:pt>
                <c:pt idx="6849">
                  <c:v>410.88</c:v>
                </c:pt>
                <c:pt idx="6850">
                  <c:v>410.88</c:v>
                </c:pt>
                <c:pt idx="6851">
                  <c:v>409.91999999999962</c:v>
                </c:pt>
                <c:pt idx="6852">
                  <c:v>409.91999999999962</c:v>
                </c:pt>
                <c:pt idx="6853">
                  <c:v>409.91999999999962</c:v>
                </c:pt>
                <c:pt idx="6854">
                  <c:v>408.96</c:v>
                </c:pt>
                <c:pt idx="6855">
                  <c:v>408.96</c:v>
                </c:pt>
                <c:pt idx="6856">
                  <c:v>408.96</c:v>
                </c:pt>
                <c:pt idx="6857">
                  <c:v>408.96</c:v>
                </c:pt>
                <c:pt idx="6858">
                  <c:v>408</c:v>
                </c:pt>
                <c:pt idx="6859">
                  <c:v>408</c:v>
                </c:pt>
                <c:pt idx="6860">
                  <c:v>405.76</c:v>
                </c:pt>
                <c:pt idx="6861">
                  <c:v>408</c:v>
                </c:pt>
                <c:pt idx="6862">
                  <c:v>408</c:v>
                </c:pt>
                <c:pt idx="6863">
                  <c:v>406.71999999999969</c:v>
                </c:pt>
                <c:pt idx="6864">
                  <c:v>406.71999999999969</c:v>
                </c:pt>
                <c:pt idx="6865">
                  <c:v>406.71999999999969</c:v>
                </c:pt>
                <c:pt idx="6866">
                  <c:v>408</c:v>
                </c:pt>
                <c:pt idx="6867">
                  <c:v>408</c:v>
                </c:pt>
                <c:pt idx="6868">
                  <c:v>408</c:v>
                </c:pt>
                <c:pt idx="6869">
                  <c:v>408.96</c:v>
                </c:pt>
                <c:pt idx="6870">
                  <c:v>405.76</c:v>
                </c:pt>
                <c:pt idx="6871">
                  <c:v>405.76</c:v>
                </c:pt>
                <c:pt idx="6872">
                  <c:v>408.96</c:v>
                </c:pt>
                <c:pt idx="6873">
                  <c:v>408</c:v>
                </c:pt>
                <c:pt idx="6874">
                  <c:v>408</c:v>
                </c:pt>
                <c:pt idx="6875">
                  <c:v>408</c:v>
                </c:pt>
                <c:pt idx="6876">
                  <c:v>406.71999999999969</c:v>
                </c:pt>
                <c:pt idx="6877">
                  <c:v>406.71999999999969</c:v>
                </c:pt>
                <c:pt idx="6878">
                  <c:v>406.71999999999969</c:v>
                </c:pt>
                <c:pt idx="6879">
                  <c:v>406.71999999999969</c:v>
                </c:pt>
                <c:pt idx="6880">
                  <c:v>406.71999999999969</c:v>
                </c:pt>
                <c:pt idx="6881">
                  <c:v>405.76</c:v>
                </c:pt>
                <c:pt idx="6882">
                  <c:v>406.71999999999969</c:v>
                </c:pt>
                <c:pt idx="6883">
                  <c:v>406.71999999999969</c:v>
                </c:pt>
                <c:pt idx="6884">
                  <c:v>408</c:v>
                </c:pt>
                <c:pt idx="6885">
                  <c:v>404.8</c:v>
                </c:pt>
                <c:pt idx="6886">
                  <c:v>404.8</c:v>
                </c:pt>
                <c:pt idx="6887">
                  <c:v>405.76</c:v>
                </c:pt>
                <c:pt idx="6888">
                  <c:v>404.8</c:v>
                </c:pt>
                <c:pt idx="6889">
                  <c:v>404.8</c:v>
                </c:pt>
                <c:pt idx="6890">
                  <c:v>404.8</c:v>
                </c:pt>
                <c:pt idx="6891">
                  <c:v>406.71999999999969</c:v>
                </c:pt>
                <c:pt idx="6892">
                  <c:v>406.71999999999969</c:v>
                </c:pt>
                <c:pt idx="6893">
                  <c:v>404.8</c:v>
                </c:pt>
                <c:pt idx="6894">
                  <c:v>405.76</c:v>
                </c:pt>
                <c:pt idx="6895">
                  <c:v>405.76</c:v>
                </c:pt>
                <c:pt idx="6896">
                  <c:v>405.76</c:v>
                </c:pt>
                <c:pt idx="6897">
                  <c:v>404.8</c:v>
                </c:pt>
                <c:pt idx="6898">
                  <c:v>404.8</c:v>
                </c:pt>
                <c:pt idx="6899">
                  <c:v>404.8</c:v>
                </c:pt>
                <c:pt idx="6900">
                  <c:v>403.84000000000032</c:v>
                </c:pt>
                <c:pt idx="6901">
                  <c:v>403.84000000000032</c:v>
                </c:pt>
                <c:pt idx="6902">
                  <c:v>405.76</c:v>
                </c:pt>
                <c:pt idx="6903">
                  <c:v>404.8</c:v>
                </c:pt>
                <c:pt idx="6904">
                  <c:v>404.8</c:v>
                </c:pt>
                <c:pt idx="6905">
                  <c:v>405.76</c:v>
                </c:pt>
                <c:pt idx="6906">
                  <c:v>406.71999999999969</c:v>
                </c:pt>
                <c:pt idx="6907">
                  <c:v>406.71999999999969</c:v>
                </c:pt>
                <c:pt idx="6908">
                  <c:v>404.8</c:v>
                </c:pt>
                <c:pt idx="6909">
                  <c:v>405.76</c:v>
                </c:pt>
                <c:pt idx="6910">
                  <c:v>405.76</c:v>
                </c:pt>
                <c:pt idx="6911">
                  <c:v>405.76</c:v>
                </c:pt>
                <c:pt idx="6912">
                  <c:v>406.71999999999969</c:v>
                </c:pt>
                <c:pt idx="6913">
                  <c:v>406.71999999999969</c:v>
                </c:pt>
                <c:pt idx="6914">
                  <c:v>408</c:v>
                </c:pt>
                <c:pt idx="6915">
                  <c:v>408.96</c:v>
                </c:pt>
                <c:pt idx="6916">
                  <c:v>408.96</c:v>
                </c:pt>
                <c:pt idx="6917">
                  <c:v>408.96</c:v>
                </c:pt>
                <c:pt idx="6918">
                  <c:v>409.91999999999962</c:v>
                </c:pt>
                <c:pt idx="6919">
                  <c:v>409.91999999999962</c:v>
                </c:pt>
                <c:pt idx="6920">
                  <c:v>410.88</c:v>
                </c:pt>
                <c:pt idx="6921">
                  <c:v>411.84000000000032</c:v>
                </c:pt>
                <c:pt idx="6922">
                  <c:v>411.84000000000032</c:v>
                </c:pt>
                <c:pt idx="6923">
                  <c:v>410.88</c:v>
                </c:pt>
                <c:pt idx="6924">
                  <c:v>411.84000000000032</c:v>
                </c:pt>
                <c:pt idx="6925">
                  <c:v>411.84000000000032</c:v>
                </c:pt>
                <c:pt idx="6926">
                  <c:v>411.84000000000032</c:v>
                </c:pt>
                <c:pt idx="6927">
                  <c:v>410.88</c:v>
                </c:pt>
                <c:pt idx="6928">
                  <c:v>410.88</c:v>
                </c:pt>
                <c:pt idx="6929">
                  <c:v>411.84000000000032</c:v>
                </c:pt>
                <c:pt idx="6930">
                  <c:v>410.88</c:v>
                </c:pt>
                <c:pt idx="6931">
                  <c:v>410.88</c:v>
                </c:pt>
                <c:pt idx="6932">
                  <c:v>410.88</c:v>
                </c:pt>
                <c:pt idx="6933">
                  <c:v>410.88</c:v>
                </c:pt>
                <c:pt idx="6934">
                  <c:v>410.88</c:v>
                </c:pt>
                <c:pt idx="6935">
                  <c:v>410.88</c:v>
                </c:pt>
                <c:pt idx="6936">
                  <c:v>408.96</c:v>
                </c:pt>
                <c:pt idx="6937">
                  <c:v>408.96</c:v>
                </c:pt>
                <c:pt idx="6938">
                  <c:v>408</c:v>
                </c:pt>
                <c:pt idx="6939">
                  <c:v>406.71999999999969</c:v>
                </c:pt>
                <c:pt idx="6940">
                  <c:v>406.71999999999969</c:v>
                </c:pt>
                <c:pt idx="6941">
                  <c:v>406.71999999999969</c:v>
                </c:pt>
                <c:pt idx="6942">
                  <c:v>405.76</c:v>
                </c:pt>
                <c:pt idx="6943">
                  <c:v>405.76</c:v>
                </c:pt>
                <c:pt idx="6944">
                  <c:v>406.71999999999969</c:v>
                </c:pt>
                <c:pt idx="6945">
                  <c:v>405.76</c:v>
                </c:pt>
                <c:pt idx="6946">
                  <c:v>405.76</c:v>
                </c:pt>
                <c:pt idx="6947">
                  <c:v>405.76</c:v>
                </c:pt>
                <c:pt idx="6948">
                  <c:v>401.91999999999962</c:v>
                </c:pt>
                <c:pt idx="6949">
                  <c:v>401.91999999999962</c:v>
                </c:pt>
                <c:pt idx="6950">
                  <c:v>403.84000000000032</c:v>
                </c:pt>
                <c:pt idx="6951">
                  <c:v>402.88</c:v>
                </c:pt>
                <c:pt idx="6952">
                  <c:v>402.88</c:v>
                </c:pt>
                <c:pt idx="6953">
                  <c:v>401.91999999999962</c:v>
                </c:pt>
                <c:pt idx="6954">
                  <c:v>402.88</c:v>
                </c:pt>
                <c:pt idx="6955">
                  <c:v>402.88</c:v>
                </c:pt>
                <c:pt idx="6956">
                  <c:v>401.91999999999962</c:v>
                </c:pt>
                <c:pt idx="6957">
                  <c:v>401.91999999999962</c:v>
                </c:pt>
                <c:pt idx="6958">
                  <c:v>401.91999999999962</c:v>
                </c:pt>
                <c:pt idx="6959">
                  <c:v>402.88</c:v>
                </c:pt>
                <c:pt idx="6960">
                  <c:v>401.91999999999962</c:v>
                </c:pt>
                <c:pt idx="6961">
                  <c:v>401.91999999999962</c:v>
                </c:pt>
                <c:pt idx="6962">
                  <c:v>400.96</c:v>
                </c:pt>
                <c:pt idx="6963">
                  <c:v>401.91999999999962</c:v>
                </c:pt>
                <c:pt idx="6964">
                  <c:v>401.91999999999962</c:v>
                </c:pt>
                <c:pt idx="6965">
                  <c:v>401.91999999999962</c:v>
                </c:pt>
                <c:pt idx="6966">
                  <c:v>401.91999999999962</c:v>
                </c:pt>
                <c:pt idx="6967">
                  <c:v>401.91999999999962</c:v>
                </c:pt>
                <c:pt idx="6968">
                  <c:v>401.91999999999962</c:v>
                </c:pt>
                <c:pt idx="6969">
                  <c:v>401.91999999999962</c:v>
                </c:pt>
                <c:pt idx="6970">
                  <c:v>401.91999999999962</c:v>
                </c:pt>
                <c:pt idx="6971">
                  <c:v>403.84000000000032</c:v>
                </c:pt>
                <c:pt idx="6972">
                  <c:v>404.8</c:v>
                </c:pt>
                <c:pt idx="6973">
                  <c:v>404.8</c:v>
                </c:pt>
                <c:pt idx="6974">
                  <c:v>405.76</c:v>
                </c:pt>
                <c:pt idx="6975">
                  <c:v>404.8</c:v>
                </c:pt>
                <c:pt idx="6976">
                  <c:v>404.8</c:v>
                </c:pt>
                <c:pt idx="6977">
                  <c:v>405.76</c:v>
                </c:pt>
                <c:pt idx="6978">
                  <c:v>405.76</c:v>
                </c:pt>
                <c:pt idx="6979">
                  <c:v>405.76</c:v>
                </c:pt>
                <c:pt idx="6980">
                  <c:v>406.71999999999969</c:v>
                </c:pt>
                <c:pt idx="6981">
                  <c:v>406.71999999999969</c:v>
                </c:pt>
                <c:pt idx="6982">
                  <c:v>406.71999999999969</c:v>
                </c:pt>
                <c:pt idx="6983">
                  <c:v>424</c:v>
                </c:pt>
                <c:pt idx="6984">
                  <c:v>433.91999999999962</c:v>
                </c:pt>
                <c:pt idx="6985">
                  <c:v>433.91999999999962</c:v>
                </c:pt>
                <c:pt idx="6986">
                  <c:v>426.88</c:v>
                </c:pt>
                <c:pt idx="6987">
                  <c:v>427.84000000000032</c:v>
                </c:pt>
                <c:pt idx="6988">
                  <c:v>427.84000000000032</c:v>
                </c:pt>
                <c:pt idx="6989">
                  <c:v>428.8</c:v>
                </c:pt>
                <c:pt idx="6990">
                  <c:v>435.84000000000032</c:v>
                </c:pt>
                <c:pt idx="6991">
                  <c:v>435.84000000000032</c:v>
                </c:pt>
                <c:pt idx="6992">
                  <c:v>445.76</c:v>
                </c:pt>
                <c:pt idx="6993">
                  <c:v>456</c:v>
                </c:pt>
                <c:pt idx="6994">
                  <c:v>456</c:v>
                </c:pt>
                <c:pt idx="6995">
                  <c:v>464</c:v>
                </c:pt>
                <c:pt idx="6996">
                  <c:v>473.91999999999962</c:v>
                </c:pt>
                <c:pt idx="6997">
                  <c:v>480.96</c:v>
                </c:pt>
                <c:pt idx="6998">
                  <c:v>563.83999999999946</c:v>
                </c:pt>
                <c:pt idx="6999">
                  <c:v>762.88</c:v>
                </c:pt>
                <c:pt idx="7000">
                  <c:v>781.43999999999949</c:v>
                </c:pt>
                <c:pt idx="7001">
                  <c:v>796.8</c:v>
                </c:pt>
                <c:pt idx="7002">
                  <c:v>944.64</c:v>
                </c:pt>
                <c:pt idx="7003">
                  <c:v>1045.76</c:v>
                </c:pt>
                <c:pt idx="7004">
                  <c:v>1162.8799999999999</c:v>
                </c:pt>
                <c:pt idx="7005">
                  <c:v>1113.5999999999999</c:v>
                </c:pt>
                <c:pt idx="7006">
                  <c:v>1152</c:v>
                </c:pt>
                <c:pt idx="7007">
                  <c:v>1156.48</c:v>
                </c:pt>
                <c:pt idx="7008">
                  <c:v>1259.52</c:v>
                </c:pt>
                <c:pt idx="7009">
                  <c:v>1322.24</c:v>
                </c:pt>
                <c:pt idx="7010">
                  <c:v>1302.4000000000001</c:v>
                </c:pt>
                <c:pt idx="7011">
                  <c:v>1252.48</c:v>
                </c:pt>
                <c:pt idx="7012">
                  <c:v>1202.56</c:v>
                </c:pt>
                <c:pt idx="7013">
                  <c:v>1142.4000000000001</c:v>
                </c:pt>
                <c:pt idx="7014">
                  <c:v>992.64</c:v>
                </c:pt>
                <c:pt idx="7015">
                  <c:v>864</c:v>
                </c:pt>
                <c:pt idx="7016">
                  <c:v>915.83999999999946</c:v>
                </c:pt>
                <c:pt idx="7017">
                  <c:v>894.72</c:v>
                </c:pt>
                <c:pt idx="7018">
                  <c:v>936.95999999999947</c:v>
                </c:pt>
                <c:pt idx="7019">
                  <c:v>956.8</c:v>
                </c:pt>
                <c:pt idx="7020">
                  <c:v>951.68000000000052</c:v>
                </c:pt>
                <c:pt idx="7021">
                  <c:v>1014.4</c:v>
                </c:pt>
                <c:pt idx="7022">
                  <c:v>1094.4000000000001</c:v>
                </c:pt>
                <c:pt idx="7023">
                  <c:v>1104</c:v>
                </c:pt>
                <c:pt idx="7024">
                  <c:v>874.88</c:v>
                </c:pt>
                <c:pt idx="7025">
                  <c:v>853.76</c:v>
                </c:pt>
                <c:pt idx="7026">
                  <c:v>886.4</c:v>
                </c:pt>
                <c:pt idx="7027">
                  <c:v>896</c:v>
                </c:pt>
                <c:pt idx="7028">
                  <c:v>1187.8399999999999</c:v>
                </c:pt>
                <c:pt idx="7029">
                  <c:v>1136</c:v>
                </c:pt>
                <c:pt idx="7030">
                  <c:v>1074.56</c:v>
                </c:pt>
                <c:pt idx="7031">
                  <c:v>1034.8799999999999</c:v>
                </c:pt>
                <c:pt idx="7032">
                  <c:v>994.56</c:v>
                </c:pt>
                <c:pt idx="7033">
                  <c:v>964.48</c:v>
                </c:pt>
                <c:pt idx="7034">
                  <c:v>988.8</c:v>
                </c:pt>
                <c:pt idx="7035">
                  <c:v>1008</c:v>
                </c:pt>
                <c:pt idx="7036">
                  <c:v>986.88</c:v>
                </c:pt>
                <c:pt idx="7037">
                  <c:v>996.48</c:v>
                </c:pt>
                <c:pt idx="7038">
                  <c:v>1016.9599999999994</c:v>
                </c:pt>
                <c:pt idx="7039">
                  <c:v>1016.9599999999994</c:v>
                </c:pt>
                <c:pt idx="7040">
                  <c:v>1006.72</c:v>
                </c:pt>
                <c:pt idx="7041">
                  <c:v>985.6</c:v>
                </c:pt>
                <c:pt idx="7042">
                  <c:v>976</c:v>
                </c:pt>
                <c:pt idx="7043">
                  <c:v>934.4</c:v>
                </c:pt>
                <c:pt idx="7044">
                  <c:v>850.56</c:v>
                </c:pt>
                <c:pt idx="7045">
                  <c:v>880</c:v>
                </c:pt>
                <c:pt idx="7046">
                  <c:v>869.76</c:v>
                </c:pt>
                <c:pt idx="7047">
                  <c:v>875.52</c:v>
                </c:pt>
                <c:pt idx="7048">
                  <c:v>928.64</c:v>
                </c:pt>
                <c:pt idx="7049">
                  <c:v>974.72</c:v>
                </c:pt>
                <c:pt idx="7050">
                  <c:v>1036.8</c:v>
                </c:pt>
                <c:pt idx="7051">
                  <c:v>1008</c:v>
                </c:pt>
                <c:pt idx="7052">
                  <c:v>1056</c:v>
                </c:pt>
                <c:pt idx="7053">
                  <c:v>1195.52</c:v>
                </c:pt>
                <c:pt idx="7054">
                  <c:v>1309.44</c:v>
                </c:pt>
                <c:pt idx="7055">
                  <c:v>1226.8799999999999</c:v>
                </c:pt>
                <c:pt idx="7056">
                  <c:v>1196.8</c:v>
                </c:pt>
                <c:pt idx="7057">
                  <c:v>1146.8799999999999</c:v>
                </c:pt>
                <c:pt idx="7058">
                  <c:v>1084.8</c:v>
                </c:pt>
                <c:pt idx="7059">
                  <c:v>1044.48</c:v>
                </c:pt>
                <c:pt idx="7060">
                  <c:v>993.92</c:v>
                </c:pt>
                <c:pt idx="7061">
                  <c:v>963.83999999999946</c:v>
                </c:pt>
                <c:pt idx="7062">
                  <c:v>933.76</c:v>
                </c:pt>
                <c:pt idx="7063">
                  <c:v>903.68000000000052</c:v>
                </c:pt>
                <c:pt idx="7064">
                  <c:v>883.83999999999946</c:v>
                </c:pt>
                <c:pt idx="7065">
                  <c:v>843.52</c:v>
                </c:pt>
                <c:pt idx="7066">
                  <c:v>823.68000000000052</c:v>
                </c:pt>
                <c:pt idx="7067">
                  <c:v>813.43999999999949</c:v>
                </c:pt>
                <c:pt idx="7068">
                  <c:v>793.6</c:v>
                </c:pt>
                <c:pt idx="7069">
                  <c:v>762.88</c:v>
                </c:pt>
                <c:pt idx="7070">
                  <c:v>742.4</c:v>
                </c:pt>
                <c:pt idx="7071">
                  <c:v>732.8</c:v>
                </c:pt>
                <c:pt idx="7072">
                  <c:v>712.95999999999947</c:v>
                </c:pt>
                <c:pt idx="7073">
                  <c:v>692.48</c:v>
                </c:pt>
                <c:pt idx="7074">
                  <c:v>672.64</c:v>
                </c:pt>
                <c:pt idx="7075">
                  <c:v>662.4</c:v>
                </c:pt>
                <c:pt idx="7076">
                  <c:v>642.88</c:v>
                </c:pt>
                <c:pt idx="7077">
                  <c:v>632.95999999999947</c:v>
                </c:pt>
                <c:pt idx="7078">
                  <c:v>622.72</c:v>
                </c:pt>
                <c:pt idx="7079">
                  <c:v>612.79999999999995</c:v>
                </c:pt>
                <c:pt idx="7080">
                  <c:v>602.88</c:v>
                </c:pt>
                <c:pt idx="7081">
                  <c:v>592.95999999999947</c:v>
                </c:pt>
                <c:pt idx="7082">
                  <c:v>582.72</c:v>
                </c:pt>
                <c:pt idx="7083">
                  <c:v>572.79999999999995</c:v>
                </c:pt>
                <c:pt idx="7084">
                  <c:v>562.88</c:v>
                </c:pt>
                <c:pt idx="7085">
                  <c:v>562.88</c:v>
                </c:pt>
                <c:pt idx="7086">
                  <c:v>552.95999999999947</c:v>
                </c:pt>
                <c:pt idx="7087">
                  <c:v>542.72</c:v>
                </c:pt>
                <c:pt idx="7088">
                  <c:v>534.72</c:v>
                </c:pt>
                <c:pt idx="7089">
                  <c:v>534.72</c:v>
                </c:pt>
                <c:pt idx="7090">
                  <c:v>524.79999999999995</c:v>
                </c:pt>
                <c:pt idx="7091">
                  <c:v>516.79999999999995</c:v>
                </c:pt>
                <c:pt idx="7092">
                  <c:v>516.79999999999995</c:v>
                </c:pt>
                <c:pt idx="7093">
                  <c:v>508.8</c:v>
                </c:pt>
                <c:pt idx="7094">
                  <c:v>500.8</c:v>
                </c:pt>
                <c:pt idx="7095">
                  <c:v>500.8</c:v>
                </c:pt>
                <c:pt idx="7096">
                  <c:v>497.91999999999962</c:v>
                </c:pt>
                <c:pt idx="7097">
                  <c:v>490.88</c:v>
                </c:pt>
                <c:pt idx="7098">
                  <c:v>490.88</c:v>
                </c:pt>
                <c:pt idx="7099">
                  <c:v>485.76</c:v>
                </c:pt>
                <c:pt idx="7100">
                  <c:v>480</c:v>
                </c:pt>
                <c:pt idx="7101">
                  <c:v>480</c:v>
                </c:pt>
                <c:pt idx="7102">
                  <c:v>475.84000000000032</c:v>
                </c:pt>
                <c:pt idx="7103">
                  <c:v>468.8</c:v>
                </c:pt>
                <c:pt idx="7104">
                  <c:v>468.8</c:v>
                </c:pt>
                <c:pt idx="7105">
                  <c:v>465.91999999999962</c:v>
                </c:pt>
                <c:pt idx="7106">
                  <c:v>462.71999999999969</c:v>
                </c:pt>
                <c:pt idx="7107">
                  <c:v>462.71999999999969</c:v>
                </c:pt>
                <c:pt idx="7108">
                  <c:v>459.84000000000032</c:v>
                </c:pt>
                <c:pt idx="7109">
                  <c:v>457.91999999999962</c:v>
                </c:pt>
                <c:pt idx="7110">
                  <c:v>457.91999999999962</c:v>
                </c:pt>
                <c:pt idx="7111">
                  <c:v>452.8</c:v>
                </c:pt>
                <c:pt idx="7112">
                  <c:v>452.8</c:v>
                </c:pt>
                <c:pt idx="7113">
                  <c:v>452.8</c:v>
                </c:pt>
                <c:pt idx="7114">
                  <c:v>450.88</c:v>
                </c:pt>
                <c:pt idx="7115">
                  <c:v>445.76</c:v>
                </c:pt>
                <c:pt idx="7116">
                  <c:v>445.76</c:v>
                </c:pt>
                <c:pt idx="7117">
                  <c:v>445.76</c:v>
                </c:pt>
                <c:pt idx="7118">
                  <c:v>443.84000000000032</c:v>
                </c:pt>
                <c:pt idx="7119">
                  <c:v>443.84000000000032</c:v>
                </c:pt>
                <c:pt idx="7120">
                  <c:v>443.84000000000032</c:v>
                </c:pt>
                <c:pt idx="7121">
                  <c:v>442.88</c:v>
                </c:pt>
                <c:pt idx="7122">
                  <c:v>442.88</c:v>
                </c:pt>
                <c:pt idx="7123">
                  <c:v>441.91999999999962</c:v>
                </c:pt>
                <c:pt idx="7124">
                  <c:v>443.84000000000032</c:v>
                </c:pt>
                <c:pt idx="7125">
                  <c:v>443.84000000000032</c:v>
                </c:pt>
                <c:pt idx="7126">
                  <c:v>454.71999999999969</c:v>
                </c:pt>
                <c:pt idx="7127">
                  <c:v>474.88</c:v>
                </c:pt>
                <c:pt idx="7128">
                  <c:v>464.96</c:v>
                </c:pt>
                <c:pt idx="7129">
                  <c:v>464.96</c:v>
                </c:pt>
                <c:pt idx="7130">
                  <c:v>465.91999999999962</c:v>
                </c:pt>
                <c:pt idx="7131">
                  <c:v>467.84000000000032</c:v>
                </c:pt>
                <c:pt idx="7132">
                  <c:v>467.84000000000032</c:v>
                </c:pt>
                <c:pt idx="7133">
                  <c:v>470.71999999999969</c:v>
                </c:pt>
                <c:pt idx="7134">
                  <c:v>540.79999999999995</c:v>
                </c:pt>
                <c:pt idx="7135">
                  <c:v>560.95999999999947</c:v>
                </c:pt>
                <c:pt idx="7136">
                  <c:v>590.72</c:v>
                </c:pt>
                <c:pt idx="7137">
                  <c:v>610.88</c:v>
                </c:pt>
                <c:pt idx="7138">
                  <c:v>640.95999999999947</c:v>
                </c:pt>
                <c:pt idx="7139">
                  <c:v>670.72</c:v>
                </c:pt>
                <c:pt idx="7140">
                  <c:v>690.56</c:v>
                </c:pt>
                <c:pt idx="7141">
                  <c:v>710.4</c:v>
                </c:pt>
                <c:pt idx="7142">
                  <c:v>731.52</c:v>
                </c:pt>
                <c:pt idx="7143">
                  <c:v>786.56</c:v>
                </c:pt>
                <c:pt idx="7144">
                  <c:v>692.48</c:v>
                </c:pt>
                <c:pt idx="7145">
                  <c:v>733.43999999999949</c:v>
                </c:pt>
                <c:pt idx="7146">
                  <c:v>794.88</c:v>
                </c:pt>
                <c:pt idx="7147">
                  <c:v>837.76</c:v>
                </c:pt>
                <c:pt idx="7148">
                  <c:v>1179.52</c:v>
                </c:pt>
                <c:pt idx="7149">
                  <c:v>990.72</c:v>
                </c:pt>
                <c:pt idx="7150">
                  <c:v>845.43999999999949</c:v>
                </c:pt>
                <c:pt idx="7151">
                  <c:v>885.76</c:v>
                </c:pt>
                <c:pt idx="7152">
                  <c:v>979.83999999999946</c:v>
                </c:pt>
                <c:pt idx="7153">
                  <c:v>980.48</c:v>
                </c:pt>
                <c:pt idx="7154">
                  <c:v>1013.76</c:v>
                </c:pt>
                <c:pt idx="7155">
                  <c:v>1187.8399999999999</c:v>
                </c:pt>
                <c:pt idx="7156">
                  <c:v>1020.8</c:v>
                </c:pt>
                <c:pt idx="7157">
                  <c:v>976.64</c:v>
                </c:pt>
                <c:pt idx="7158">
                  <c:v>976.64</c:v>
                </c:pt>
                <c:pt idx="7159">
                  <c:v>1017.6</c:v>
                </c:pt>
                <c:pt idx="7160">
                  <c:v>1018.88</c:v>
                </c:pt>
                <c:pt idx="7161">
                  <c:v>1084.8</c:v>
                </c:pt>
                <c:pt idx="7162">
                  <c:v>1116.8</c:v>
                </c:pt>
                <c:pt idx="7163">
                  <c:v>1448.96</c:v>
                </c:pt>
                <c:pt idx="7164">
                  <c:v>1342.72</c:v>
                </c:pt>
                <c:pt idx="7165">
                  <c:v>1319.6799999999998</c:v>
                </c:pt>
                <c:pt idx="7166">
                  <c:v>1278.72</c:v>
                </c:pt>
                <c:pt idx="7167">
                  <c:v>1228.8</c:v>
                </c:pt>
                <c:pt idx="7168">
                  <c:v>1188.48</c:v>
                </c:pt>
                <c:pt idx="7169">
                  <c:v>1138.56</c:v>
                </c:pt>
                <c:pt idx="7170">
                  <c:v>1108.48</c:v>
                </c:pt>
                <c:pt idx="7171">
                  <c:v>1159.6799999999998</c:v>
                </c:pt>
                <c:pt idx="7172">
                  <c:v>972.8</c:v>
                </c:pt>
                <c:pt idx="7173">
                  <c:v>1064.96</c:v>
                </c:pt>
                <c:pt idx="7174">
                  <c:v>1085.44</c:v>
                </c:pt>
                <c:pt idx="7175">
                  <c:v>1069.44</c:v>
                </c:pt>
                <c:pt idx="7176">
                  <c:v>1072.6399999999999</c:v>
                </c:pt>
                <c:pt idx="7177">
                  <c:v>1222.4000000000001</c:v>
                </c:pt>
                <c:pt idx="7178">
                  <c:v>1079.6799999999998</c:v>
                </c:pt>
                <c:pt idx="7179">
                  <c:v>1409.28</c:v>
                </c:pt>
                <c:pt idx="7180">
                  <c:v>1491.2</c:v>
                </c:pt>
                <c:pt idx="7181">
                  <c:v>1182.72</c:v>
                </c:pt>
                <c:pt idx="7182">
                  <c:v>1154.56</c:v>
                </c:pt>
                <c:pt idx="7183">
                  <c:v>1205.76</c:v>
                </c:pt>
                <c:pt idx="7184">
                  <c:v>1293.44</c:v>
                </c:pt>
                <c:pt idx="7185">
                  <c:v>1605.12</c:v>
                </c:pt>
                <c:pt idx="7186">
                  <c:v>1027.8399999999999</c:v>
                </c:pt>
                <c:pt idx="7187">
                  <c:v>1037.44</c:v>
                </c:pt>
                <c:pt idx="7188">
                  <c:v>1008</c:v>
                </c:pt>
                <c:pt idx="7189">
                  <c:v>977.92</c:v>
                </c:pt>
                <c:pt idx="7190">
                  <c:v>1058.56</c:v>
                </c:pt>
                <c:pt idx="7191">
                  <c:v>1082.8799999999999</c:v>
                </c:pt>
                <c:pt idx="7192">
                  <c:v>925.43999999999949</c:v>
                </c:pt>
                <c:pt idx="7193">
                  <c:v>925.43999999999949</c:v>
                </c:pt>
                <c:pt idx="7194">
                  <c:v>936.95999999999947</c:v>
                </c:pt>
                <c:pt idx="7195">
                  <c:v>946.56</c:v>
                </c:pt>
                <c:pt idx="7196">
                  <c:v>1172.48</c:v>
                </c:pt>
                <c:pt idx="7197">
                  <c:v>1078.4000000000001</c:v>
                </c:pt>
                <c:pt idx="7198">
                  <c:v>1048.96</c:v>
                </c:pt>
                <c:pt idx="7199">
                  <c:v>1038.72</c:v>
                </c:pt>
                <c:pt idx="7200">
                  <c:v>1008.64</c:v>
                </c:pt>
                <c:pt idx="7201">
                  <c:v>988.8</c:v>
                </c:pt>
                <c:pt idx="7202">
                  <c:v>958.72</c:v>
                </c:pt>
                <c:pt idx="7203">
                  <c:v>938.88</c:v>
                </c:pt>
                <c:pt idx="7204">
                  <c:v>908.8</c:v>
                </c:pt>
                <c:pt idx="7205">
                  <c:v>888.95999999999947</c:v>
                </c:pt>
                <c:pt idx="7206">
                  <c:v>868.48</c:v>
                </c:pt>
                <c:pt idx="7207">
                  <c:v>858.88</c:v>
                </c:pt>
                <c:pt idx="7208">
                  <c:v>827.52</c:v>
                </c:pt>
                <c:pt idx="7209">
                  <c:v>817.92</c:v>
                </c:pt>
                <c:pt idx="7210">
                  <c:v>807.68000000000052</c:v>
                </c:pt>
                <c:pt idx="7211">
                  <c:v>787.83999999999946</c:v>
                </c:pt>
                <c:pt idx="7212">
                  <c:v>777.6</c:v>
                </c:pt>
                <c:pt idx="7213">
                  <c:v>757.76</c:v>
                </c:pt>
                <c:pt idx="7214">
                  <c:v>737.92</c:v>
                </c:pt>
                <c:pt idx="7215">
                  <c:v>717.43999999999949</c:v>
                </c:pt>
                <c:pt idx="7216">
                  <c:v>697.6</c:v>
                </c:pt>
                <c:pt idx="7217">
                  <c:v>688</c:v>
                </c:pt>
                <c:pt idx="7218">
                  <c:v>677.76</c:v>
                </c:pt>
                <c:pt idx="7219">
                  <c:v>667.52</c:v>
                </c:pt>
                <c:pt idx="7220">
                  <c:v>657.92</c:v>
                </c:pt>
                <c:pt idx="7221">
                  <c:v>651.83999999999946</c:v>
                </c:pt>
                <c:pt idx="7222">
                  <c:v>641.91999999999996</c:v>
                </c:pt>
                <c:pt idx="7223">
                  <c:v>621.76</c:v>
                </c:pt>
                <c:pt idx="7224">
                  <c:v>611.83999999999946</c:v>
                </c:pt>
                <c:pt idx="7225">
                  <c:v>601.91999999999996</c:v>
                </c:pt>
                <c:pt idx="7226">
                  <c:v>592</c:v>
                </c:pt>
                <c:pt idx="7227">
                  <c:v>592</c:v>
                </c:pt>
                <c:pt idx="7228">
                  <c:v>571.83999999999946</c:v>
                </c:pt>
                <c:pt idx="7229">
                  <c:v>561.91999999999996</c:v>
                </c:pt>
                <c:pt idx="7230">
                  <c:v>561.91999999999996</c:v>
                </c:pt>
                <c:pt idx="7231">
                  <c:v>549.76</c:v>
                </c:pt>
                <c:pt idx="7232">
                  <c:v>549.76</c:v>
                </c:pt>
                <c:pt idx="7233">
                  <c:v>532.79999999999995</c:v>
                </c:pt>
                <c:pt idx="7234">
                  <c:v>532.79999999999995</c:v>
                </c:pt>
                <c:pt idx="7235">
                  <c:v>531.83999999999946</c:v>
                </c:pt>
                <c:pt idx="7236">
                  <c:v>521.91999999999996</c:v>
                </c:pt>
                <c:pt idx="7237">
                  <c:v>521.91999999999996</c:v>
                </c:pt>
                <c:pt idx="7238">
                  <c:v>513.91999999999996</c:v>
                </c:pt>
                <c:pt idx="7239">
                  <c:v>504</c:v>
                </c:pt>
                <c:pt idx="7240">
                  <c:v>498.88</c:v>
                </c:pt>
                <c:pt idx="7241">
                  <c:v>498.88</c:v>
                </c:pt>
                <c:pt idx="7242">
                  <c:v>491.84000000000032</c:v>
                </c:pt>
                <c:pt idx="7243">
                  <c:v>486.71999999999969</c:v>
                </c:pt>
                <c:pt idx="7244">
                  <c:v>486.71999999999969</c:v>
                </c:pt>
                <c:pt idx="7245">
                  <c:v>480.96</c:v>
                </c:pt>
                <c:pt idx="7246">
                  <c:v>476.8</c:v>
                </c:pt>
                <c:pt idx="7247">
                  <c:v>476.8</c:v>
                </c:pt>
                <c:pt idx="7248">
                  <c:v>469.76</c:v>
                </c:pt>
                <c:pt idx="7249">
                  <c:v>466.88</c:v>
                </c:pt>
                <c:pt idx="7250">
                  <c:v>466.88</c:v>
                </c:pt>
                <c:pt idx="7251">
                  <c:v>465.91999999999962</c:v>
                </c:pt>
                <c:pt idx="7252">
                  <c:v>460.8</c:v>
                </c:pt>
                <c:pt idx="7253">
                  <c:v>460.8</c:v>
                </c:pt>
                <c:pt idx="7254">
                  <c:v>458.88</c:v>
                </c:pt>
                <c:pt idx="7255">
                  <c:v>456</c:v>
                </c:pt>
                <c:pt idx="7256">
                  <c:v>456</c:v>
                </c:pt>
                <c:pt idx="7257">
                  <c:v>453.76</c:v>
                </c:pt>
                <c:pt idx="7258">
                  <c:v>452.8</c:v>
                </c:pt>
                <c:pt idx="7259">
                  <c:v>452.8</c:v>
                </c:pt>
                <c:pt idx="7260">
                  <c:v>456.96</c:v>
                </c:pt>
                <c:pt idx="7261">
                  <c:v>454.71999999999969</c:v>
                </c:pt>
                <c:pt idx="7262">
                  <c:v>454.71999999999969</c:v>
                </c:pt>
                <c:pt idx="7263">
                  <c:v>454.71999999999969</c:v>
                </c:pt>
                <c:pt idx="7264">
                  <c:v>456</c:v>
                </c:pt>
                <c:pt idx="7265">
                  <c:v>456</c:v>
                </c:pt>
                <c:pt idx="7266">
                  <c:v>453.76</c:v>
                </c:pt>
                <c:pt idx="7267">
                  <c:v>454.71999999999969</c:v>
                </c:pt>
                <c:pt idx="7268">
                  <c:v>454.71999999999969</c:v>
                </c:pt>
                <c:pt idx="7269">
                  <c:v>456.96</c:v>
                </c:pt>
                <c:pt idx="7270">
                  <c:v>458.88</c:v>
                </c:pt>
                <c:pt idx="7271">
                  <c:v>458.88</c:v>
                </c:pt>
                <c:pt idx="7272">
                  <c:v>481.91999999999962</c:v>
                </c:pt>
                <c:pt idx="7273">
                  <c:v>504</c:v>
                </c:pt>
                <c:pt idx="7274">
                  <c:v>483.84000000000032</c:v>
                </c:pt>
                <c:pt idx="7275">
                  <c:v>480.96</c:v>
                </c:pt>
                <c:pt idx="7276">
                  <c:v>480.96</c:v>
                </c:pt>
                <c:pt idx="7277">
                  <c:v>484.8</c:v>
                </c:pt>
                <c:pt idx="7278">
                  <c:v>488</c:v>
                </c:pt>
                <c:pt idx="7279">
                  <c:v>488</c:v>
                </c:pt>
                <c:pt idx="7280">
                  <c:v>497.91999999999962</c:v>
                </c:pt>
                <c:pt idx="7281">
                  <c:v>507.84000000000032</c:v>
                </c:pt>
                <c:pt idx="7282">
                  <c:v>528.95999999999947</c:v>
                </c:pt>
                <c:pt idx="7283">
                  <c:v>558.72</c:v>
                </c:pt>
                <c:pt idx="7284">
                  <c:v>568.95999999999947</c:v>
                </c:pt>
                <c:pt idx="7285">
                  <c:v>568.95999999999947</c:v>
                </c:pt>
                <c:pt idx="7286">
                  <c:v>576.95999999999947</c:v>
                </c:pt>
                <c:pt idx="7287">
                  <c:v>586.88</c:v>
                </c:pt>
                <c:pt idx="7288">
                  <c:v>596.79999999999995</c:v>
                </c:pt>
                <c:pt idx="7289">
                  <c:v>596.79999999999995</c:v>
                </c:pt>
                <c:pt idx="7290">
                  <c:v>606.72</c:v>
                </c:pt>
                <c:pt idx="7291">
                  <c:v>626.88</c:v>
                </c:pt>
                <c:pt idx="7292">
                  <c:v>646.72</c:v>
                </c:pt>
                <c:pt idx="7293">
                  <c:v>676.48</c:v>
                </c:pt>
                <c:pt idx="7294">
                  <c:v>686.72</c:v>
                </c:pt>
                <c:pt idx="7295">
                  <c:v>696.95999999999947</c:v>
                </c:pt>
                <c:pt idx="7296">
                  <c:v>706.56</c:v>
                </c:pt>
                <c:pt idx="7297">
                  <c:v>709.76</c:v>
                </c:pt>
                <c:pt idx="7298">
                  <c:v>709.76</c:v>
                </c:pt>
                <c:pt idx="7299">
                  <c:v>711.68000000000052</c:v>
                </c:pt>
                <c:pt idx="7300">
                  <c:v>715.52</c:v>
                </c:pt>
                <c:pt idx="7301">
                  <c:v>725.76</c:v>
                </c:pt>
                <c:pt idx="7302">
                  <c:v>736</c:v>
                </c:pt>
                <c:pt idx="7303">
                  <c:v>745.6</c:v>
                </c:pt>
                <c:pt idx="7304">
                  <c:v>755.83999999999946</c:v>
                </c:pt>
                <c:pt idx="7305">
                  <c:v>765.43999999999949</c:v>
                </c:pt>
                <c:pt idx="7306">
                  <c:v>775.68000000000052</c:v>
                </c:pt>
                <c:pt idx="7307">
                  <c:v>782.72</c:v>
                </c:pt>
                <c:pt idx="7308">
                  <c:v>782.72</c:v>
                </c:pt>
                <c:pt idx="7309">
                  <c:v>776.95999999999947</c:v>
                </c:pt>
                <c:pt idx="7310">
                  <c:v>772.48</c:v>
                </c:pt>
                <c:pt idx="7311">
                  <c:v>812.8</c:v>
                </c:pt>
                <c:pt idx="7312">
                  <c:v>822.4</c:v>
                </c:pt>
                <c:pt idx="7313">
                  <c:v>864</c:v>
                </c:pt>
                <c:pt idx="7314">
                  <c:v>890.88</c:v>
                </c:pt>
                <c:pt idx="7315">
                  <c:v>901.76</c:v>
                </c:pt>
                <c:pt idx="7316">
                  <c:v>912</c:v>
                </c:pt>
                <c:pt idx="7317">
                  <c:v>961.92</c:v>
                </c:pt>
                <c:pt idx="7318">
                  <c:v>1001.6</c:v>
                </c:pt>
                <c:pt idx="7319">
                  <c:v>1054.72</c:v>
                </c:pt>
                <c:pt idx="7320">
                  <c:v>1044.48</c:v>
                </c:pt>
                <c:pt idx="7321">
                  <c:v>1054.72</c:v>
                </c:pt>
                <c:pt idx="7322">
                  <c:v>1024.6399999999999</c:v>
                </c:pt>
                <c:pt idx="7323">
                  <c:v>1349.12</c:v>
                </c:pt>
                <c:pt idx="7324">
                  <c:v>1062.4000000000001</c:v>
                </c:pt>
                <c:pt idx="7325">
                  <c:v>1002.88</c:v>
                </c:pt>
                <c:pt idx="7326">
                  <c:v>992</c:v>
                </c:pt>
                <c:pt idx="7327">
                  <c:v>971.52</c:v>
                </c:pt>
                <c:pt idx="7328">
                  <c:v>961.92</c:v>
                </c:pt>
                <c:pt idx="7329">
                  <c:v>930.56</c:v>
                </c:pt>
                <c:pt idx="7330">
                  <c:v>919.68000000000052</c:v>
                </c:pt>
                <c:pt idx="7331">
                  <c:v>889.6</c:v>
                </c:pt>
                <c:pt idx="7332">
                  <c:v>880</c:v>
                </c:pt>
                <c:pt idx="7333">
                  <c:v>849.92</c:v>
                </c:pt>
                <c:pt idx="7334">
                  <c:v>839.68000000000052</c:v>
                </c:pt>
                <c:pt idx="7335">
                  <c:v>819.83999999999946</c:v>
                </c:pt>
                <c:pt idx="7336">
                  <c:v>812.8</c:v>
                </c:pt>
                <c:pt idx="7337">
                  <c:v>802.56</c:v>
                </c:pt>
                <c:pt idx="7338">
                  <c:v>792.95999999999947</c:v>
                </c:pt>
                <c:pt idx="7339">
                  <c:v>782.72</c:v>
                </c:pt>
                <c:pt idx="7340">
                  <c:v>762.88</c:v>
                </c:pt>
                <c:pt idx="7341">
                  <c:v>762.88</c:v>
                </c:pt>
                <c:pt idx="7342">
                  <c:v>752.64</c:v>
                </c:pt>
                <c:pt idx="7343">
                  <c:v>742.4</c:v>
                </c:pt>
                <c:pt idx="7344">
                  <c:v>732.8</c:v>
                </c:pt>
                <c:pt idx="7345">
                  <c:v>742.4</c:v>
                </c:pt>
                <c:pt idx="7346">
                  <c:v>743.68000000000052</c:v>
                </c:pt>
                <c:pt idx="7347">
                  <c:v>774.4</c:v>
                </c:pt>
                <c:pt idx="7348">
                  <c:v>734.72</c:v>
                </c:pt>
                <c:pt idx="7349">
                  <c:v>724.48</c:v>
                </c:pt>
                <c:pt idx="7350">
                  <c:v>724.48</c:v>
                </c:pt>
                <c:pt idx="7351">
                  <c:v>724.48</c:v>
                </c:pt>
                <c:pt idx="7352">
                  <c:v>905.6</c:v>
                </c:pt>
                <c:pt idx="7353">
                  <c:v>915.83999999999946</c:v>
                </c:pt>
                <c:pt idx="7354">
                  <c:v>915.83999999999946</c:v>
                </c:pt>
                <c:pt idx="7355">
                  <c:v>904.95999999999947</c:v>
                </c:pt>
                <c:pt idx="7356">
                  <c:v>884.48</c:v>
                </c:pt>
                <c:pt idx="7357">
                  <c:v>844.8</c:v>
                </c:pt>
                <c:pt idx="7358">
                  <c:v>814.72</c:v>
                </c:pt>
                <c:pt idx="7359">
                  <c:v>784.64</c:v>
                </c:pt>
                <c:pt idx="7360">
                  <c:v>754.56</c:v>
                </c:pt>
                <c:pt idx="7361">
                  <c:v>724.48</c:v>
                </c:pt>
                <c:pt idx="7362">
                  <c:v>704.64</c:v>
                </c:pt>
                <c:pt idx="7363">
                  <c:v>674.56</c:v>
                </c:pt>
                <c:pt idx="7364">
                  <c:v>664.95999999999947</c:v>
                </c:pt>
                <c:pt idx="7365">
                  <c:v>654.72</c:v>
                </c:pt>
                <c:pt idx="7366">
                  <c:v>634.88</c:v>
                </c:pt>
                <c:pt idx="7367">
                  <c:v>614.72</c:v>
                </c:pt>
                <c:pt idx="7368">
                  <c:v>604.79999999999995</c:v>
                </c:pt>
                <c:pt idx="7369">
                  <c:v>584.95999999999947</c:v>
                </c:pt>
                <c:pt idx="7370">
                  <c:v>574.72</c:v>
                </c:pt>
                <c:pt idx="7371">
                  <c:v>564.79999999999995</c:v>
                </c:pt>
                <c:pt idx="7372">
                  <c:v>554.88</c:v>
                </c:pt>
                <c:pt idx="7373">
                  <c:v>544.95999999999947</c:v>
                </c:pt>
                <c:pt idx="7374">
                  <c:v>534.72</c:v>
                </c:pt>
                <c:pt idx="7375">
                  <c:v>534.72</c:v>
                </c:pt>
                <c:pt idx="7376">
                  <c:v>526.72</c:v>
                </c:pt>
                <c:pt idx="7377">
                  <c:v>516.79999999999995</c:v>
                </c:pt>
                <c:pt idx="7378">
                  <c:v>508.8</c:v>
                </c:pt>
                <c:pt idx="7379">
                  <c:v>508.8</c:v>
                </c:pt>
                <c:pt idx="7380">
                  <c:v>500.8</c:v>
                </c:pt>
                <c:pt idx="7381">
                  <c:v>490.88</c:v>
                </c:pt>
                <c:pt idx="7382">
                  <c:v>490.88</c:v>
                </c:pt>
                <c:pt idx="7383">
                  <c:v>484.8</c:v>
                </c:pt>
                <c:pt idx="7384">
                  <c:v>480</c:v>
                </c:pt>
                <c:pt idx="7385">
                  <c:v>480</c:v>
                </c:pt>
                <c:pt idx="7386">
                  <c:v>473.91999999999962</c:v>
                </c:pt>
                <c:pt idx="7387">
                  <c:v>468.8</c:v>
                </c:pt>
                <c:pt idx="7388">
                  <c:v>468.8</c:v>
                </c:pt>
                <c:pt idx="7389">
                  <c:v>464</c:v>
                </c:pt>
                <c:pt idx="7390">
                  <c:v>459.84000000000032</c:v>
                </c:pt>
                <c:pt idx="7391">
                  <c:v>459.84000000000032</c:v>
                </c:pt>
                <c:pt idx="7392">
                  <c:v>456.96</c:v>
                </c:pt>
                <c:pt idx="7393">
                  <c:v>452.8</c:v>
                </c:pt>
                <c:pt idx="7394">
                  <c:v>452.8</c:v>
                </c:pt>
                <c:pt idx="7395">
                  <c:v>450.88</c:v>
                </c:pt>
                <c:pt idx="7396">
                  <c:v>448</c:v>
                </c:pt>
                <c:pt idx="7397">
                  <c:v>448</c:v>
                </c:pt>
                <c:pt idx="7398">
                  <c:v>445.76</c:v>
                </c:pt>
                <c:pt idx="7399">
                  <c:v>441.91999999999962</c:v>
                </c:pt>
                <c:pt idx="7400">
                  <c:v>441.91999999999962</c:v>
                </c:pt>
                <c:pt idx="7401">
                  <c:v>440.96</c:v>
                </c:pt>
                <c:pt idx="7402">
                  <c:v>438.71999999999969</c:v>
                </c:pt>
                <c:pt idx="7403">
                  <c:v>438.71999999999969</c:v>
                </c:pt>
                <c:pt idx="7404">
                  <c:v>437.76</c:v>
                </c:pt>
                <c:pt idx="7405">
                  <c:v>438.71999999999969</c:v>
                </c:pt>
                <c:pt idx="7406">
                  <c:v>438.71999999999969</c:v>
                </c:pt>
                <c:pt idx="7407">
                  <c:v>438.71999999999969</c:v>
                </c:pt>
                <c:pt idx="7408">
                  <c:v>436.8</c:v>
                </c:pt>
                <c:pt idx="7409">
                  <c:v>436.8</c:v>
                </c:pt>
                <c:pt idx="7410">
                  <c:v>437.76</c:v>
                </c:pt>
                <c:pt idx="7411">
                  <c:v>437.76</c:v>
                </c:pt>
                <c:pt idx="7412">
                  <c:v>437.76</c:v>
                </c:pt>
                <c:pt idx="7413">
                  <c:v>440</c:v>
                </c:pt>
                <c:pt idx="7414">
                  <c:v>450.88</c:v>
                </c:pt>
                <c:pt idx="7415">
                  <c:v>451.84000000000032</c:v>
                </c:pt>
                <c:pt idx="7416">
                  <c:v>441.91999999999962</c:v>
                </c:pt>
                <c:pt idx="7417">
                  <c:v>441.91999999999962</c:v>
                </c:pt>
                <c:pt idx="7418">
                  <c:v>442.88</c:v>
                </c:pt>
                <c:pt idx="7419">
                  <c:v>444.8</c:v>
                </c:pt>
                <c:pt idx="7420">
                  <c:v>444.8</c:v>
                </c:pt>
                <c:pt idx="7421">
                  <c:v>448.96</c:v>
                </c:pt>
                <c:pt idx="7422">
                  <c:v>452.8</c:v>
                </c:pt>
                <c:pt idx="7423">
                  <c:v>464</c:v>
                </c:pt>
                <c:pt idx="7424">
                  <c:v>668.8</c:v>
                </c:pt>
                <c:pt idx="7425">
                  <c:v>604.79999999999995</c:v>
                </c:pt>
                <c:pt idx="7426">
                  <c:v>584.95999999999947</c:v>
                </c:pt>
                <c:pt idx="7427">
                  <c:v>667.52</c:v>
                </c:pt>
                <c:pt idx="7428">
                  <c:v>760.95999999999947</c:v>
                </c:pt>
                <c:pt idx="7429">
                  <c:v>678.4</c:v>
                </c:pt>
                <c:pt idx="7430">
                  <c:v>755.83999999999946</c:v>
                </c:pt>
                <c:pt idx="7431">
                  <c:v>738.56</c:v>
                </c:pt>
                <c:pt idx="7432">
                  <c:v>773.76</c:v>
                </c:pt>
                <c:pt idx="7433">
                  <c:v>1053.44</c:v>
                </c:pt>
                <c:pt idx="7434">
                  <c:v>715.52</c:v>
                </c:pt>
                <c:pt idx="7435">
                  <c:v>1302.4000000000001</c:v>
                </c:pt>
                <c:pt idx="7436">
                  <c:v>787.83999999999946</c:v>
                </c:pt>
                <c:pt idx="7437">
                  <c:v>782.72</c:v>
                </c:pt>
                <c:pt idx="7438">
                  <c:v>700.8</c:v>
                </c:pt>
                <c:pt idx="7439">
                  <c:v>690.56</c:v>
                </c:pt>
                <c:pt idx="7440">
                  <c:v>681.6</c:v>
                </c:pt>
                <c:pt idx="7441">
                  <c:v>745.6</c:v>
                </c:pt>
                <c:pt idx="7442">
                  <c:v>843.52</c:v>
                </c:pt>
                <c:pt idx="7443">
                  <c:v>905.6</c:v>
                </c:pt>
                <c:pt idx="7444">
                  <c:v>934.4</c:v>
                </c:pt>
                <c:pt idx="7445">
                  <c:v>914.56</c:v>
                </c:pt>
                <c:pt idx="7446">
                  <c:v>925.43999999999949</c:v>
                </c:pt>
                <c:pt idx="7447">
                  <c:v>867.83999999999946</c:v>
                </c:pt>
                <c:pt idx="7448">
                  <c:v>754.56</c:v>
                </c:pt>
                <c:pt idx="7449">
                  <c:v>734.72</c:v>
                </c:pt>
                <c:pt idx="7450">
                  <c:v>714.88</c:v>
                </c:pt>
                <c:pt idx="7451">
                  <c:v>704.64</c:v>
                </c:pt>
                <c:pt idx="7452">
                  <c:v>699.52</c:v>
                </c:pt>
                <c:pt idx="7453">
                  <c:v>699.52</c:v>
                </c:pt>
                <c:pt idx="7454">
                  <c:v>689.92</c:v>
                </c:pt>
                <c:pt idx="7455">
                  <c:v>699.52</c:v>
                </c:pt>
                <c:pt idx="7456">
                  <c:v>702.72</c:v>
                </c:pt>
                <c:pt idx="7457">
                  <c:v>797.43999999999949</c:v>
                </c:pt>
                <c:pt idx="7458">
                  <c:v>786.56</c:v>
                </c:pt>
                <c:pt idx="7459">
                  <c:v>786.56</c:v>
                </c:pt>
                <c:pt idx="7460">
                  <c:v>787.83999999999946</c:v>
                </c:pt>
                <c:pt idx="7461">
                  <c:v>794.88</c:v>
                </c:pt>
                <c:pt idx="7462">
                  <c:v>784.64</c:v>
                </c:pt>
                <c:pt idx="7463">
                  <c:v>778.88</c:v>
                </c:pt>
                <c:pt idx="7464">
                  <c:v>778.88</c:v>
                </c:pt>
                <c:pt idx="7465">
                  <c:v>778.88</c:v>
                </c:pt>
                <c:pt idx="7466">
                  <c:v>784</c:v>
                </c:pt>
                <c:pt idx="7467">
                  <c:v>784</c:v>
                </c:pt>
                <c:pt idx="7468">
                  <c:v>872.95999999999947</c:v>
                </c:pt>
                <c:pt idx="7469">
                  <c:v>1059.8399999999999</c:v>
                </c:pt>
                <c:pt idx="7470">
                  <c:v>922.88</c:v>
                </c:pt>
                <c:pt idx="7471">
                  <c:v>932.48</c:v>
                </c:pt>
                <c:pt idx="7472">
                  <c:v>912</c:v>
                </c:pt>
                <c:pt idx="7473">
                  <c:v>923.52</c:v>
                </c:pt>
                <c:pt idx="7474">
                  <c:v>955.52</c:v>
                </c:pt>
                <c:pt idx="7475">
                  <c:v>964.48</c:v>
                </c:pt>
                <c:pt idx="7476">
                  <c:v>1032.96</c:v>
                </c:pt>
                <c:pt idx="7477">
                  <c:v>1639.6799999999998</c:v>
                </c:pt>
                <c:pt idx="7478">
                  <c:v>1532.1599999999999</c:v>
                </c:pt>
                <c:pt idx="7479">
                  <c:v>1408</c:v>
                </c:pt>
                <c:pt idx="7480">
                  <c:v>1276.8</c:v>
                </c:pt>
                <c:pt idx="7481">
                  <c:v>1214.72</c:v>
                </c:pt>
                <c:pt idx="7482">
                  <c:v>1184.6399999999999</c:v>
                </c:pt>
                <c:pt idx="7483">
                  <c:v>1134.72</c:v>
                </c:pt>
                <c:pt idx="7484">
                  <c:v>1064.96</c:v>
                </c:pt>
                <c:pt idx="7485">
                  <c:v>1024</c:v>
                </c:pt>
                <c:pt idx="7486">
                  <c:v>1064.96</c:v>
                </c:pt>
                <c:pt idx="7487">
                  <c:v>1126.4000000000001</c:v>
                </c:pt>
                <c:pt idx="7488">
                  <c:v>1188.48</c:v>
                </c:pt>
                <c:pt idx="7489">
                  <c:v>996.48</c:v>
                </c:pt>
                <c:pt idx="7490">
                  <c:v>986.88</c:v>
                </c:pt>
                <c:pt idx="7491">
                  <c:v>946.56</c:v>
                </c:pt>
                <c:pt idx="7492">
                  <c:v>916.48</c:v>
                </c:pt>
                <c:pt idx="7493">
                  <c:v>874.88</c:v>
                </c:pt>
                <c:pt idx="7494">
                  <c:v>864.64</c:v>
                </c:pt>
                <c:pt idx="7495">
                  <c:v>833.92</c:v>
                </c:pt>
                <c:pt idx="7496">
                  <c:v>813.43999999999949</c:v>
                </c:pt>
                <c:pt idx="7497">
                  <c:v>784</c:v>
                </c:pt>
                <c:pt idx="7498">
                  <c:v>762.88</c:v>
                </c:pt>
                <c:pt idx="7499">
                  <c:v>731.52</c:v>
                </c:pt>
                <c:pt idx="7500">
                  <c:v>700.8</c:v>
                </c:pt>
                <c:pt idx="7501">
                  <c:v>701.43999999999949</c:v>
                </c:pt>
                <c:pt idx="7502">
                  <c:v>681.6</c:v>
                </c:pt>
                <c:pt idx="7503">
                  <c:v>661.76</c:v>
                </c:pt>
                <c:pt idx="7504">
                  <c:v>641.91999999999996</c:v>
                </c:pt>
                <c:pt idx="7505">
                  <c:v>621.76</c:v>
                </c:pt>
                <c:pt idx="7506">
                  <c:v>611.83999999999946</c:v>
                </c:pt>
                <c:pt idx="7507">
                  <c:v>601.91999999999996</c:v>
                </c:pt>
                <c:pt idx="7508">
                  <c:v>592</c:v>
                </c:pt>
                <c:pt idx="7509">
                  <c:v>581.76</c:v>
                </c:pt>
                <c:pt idx="7510">
                  <c:v>571.83999999999946</c:v>
                </c:pt>
                <c:pt idx="7511">
                  <c:v>561.91999999999996</c:v>
                </c:pt>
                <c:pt idx="7512">
                  <c:v>552</c:v>
                </c:pt>
                <c:pt idx="7513">
                  <c:v>552</c:v>
                </c:pt>
                <c:pt idx="7514">
                  <c:v>541.76</c:v>
                </c:pt>
                <c:pt idx="7515">
                  <c:v>531.83999999999946</c:v>
                </c:pt>
                <c:pt idx="7516">
                  <c:v>521.91999999999996</c:v>
                </c:pt>
                <c:pt idx="7517">
                  <c:v>521.91999999999996</c:v>
                </c:pt>
                <c:pt idx="7518">
                  <c:v>512</c:v>
                </c:pt>
                <c:pt idx="7519">
                  <c:v>508.8</c:v>
                </c:pt>
                <c:pt idx="7520">
                  <c:v>498.88</c:v>
                </c:pt>
                <c:pt idx="7521">
                  <c:v>494.71999999999969</c:v>
                </c:pt>
                <c:pt idx="7522">
                  <c:v>494.71999999999969</c:v>
                </c:pt>
                <c:pt idx="7523">
                  <c:v>488.96</c:v>
                </c:pt>
                <c:pt idx="7524">
                  <c:v>478.71999999999969</c:v>
                </c:pt>
                <c:pt idx="7525">
                  <c:v>470.71999999999969</c:v>
                </c:pt>
                <c:pt idx="7526">
                  <c:v>470.71999999999969</c:v>
                </c:pt>
                <c:pt idx="7527">
                  <c:v>465.91999999999962</c:v>
                </c:pt>
                <c:pt idx="7528">
                  <c:v>461.76</c:v>
                </c:pt>
                <c:pt idx="7529">
                  <c:v>461.76</c:v>
                </c:pt>
                <c:pt idx="7530">
                  <c:v>452.8</c:v>
                </c:pt>
                <c:pt idx="7531">
                  <c:v>448</c:v>
                </c:pt>
                <c:pt idx="7532">
                  <c:v>448</c:v>
                </c:pt>
                <c:pt idx="7533">
                  <c:v>445.76</c:v>
                </c:pt>
                <c:pt idx="7534">
                  <c:v>443.84000000000032</c:v>
                </c:pt>
                <c:pt idx="7535">
                  <c:v>443.84000000000032</c:v>
                </c:pt>
                <c:pt idx="7536">
                  <c:v>437.76</c:v>
                </c:pt>
                <c:pt idx="7537">
                  <c:v>437.76</c:v>
                </c:pt>
                <c:pt idx="7538">
                  <c:v>437.76</c:v>
                </c:pt>
                <c:pt idx="7539">
                  <c:v>432</c:v>
                </c:pt>
                <c:pt idx="7540">
                  <c:v>432.96</c:v>
                </c:pt>
                <c:pt idx="7541">
                  <c:v>432.96</c:v>
                </c:pt>
                <c:pt idx="7542">
                  <c:v>432</c:v>
                </c:pt>
                <c:pt idx="7543">
                  <c:v>429.76</c:v>
                </c:pt>
                <c:pt idx="7544">
                  <c:v>429.76</c:v>
                </c:pt>
                <c:pt idx="7545">
                  <c:v>430.71999999999969</c:v>
                </c:pt>
                <c:pt idx="7546">
                  <c:v>427.84000000000032</c:v>
                </c:pt>
                <c:pt idx="7547">
                  <c:v>427.84000000000032</c:v>
                </c:pt>
                <c:pt idx="7548">
                  <c:v>428.8</c:v>
                </c:pt>
                <c:pt idx="7549">
                  <c:v>427.84000000000032</c:v>
                </c:pt>
                <c:pt idx="7550">
                  <c:v>427.84000000000032</c:v>
                </c:pt>
                <c:pt idx="7551">
                  <c:v>427.84000000000032</c:v>
                </c:pt>
                <c:pt idx="7552">
                  <c:v>428.8</c:v>
                </c:pt>
                <c:pt idx="7553">
                  <c:v>428.8</c:v>
                </c:pt>
                <c:pt idx="7554">
                  <c:v>428.8</c:v>
                </c:pt>
                <c:pt idx="7555">
                  <c:v>428.8</c:v>
                </c:pt>
                <c:pt idx="7556">
                  <c:v>428.8</c:v>
                </c:pt>
                <c:pt idx="7557">
                  <c:v>428.8</c:v>
                </c:pt>
                <c:pt idx="7558">
                  <c:v>430.71999999999969</c:v>
                </c:pt>
                <c:pt idx="7559">
                  <c:v>430.71999999999969</c:v>
                </c:pt>
                <c:pt idx="7560">
                  <c:v>441.91999999999962</c:v>
                </c:pt>
                <c:pt idx="7561">
                  <c:v>449.91999999999962</c:v>
                </c:pt>
                <c:pt idx="7562">
                  <c:v>449.91999999999962</c:v>
                </c:pt>
                <c:pt idx="7563">
                  <c:v>448</c:v>
                </c:pt>
                <c:pt idx="7564">
                  <c:v>448</c:v>
                </c:pt>
                <c:pt idx="7565">
                  <c:v>448</c:v>
                </c:pt>
                <c:pt idx="7566">
                  <c:v>451.84000000000032</c:v>
                </c:pt>
                <c:pt idx="7567">
                  <c:v>460.8</c:v>
                </c:pt>
                <c:pt idx="7568">
                  <c:v>470.71999999999969</c:v>
                </c:pt>
                <c:pt idx="7569">
                  <c:v>470.71999999999969</c:v>
                </c:pt>
                <c:pt idx="7570">
                  <c:v>490.88</c:v>
                </c:pt>
                <c:pt idx="7571">
                  <c:v>649.91999999999996</c:v>
                </c:pt>
                <c:pt idx="7572">
                  <c:v>762.88</c:v>
                </c:pt>
                <c:pt idx="7573">
                  <c:v>876.8</c:v>
                </c:pt>
                <c:pt idx="7574">
                  <c:v>916.48</c:v>
                </c:pt>
                <c:pt idx="7575">
                  <c:v>925.43999999999949</c:v>
                </c:pt>
                <c:pt idx="7576">
                  <c:v>957.43999999999949</c:v>
                </c:pt>
                <c:pt idx="7577">
                  <c:v>1051.52</c:v>
                </c:pt>
                <c:pt idx="7578">
                  <c:v>1105.92</c:v>
                </c:pt>
                <c:pt idx="7579">
                  <c:v>1171.8399999999999</c:v>
                </c:pt>
                <c:pt idx="7580">
                  <c:v>1134.72</c:v>
                </c:pt>
                <c:pt idx="7581">
                  <c:v>1070.72</c:v>
                </c:pt>
                <c:pt idx="7582">
                  <c:v>1137.92</c:v>
                </c:pt>
                <c:pt idx="7583">
                  <c:v>1126.4000000000001</c:v>
                </c:pt>
                <c:pt idx="7584">
                  <c:v>1148.8</c:v>
                </c:pt>
                <c:pt idx="7585">
                  <c:v>1128.96</c:v>
                </c:pt>
                <c:pt idx="7586">
                  <c:v>1176.96</c:v>
                </c:pt>
                <c:pt idx="7587">
                  <c:v>1238.4000000000001</c:v>
                </c:pt>
                <c:pt idx="7588">
                  <c:v>1318.4</c:v>
                </c:pt>
                <c:pt idx="7589">
                  <c:v>1324.8</c:v>
                </c:pt>
                <c:pt idx="7590">
                  <c:v>1312</c:v>
                </c:pt>
                <c:pt idx="7591">
                  <c:v>1404.1599999999999</c:v>
                </c:pt>
                <c:pt idx="7592">
                  <c:v>1329.92</c:v>
                </c:pt>
                <c:pt idx="7593">
                  <c:v>1141.76</c:v>
                </c:pt>
                <c:pt idx="7594">
                  <c:v>976.64</c:v>
                </c:pt>
                <c:pt idx="7595">
                  <c:v>958.72</c:v>
                </c:pt>
                <c:pt idx="7596">
                  <c:v>992</c:v>
                </c:pt>
                <c:pt idx="7597">
                  <c:v>1002.88</c:v>
                </c:pt>
                <c:pt idx="7598">
                  <c:v>1114.8799999999999</c:v>
                </c:pt>
                <c:pt idx="7599">
                  <c:v>1075.8399999999999</c:v>
                </c:pt>
                <c:pt idx="7600">
                  <c:v>923.52</c:v>
                </c:pt>
                <c:pt idx="7601">
                  <c:v>934.4</c:v>
                </c:pt>
                <c:pt idx="7602">
                  <c:v>933.76</c:v>
                </c:pt>
                <c:pt idx="7603">
                  <c:v>977.92</c:v>
                </c:pt>
                <c:pt idx="7604">
                  <c:v>1004.8</c:v>
                </c:pt>
                <c:pt idx="7605">
                  <c:v>973.43999999999949</c:v>
                </c:pt>
                <c:pt idx="7606">
                  <c:v>1004.8</c:v>
                </c:pt>
                <c:pt idx="7607">
                  <c:v>832</c:v>
                </c:pt>
                <c:pt idx="7608">
                  <c:v>872.95999999999947</c:v>
                </c:pt>
                <c:pt idx="7609">
                  <c:v>882.56</c:v>
                </c:pt>
                <c:pt idx="7610">
                  <c:v>784</c:v>
                </c:pt>
                <c:pt idx="7611">
                  <c:v>807.68000000000052</c:v>
                </c:pt>
                <c:pt idx="7612">
                  <c:v>837.76</c:v>
                </c:pt>
                <c:pt idx="7613">
                  <c:v>829.43999999999949</c:v>
                </c:pt>
                <c:pt idx="7614">
                  <c:v>819.83999999999946</c:v>
                </c:pt>
                <c:pt idx="7615">
                  <c:v>809.6</c:v>
                </c:pt>
                <c:pt idx="7616">
                  <c:v>800</c:v>
                </c:pt>
                <c:pt idx="7617">
                  <c:v>789.76</c:v>
                </c:pt>
                <c:pt idx="7618">
                  <c:v>769.92</c:v>
                </c:pt>
                <c:pt idx="7619">
                  <c:v>768</c:v>
                </c:pt>
                <c:pt idx="7620">
                  <c:v>757.76</c:v>
                </c:pt>
                <c:pt idx="7621">
                  <c:v>757.76</c:v>
                </c:pt>
                <c:pt idx="7622">
                  <c:v>737.92</c:v>
                </c:pt>
                <c:pt idx="7623">
                  <c:v>727.68000000000052</c:v>
                </c:pt>
                <c:pt idx="7624">
                  <c:v>727.68000000000052</c:v>
                </c:pt>
                <c:pt idx="7625">
                  <c:v>677.76</c:v>
                </c:pt>
                <c:pt idx="7626">
                  <c:v>688</c:v>
                </c:pt>
                <c:pt idx="7627">
                  <c:v>677.76</c:v>
                </c:pt>
                <c:pt idx="7628">
                  <c:v>667.52</c:v>
                </c:pt>
                <c:pt idx="7629">
                  <c:v>657.92</c:v>
                </c:pt>
                <c:pt idx="7630">
                  <c:v>665.6</c:v>
                </c:pt>
                <c:pt idx="7631">
                  <c:v>656</c:v>
                </c:pt>
                <c:pt idx="7632">
                  <c:v>645.76</c:v>
                </c:pt>
                <c:pt idx="7633">
                  <c:v>635.83999999999946</c:v>
                </c:pt>
                <c:pt idx="7634">
                  <c:v>625.91999999999996</c:v>
                </c:pt>
                <c:pt idx="7635">
                  <c:v>625.91999999999996</c:v>
                </c:pt>
                <c:pt idx="7636">
                  <c:v>605.76</c:v>
                </c:pt>
                <c:pt idx="7637">
                  <c:v>605.76</c:v>
                </c:pt>
                <c:pt idx="7638">
                  <c:v>588.79999999999995</c:v>
                </c:pt>
                <c:pt idx="7639">
                  <c:v>588.79999999999995</c:v>
                </c:pt>
                <c:pt idx="7640">
                  <c:v>582.72</c:v>
                </c:pt>
                <c:pt idx="7641">
                  <c:v>562.88</c:v>
                </c:pt>
                <c:pt idx="7642">
                  <c:v>562.88</c:v>
                </c:pt>
                <c:pt idx="7643">
                  <c:v>555.83999999999946</c:v>
                </c:pt>
                <c:pt idx="7644">
                  <c:v>548.79999999999995</c:v>
                </c:pt>
                <c:pt idx="7645">
                  <c:v>538.88</c:v>
                </c:pt>
                <c:pt idx="7646">
                  <c:v>538.88</c:v>
                </c:pt>
                <c:pt idx="7647">
                  <c:v>531.83999999999946</c:v>
                </c:pt>
                <c:pt idx="7648">
                  <c:v>524.79999999999995</c:v>
                </c:pt>
                <c:pt idx="7649">
                  <c:v>524.79999999999995</c:v>
                </c:pt>
                <c:pt idx="7650">
                  <c:v>514.88</c:v>
                </c:pt>
                <c:pt idx="7651">
                  <c:v>508.8</c:v>
                </c:pt>
                <c:pt idx="7652">
                  <c:v>508.8</c:v>
                </c:pt>
                <c:pt idx="7653">
                  <c:v>504.96</c:v>
                </c:pt>
                <c:pt idx="7654">
                  <c:v>497.91999999999962</c:v>
                </c:pt>
                <c:pt idx="7655">
                  <c:v>497.91999999999962</c:v>
                </c:pt>
                <c:pt idx="7656">
                  <c:v>490.88</c:v>
                </c:pt>
                <c:pt idx="7657">
                  <c:v>483.84000000000032</c:v>
                </c:pt>
                <c:pt idx="7658">
                  <c:v>483.84000000000032</c:v>
                </c:pt>
                <c:pt idx="7659">
                  <c:v>480.96</c:v>
                </c:pt>
                <c:pt idx="7660">
                  <c:v>474.88</c:v>
                </c:pt>
                <c:pt idx="7661">
                  <c:v>474.88</c:v>
                </c:pt>
                <c:pt idx="7662">
                  <c:v>468.8</c:v>
                </c:pt>
                <c:pt idx="7663">
                  <c:v>465.91999999999962</c:v>
                </c:pt>
                <c:pt idx="7664">
                  <c:v>465.91999999999962</c:v>
                </c:pt>
                <c:pt idx="7665">
                  <c:v>459.84000000000032</c:v>
                </c:pt>
                <c:pt idx="7666">
                  <c:v>457.91999999999962</c:v>
                </c:pt>
                <c:pt idx="7667">
                  <c:v>457.91999999999962</c:v>
                </c:pt>
                <c:pt idx="7668">
                  <c:v>454.71999999999969</c:v>
                </c:pt>
                <c:pt idx="7669">
                  <c:v>452.8</c:v>
                </c:pt>
                <c:pt idx="7670">
                  <c:v>452.8</c:v>
                </c:pt>
                <c:pt idx="7671">
                  <c:v>449.91999999999962</c:v>
                </c:pt>
                <c:pt idx="7672">
                  <c:v>445.76</c:v>
                </c:pt>
                <c:pt idx="7673">
                  <c:v>445.76</c:v>
                </c:pt>
                <c:pt idx="7674">
                  <c:v>444.8</c:v>
                </c:pt>
                <c:pt idx="7675">
                  <c:v>442.88</c:v>
                </c:pt>
                <c:pt idx="7676">
                  <c:v>442.88</c:v>
                </c:pt>
                <c:pt idx="7677">
                  <c:v>441.91999999999962</c:v>
                </c:pt>
                <c:pt idx="7678">
                  <c:v>438.71999999999969</c:v>
                </c:pt>
                <c:pt idx="7679">
                  <c:v>438.71999999999969</c:v>
                </c:pt>
                <c:pt idx="7680">
                  <c:v>436.8</c:v>
                </c:pt>
                <c:pt idx="7681">
                  <c:v>433.91999999999962</c:v>
                </c:pt>
                <c:pt idx="7682">
                  <c:v>433.91999999999962</c:v>
                </c:pt>
                <c:pt idx="7683">
                  <c:v>432</c:v>
                </c:pt>
                <c:pt idx="7684">
                  <c:v>429.76</c:v>
                </c:pt>
                <c:pt idx="7685">
                  <c:v>429.76</c:v>
                </c:pt>
                <c:pt idx="7686">
                  <c:v>427.84000000000032</c:v>
                </c:pt>
                <c:pt idx="7687">
                  <c:v>424.96</c:v>
                </c:pt>
                <c:pt idx="7688">
                  <c:v>424.96</c:v>
                </c:pt>
                <c:pt idx="7689">
                  <c:v>425.91999999999962</c:v>
                </c:pt>
                <c:pt idx="7690">
                  <c:v>421.76</c:v>
                </c:pt>
                <c:pt idx="7691">
                  <c:v>421.76</c:v>
                </c:pt>
                <c:pt idx="7692">
                  <c:v>421.76</c:v>
                </c:pt>
                <c:pt idx="7693">
                  <c:v>420.8</c:v>
                </c:pt>
                <c:pt idx="7694">
                  <c:v>420.8</c:v>
                </c:pt>
                <c:pt idx="7695">
                  <c:v>418.88</c:v>
                </c:pt>
                <c:pt idx="7696">
                  <c:v>417.91999999999962</c:v>
                </c:pt>
                <c:pt idx="7697">
                  <c:v>417.91999999999962</c:v>
                </c:pt>
                <c:pt idx="7698">
                  <c:v>417.91999999999962</c:v>
                </c:pt>
                <c:pt idx="7699">
                  <c:v>416</c:v>
                </c:pt>
                <c:pt idx="7700">
                  <c:v>416</c:v>
                </c:pt>
                <c:pt idx="7701">
                  <c:v>416</c:v>
                </c:pt>
                <c:pt idx="7702">
                  <c:v>416</c:v>
                </c:pt>
                <c:pt idx="7703">
                  <c:v>416</c:v>
                </c:pt>
                <c:pt idx="7704">
                  <c:v>413.76</c:v>
                </c:pt>
                <c:pt idx="7705">
                  <c:v>414.71999999999969</c:v>
                </c:pt>
                <c:pt idx="7706">
                  <c:v>414.71999999999969</c:v>
                </c:pt>
                <c:pt idx="7707">
                  <c:v>414.71999999999969</c:v>
                </c:pt>
                <c:pt idx="7708">
                  <c:v>414.71999999999969</c:v>
                </c:pt>
                <c:pt idx="7709">
                  <c:v>414.71999999999969</c:v>
                </c:pt>
                <c:pt idx="7710">
                  <c:v>416</c:v>
                </c:pt>
                <c:pt idx="7711">
                  <c:v>418.88</c:v>
                </c:pt>
                <c:pt idx="7712">
                  <c:v>418.88</c:v>
                </c:pt>
                <c:pt idx="7713">
                  <c:v>424.96</c:v>
                </c:pt>
                <c:pt idx="7714">
                  <c:v>434.88</c:v>
                </c:pt>
                <c:pt idx="7715">
                  <c:v>454.71999999999969</c:v>
                </c:pt>
                <c:pt idx="7716">
                  <c:v>464.96</c:v>
                </c:pt>
                <c:pt idx="7717">
                  <c:v>474.88</c:v>
                </c:pt>
                <c:pt idx="7718">
                  <c:v>474.88</c:v>
                </c:pt>
                <c:pt idx="7719">
                  <c:v>485.76</c:v>
                </c:pt>
                <c:pt idx="7720">
                  <c:v>496</c:v>
                </c:pt>
                <c:pt idx="7721">
                  <c:v>505.91999999999962</c:v>
                </c:pt>
                <c:pt idx="7722">
                  <c:v>505.91999999999962</c:v>
                </c:pt>
                <c:pt idx="7723">
                  <c:v>510.71999999999969</c:v>
                </c:pt>
                <c:pt idx="7724">
                  <c:v>517.76</c:v>
                </c:pt>
                <c:pt idx="7725">
                  <c:v>517.76</c:v>
                </c:pt>
                <c:pt idx="7726">
                  <c:v>528</c:v>
                </c:pt>
                <c:pt idx="7727">
                  <c:v>600</c:v>
                </c:pt>
                <c:pt idx="7728">
                  <c:v>700.8</c:v>
                </c:pt>
                <c:pt idx="7729">
                  <c:v>752</c:v>
                </c:pt>
                <c:pt idx="7730">
                  <c:v>801.92</c:v>
                </c:pt>
                <c:pt idx="7731">
                  <c:v>812.8</c:v>
                </c:pt>
                <c:pt idx="7732">
                  <c:v>836.48</c:v>
                </c:pt>
                <c:pt idx="7733">
                  <c:v>897.92</c:v>
                </c:pt>
                <c:pt idx="7734">
                  <c:v>1002.88</c:v>
                </c:pt>
                <c:pt idx="7735">
                  <c:v>1104.6399999999999</c:v>
                </c:pt>
                <c:pt idx="7736">
                  <c:v>1163.52</c:v>
                </c:pt>
                <c:pt idx="7737">
                  <c:v>1174.4000000000001</c:v>
                </c:pt>
                <c:pt idx="7738">
                  <c:v>1155.8399999999999</c:v>
                </c:pt>
                <c:pt idx="7739">
                  <c:v>1156.48</c:v>
                </c:pt>
                <c:pt idx="7740">
                  <c:v>1379.84</c:v>
                </c:pt>
                <c:pt idx="7741">
                  <c:v>849.92</c:v>
                </c:pt>
                <c:pt idx="7742">
                  <c:v>890.88</c:v>
                </c:pt>
                <c:pt idx="7743">
                  <c:v>880</c:v>
                </c:pt>
                <c:pt idx="7744">
                  <c:v>859.52</c:v>
                </c:pt>
                <c:pt idx="7745">
                  <c:v>849.92</c:v>
                </c:pt>
                <c:pt idx="7746">
                  <c:v>869.76</c:v>
                </c:pt>
                <c:pt idx="7747">
                  <c:v>848.64</c:v>
                </c:pt>
                <c:pt idx="7748">
                  <c:v>1077.76</c:v>
                </c:pt>
                <c:pt idx="7749">
                  <c:v>747.52</c:v>
                </c:pt>
                <c:pt idx="7750">
                  <c:v>804.48</c:v>
                </c:pt>
                <c:pt idx="7751">
                  <c:v>773.76</c:v>
                </c:pt>
                <c:pt idx="7752">
                  <c:v>792.95999999999947</c:v>
                </c:pt>
                <c:pt idx="7753">
                  <c:v>711.68000000000052</c:v>
                </c:pt>
                <c:pt idx="7754">
                  <c:v>675.83999999999946</c:v>
                </c:pt>
                <c:pt idx="7755">
                  <c:v>722.56</c:v>
                </c:pt>
                <c:pt idx="7756">
                  <c:v>672</c:v>
                </c:pt>
                <c:pt idx="7757">
                  <c:v>768.64</c:v>
                </c:pt>
                <c:pt idx="7758">
                  <c:v>954.88</c:v>
                </c:pt>
                <c:pt idx="7759">
                  <c:v>900.48</c:v>
                </c:pt>
                <c:pt idx="7760">
                  <c:v>860.8</c:v>
                </c:pt>
                <c:pt idx="7761">
                  <c:v>830.72</c:v>
                </c:pt>
                <c:pt idx="7762">
                  <c:v>780.8</c:v>
                </c:pt>
                <c:pt idx="7763">
                  <c:v>749.43999999999949</c:v>
                </c:pt>
                <c:pt idx="7764">
                  <c:v>717.43999999999949</c:v>
                </c:pt>
                <c:pt idx="7765">
                  <c:v>717.43999999999949</c:v>
                </c:pt>
                <c:pt idx="7766">
                  <c:v>688</c:v>
                </c:pt>
                <c:pt idx="7767">
                  <c:v>657.92</c:v>
                </c:pt>
                <c:pt idx="7768">
                  <c:v>637.76</c:v>
                </c:pt>
                <c:pt idx="7769">
                  <c:v>617.91999999999996</c:v>
                </c:pt>
                <c:pt idx="7770">
                  <c:v>597.76</c:v>
                </c:pt>
                <c:pt idx="7771">
                  <c:v>587.83999999999946</c:v>
                </c:pt>
                <c:pt idx="7772">
                  <c:v>577.91999999999996</c:v>
                </c:pt>
                <c:pt idx="7773">
                  <c:v>557.76</c:v>
                </c:pt>
                <c:pt idx="7774">
                  <c:v>547.83999999999946</c:v>
                </c:pt>
                <c:pt idx="7775">
                  <c:v>528</c:v>
                </c:pt>
                <c:pt idx="7776">
                  <c:v>517.76</c:v>
                </c:pt>
                <c:pt idx="7777">
                  <c:v>517.76</c:v>
                </c:pt>
                <c:pt idx="7778">
                  <c:v>507.84000000000032</c:v>
                </c:pt>
                <c:pt idx="7779">
                  <c:v>497.91999999999962</c:v>
                </c:pt>
                <c:pt idx="7780">
                  <c:v>497.91999999999962</c:v>
                </c:pt>
                <c:pt idx="7781">
                  <c:v>490.88</c:v>
                </c:pt>
                <c:pt idx="7782">
                  <c:v>480.96</c:v>
                </c:pt>
                <c:pt idx="7783">
                  <c:v>472.96</c:v>
                </c:pt>
                <c:pt idx="7784">
                  <c:v>472.96</c:v>
                </c:pt>
                <c:pt idx="7785">
                  <c:v>465.91999999999962</c:v>
                </c:pt>
                <c:pt idx="7786">
                  <c:v>458.88</c:v>
                </c:pt>
                <c:pt idx="7787">
                  <c:v>458.88</c:v>
                </c:pt>
                <c:pt idx="7788">
                  <c:v>453.76</c:v>
                </c:pt>
                <c:pt idx="7789">
                  <c:v>449.91999999999962</c:v>
                </c:pt>
                <c:pt idx="7790">
                  <c:v>449.91999999999962</c:v>
                </c:pt>
                <c:pt idx="7791">
                  <c:v>443.84000000000032</c:v>
                </c:pt>
                <c:pt idx="7792">
                  <c:v>440.96</c:v>
                </c:pt>
                <c:pt idx="7793">
                  <c:v>440.96</c:v>
                </c:pt>
                <c:pt idx="7794">
                  <c:v>436.8</c:v>
                </c:pt>
                <c:pt idx="7795">
                  <c:v>434.88</c:v>
                </c:pt>
                <c:pt idx="7796">
                  <c:v>434.88</c:v>
                </c:pt>
                <c:pt idx="7797">
                  <c:v>429.76</c:v>
                </c:pt>
                <c:pt idx="7798">
                  <c:v>430.71999999999969</c:v>
                </c:pt>
                <c:pt idx="7799">
                  <c:v>430.71999999999969</c:v>
                </c:pt>
                <c:pt idx="7800">
                  <c:v>427.84000000000032</c:v>
                </c:pt>
                <c:pt idx="7801">
                  <c:v>427.84000000000032</c:v>
                </c:pt>
                <c:pt idx="7802">
                  <c:v>424.96</c:v>
                </c:pt>
                <c:pt idx="7803">
                  <c:v>424.96</c:v>
                </c:pt>
                <c:pt idx="7804">
                  <c:v>424.96</c:v>
                </c:pt>
                <c:pt idx="7805">
                  <c:v>422.71999999999969</c:v>
                </c:pt>
                <c:pt idx="7806">
                  <c:v>422.71999999999969</c:v>
                </c:pt>
                <c:pt idx="7807">
                  <c:v>422.71999999999969</c:v>
                </c:pt>
                <c:pt idx="7808">
                  <c:v>418.88</c:v>
                </c:pt>
                <c:pt idx="7809">
                  <c:v>418.88</c:v>
                </c:pt>
                <c:pt idx="7810">
                  <c:v>418.88</c:v>
                </c:pt>
                <c:pt idx="7811">
                  <c:v>419.84000000000032</c:v>
                </c:pt>
                <c:pt idx="7812">
                  <c:v>417.91999999999962</c:v>
                </c:pt>
                <c:pt idx="7813">
                  <c:v>417.91999999999962</c:v>
                </c:pt>
                <c:pt idx="7814">
                  <c:v>413.76</c:v>
                </c:pt>
                <c:pt idx="7815">
                  <c:v>413.76</c:v>
                </c:pt>
                <c:pt idx="7816">
                  <c:v>413.76</c:v>
                </c:pt>
                <c:pt idx="7817">
                  <c:v>412.8</c:v>
                </c:pt>
                <c:pt idx="7818">
                  <c:v>411.84000000000032</c:v>
                </c:pt>
                <c:pt idx="7819">
                  <c:v>411.84000000000032</c:v>
                </c:pt>
                <c:pt idx="7820">
                  <c:v>410.88</c:v>
                </c:pt>
                <c:pt idx="7821">
                  <c:v>409.91999999999962</c:v>
                </c:pt>
                <c:pt idx="7822">
                  <c:v>409.91999999999962</c:v>
                </c:pt>
                <c:pt idx="7823">
                  <c:v>410.88</c:v>
                </c:pt>
                <c:pt idx="7824">
                  <c:v>408.96</c:v>
                </c:pt>
                <c:pt idx="7825">
                  <c:v>408.96</c:v>
                </c:pt>
                <c:pt idx="7826">
                  <c:v>408</c:v>
                </c:pt>
                <c:pt idx="7827">
                  <c:v>408</c:v>
                </c:pt>
                <c:pt idx="7828">
                  <c:v>408</c:v>
                </c:pt>
                <c:pt idx="7829">
                  <c:v>408</c:v>
                </c:pt>
                <c:pt idx="7830">
                  <c:v>406.71999999999969</c:v>
                </c:pt>
                <c:pt idx="7831">
                  <c:v>406.71999999999969</c:v>
                </c:pt>
                <c:pt idx="7832">
                  <c:v>408</c:v>
                </c:pt>
                <c:pt idx="7833">
                  <c:v>408</c:v>
                </c:pt>
                <c:pt idx="7834">
                  <c:v>408</c:v>
                </c:pt>
                <c:pt idx="7835">
                  <c:v>406.71999999999969</c:v>
                </c:pt>
                <c:pt idx="7836">
                  <c:v>405.76</c:v>
                </c:pt>
                <c:pt idx="7837">
                  <c:v>405.76</c:v>
                </c:pt>
                <c:pt idx="7838">
                  <c:v>404.8</c:v>
                </c:pt>
                <c:pt idx="7839">
                  <c:v>405.76</c:v>
                </c:pt>
                <c:pt idx="7840">
                  <c:v>405.76</c:v>
                </c:pt>
                <c:pt idx="7841">
                  <c:v>403.84000000000032</c:v>
                </c:pt>
                <c:pt idx="7842">
                  <c:v>403.84000000000032</c:v>
                </c:pt>
                <c:pt idx="7843">
                  <c:v>403.84000000000032</c:v>
                </c:pt>
                <c:pt idx="7844">
                  <c:v>402.88</c:v>
                </c:pt>
                <c:pt idx="7845">
                  <c:v>403.84000000000032</c:v>
                </c:pt>
                <c:pt idx="7846">
                  <c:v>403.84000000000032</c:v>
                </c:pt>
                <c:pt idx="7847">
                  <c:v>402.88</c:v>
                </c:pt>
                <c:pt idx="7848">
                  <c:v>403.84000000000032</c:v>
                </c:pt>
                <c:pt idx="7849">
                  <c:v>403.84000000000032</c:v>
                </c:pt>
                <c:pt idx="7850">
                  <c:v>400.96</c:v>
                </c:pt>
                <c:pt idx="7851">
                  <c:v>403.84000000000032</c:v>
                </c:pt>
                <c:pt idx="7852">
                  <c:v>403.84000000000032</c:v>
                </c:pt>
                <c:pt idx="7853">
                  <c:v>403.84000000000032</c:v>
                </c:pt>
                <c:pt idx="7854">
                  <c:v>402.88</c:v>
                </c:pt>
                <c:pt idx="7855">
                  <c:v>402.88</c:v>
                </c:pt>
                <c:pt idx="7856">
                  <c:v>402.88</c:v>
                </c:pt>
                <c:pt idx="7857">
                  <c:v>402.88</c:v>
                </c:pt>
                <c:pt idx="7858">
                  <c:v>402.88</c:v>
                </c:pt>
                <c:pt idx="7859">
                  <c:v>403.84000000000032</c:v>
                </c:pt>
                <c:pt idx="7860">
                  <c:v>402.88</c:v>
                </c:pt>
                <c:pt idx="7861">
                  <c:v>402.88</c:v>
                </c:pt>
                <c:pt idx="7862">
                  <c:v>403.84000000000032</c:v>
                </c:pt>
                <c:pt idx="7863">
                  <c:v>403.84000000000032</c:v>
                </c:pt>
                <c:pt idx="7864">
                  <c:v>403.84000000000032</c:v>
                </c:pt>
                <c:pt idx="7865">
                  <c:v>402.88</c:v>
                </c:pt>
                <c:pt idx="7866">
                  <c:v>402.88</c:v>
                </c:pt>
                <c:pt idx="7867">
                  <c:v>402.88</c:v>
                </c:pt>
                <c:pt idx="7868">
                  <c:v>402.88</c:v>
                </c:pt>
                <c:pt idx="7869">
                  <c:v>402.88</c:v>
                </c:pt>
                <c:pt idx="7870">
                  <c:v>402.88</c:v>
                </c:pt>
                <c:pt idx="7871">
                  <c:v>401.91999999999962</c:v>
                </c:pt>
                <c:pt idx="7872">
                  <c:v>400.96</c:v>
                </c:pt>
                <c:pt idx="7873">
                  <c:v>400.96</c:v>
                </c:pt>
                <c:pt idx="7874">
                  <c:v>401.91999999999962</c:v>
                </c:pt>
                <c:pt idx="7875">
                  <c:v>400.96</c:v>
                </c:pt>
                <c:pt idx="7876">
                  <c:v>400.96</c:v>
                </c:pt>
                <c:pt idx="7877">
                  <c:v>400</c:v>
                </c:pt>
                <c:pt idx="7878">
                  <c:v>400.96</c:v>
                </c:pt>
                <c:pt idx="7879">
                  <c:v>400.96</c:v>
                </c:pt>
                <c:pt idx="7880">
                  <c:v>400.96</c:v>
                </c:pt>
                <c:pt idx="7881">
                  <c:v>400.96</c:v>
                </c:pt>
                <c:pt idx="7882">
                  <c:v>400.96</c:v>
                </c:pt>
                <c:pt idx="7883">
                  <c:v>400</c:v>
                </c:pt>
                <c:pt idx="7884">
                  <c:v>400</c:v>
                </c:pt>
                <c:pt idx="7885">
                  <c:v>400</c:v>
                </c:pt>
                <c:pt idx="7886">
                  <c:v>398.71999999999969</c:v>
                </c:pt>
                <c:pt idx="7887">
                  <c:v>397.76</c:v>
                </c:pt>
                <c:pt idx="7888">
                  <c:v>397.76</c:v>
                </c:pt>
                <c:pt idx="7889">
                  <c:v>397.76</c:v>
                </c:pt>
                <c:pt idx="7890">
                  <c:v>400</c:v>
                </c:pt>
                <c:pt idx="7891">
                  <c:v>400</c:v>
                </c:pt>
                <c:pt idx="7892">
                  <c:v>398.71999999999969</c:v>
                </c:pt>
                <c:pt idx="7893">
                  <c:v>397.76</c:v>
                </c:pt>
                <c:pt idx="7894">
                  <c:v>397.76</c:v>
                </c:pt>
                <c:pt idx="7895">
                  <c:v>398.71999999999969</c:v>
                </c:pt>
                <c:pt idx="7896">
                  <c:v>397.76</c:v>
                </c:pt>
                <c:pt idx="7897">
                  <c:v>397.76</c:v>
                </c:pt>
                <c:pt idx="7898">
                  <c:v>396.8</c:v>
                </c:pt>
                <c:pt idx="7899">
                  <c:v>396.8</c:v>
                </c:pt>
                <c:pt idx="7900">
                  <c:v>396.8</c:v>
                </c:pt>
                <c:pt idx="7901">
                  <c:v>397.76</c:v>
                </c:pt>
                <c:pt idx="7902">
                  <c:v>396.8</c:v>
                </c:pt>
                <c:pt idx="7903">
                  <c:v>396.8</c:v>
                </c:pt>
                <c:pt idx="7904">
                  <c:v>397.76</c:v>
                </c:pt>
                <c:pt idx="7905">
                  <c:v>396.8</c:v>
                </c:pt>
                <c:pt idx="7906">
                  <c:v>396.8</c:v>
                </c:pt>
                <c:pt idx="7907">
                  <c:v>396.8</c:v>
                </c:pt>
                <c:pt idx="7908">
                  <c:v>395.84000000000032</c:v>
                </c:pt>
                <c:pt idx="7909">
                  <c:v>395.84000000000032</c:v>
                </c:pt>
                <c:pt idx="7910">
                  <c:v>394.88</c:v>
                </c:pt>
                <c:pt idx="7911">
                  <c:v>395.84000000000032</c:v>
                </c:pt>
                <c:pt idx="7912">
                  <c:v>395.84000000000032</c:v>
                </c:pt>
                <c:pt idx="7913">
                  <c:v>394.88</c:v>
                </c:pt>
                <c:pt idx="7914">
                  <c:v>395.84000000000032</c:v>
                </c:pt>
                <c:pt idx="7915">
                  <c:v>395.84000000000032</c:v>
                </c:pt>
                <c:pt idx="7916">
                  <c:v>395.84000000000032</c:v>
                </c:pt>
                <c:pt idx="7917">
                  <c:v>395.84000000000032</c:v>
                </c:pt>
                <c:pt idx="7918">
                  <c:v>395.84000000000032</c:v>
                </c:pt>
                <c:pt idx="7919">
                  <c:v>394.88</c:v>
                </c:pt>
                <c:pt idx="7920">
                  <c:v>395.84000000000032</c:v>
                </c:pt>
                <c:pt idx="7921">
                  <c:v>395.84000000000032</c:v>
                </c:pt>
                <c:pt idx="7922">
                  <c:v>395.84000000000032</c:v>
                </c:pt>
                <c:pt idx="7923">
                  <c:v>394.88</c:v>
                </c:pt>
                <c:pt idx="7924">
                  <c:v>394.88</c:v>
                </c:pt>
                <c:pt idx="7925">
                  <c:v>395.84000000000032</c:v>
                </c:pt>
                <c:pt idx="7926">
                  <c:v>395.84000000000032</c:v>
                </c:pt>
                <c:pt idx="7927">
                  <c:v>395.84000000000032</c:v>
                </c:pt>
                <c:pt idx="7928">
                  <c:v>395.84000000000032</c:v>
                </c:pt>
                <c:pt idx="7929">
                  <c:v>393.91999999999962</c:v>
                </c:pt>
                <c:pt idx="7930">
                  <c:v>393.91999999999962</c:v>
                </c:pt>
                <c:pt idx="7931">
                  <c:v>394.88</c:v>
                </c:pt>
                <c:pt idx="7932">
                  <c:v>394.88</c:v>
                </c:pt>
                <c:pt idx="7933">
                  <c:v>394.88</c:v>
                </c:pt>
                <c:pt idx="7934">
                  <c:v>394.88</c:v>
                </c:pt>
                <c:pt idx="7935">
                  <c:v>393.91999999999962</c:v>
                </c:pt>
                <c:pt idx="7936">
                  <c:v>393.91999999999962</c:v>
                </c:pt>
                <c:pt idx="7937">
                  <c:v>393.91999999999962</c:v>
                </c:pt>
                <c:pt idx="7938">
                  <c:v>395.84000000000032</c:v>
                </c:pt>
                <c:pt idx="7939">
                  <c:v>395.84000000000032</c:v>
                </c:pt>
                <c:pt idx="7940">
                  <c:v>394.88</c:v>
                </c:pt>
                <c:pt idx="7941">
                  <c:v>393.91999999999962</c:v>
                </c:pt>
                <c:pt idx="7942">
                  <c:v>393.91999999999962</c:v>
                </c:pt>
                <c:pt idx="7943">
                  <c:v>395.84000000000032</c:v>
                </c:pt>
                <c:pt idx="7944">
                  <c:v>392.96</c:v>
                </c:pt>
                <c:pt idx="7945">
                  <c:v>392.96</c:v>
                </c:pt>
                <c:pt idx="7946">
                  <c:v>393.91999999999962</c:v>
                </c:pt>
                <c:pt idx="7947">
                  <c:v>393.91999999999962</c:v>
                </c:pt>
                <c:pt idx="7948">
                  <c:v>393.91999999999962</c:v>
                </c:pt>
                <c:pt idx="7949">
                  <c:v>392.96</c:v>
                </c:pt>
                <c:pt idx="7950">
                  <c:v>392.96</c:v>
                </c:pt>
                <c:pt idx="7951">
                  <c:v>392.96</c:v>
                </c:pt>
                <c:pt idx="7952">
                  <c:v>392</c:v>
                </c:pt>
                <c:pt idx="7953">
                  <c:v>392.96</c:v>
                </c:pt>
                <c:pt idx="7954">
                  <c:v>392.96</c:v>
                </c:pt>
                <c:pt idx="7955">
                  <c:v>392</c:v>
                </c:pt>
                <c:pt idx="7956">
                  <c:v>390.71999999999969</c:v>
                </c:pt>
                <c:pt idx="7957">
                  <c:v>390.71999999999969</c:v>
                </c:pt>
                <c:pt idx="7958">
                  <c:v>390.71999999999969</c:v>
                </c:pt>
                <c:pt idx="7959">
                  <c:v>392</c:v>
                </c:pt>
                <c:pt idx="7960">
                  <c:v>392</c:v>
                </c:pt>
                <c:pt idx="7961">
                  <c:v>392</c:v>
                </c:pt>
                <c:pt idx="7962">
                  <c:v>390.71999999999969</c:v>
                </c:pt>
                <c:pt idx="7963">
                  <c:v>390.71999999999969</c:v>
                </c:pt>
                <c:pt idx="7964">
                  <c:v>389.76</c:v>
                </c:pt>
                <c:pt idx="7965">
                  <c:v>390.71999999999969</c:v>
                </c:pt>
                <c:pt idx="7966">
                  <c:v>390.71999999999969</c:v>
                </c:pt>
                <c:pt idx="7967">
                  <c:v>389.76</c:v>
                </c:pt>
                <c:pt idx="7968">
                  <c:v>390.71999999999969</c:v>
                </c:pt>
                <c:pt idx="7969">
                  <c:v>390.71999999999969</c:v>
                </c:pt>
                <c:pt idx="7970">
                  <c:v>389.76</c:v>
                </c:pt>
                <c:pt idx="7971">
                  <c:v>389.76</c:v>
                </c:pt>
                <c:pt idx="7972">
                  <c:v>389.76</c:v>
                </c:pt>
                <c:pt idx="7973">
                  <c:v>390.71999999999969</c:v>
                </c:pt>
                <c:pt idx="7974">
                  <c:v>390.71999999999969</c:v>
                </c:pt>
                <c:pt idx="7975">
                  <c:v>390.71999999999969</c:v>
                </c:pt>
                <c:pt idx="7976">
                  <c:v>388.8</c:v>
                </c:pt>
                <c:pt idx="7977">
                  <c:v>389.76</c:v>
                </c:pt>
                <c:pt idx="7978">
                  <c:v>389.76</c:v>
                </c:pt>
                <c:pt idx="7979">
                  <c:v>390.71999999999969</c:v>
                </c:pt>
                <c:pt idx="7980">
                  <c:v>392</c:v>
                </c:pt>
                <c:pt idx="7981">
                  <c:v>392</c:v>
                </c:pt>
                <c:pt idx="7982">
                  <c:v>392</c:v>
                </c:pt>
                <c:pt idx="7983">
                  <c:v>392</c:v>
                </c:pt>
                <c:pt idx="7984">
                  <c:v>392</c:v>
                </c:pt>
                <c:pt idx="7985">
                  <c:v>392</c:v>
                </c:pt>
                <c:pt idx="7986">
                  <c:v>392.96</c:v>
                </c:pt>
                <c:pt idx="7987">
                  <c:v>392.96</c:v>
                </c:pt>
                <c:pt idx="7988">
                  <c:v>393.91999999999962</c:v>
                </c:pt>
                <c:pt idx="7989">
                  <c:v>392.96</c:v>
                </c:pt>
                <c:pt idx="7990">
                  <c:v>392.96</c:v>
                </c:pt>
                <c:pt idx="7991">
                  <c:v>390.71999999999969</c:v>
                </c:pt>
                <c:pt idx="7992">
                  <c:v>395.84000000000032</c:v>
                </c:pt>
                <c:pt idx="7993">
                  <c:v>416</c:v>
                </c:pt>
                <c:pt idx="7994">
                  <c:v>435.84000000000032</c:v>
                </c:pt>
                <c:pt idx="7995">
                  <c:v>425.91999999999962</c:v>
                </c:pt>
                <c:pt idx="7996">
                  <c:v>429.76</c:v>
                </c:pt>
                <c:pt idx="7997">
                  <c:v>429.76</c:v>
                </c:pt>
                <c:pt idx="7998">
                  <c:v>449.91999999999962</c:v>
                </c:pt>
                <c:pt idx="7999">
                  <c:v>449.91999999999962</c:v>
                </c:pt>
                <c:pt idx="8000">
                  <c:v>452.8</c:v>
                </c:pt>
                <c:pt idx="8001">
                  <c:v>456</c:v>
                </c:pt>
                <c:pt idx="8002">
                  <c:v>465.91999999999962</c:v>
                </c:pt>
                <c:pt idx="8003">
                  <c:v>486.71999999999969</c:v>
                </c:pt>
                <c:pt idx="8004">
                  <c:v>486.71999999999969</c:v>
                </c:pt>
                <c:pt idx="8005">
                  <c:v>493.76</c:v>
                </c:pt>
                <c:pt idx="8006">
                  <c:v>619.83999999999946</c:v>
                </c:pt>
                <c:pt idx="8007">
                  <c:v>739.83999999999946</c:v>
                </c:pt>
                <c:pt idx="8008">
                  <c:v>650.88</c:v>
                </c:pt>
                <c:pt idx="8009">
                  <c:v>722.56</c:v>
                </c:pt>
                <c:pt idx="8010">
                  <c:v>794.88</c:v>
                </c:pt>
                <c:pt idx="8011">
                  <c:v>752</c:v>
                </c:pt>
                <c:pt idx="8012">
                  <c:v>837.76</c:v>
                </c:pt>
                <c:pt idx="8013">
                  <c:v>870.4</c:v>
                </c:pt>
                <c:pt idx="8014">
                  <c:v>825.6</c:v>
                </c:pt>
                <c:pt idx="8015">
                  <c:v>919.68000000000052</c:v>
                </c:pt>
                <c:pt idx="8016">
                  <c:v>1228.8</c:v>
                </c:pt>
                <c:pt idx="8017">
                  <c:v>1352.96</c:v>
                </c:pt>
                <c:pt idx="8018">
                  <c:v>1320.96</c:v>
                </c:pt>
                <c:pt idx="8019">
                  <c:v>1281.92</c:v>
                </c:pt>
                <c:pt idx="8020">
                  <c:v>1261.44</c:v>
                </c:pt>
                <c:pt idx="8021">
                  <c:v>1198.72</c:v>
                </c:pt>
                <c:pt idx="8022">
                  <c:v>1014.4</c:v>
                </c:pt>
                <c:pt idx="8023">
                  <c:v>869.76</c:v>
                </c:pt>
                <c:pt idx="8024">
                  <c:v>899.83999999999946</c:v>
                </c:pt>
                <c:pt idx="8025">
                  <c:v>915.83999999999946</c:v>
                </c:pt>
                <c:pt idx="8026">
                  <c:v>878.72</c:v>
                </c:pt>
                <c:pt idx="8027">
                  <c:v>868.48</c:v>
                </c:pt>
                <c:pt idx="8028">
                  <c:v>909.43999999999949</c:v>
                </c:pt>
                <c:pt idx="8029">
                  <c:v>887.68000000000052</c:v>
                </c:pt>
                <c:pt idx="8030">
                  <c:v>1466.8799999999999</c:v>
                </c:pt>
                <c:pt idx="8031">
                  <c:v>1101.44</c:v>
                </c:pt>
                <c:pt idx="8032">
                  <c:v>1017.6</c:v>
                </c:pt>
                <c:pt idx="8033">
                  <c:v>1008.64</c:v>
                </c:pt>
                <c:pt idx="8034">
                  <c:v>1120.6399999999999</c:v>
                </c:pt>
                <c:pt idx="8035">
                  <c:v>1098.8799999999999</c:v>
                </c:pt>
                <c:pt idx="8036">
                  <c:v>1282.56</c:v>
                </c:pt>
                <c:pt idx="8037">
                  <c:v>1304.96</c:v>
                </c:pt>
                <c:pt idx="8038">
                  <c:v>1209.5999999999999</c:v>
                </c:pt>
                <c:pt idx="8039">
                  <c:v>1137.92</c:v>
                </c:pt>
                <c:pt idx="8040">
                  <c:v>1096.96</c:v>
                </c:pt>
                <c:pt idx="8041">
                  <c:v>1076.48</c:v>
                </c:pt>
                <c:pt idx="8042">
                  <c:v>1143.6799999999998</c:v>
                </c:pt>
                <c:pt idx="8043">
                  <c:v>1112.96</c:v>
                </c:pt>
                <c:pt idx="8044">
                  <c:v>1051.52</c:v>
                </c:pt>
                <c:pt idx="8045">
                  <c:v>1009.92</c:v>
                </c:pt>
                <c:pt idx="8046">
                  <c:v>1092.48</c:v>
                </c:pt>
                <c:pt idx="8047">
                  <c:v>1089.92</c:v>
                </c:pt>
                <c:pt idx="8048">
                  <c:v>1056</c:v>
                </c:pt>
                <c:pt idx="8049">
                  <c:v>1104.6399999999999</c:v>
                </c:pt>
                <c:pt idx="8050">
                  <c:v>1001.6</c:v>
                </c:pt>
                <c:pt idx="8051">
                  <c:v>1060.48</c:v>
                </c:pt>
                <c:pt idx="8052">
                  <c:v>763.52</c:v>
                </c:pt>
                <c:pt idx="8053">
                  <c:v>825.6</c:v>
                </c:pt>
                <c:pt idx="8054">
                  <c:v>906.88</c:v>
                </c:pt>
                <c:pt idx="8055">
                  <c:v>947.83999999999946</c:v>
                </c:pt>
                <c:pt idx="8056">
                  <c:v>1019.52</c:v>
                </c:pt>
                <c:pt idx="8057">
                  <c:v>1029.76</c:v>
                </c:pt>
                <c:pt idx="8058">
                  <c:v>1040</c:v>
                </c:pt>
                <c:pt idx="8059">
                  <c:v>1049.5999999999999</c:v>
                </c:pt>
                <c:pt idx="8060">
                  <c:v>1031.6799999999998</c:v>
                </c:pt>
                <c:pt idx="8061">
                  <c:v>941.43999999999949</c:v>
                </c:pt>
                <c:pt idx="8062">
                  <c:v>742.4</c:v>
                </c:pt>
                <c:pt idx="8063">
                  <c:v>875.52</c:v>
                </c:pt>
                <c:pt idx="8064">
                  <c:v>845.43999999999949</c:v>
                </c:pt>
                <c:pt idx="8065">
                  <c:v>805.76</c:v>
                </c:pt>
                <c:pt idx="8066">
                  <c:v>785.92</c:v>
                </c:pt>
                <c:pt idx="8067">
                  <c:v>765.43999999999949</c:v>
                </c:pt>
                <c:pt idx="8068">
                  <c:v>755.83999999999946</c:v>
                </c:pt>
                <c:pt idx="8069">
                  <c:v>745.6</c:v>
                </c:pt>
                <c:pt idx="8070">
                  <c:v>736</c:v>
                </c:pt>
                <c:pt idx="8071">
                  <c:v>724.48</c:v>
                </c:pt>
                <c:pt idx="8072">
                  <c:v>714.88</c:v>
                </c:pt>
                <c:pt idx="8073">
                  <c:v>694.4</c:v>
                </c:pt>
                <c:pt idx="8074">
                  <c:v>684.8</c:v>
                </c:pt>
                <c:pt idx="8075">
                  <c:v>664.95999999999947</c:v>
                </c:pt>
                <c:pt idx="8076">
                  <c:v>654.72</c:v>
                </c:pt>
                <c:pt idx="8077">
                  <c:v>634.88</c:v>
                </c:pt>
                <c:pt idx="8078">
                  <c:v>624.95999999999947</c:v>
                </c:pt>
                <c:pt idx="8079">
                  <c:v>614.72</c:v>
                </c:pt>
                <c:pt idx="8080">
                  <c:v>594.88</c:v>
                </c:pt>
                <c:pt idx="8081">
                  <c:v>584.95999999999947</c:v>
                </c:pt>
                <c:pt idx="8082">
                  <c:v>574.72</c:v>
                </c:pt>
                <c:pt idx="8083">
                  <c:v>554.88</c:v>
                </c:pt>
                <c:pt idx="8084">
                  <c:v>544.95999999999947</c:v>
                </c:pt>
                <c:pt idx="8085">
                  <c:v>544.95999999999947</c:v>
                </c:pt>
                <c:pt idx="8086">
                  <c:v>534.72</c:v>
                </c:pt>
                <c:pt idx="8087">
                  <c:v>524.79999999999995</c:v>
                </c:pt>
                <c:pt idx="8088">
                  <c:v>514.88</c:v>
                </c:pt>
                <c:pt idx="8089">
                  <c:v>504.96</c:v>
                </c:pt>
                <c:pt idx="8090">
                  <c:v>504.96</c:v>
                </c:pt>
                <c:pt idx="8091">
                  <c:v>494.71999999999969</c:v>
                </c:pt>
                <c:pt idx="8092">
                  <c:v>488</c:v>
                </c:pt>
                <c:pt idx="8093">
                  <c:v>488</c:v>
                </c:pt>
                <c:pt idx="8094">
                  <c:v>480</c:v>
                </c:pt>
                <c:pt idx="8095">
                  <c:v>476.8</c:v>
                </c:pt>
                <c:pt idx="8096">
                  <c:v>476.8</c:v>
                </c:pt>
                <c:pt idx="8097">
                  <c:v>466.88</c:v>
                </c:pt>
                <c:pt idx="8098">
                  <c:v>462.71999999999969</c:v>
                </c:pt>
                <c:pt idx="8099">
                  <c:v>462.71999999999969</c:v>
                </c:pt>
                <c:pt idx="8100">
                  <c:v>457.91999999999962</c:v>
                </c:pt>
                <c:pt idx="8101">
                  <c:v>451.84000000000032</c:v>
                </c:pt>
                <c:pt idx="8102">
                  <c:v>451.84000000000032</c:v>
                </c:pt>
                <c:pt idx="8103">
                  <c:v>445.76</c:v>
                </c:pt>
                <c:pt idx="8104">
                  <c:v>440.96</c:v>
                </c:pt>
                <c:pt idx="8105">
                  <c:v>440.96</c:v>
                </c:pt>
                <c:pt idx="8106">
                  <c:v>435.84000000000032</c:v>
                </c:pt>
                <c:pt idx="8107">
                  <c:v>433.91999999999962</c:v>
                </c:pt>
                <c:pt idx="8108">
                  <c:v>433.91999999999962</c:v>
                </c:pt>
                <c:pt idx="8109">
                  <c:v>428.8</c:v>
                </c:pt>
                <c:pt idx="8110">
                  <c:v>426.88</c:v>
                </c:pt>
                <c:pt idx="8111">
                  <c:v>426.88</c:v>
                </c:pt>
                <c:pt idx="8112">
                  <c:v>425.91999999999962</c:v>
                </c:pt>
                <c:pt idx="8113">
                  <c:v>422.71999999999969</c:v>
                </c:pt>
                <c:pt idx="8114">
                  <c:v>422.71999999999969</c:v>
                </c:pt>
                <c:pt idx="8115">
                  <c:v>421.76</c:v>
                </c:pt>
                <c:pt idx="8116">
                  <c:v>421.76</c:v>
                </c:pt>
                <c:pt idx="8117">
                  <c:v>421.76</c:v>
                </c:pt>
                <c:pt idx="8118">
                  <c:v>419.84000000000032</c:v>
                </c:pt>
                <c:pt idx="8119">
                  <c:v>418.88</c:v>
                </c:pt>
                <c:pt idx="8120">
                  <c:v>418.88</c:v>
                </c:pt>
                <c:pt idx="8121">
                  <c:v>418.88</c:v>
                </c:pt>
                <c:pt idx="8122">
                  <c:v>420.8</c:v>
                </c:pt>
                <c:pt idx="8123">
                  <c:v>420.8</c:v>
                </c:pt>
                <c:pt idx="8124">
                  <c:v>419.84000000000032</c:v>
                </c:pt>
                <c:pt idx="8125">
                  <c:v>420.8</c:v>
                </c:pt>
                <c:pt idx="8126">
                  <c:v>420.8</c:v>
                </c:pt>
                <c:pt idx="8127">
                  <c:v>420.8</c:v>
                </c:pt>
                <c:pt idx="8128">
                  <c:v>421.76</c:v>
                </c:pt>
                <c:pt idx="8129">
                  <c:v>421.76</c:v>
                </c:pt>
                <c:pt idx="8130">
                  <c:v>421.76</c:v>
                </c:pt>
                <c:pt idx="8131">
                  <c:v>420.8</c:v>
                </c:pt>
                <c:pt idx="8132">
                  <c:v>420.8</c:v>
                </c:pt>
                <c:pt idx="8133">
                  <c:v>422.71999999999969</c:v>
                </c:pt>
                <c:pt idx="8134">
                  <c:v>421.76</c:v>
                </c:pt>
                <c:pt idx="8135">
                  <c:v>421.76</c:v>
                </c:pt>
                <c:pt idx="8136">
                  <c:v>430.71999999999969</c:v>
                </c:pt>
                <c:pt idx="8137">
                  <c:v>451.84000000000032</c:v>
                </c:pt>
                <c:pt idx="8138">
                  <c:v>432</c:v>
                </c:pt>
                <c:pt idx="8139">
                  <c:v>437.76</c:v>
                </c:pt>
                <c:pt idx="8140">
                  <c:v>437.76</c:v>
                </c:pt>
                <c:pt idx="8141">
                  <c:v>478.71999999999969</c:v>
                </c:pt>
                <c:pt idx="8142">
                  <c:v>488.96</c:v>
                </c:pt>
                <c:pt idx="8143">
                  <c:v>508.8</c:v>
                </c:pt>
                <c:pt idx="8144">
                  <c:v>528.95999999999947</c:v>
                </c:pt>
                <c:pt idx="8145">
                  <c:v>538.88</c:v>
                </c:pt>
                <c:pt idx="8146">
                  <c:v>558.72</c:v>
                </c:pt>
                <c:pt idx="8147">
                  <c:v>578.88</c:v>
                </c:pt>
                <c:pt idx="8148">
                  <c:v>608.95999999999947</c:v>
                </c:pt>
                <c:pt idx="8149">
                  <c:v>628.79999999999995</c:v>
                </c:pt>
                <c:pt idx="8150">
                  <c:v>658.56</c:v>
                </c:pt>
                <c:pt idx="8151">
                  <c:v>747.52</c:v>
                </c:pt>
                <c:pt idx="8152">
                  <c:v>726.4</c:v>
                </c:pt>
                <c:pt idx="8153">
                  <c:v>696.95999999999947</c:v>
                </c:pt>
                <c:pt idx="8154">
                  <c:v>737.92</c:v>
                </c:pt>
                <c:pt idx="8155">
                  <c:v>746.88</c:v>
                </c:pt>
                <c:pt idx="8156">
                  <c:v>1157.76</c:v>
                </c:pt>
                <c:pt idx="8157">
                  <c:v>1020.8</c:v>
                </c:pt>
                <c:pt idx="8158">
                  <c:v>795.52</c:v>
                </c:pt>
                <c:pt idx="8159">
                  <c:v>795.52</c:v>
                </c:pt>
                <c:pt idx="8160">
                  <c:v>836.48</c:v>
                </c:pt>
                <c:pt idx="8161">
                  <c:v>806.4</c:v>
                </c:pt>
                <c:pt idx="8162">
                  <c:v>796.8</c:v>
                </c:pt>
                <c:pt idx="8163">
                  <c:v>828.8</c:v>
                </c:pt>
                <c:pt idx="8164">
                  <c:v>1041.92</c:v>
                </c:pt>
                <c:pt idx="8165">
                  <c:v>890.88</c:v>
                </c:pt>
                <c:pt idx="8166">
                  <c:v>899.83999999999946</c:v>
                </c:pt>
                <c:pt idx="8167">
                  <c:v>952.95999999999947</c:v>
                </c:pt>
                <c:pt idx="8168">
                  <c:v>1006.72</c:v>
                </c:pt>
                <c:pt idx="8169">
                  <c:v>987.52</c:v>
                </c:pt>
                <c:pt idx="8170">
                  <c:v>1054.72</c:v>
                </c:pt>
                <c:pt idx="8171">
                  <c:v>1054.72</c:v>
                </c:pt>
                <c:pt idx="8172">
                  <c:v>982.4</c:v>
                </c:pt>
                <c:pt idx="8173">
                  <c:v>952.95999999999947</c:v>
                </c:pt>
                <c:pt idx="8174">
                  <c:v>962.56</c:v>
                </c:pt>
                <c:pt idx="8175">
                  <c:v>930.56</c:v>
                </c:pt>
                <c:pt idx="8176">
                  <c:v>1004.8</c:v>
                </c:pt>
                <c:pt idx="8177">
                  <c:v>986.88</c:v>
                </c:pt>
                <c:pt idx="8178">
                  <c:v>1017.6</c:v>
                </c:pt>
                <c:pt idx="8179">
                  <c:v>1027.8399999999999</c:v>
                </c:pt>
                <c:pt idx="8180">
                  <c:v>1036.8</c:v>
                </c:pt>
                <c:pt idx="8181">
                  <c:v>1067.52</c:v>
                </c:pt>
                <c:pt idx="8182">
                  <c:v>1075.8399999999999</c:v>
                </c:pt>
                <c:pt idx="8183">
                  <c:v>1074.56</c:v>
                </c:pt>
                <c:pt idx="8184">
                  <c:v>1036.8</c:v>
                </c:pt>
                <c:pt idx="8185">
                  <c:v>829.43999999999949</c:v>
                </c:pt>
                <c:pt idx="8186">
                  <c:v>1031.6799999999998</c:v>
                </c:pt>
                <c:pt idx="8187">
                  <c:v>1031.6799999999998</c:v>
                </c:pt>
                <c:pt idx="8188">
                  <c:v>1063.6799999999998</c:v>
                </c:pt>
                <c:pt idx="8189">
                  <c:v>1064.96</c:v>
                </c:pt>
                <c:pt idx="8190">
                  <c:v>1094.4000000000001</c:v>
                </c:pt>
                <c:pt idx="8191">
                  <c:v>1083.52</c:v>
                </c:pt>
                <c:pt idx="8192">
                  <c:v>897.92</c:v>
                </c:pt>
                <c:pt idx="8193">
                  <c:v>920.95999999999947</c:v>
                </c:pt>
                <c:pt idx="8194">
                  <c:v>898.56</c:v>
                </c:pt>
                <c:pt idx="8195">
                  <c:v>878.72</c:v>
                </c:pt>
                <c:pt idx="8196">
                  <c:v>858.88</c:v>
                </c:pt>
                <c:pt idx="8197">
                  <c:v>828.8</c:v>
                </c:pt>
                <c:pt idx="8198">
                  <c:v>788.48</c:v>
                </c:pt>
                <c:pt idx="8199">
                  <c:v>768.64</c:v>
                </c:pt>
                <c:pt idx="8200">
                  <c:v>758.4</c:v>
                </c:pt>
                <c:pt idx="8201">
                  <c:v>748.8</c:v>
                </c:pt>
                <c:pt idx="8202">
                  <c:v>738.56</c:v>
                </c:pt>
                <c:pt idx="8203">
                  <c:v>708.48</c:v>
                </c:pt>
                <c:pt idx="8204">
                  <c:v>698.88</c:v>
                </c:pt>
                <c:pt idx="8205">
                  <c:v>698.88</c:v>
                </c:pt>
                <c:pt idx="8206">
                  <c:v>678.4</c:v>
                </c:pt>
                <c:pt idx="8207">
                  <c:v>668.8</c:v>
                </c:pt>
                <c:pt idx="8208">
                  <c:v>658.56</c:v>
                </c:pt>
                <c:pt idx="8209">
                  <c:v>638.72</c:v>
                </c:pt>
                <c:pt idx="8210">
                  <c:v>628.79999999999995</c:v>
                </c:pt>
                <c:pt idx="8211">
                  <c:v>618.88</c:v>
                </c:pt>
                <c:pt idx="8212">
                  <c:v>608.95999999999947</c:v>
                </c:pt>
                <c:pt idx="8213">
                  <c:v>598.72</c:v>
                </c:pt>
                <c:pt idx="8214">
                  <c:v>578.88</c:v>
                </c:pt>
                <c:pt idx="8215">
                  <c:v>578.88</c:v>
                </c:pt>
                <c:pt idx="8216">
                  <c:v>566.72</c:v>
                </c:pt>
                <c:pt idx="8217">
                  <c:v>566.72</c:v>
                </c:pt>
                <c:pt idx="8218">
                  <c:v>556.79999999999995</c:v>
                </c:pt>
                <c:pt idx="8219">
                  <c:v>546.88</c:v>
                </c:pt>
                <c:pt idx="8220">
                  <c:v>536.95999999999947</c:v>
                </c:pt>
                <c:pt idx="8221">
                  <c:v>530.88</c:v>
                </c:pt>
                <c:pt idx="8222">
                  <c:v>520.95999999999947</c:v>
                </c:pt>
                <c:pt idx="8223">
                  <c:v>520.95999999999947</c:v>
                </c:pt>
                <c:pt idx="8224">
                  <c:v>512.95999999999947</c:v>
                </c:pt>
                <c:pt idx="8225">
                  <c:v>502.71999999999969</c:v>
                </c:pt>
                <c:pt idx="8226">
                  <c:v>502.71999999999969</c:v>
                </c:pt>
                <c:pt idx="8227">
                  <c:v>496.96</c:v>
                </c:pt>
                <c:pt idx="8228">
                  <c:v>490.88</c:v>
                </c:pt>
                <c:pt idx="8229">
                  <c:v>490.88</c:v>
                </c:pt>
                <c:pt idx="8230">
                  <c:v>483.84000000000032</c:v>
                </c:pt>
                <c:pt idx="8231">
                  <c:v>476.8</c:v>
                </c:pt>
                <c:pt idx="8232">
                  <c:v>476.8</c:v>
                </c:pt>
                <c:pt idx="8233">
                  <c:v>470.71999999999969</c:v>
                </c:pt>
                <c:pt idx="8234">
                  <c:v>468.8</c:v>
                </c:pt>
                <c:pt idx="8235">
                  <c:v>468.8</c:v>
                </c:pt>
                <c:pt idx="8236">
                  <c:v>464.96</c:v>
                </c:pt>
                <c:pt idx="8237">
                  <c:v>462.71999999999969</c:v>
                </c:pt>
                <c:pt idx="8238">
                  <c:v>462.71999999999969</c:v>
                </c:pt>
                <c:pt idx="8239">
                  <c:v>458.88</c:v>
                </c:pt>
                <c:pt idx="8240">
                  <c:v>453.76</c:v>
                </c:pt>
                <c:pt idx="8241">
                  <c:v>453.76</c:v>
                </c:pt>
                <c:pt idx="8242">
                  <c:v>452.8</c:v>
                </c:pt>
                <c:pt idx="8243">
                  <c:v>448</c:v>
                </c:pt>
                <c:pt idx="8244">
                  <c:v>448</c:v>
                </c:pt>
                <c:pt idx="8245">
                  <c:v>444.8</c:v>
                </c:pt>
                <c:pt idx="8246">
                  <c:v>442.88</c:v>
                </c:pt>
                <c:pt idx="8247">
                  <c:v>442.88</c:v>
                </c:pt>
                <c:pt idx="8248">
                  <c:v>440</c:v>
                </c:pt>
                <c:pt idx="8249">
                  <c:v>437.76</c:v>
                </c:pt>
                <c:pt idx="8250">
                  <c:v>437.76</c:v>
                </c:pt>
                <c:pt idx="8251">
                  <c:v>433.91999999999962</c:v>
                </c:pt>
                <c:pt idx="8252">
                  <c:v>433.91999999999962</c:v>
                </c:pt>
                <c:pt idx="8253">
                  <c:v>433.91999999999962</c:v>
                </c:pt>
                <c:pt idx="8254">
                  <c:v>430.71999999999969</c:v>
                </c:pt>
                <c:pt idx="8255">
                  <c:v>428.8</c:v>
                </c:pt>
                <c:pt idx="8256">
                  <c:v>428.8</c:v>
                </c:pt>
                <c:pt idx="8257">
                  <c:v>426.88</c:v>
                </c:pt>
                <c:pt idx="8258">
                  <c:v>426.88</c:v>
                </c:pt>
                <c:pt idx="8259">
                  <c:v>426.88</c:v>
                </c:pt>
                <c:pt idx="8260">
                  <c:v>426.88</c:v>
                </c:pt>
                <c:pt idx="8261">
                  <c:v>426.88</c:v>
                </c:pt>
                <c:pt idx="8262">
                  <c:v>426.88</c:v>
                </c:pt>
                <c:pt idx="8263">
                  <c:v>426.88</c:v>
                </c:pt>
                <c:pt idx="8264">
                  <c:v>424.96</c:v>
                </c:pt>
                <c:pt idx="8265">
                  <c:v>424.96</c:v>
                </c:pt>
                <c:pt idx="8266">
                  <c:v>426.88</c:v>
                </c:pt>
                <c:pt idx="8267">
                  <c:v>425.91999999999962</c:v>
                </c:pt>
                <c:pt idx="8268">
                  <c:v>425.91999999999962</c:v>
                </c:pt>
                <c:pt idx="8269">
                  <c:v>424.96</c:v>
                </c:pt>
                <c:pt idx="8270">
                  <c:v>425.91999999999962</c:v>
                </c:pt>
                <c:pt idx="8271">
                  <c:v>425.91999999999962</c:v>
                </c:pt>
                <c:pt idx="8272">
                  <c:v>426.88</c:v>
                </c:pt>
                <c:pt idx="8273">
                  <c:v>426.88</c:v>
                </c:pt>
                <c:pt idx="8274">
                  <c:v>426.88</c:v>
                </c:pt>
                <c:pt idx="8275">
                  <c:v>426.88</c:v>
                </c:pt>
                <c:pt idx="8276">
                  <c:v>426.88</c:v>
                </c:pt>
                <c:pt idx="8277">
                  <c:v>426.88</c:v>
                </c:pt>
                <c:pt idx="8278">
                  <c:v>436.8</c:v>
                </c:pt>
                <c:pt idx="8279">
                  <c:v>438.71999999999969</c:v>
                </c:pt>
                <c:pt idx="8280">
                  <c:v>438.71999999999969</c:v>
                </c:pt>
                <c:pt idx="8281">
                  <c:v>452.8</c:v>
                </c:pt>
                <c:pt idx="8282">
                  <c:v>538.88</c:v>
                </c:pt>
                <c:pt idx="8283">
                  <c:v>624</c:v>
                </c:pt>
                <c:pt idx="8284">
                  <c:v>584</c:v>
                </c:pt>
                <c:pt idx="8285">
                  <c:v>593.91999999999996</c:v>
                </c:pt>
                <c:pt idx="8286">
                  <c:v>603.83999999999946</c:v>
                </c:pt>
                <c:pt idx="8287">
                  <c:v>613.76</c:v>
                </c:pt>
                <c:pt idx="8288">
                  <c:v>644.79999999999995</c:v>
                </c:pt>
                <c:pt idx="8289">
                  <c:v>908.8</c:v>
                </c:pt>
                <c:pt idx="8290">
                  <c:v>845.43999999999949</c:v>
                </c:pt>
                <c:pt idx="8291">
                  <c:v>832</c:v>
                </c:pt>
                <c:pt idx="8292">
                  <c:v>763.52</c:v>
                </c:pt>
                <c:pt idx="8293">
                  <c:v>803.83999999999946</c:v>
                </c:pt>
                <c:pt idx="8294">
                  <c:v>898.56</c:v>
                </c:pt>
                <c:pt idx="8295">
                  <c:v>1092.48</c:v>
                </c:pt>
                <c:pt idx="8296">
                  <c:v>827.52</c:v>
                </c:pt>
                <c:pt idx="8297">
                  <c:v>890.88</c:v>
                </c:pt>
                <c:pt idx="8298">
                  <c:v>920.95999999999947</c:v>
                </c:pt>
                <c:pt idx="8299">
                  <c:v>961.92</c:v>
                </c:pt>
                <c:pt idx="8300">
                  <c:v>971.52</c:v>
                </c:pt>
                <c:pt idx="8301">
                  <c:v>992.64</c:v>
                </c:pt>
                <c:pt idx="8302">
                  <c:v>1012.48</c:v>
                </c:pt>
                <c:pt idx="8303">
                  <c:v>1022.72</c:v>
                </c:pt>
                <c:pt idx="8304">
                  <c:v>1022.72</c:v>
                </c:pt>
                <c:pt idx="8305">
                  <c:v>770.56</c:v>
                </c:pt>
                <c:pt idx="8306">
                  <c:v>780.8</c:v>
                </c:pt>
                <c:pt idx="8307">
                  <c:v>873.6</c:v>
                </c:pt>
                <c:pt idx="8308">
                  <c:v>1026.56</c:v>
                </c:pt>
                <c:pt idx="8309">
                  <c:v>1036.8</c:v>
                </c:pt>
                <c:pt idx="8310">
                  <c:v>1037.44</c:v>
                </c:pt>
                <c:pt idx="8311">
                  <c:v>918.4</c:v>
                </c:pt>
                <c:pt idx="8312">
                  <c:v>918.4</c:v>
                </c:pt>
                <c:pt idx="8313">
                  <c:v>878.72</c:v>
                </c:pt>
                <c:pt idx="8314">
                  <c:v>798.72</c:v>
                </c:pt>
                <c:pt idx="8315">
                  <c:v>859.52</c:v>
                </c:pt>
                <c:pt idx="8316">
                  <c:v>829.43999999999949</c:v>
                </c:pt>
                <c:pt idx="8317">
                  <c:v>860.8</c:v>
                </c:pt>
                <c:pt idx="8318">
                  <c:v>890.88</c:v>
                </c:pt>
                <c:pt idx="8319">
                  <c:v>940.8</c:v>
                </c:pt>
                <c:pt idx="8320">
                  <c:v>970.88</c:v>
                </c:pt>
                <c:pt idx="8321">
                  <c:v>990.72</c:v>
                </c:pt>
                <c:pt idx="8322">
                  <c:v>1000.9599999999994</c:v>
                </c:pt>
                <c:pt idx="8323">
                  <c:v>1000.9599999999994</c:v>
                </c:pt>
                <c:pt idx="8324">
                  <c:v>1010.56</c:v>
                </c:pt>
                <c:pt idx="8325">
                  <c:v>1030.4000000000001</c:v>
                </c:pt>
                <c:pt idx="8326">
                  <c:v>817.92</c:v>
                </c:pt>
                <c:pt idx="8327">
                  <c:v>930.56</c:v>
                </c:pt>
                <c:pt idx="8328">
                  <c:v>880</c:v>
                </c:pt>
                <c:pt idx="8329">
                  <c:v>869.76</c:v>
                </c:pt>
                <c:pt idx="8330">
                  <c:v>869.76</c:v>
                </c:pt>
                <c:pt idx="8331">
                  <c:v>864</c:v>
                </c:pt>
                <c:pt idx="8332">
                  <c:v>853.76</c:v>
                </c:pt>
                <c:pt idx="8333">
                  <c:v>876.8</c:v>
                </c:pt>
                <c:pt idx="8334">
                  <c:v>855.68000000000052</c:v>
                </c:pt>
                <c:pt idx="8335">
                  <c:v>954.88</c:v>
                </c:pt>
                <c:pt idx="8336">
                  <c:v>934.4</c:v>
                </c:pt>
                <c:pt idx="8337">
                  <c:v>914.56</c:v>
                </c:pt>
                <c:pt idx="8338">
                  <c:v>923.52</c:v>
                </c:pt>
                <c:pt idx="8339">
                  <c:v>957.43999999999949</c:v>
                </c:pt>
                <c:pt idx="8340">
                  <c:v>1030.4000000000001</c:v>
                </c:pt>
                <c:pt idx="8341">
                  <c:v>1022.72</c:v>
                </c:pt>
                <c:pt idx="8342">
                  <c:v>1042.56</c:v>
                </c:pt>
                <c:pt idx="8343">
                  <c:v>1072.6399999999999</c:v>
                </c:pt>
                <c:pt idx="8344">
                  <c:v>1157.76</c:v>
                </c:pt>
                <c:pt idx="8345">
                  <c:v>762.88</c:v>
                </c:pt>
                <c:pt idx="8346">
                  <c:v>773.76</c:v>
                </c:pt>
                <c:pt idx="8347">
                  <c:v>867.83999999999946</c:v>
                </c:pt>
                <c:pt idx="8348">
                  <c:v>917.76</c:v>
                </c:pt>
                <c:pt idx="8349">
                  <c:v>937.6</c:v>
                </c:pt>
                <c:pt idx="8350">
                  <c:v>967.68000000000052</c:v>
                </c:pt>
                <c:pt idx="8351">
                  <c:v>1018.88</c:v>
                </c:pt>
                <c:pt idx="8352">
                  <c:v>1018.88</c:v>
                </c:pt>
                <c:pt idx="8353">
                  <c:v>1037.44</c:v>
                </c:pt>
                <c:pt idx="8354">
                  <c:v>1078.4000000000001</c:v>
                </c:pt>
                <c:pt idx="8355">
                  <c:v>1077.76</c:v>
                </c:pt>
                <c:pt idx="8356">
                  <c:v>810.88</c:v>
                </c:pt>
                <c:pt idx="8357">
                  <c:v>871.68000000000052</c:v>
                </c:pt>
                <c:pt idx="8358">
                  <c:v>851.83999999999946</c:v>
                </c:pt>
                <c:pt idx="8359">
                  <c:v>821.76</c:v>
                </c:pt>
                <c:pt idx="8360">
                  <c:v>800.64</c:v>
                </c:pt>
                <c:pt idx="8361">
                  <c:v>770.56</c:v>
                </c:pt>
                <c:pt idx="8362">
                  <c:v>750.72</c:v>
                </c:pt>
                <c:pt idx="8363">
                  <c:v>720.64</c:v>
                </c:pt>
                <c:pt idx="8364">
                  <c:v>710.4</c:v>
                </c:pt>
                <c:pt idx="8365">
                  <c:v>680.95999999999947</c:v>
                </c:pt>
                <c:pt idx="8366">
                  <c:v>670.72</c:v>
                </c:pt>
                <c:pt idx="8367">
                  <c:v>650.88</c:v>
                </c:pt>
                <c:pt idx="8368">
                  <c:v>630.72</c:v>
                </c:pt>
                <c:pt idx="8369">
                  <c:v>620.79999999999995</c:v>
                </c:pt>
                <c:pt idx="8370">
                  <c:v>610.88</c:v>
                </c:pt>
                <c:pt idx="8371">
                  <c:v>600.95999999999947</c:v>
                </c:pt>
                <c:pt idx="8372">
                  <c:v>590.72</c:v>
                </c:pt>
                <c:pt idx="8373">
                  <c:v>580.79999999999995</c:v>
                </c:pt>
                <c:pt idx="8374">
                  <c:v>570.88</c:v>
                </c:pt>
                <c:pt idx="8375">
                  <c:v>560.95999999999947</c:v>
                </c:pt>
                <c:pt idx="8376">
                  <c:v>550.72</c:v>
                </c:pt>
                <c:pt idx="8377">
                  <c:v>540.79999999999995</c:v>
                </c:pt>
                <c:pt idx="8378">
                  <c:v>540.79999999999995</c:v>
                </c:pt>
                <c:pt idx="8379">
                  <c:v>530.88</c:v>
                </c:pt>
                <c:pt idx="8380">
                  <c:v>523.83999999999946</c:v>
                </c:pt>
                <c:pt idx="8381">
                  <c:v>523.83999999999946</c:v>
                </c:pt>
                <c:pt idx="8382">
                  <c:v>520.95999999999947</c:v>
                </c:pt>
                <c:pt idx="8383">
                  <c:v>510.71999999999969</c:v>
                </c:pt>
                <c:pt idx="8384">
                  <c:v>501.76</c:v>
                </c:pt>
                <c:pt idx="8385">
                  <c:v>501.76</c:v>
                </c:pt>
                <c:pt idx="8386">
                  <c:v>494.71999999999969</c:v>
                </c:pt>
                <c:pt idx="8387">
                  <c:v>489.91999999999962</c:v>
                </c:pt>
                <c:pt idx="8388">
                  <c:v>489.91999999999962</c:v>
                </c:pt>
                <c:pt idx="8389">
                  <c:v>483.84000000000032</c:v>
                </c:pt>
                <c:pt idx="8390">
                  <c:v>478.71999999999969</c:v>
                </c:pt>
                <c:pt idx="8391">
                  <c:v>478.71999999999969</c:v>
                </c:pt>
                <c:pt idx="8392">
                  <c:v>473.91999999999962</c:v>
                </c:pt>
                <c:pt idx="8393">
                  <c:v>469.76</c:v>
                </c:pt>
                <c:pt idx="8394">
                  <c:v>469.76</c:v>
                </c:pt>
                <c:pt idx="8395">
                  <c:v>467.84000000000032</c:v>
                </c:pt>
                <c:pt idx="8396">
                  <c:v>462.71999999999969</c:v>
                </c:pt>
                <c:pt idx="8397">
                  <c:v>462.71999999999969</c:v>
                </c:pt>
                <c:pt idx="8398">
                  <c:v>459.84000000000032</c:v>
                </c:pt>
                <c:pt idx="8399">
                  <c:v>457.91999999999962</c:v>
                </c:pt>
                <c:pt idx="8400">
                  <c:v>457.91999999999962</c:v>
                </c:pt>
                <c:pt idx="8401">
                  <c:v>457.91999999999962</c:v>
                </c:pt>
                <c:pt idx="8402">
                  <c:v>456</c:v>
                </c:pt>
                <c:pt idx="8403">
                  <c:v>456</c:v>
                </c:pt>
                <c:pt idx="8404">
                  <c:v>452.8</c:v>
                </c:pt>
                <c:pt idx="8405">
                  <c:v>448.96</c:v>
                </c:pt>
                <c:pt idx="8406">
                  <c:v>448.96</c:v>
                </c:pt>
                <c:pt idx="8407">
                  <c:v>449.91999999999962</c:v>
                </c:pt>
                <c:pt idx="8408">
                  <c:v>448</c:v>
                </c:pt>
                <c:pt idx="8409">
                  <c:v>448</c:v>
                </c:pt>
                <c:pt idx="8410">
                  <c:v>448</c:v>
                </c:pt>
                <c:pt idx="8411">
                  <c:v>446.71999999999969</c:v>
                </c:pt>
                <c:pt idx="8412">
                  <c:v>446.71999999999969</c:v>
                </c:pt>
                <c:pt idx="8413">
                  <c:v>446.71999999999969</c:v>
                </c:pt>
                <c:pt idx="8414">
                  <c:v>446.71999999999969</c:v>
                </c:pt>
                <c:pt idx="8415">
                  <c:v>446.71999999999969</c:v>
                </c:pt>
                <c:pt idx="8416">
                  <c:v>445.76</c:v>
                </c:pt>
                <c:pt idx="8417">
                  <c:v>446.71999999999969</c:v>
                </c:pt>
                <c:pt idx="8418">
                  <c:v>446.71999999999969</c:v>
                </c:pt>
                <c:pt idx="8419">
                  <c:v>444.8</c:v>
                </c:pt>
                <c:pt idx="8420">
                  <c:v>444.8</c:v>
                </c:pt>
                <c:pt idx="8421">
                  <c:v>494.71999999999969</c:v>
                </c:pt>
                <c:pt idx="8422">
                  <c:v>464.96</c:v>
                </c:pt>
                <c:pt idx="8423">
                  <c:v>461.76</c:v>
                </c:pt>
                <c:pt idx="8424">
                  <c:v>461.76</c:v>
                </c:pt>
                <c:pt idx="8425">
                  <c:v>464</c:v>
                </c:pt>
                <c:pt idx="8426">
                  <c:v>469.76</c:v>
                </c:pt>
                <c:pt idx="8427">
                  <c:v>480</c:v>
                </c:pt>
                <c:pt idx="8428">
                  <c:v>509.76</c:v>
                </c:pt>
                <c:pt idx="8429">
                  <c:v>539.83999999999946</c:v>
                </c:pt>
                <c:pt idx="8430">
                  <c:v>549.76</c:v>
                </c:pt>
                <c:pt idx="8431">
                  <c:v>549.76</c:v>
                </c:pt>
                <c:pt idx="8432">
                  <c:v>560</c:v>
                </c:pt>
                <c:pt idx="8433">
                  <c:v>579.83999999999946</c:v>
                </c:pt>
                <c:pt idx="8434">
                  <c:v>600</c:v>
                </c:pt>
                <c:pt idx="8435">
                  <c:v>619.83999999999946</c:v>
                </c:pt>
                <c:pt idx="8436">
                  <c:v>640</c:v>
                </c:pt>
                <c:pt idx="8437">
                  <c:v>649.91999999999996</c:v>
                </c:pt>
                <c:pt idx="8438">
                  <c:v>657.92</c:v>
                </c:pt>
                <c:pt idx="8439">
                  <c:v>657.92</c:v>
                </c:pt>
                <c:pt idx="8440">
                  <c:v>668.8</c:v>
                </c:pt>
                <c:pt idx="8441">
                  <c:v>668.8</c:v>
                </c:pt>
                <c:pt idx="8442">
                  <c:v>684.8</c:v>
                </c:pt>
                <c:pt idx="8443">
                  <c:v>704.64</c:v>
                </c:pt>
                <c:pt idx="8444">
                  <c:v>704.64</c:v>
                </c:pt>
                <c:pt idx="8445">
                  <c:v>713.6</c:v>
                </c:pt>
                <c:pt idx="8446">
                  <c:v>717.43999999999949</c:v>
                </c:pt>
                <c:pt idx="8447">
                  <c:v>717.43999999999949</c:v>
                </c:pt>
                <c:pt idx="8448">
                  <c:v>725.76</c:v>
                </c:pt>
                <c:pt idx="8449">
                  <c:v>745.6</c:v>
                </c:pt>
                <c:pt idx="8450">
                  <c:v>765.43999999999949</c:v>
                </c:pt>
                <c:pt idx="8451">
                  <c:v>765.43999999999949</c:v>
                </c:pt>
                <c:pt idx="8452">
                  <c:v>795.52</c:v>
                </c:pt>
                <c:pt idx="8453">
                  <c:v>795.52</c:v>
                </c:pt>
                <c:pt idx="8454">
                  <c:v>796.8</c:v>
                </c:pt>
                <c:pt idx="8455">
                  <c:v>796.8</c:v>
                </c:pt>
                <c:pt idx="8456">
                  <c:v>796.8</c:v>
                </c:pt>
                <c:pt idx="8457">
                  <c:v>803.83999999999946</c:v>
                </c:pt>
                <c:pt idx="8458">
                  <c:v>813.43999999999949</c:v>
                </c:pt>
                <c:pt idx="8459">
                  <c:v>823.68000000000052</c:v>
                </c:pt>
                <c:pt idx="8460">
                  <c:v>899.83999999999946</c:v>
                </c:pt>
                <c:pt idx="8461">
                  <c:v>1020.8</c:v>
                </c:pt>
                <c:pt idx="8462">
                  <c:v>1150.72</c:v>
                </c:pt>
                <c:pt idx="8463">
                  <c:v>1275.52</c:v>
                </c:pt>
                <c:pt idx="8464">
                  <c:v>1235.8399999999999</c:v>
                </c:pt>
                <c:pt idx="8465">
                  <c:v>1195.52</c:v>
                </c:pt>
                <c:pt idx="8466">
                  <c:v>1153.92</c:v>
                </c:pt>
                <c:pt idx="8467">
                  <c:v>1113.5999999999999</c:v>
                </c:pt>
                <c:pt idx="8468">
                  <c:v>1082.8799999999999</c:v>
                </c:pt>
                <c:pt idx="8469">
                  <c:v>1041.92</c:v>
                </c:pt>
                <c:pt idx="8470">
                  <c:v>1021.4399999999994</c:v>
                </c:pt>
                <c:pt idx="8471">
                  <c:v>1001.6</c:v>
                </c:pt>
                <c:pt idx="8472">
                  <c:v>981.76</c:v>
                </c:pt>
                <c:pt idx="8473">
                  <c:v>971.52</c:v>
                </c:pt>
                <c:pt idx="8474">
                  <c:v>961.92</c:v>
                </c:pt>
                <c:pt idx="8475">
                  <c:v>951.68000000000052</c:v>
                </c:pt>
                <c:pt idx="8476">
                  <c:v>951.68000000000052</c:v>
                </c:pt>
                <c:pt idx="8477">
                  <c:v>945.92</c:v>
                </c:pt>
                <c:pt idx="8478">
                  <c:v>944.64</c:v>
                </c:pt>
                <c:pt idx="8479">
                  <c:v>944.64</c:v>
                </c:pt>
                <c:pt idx="8480">
                  <c:v>941.43999999999949</c:v>
                </c:pt>
                <c:pt idx="8481">
                  <c:v>931.83999999999946</c:v>
                </c:pt>
                <c:pt idx="8482">
                  <c:v>932.48</c:v>
                </c:pt>
                <c:pt idx="8483">
                  <c:v>932.48</c:v>
                </c:pt>
                <c:pt idx="8484">
                  <c:v>922.88</c:v>
                </c:pt>
                <c:pt idx="8485">
                  <c:v>926.72</c:v>
                </c:pt>
                <c:pt idx="8486">
                  <c:v>916.48</c:v>
                </c:pt>
                <c:pt idx="8487">
                  <c:v>896.64</c:v>
                </c:pt>
                <c:pt idx="8488">
                  <c:v>876.8</c:v>
                </c:pt>
                <c:pt idx="8489">
                  <c:v>866.56</c:v>
                </c:pt>
                <c:pt idx="8490">
                  <c:v>846.72</c:v>
                </c:pt>
                <c:pt idx="8491">
                  <c:v>836.48</c:v>
                </c:pt>
                <c:pt idx="8492">
                  <c:v>826.88</c:v>
                </c:pt>
                <c:pt idx="8493">
                  <c:v>796.8</c:v>
                </c:pt>
                <c:pt idx="8494">
                  <c:v>786.56</c:v>
                </c:pt>
                <c:pt idx="8495">
                  <c:v>766.72</c:v>
                </c:pt>
                <c:pt idx="8496">
                  <c:v>746.88</c:v>
                </c:pt>
                <c:pt idx="8497">
                  <c:v>736.64</c:v>
                </c:pt>
                <c:pt idx="8498">
                  <c:v>726.4</c:v>
                </c:pt>
                <c:pt idx="8499">
                  <c:v>706.56</c:v>
                </c:pt>
                <c:pt idx="8500">
                  <c:v>696.95999999999947</c:v>
                </c:pt>
                <c:pt idx="8501">
                  <c:v>676.48</c:v>
                </c:pt>
                <c:pt idx="8502">
                  <c:v>666.88</c:v>
                </c:pt>
                <c:pt idx="8503">
                  <c:v>656.64</c:v>
                </c:pt>
                <c:pt idx="8504">
                  <c:v>646.72</c:v>
                </c:pt>
                <c:pt idx="8505">
                  <c:v>626.88</c:v>
                </c:pt>
                <c:pt idx="8506">
                  <c:v>616.95999999999947</c:v>
                </c:pt>
                <c:pt idx="8507">
                  <c:v>606.72</c:v>
                </c:pt>
                <c:pt idx="8508">
                  <c:v>586.88</c:v>
                </c:pt>
                <c:pt idx="8509">
                  <c:v>576.95999999999947</c:v>
                </c:pt>
                <c:pt idx="8510">
                  <c:v>566.72</c:v>
                </c:pt>
                <c:pt idx="8511">
                  <c:v>556.79999999999995</c:v>
                </c:pt>
                <c:pt idx="8512">
                  <c:v>556.79999999999995</c:v>
                </c:pt>
                <c:pt idx="8513">
                  <c:v>547.83999999999946</c:v>
                </c:pt>
                <c:pt idx="8514">
                  <c:v>541.76</c:v>
                </c:pt>
                <c:pt idx="8515">
                  <c:v>531.83999999999946</c:v>
                </c:pt>
                <c:pt idx="8516">
                  <c:v>530.88</c:v>
                </c:pt>
                <c:pt idx="8517">
                  <c:v>520.95999999999947</c:v>
                </c:pt>
                <c:pt idx="8518">
                  <c:v>520.95999999999947</c:v>
                </c:pt>
                <c:pt idx="8519">
                  <c:v>516.79999999999995</c:v>
                </c:pt>
                <c:pt idx="8520">
                  <c:v>509.76</c:v>
                </c:pt>
                <c:pt idx="8521">
                  <c:v>509.76</c:v>
                </c:pt>
                <c:pt idx="8522">
                  <c:v>501.76</c:v>
                </c:pt>
                <c:pt idx="8523">
                  <c:v>496.96</c:v>
                </c:pt>
                <c:pt idx="8524">
                  <c:v>496.96</c:v>
                </c:pt>
                <c:pt idx="8525">
                  <c:v>497.91999999999962</c:v>
                </c:pt>
                <c:pt idx="8526">
                  <c:v>489.91999999999962</c:v>
                </c:pt>
                <c:pt idx="8527">
                  <c:v>489.91999999999962</c:v>
                </c:pt>
                <c:pt idx="8528">
                  <c:v>486.71999999999969</c:v>
                </c:pt>
                <c:pt idx="8529">
                  <c:v>481.91999999999962</c:v>
                </c:pt>
                <c:pt idx="8530">
                  <c:v>481.91999999999962</c:v>
                </c:pt>
                <c:pt idx="8531">
                  <c:v>478.71999999999969</c:v>
                </c:pt>
                <c:pt idx="8532">
                  <c:v>475.84000000000032</c:v>
                </c:pt>
                <c:pt idx="8533">
                  <c:v>475.84000000000032</c:v>
                </c:pt>
                <c:pt idx="8534">
                  <c:v>472</c:v>
                </c:pt>
                <c:pt idx="8535">
                  <c:v>468.8</c:v>
                </c:pt>
                <c:pt idx="8536">
                  <c:v>468.8</c:v>
                </c:pt>
                <c:pt idx="8537">
                  <c:v>467.84000000000032</c:v>
                </c:pt>
                <c:pt idx="8538">
                  <c:v>465.91999999999962</c:v>
                </c:pt>
                <c:pt idx="8539">
                  <c:v>465.91999999999962</c:v>
                </c:pt>
                <c:pt idx="8540">
                  <c:v>464</c:v>
                </c:pt>
                <c:pt idx="8541">
                  <c:v>460.8</c:v>
                </c:pt>
                <c:pt idx="8542">
                  <c:v>460.8</c:v>
                </c:pt>
                <c:pt idx="8543">
                  <c:v>457.91999999999962</c:v>
                </c:pt>
                <c:pt idx="8544">
                  <c:v>459.84000000000032</c:v>
                </c:pt>
                <c:pt idx="8545">
                  <c:v>459.84000000000032</c:v>
                </c:pt>
                <c:pt idx="8546">
                  <c:v>456.96</c:v>
                </c:pt>
                <c:pt idx="8547">
                  <c:v>454.71999999999969</c:v>
                </c:pt>
                <c:pt idx="8548">
                  <c:v>454.71999999999969</c:v>
                </c:pt>
                <c:pt idx="8549">
                  <c:v>451.84000000000032</c:v>
                </c:pt>
                <c:pt idx="8550">
                  <c:v>451.84000000000032</c:v>
                </c:pt>
                <c:pt idx="8551">
                  <c:v>451.84000000000032</c:v>
                </c:pt>
                <c:pt idx="8552">
                  <c:v>452.8</c:v>
                </c:pt>
                <c:pt idx="8553">
                  <c:v>450.88</c:v>
                </c:pt>
                <c:pt idx="8554">
                  <c:v>450.88</c:v>
                </c:pt>
                <c:pt idx="8555">
                  <c:v>448.96</c:v>
                </c:pt>
                <c:pt idx="8556">
                  <c:v>449.91999999999962</c:v>
                </c:pt>
                <c:pt idx="8557">
                  <c:v>449.91999999999962</c:v>
                </c:pt>
                <c:pt idx="8558">
                  <c:v>450.88</c:v>
                </c:pt>
                <c:pt idx="8559">
                  <c:v>452.8</c:v>
                </c:pt>
                <c:pt idx="8560">
                  <c:v>452.8</c:v>
                </c:pt>
                <c:pt idx="8561">
                  <c:v>449.91999999999962</c:v>
                </c:pt>
                <c:pt idx="8562">
                  <c:v>449.91999999999962</c:v>
                </c:pt>
                <c:pt idx="8563">
                  <c:v>449.91999999999962</c:v>
                </c:pt>
                <c:pt idx="8564">
                  <c:v>452.8</c:v>
                </c:pt>
                <c:pt idx="8565">
                  <c:v>452.8</c:v>
                </c:pt>
                <c:pt idx="8566">
                  <c:v>472.96</c:v>
                </c:pt>
                <c:pt idx="8567">
                  <c:v>472.96</c:v>
                </c:pt>
                <c:pt idx="8568">
                  <c:v>469.76</c:v>
                </c:pt>
                <c:pt idx="8569">
                  <c:v>469.76</c:v>
                </c:pt>
                <c:pt idx="8570">
                  <c:v>472</c:v>
                </c:pt>
                <c:pt idx="8571">
                  <c:v>481.91999999999962</c:v>
                </c:pt>
                <c:pt idx="8572">
                  <c:v>577.91999999999996</c:v>
                </c:pt>
                <c:pt idx="8573">
                  <c:v>665.6</c:v>
                </c:pt>
                <c:pt idx="8574">
                  <c:v>881.92</c:v>
                </c:pt>
                <c:pt idx="8575">
                  <c:v>728.95999999999947</c:v>
                </c:pt>
                <c:pt idx="8576">
                  <c:v>858.88</c:v>
                </c:pt>
                <c:pt idx="8577">
                  <c:v>917.76</c:v>
                </c:pt>
                <c:pt idx="8578">
                  <c:v>1001.6</c:v>
                </c:pt>
                <c:pt idx="8579">
                  <c:v>1088.6399999999999</c:v>
                </c:pt>
                <c:pt idx="8580">
                  <c:v>1061.76</c:v>
                </c:pt>
                <c:pt idx="8581">
                  <c:v>1192.96</c:v>
                </c:pt>
                <c:pt idx="8582">
                  <c:v>1182.72</c:v>
                </c:pt>
                <c:pt idx="8583">
                  <c:v>809.6</c:v>
                </c:pt>
                <c:pt idx="8584">
                  <c:v>851.83999999999946</c:v>
                </c:pt>
                <c:pt idx="8585">
                  <c:v>913.92</c:v>
                </c:pt>
                <c:pt idx="8586">
                  <c:v>821.76</c:v>
                </c:pt>
                <c:pt idx="8587">
                  <c:v>861.43999999999949</c:v>
                </c:pt>
                <c:pt idx="8588">
                  <c:v>865.92</c:v>
                </c:pt>
                <c:pt idx="8589">
                  <c:v>1162.8799999999999</c:v>
                </c:pt>
                <c:pt idx="8590">
                  <c:v>1132.8</c:v>
                </c:pt>
                <c:pt idx="8591">
                  <c:v>1092.48</c:v>
                </c:pt>
                <c:pt idx="8592">
                  <c:v>1052.8</c:v>
                </c:pt>
                <c:pt idx="8593">
                  <c:v>1011.8399999999992</c:v>
                </c:pt>
                <c:pt idx="8594">
                  <c:v>980.48</c:v>
                </c:pt>
                <c:pt idx="8595">
                  <c:v>1045.76</c:v>
                </c:pt>
                <c:pt idx="8596">
                  <c:v>1038.72</c:v>
                </c:pt>
                <c:pt idx="8597">
                  <c:v>987.52</c:v>
                </c:pt>
                <c:pt idx="8598">
                  <c:v>1008.64</c:v>
                </c:pt>
                <c:pt idx="8599">
                  <c:v>1008.64</c:v>
                </c:pt>
                <c:pt idx="8600">
                  <c:v>1008.64</c:v>
                </c:pt>
                <c:pt idx="8601">
                  <c:v>986.88</c:v>
                </c:pt>
                <c:pt idx="8602">
                  <c:v>1014.4</c:v>
                </c:pt>
                <c:pt idx="8603">
                  <c:v>1077.76</c:v>
                </c:pt>
                <c:pt idx="8604">
                  <c:v>1034.8799999999999</c:v>
                </c:pt>
                <c:pt idx="8605">
                  <c:v>1044.48</c:v>
                </c:pt>
                <c:pt idx="8606">
                  <c:v>1053.44</c:v>
                </c:pt>
                <c:pt idx="8607">
                  <c:v>1160.96</c:v>
                </c:pt>
                <c:pt idx="8608">
                  <c:v>1192.96</c:v>
                </c:pt>
                <c:pt idx="8609">
                  <c:v>1255.6799999999998</c:v>
                </c:pt>
                <c:pt idx="8610">
                  <c:v>1029.76</c:v>
                </c:pt>
                <c:pt idx="8611">
                  <c:v>802.56</c:v>
                </c:pt>
                <c:pt idx="8612">
                  <c:v>845.43999999999949</c:v>
                </c:pt>
                <c:pt idx="8613">
                  <c:v>905.6</c:v>
                </c:pt>
                <c:pt idx="8614">
                  <c:v>936.95999999999947</c:v>
                </c:pt>
                <c:pt idx="8615">
                  <c:v>976.64</c:v>
                </c:pt>
                <c:pt idx="8616">
                  <c:v>1016.9599999999994</c:v>
                </c:pt>
                <c:pt idx="8617">
                  <c:v>1026.56</c:v>
                </c:pt>
                <c:pt idx="8618">
                  <c:v>1067.52</c:v>
                </c:pt>
                <c:pt idx="8619">
                  <c:v>1078.4000000000001</c:v>
                </c:pt>
                <c:pt idx="8620">
                  <c:v>1016.9599999999994</c:v>
                </c:pt>
                <c:pt idx="8621">
                  <c:v>996.48</c:v>
                </c:pt>
                <c:pt idx="8622">
                  <c:v>976.64</c:v>
                </c:pt>
                <c:pt idx="8623">
                  <c:v>905.6</c:v>
                </c:pt>
                <c:pt idx="8624">
                  <c:v>845.43999999999949</c:v>
                </c:pt>
                <c:pt idx="8625">
                  <c:v>814.72</c:v>
                </c:pt>
                <c:pt idx="8626">
                  <c:v>814.72</c:v>
                </c:pt>
                <c:pt idx="8627">
                  <c:v>814.72</c:v>
                </c:pt>
                <c:pt idx="8628">
                  <c:v>804.48</c:v>
                </c:pt>
                <c:pt idx="8629">
                  <c:v>794.88</c:v>
                </c:pt>
                <c:pt idx="8630">
                  <c:v>764.8</c:v>
                </c:pt>
                <c:pt idx="8631">
                  <c:v>754.56</c:v>
                </c:pt>
                <c:pt idx="8632">
                  <c:v>754.56</c:v>
                </c:pt>
                <c:pt idx="8633">
                  <c:v>724.48</c:v>
                </c:pt>
                <c:pt idx="8634">
                  <c:v>714.88</c:v>
                </c:pt>
                <c:pt idx="8635">
                  <c:v>694.4</c:v>
                </c:pt>
                <c:pt idx="8636">
                  <c:v>684.8</c:v>
                </c:pt>
                <c:pt idx="8637">
                  <c:v>674.56</c:v>
                </c:pt>
                <c:pt idx="8638">
                  <c:v>664.95999999999947</c:v>
                </c:pt>
                <c:pt idx="8639">
                  <c:v>654.72</c:v>
                </c:pt>
                <c:pt idx="8640">
                  <c:v>634.88</c:v>
                </c:pt>
                <c:pt idx="8641">
                  <c:v>624.95999999999947</c:v>
                </c:pt>
                <c:pt idx="8642">
                  <c:v>614.72</c:v>
                </c:pt>
                <c:pt idx="8643">
                  <c:v>604.79999999999995</c:v>
                </c:pt>
                <c:pt idx="8644">
                  <c:v>594.88</c:v>
                </c:pt>
                <c:pt idx="8645">
                  <c:v>594.88</c:v>
                </c:pt>
                <c:pt idx="8646">
                  <c:v>586.88</c:v>
                </c:pt>
                <c:pt idx="8647">
                  <c:v>566.72</c:v>
                </c:pt>
                <c:pt idx="8648">
                  <c:v>566.72</c:v>
                </c:pt>
                <c:pt idx="8649">
                  <c:v>556.79999999999995</c:v>
                </c:pt>
                <c:pt idx="8650">
                  <c:v>550.72</c:v>
                </c:pt>
                <c:pt idx="8651">
                  <c:v>550.72</c:v>
                </c:pt>
                <c:pt idx="8652">
                  <c:v>546.88</c:v>
                </c:pt>
                <c:pt idx="8653">
                  <c:v>537.91999999999996</c:v>
                </c:pt>
                <c:pt idx="8654">
                  <c:v>496.96</c:v>
                </c:pt>
                <c:pt idx="8655">
                  <c:v>516.79999999999995</c:v>
                </c:pt>
                <c:pt idx="8656">
                  <c:v>506.88</c:v>
                </c:pt>
                <c:pt idx="8657">
                  <c:v>506.88</c:v>
                </c:pt>
                <c:pt idx="8658">
                  <c:v>500.8</c:v>
                </c:pt>
                <c:pt idx="8659">
                  <c:v>498.88</c:v>
                </c:pt>
                <c:pt idx="8660">
                  <c:v>498.88</c:v>
                </c:pt>
                <c:pt idx="8661">
                  <c:v>494.71999999999969</c:v>
                </c:pt>
                <c:pt idx="8662">
                  <c:v>489.91999999999962</c:v>
                </c:pt>
                <c:pt idx="8663">
                  <c:v>489.91999999999962</c:v>
                </c:pt>
                <c:pt idx="8664">
                  <c:v>484.8</c:v>
                </c:pt>
                <c:pt idx="8665">
                  <c:v>480.96</c:v>
                </c:pt>
                <c:pt idx="8666">
                  <c:v>480.96</c:v>
                </c:pt>
                <c:pt idx="8667">
                  <c:v>480.96</c:v>
                </c:pt>
                <c:pt idx="8668">
                  <c:v>476.8</c:v>
                </c:pt>
                <c:pt idx="8669">
                  <c:v>476.8</c:v>
                </c:pt>
                <c:pt idx="8670">
                  <c:v>474.88</c:v>
                </c:pt>
                <c:pt idx="8671">
                  <c:v>469.76</c:v>
                </c:pt>
                <c:pt idx="8672">
                  <c:v>469.76</c:v>
                </c:pt>
                <c:pt idx="8673">
                  <c:v>468.8</c:v>
                </c:pt>
                <c:pt idx="8674">
                  <c:v>465.91999999999962</c:v>
                </c:pt>
                <c:pt idx="8675">
                  <c:v>465.91999999999962</c:v>
                </c:pt>
                <c:pt idx="8676">
                  <c:v>464</c:v>
                </c:pt>
                <c:pt idx="8677">
                  <c:v>459.84000000000032</c:v>
                </c:pt>
                <c:pt idx="8678">
                  <c:v>459.84000000000032</c:v>
                </c:pt>
                <c:pt idx="8679">
                  <c:v>459.84000000000032</c:v>
                </c:pt>
                <c:pt idx="8680">
                  <c:v>458.88</c:v>
                </c:pt>
                <c:pt idx="8681">
                  <c:v>458.88</c:v>
                </c:pt>
                <c:pt idx="8682">
                  <c:v>456.96</c:v>
                </c:pt>
                <c:pt idx="8683">
                  <c:v>453.76</c:v>
                </c:pt>
                <c:pt idx="8684">
                  <c:v>453.76</c:v>
                </c:pt>
                <c:pt idx="8685">
                  <c:v>453.76</c:v>
                </c:pt>
                <c:pt idx="8686">
                  <c:v>452.8</c:v>
                </c:pt>
                <c:pt idx="8687">
                  <c:v>452.8</c:v>
                </c:pt>
                <c:pt idx="8688">
                  <c:v>450.88</c:v>
                </c:pt>
                <c:pt idx="8689">
                  <c:v>449.91999999999962</c:v>
                </c:pt>
                <c:pt idx="8690">
                  <c:v>449.91999999999962</c:v>
                </c:pt>
                <c:pt idx="8691">
                  <c:v>448</c:v>
                </c:pt>
                <c:pt idx="8692">
                  <c:v>446.71999999999969</c:v>
                </c:pt>
                <c:pt idx="8693">
                  <c:v>446.71999999999969</c:v>
                </c:pt>
                <c:pt idx="8694">
                  <c:v>446.71999999999969</c:v>
                </c:pt>
                <c:pt idx="8695">
                  <c:v>444.8</c:v>
                </c:pt>
                <c:pt idx="8696">
                  <c:v>444.8</c:v>
                </c:pt>
                <c:pt idx="8697">
                  <c:v>442.88</c:v>
                </c:pt>
                <c:pt idx="8698">
                  <c:v>442.88</c:v>
                </c:pt>
                <c:pt idx="8699">
                  <c:v>442.88</c:v>
                </c:pt>
                <c:pt idx="8700">
                  <c:v>442.88</c:v>
                </c:pt>
                <c:pt idx="8701">
                  <c:v>438.71999999999969</c:v>
                </c:pt>
                <c:pt idx="8702">
                  <c:v>438.71999999999969</c:v>
                </c:pt>
                <c:pt idx="8703">
                  <c:v>438.71999999999969</c:v>
                </c:pt>
                <c:pt idx="8704">
                  <c:v>435.84000000000032</c:v>
                </c:pt>
                <c:pt idx="8705">
                  <c:v>435.84000000000032</c:v>
                </c:pt>
                <c:pt idx="8706">
                  <c:v>434.88</c:v>
                </c:pt>
                <c:pt idx="8707">
                  <c:v>432.96</c:v>
                </c:pt>
                <c:pt idx="8708">
                  <c:v>432.96</c:v>
                </c:pt>
                <c:pt idx="8709">
                  <c:v>432.96</c:v>
                </c:pt>
                <c:pt idx="8710">
                  <c:v>433.91999999999962</c:v>
                </c:pt>
                <c:pt idx="8711">
                  <c:v>433.91999999999962</c:v>
                </c:pt>
                <c:pt idx="8712">
                  <c:v>432</c:v>
                </c:pt>
                <c:pt idx="8713">
                  <c:v>432.96</c:v>
                </c:pt>
                <c:pt idx="8714">
                  <c:v>432.96</c:v>
                </c:pt>
                <c:pt idx="8715">
                  <c:v>432</c:v>
                </c:pt>
                <c:pt idx="8716">
                  <c:v>434.88</c:v>
                </c:pt>
                <c:pt idx="8717">
                  <c:v>552.95999999999947</c:v>
                </c:pt>
                <c:pt idx="8718">
                  <c:v>699.52</c:v>
                </c:pt>
                <c:pt idx="8719">
                  <c:v>668.8</c:v>
                </c:pt>
                <c:pt idx="8720">
                  <c:v>691.83999999999946</c:v>
                </c:pt>
                <c:pt idx="8721">
                  <c:v>741.76</c:v>
                </c:pt>
                <c:pt idx="8722">
                  <c:v>770.56</c:v>
                </c:pt>
                <c:pt idx="8723">
                  <c:v>758.4</c:v>
                </c:pt>
                <c:pt idx="8724">
                  <c:v>834.56</c:v>
                </c:pt>
                <c:pt idx="8725">
                  <c:v>882.56</c:v>
                </c:pt>
                <c:pt idx="8726">
                  <c:v>902.4</c:v>
                </c:pt>
                <c:pt idx="8727">
                  <c:v>826.88</c:v>
                </c:pt>
                <c:pt idx="8728">
                  <c:v>942.72</c:v>
                </c:pt>
                <c:pt idx="8729">
                  <c:v>994.56</c:v>
                </c:pt>
                <c:pt idx="8730">
                  <c:v>1515.52</c:v>
                </c:pt>
                <c:pt idx="8731">
                  <c:v>1157.76</c:v>
                </c:pt>
                <c:pt idx="8732">
                  <c:v>1004.8</c:v>
                </c:pt>
                <c:pt idx="8733">
                  <c:v>924.8</c:v>
                </c:pt>
                <c:pt idx="8734">
                  <c:v>854.4</c:v>
                </c:pt>
                <c:pt idx="8735">
                  <c:v>824.95999999999947</c:v>
                </c:pt>
                <c:pt idx="8736">
                  <c:v>814.72</c:v>
                </c:pt>
                <c:pt idx="8737">
                  <c:v>804.48</c:v>
                </c:pt>
                <c:pt idx="8738">
                  <c:v>734.72</c:v>
                </c:pt>
                <c:pt idx="8739">
                  <c:v>765.43999999999949</c:v>
                </c:pt>
                <c:pt idx="8740">
                  <c:v>786.56</c:v>
                </c:pt>
                <c:pt idx="8741">
                  <c:v>825.6</c:v>
                </c:pt>
                <c:pt idx="8742">
                  <c:v>859.52</c:v>
                </c:pt>
                <c:pt idx="8743">
                  <c:v>1292.8</c:v>
                </c:pt>
                <c:pt idx="8744">
                  <c:v>806.4</c:v>
                </c:pt>
                <c:pt idx="8745">
                  <c:v>709.76</c:v>
                </c:pt>
                <c:pt idx="8746">
                  <c:v>606.72</c:v>
                </c:pt>
                <c:pt idx="8747">
                  <c:v>555.83999999999946</c:v>
                </c:pt>
                <c:pt idx="8748">
                  <c:v>659.83999999999946</c:v>
                </c:pt>
                <c:pt idx="8749">
                  <c:v>699.52</c:v>
                </c:pt>
                <c:pt idx="8750">
                  <c:v>729.6</c:v>
                </c:pt>
                <c:pt idx="8751">
                  <c:v>779.52</c:v>
                </c:pt>
                <c:pt idx="8752">
                  <c:v>800</c:v>
                </c:pt>
                <c:pt idx="8753">
                  <c:v>819.83999999999946</c:v>
                </c:pt>
                <c:pt idx="8754">
                  <c:v>830.72</c:v>
                </c:pt>
                <c:pt idx="8755">
                  <c:v>860.8</c:v>
                </c:pt>
                <c:pt idx="8756">
                  <c:v>871.68000000000052</c:v>
                </c:pt>
                <c:pt idx="8757">
                  <c:v>869.76</c:v>
                </c:pt>
                <c:pt idx="8758">
                  <c:v>818.56</c:v>
                </c:pt>
                <c:pt idx="8759">
                  <c:v>768</c:v>
                </c:pt>
                <c:pt idx="8760">
                  <c:v>706.56</c:v>
                </c:pt>
                <c:pt idx="8761">
                  <c:v>706.56</c:v>
                </c:pt>
                <c:pt idx="8762">
                  <c:v>697.6</c:v>
                </c:pt>
                <c:pt idx="8763">
                  <c:v>677.76</c:v>
                </c:pt>
                <c:pt idx="8764">
                  <c:v>667.52</c:v>
                </c:pt>
                <c:pt idx="8765">
                  <c:v>657.92</c:v>
                </c:pt>
                <c:pt idx="8766">
                  <c:v>657.92</c:v>
                </c:pt>
                <c:pt idx="8767">
                  <c:v>637.76</c:v>
                </c:pt>
                <c:pt idx="8768">
                  <c:v>637.76</c:v>
                </c:pt>
                <c:pt idx="8769">
                  <c:v>636.79999999999995</c:v>
                </c:pt>
                <c:pt idx="8770">
                  <c:v>626.88</c:v>
                </c:pt>
                <c:pt idx="8771">
                  <c:v>616.95999999999947</c:v>
                </c:pt>
                <c:pt idx="8772">
                  <c:v>616.95999999999947</c:v>
                </c:pt>
                <c:pt idx="8773">
                  <c:v>606.72</c:v>
                </c:pt>
                <c:pt idx="8774">
                  <c:v>600</c:v>
                </c:pt>
                <c:pt idx="8775">
                  <c:v>600</c:v>
                </c:pt>
                <c:pt idx="8776">
                  <c:v>589.76</c:v>
                </c:pt>
                <c:pt idx="8777">
                  <c:v>579.83999999999946</c:v>
                </c:pt>
                <c:pt idx="8778">
                  <c:v>570.88</c:v>
                </c:pt>
                <c:pt idx="8779">
                  <c:v>570.88</c:v>
                </c:pt>
                <c:pt idx="8780">
                  <c:v>560.95999999999947</c:v>
                </c:pt>
                <c:pt idx="8781">
                  <c:v>552</c:v>
                </c:pt>
                <c:pt idx="8782">
                  <c:v>552</c:v>
                </c:pt>
                <c:pt idx="8783">
                  <c:v>545.91999999999996</c:v>
                </c:pt>
                <c:pt idx="8784">
                  <c:v>536</c:v>
                </c:pt>
                <c:pt idx="8785">
                  <c:v>536</c:v>
                </c:pt>
                <c:pt idx="8786">
                  <c:v>530.88</c:v>
                </c:pt>
                <c:pt idx="8787">
                  <c:v>522.88</c:v>
                </c:pt>
                <c:pt idx="8788">
                  <c:v>522.88</c:v>
                </c:pt>
                <c:pt idx="8789">
                  <c:v>518.72</c:v>
                </c:pt>
                <c:pt idx="8790">
                  <c:v>512.95999999999947</c:v>
                </c:pt>
                <c:pt idx="8791">
                  <c:v>512.95999999999947</c:v>
                </c:pt>
                <c:pt idx="8792">
                  <c:v>502.71999999999969</c:v>
                </c:pt>
                <c:pt idx="8793">
                  <c:v>501.76</c:v>
                </c:pt>
                <c:pt idx="8794">
                  <c:v>501.76</c:v>
                </c:pt>
                <c:pt idx="8795">
                  <c:v>493.76</c:v>
                </c:pt>
                <c:pt idx="8796">
                  <c:v>491.84000000000032</c:v>
                </c:pt>
                <c:pt idx="8797">
                  <c:v>491.84000000000032</c:v>
                </c:pt>
                <c:pt idx="8798">
                  <c:v>485.76</c:v>
                </c:pt>
                <c:pt idx="8799">
                  <c:v>481.91999999999962</c:v>
                </c:pt>
                <c:pt idx="8800">
                  <c:v>481.91999999999962</c:v>
                </c:pt>
                <c:pt idx="8801">
                  <c:v>477.76</c:v>
                </c:pt>
                <c:pt idx="8802">
                  <c:v>473.91999999999962</c:v>
                </c:pt>
                <c:pt idx="8803">
                  <c:v>473.91999999999962</c:v>
                </c:pt>
                <c:pt idx="8804">
                  <c:v>470.71999999999969</c:v>
                </c:pt>
                <c:pt idx="8805">
                  <c:v>465.91999999999962</c:v>
                </c:pt>
                <c:pt idx="8806">
                  <c:v>465.91999999999962</c:v>
                </c:pt>
                <c:pt idx="8807">
                  <c:v>464.96</c:v>
                </c:pt>
                <c:pt idx="8808">
                  <c:v>464.96</c:v>
                </c:pt>
                <c:pt idx="8809">
                  <c:v>464.96</c:v>
                </c:pt>
                <c:pt idx="8810">
                  <c:v>460.8</c:v>
                </c:pt>
                <c:pt idx="8811">
                  <c:v>457.91999999999962</c:v>
                </c:pt>
                <c:pt idx="8812">
                  <c:v>457.91999999999962</c:v>
                </c:pt>
                <c:pt idx="8813">
                  <c:v>456</c:v>
                </c:pt>
                <c:pt idx="8814">
                  <c:v>454.71999999999969</c:v>
                </c:pt>
                <c:pt idx="8815">
                  <c:v>454.71999999999969</c:v>
                </c:pt>
                <c:pt idx="8816">
                  <c:v>454.71999999999969</c:v>
                </c:pt>
                <c:pt idx="8817">
                  <c:v>453.76</c:v>
                </c:pt>
                <c:pt idx="8818">
                  <c:v>453.76</c:v>
                </c:pt>
                <c:pt idx="8819">
                  <c:v>450.88</c:v>
                </c:pt>
                <c:pt idx="8820">
                  <c:v>449.91999999999962</c:v>
                </c:pt>
                <c:pt idx="8821">
                  <c:v>449.91999999999962</c:v>
                </c:pt>
                <c:pt idx="8822">
                  <c:v>448.96</c:v>
                </c:pt>
                <c:pt idx="8823">
                  <c:v>448</c:v>
                </c:pt>
                <c:pt idx="8824">
                  <c:v>448</c:v>
                </c:pt>
                <c:pt idx="8825">
                  <c:v>446.71999999999969</c:v>
                </c:pt>
                <c:pt idx="8826">
                  <c:v>443.84000000000032</c:v>
                </c:pt>
                <c:pt idx="8827">
                  <c:v>443.84000000000032</c:v>
                </c:pt>
                <c:pt idx="8828">
                  <c:v>441.91999999999962</c:v>
                </c:pt>
                <c:pt idx="8829">
                  <c:v>442.88</c:v>
                </c:pt>
                <c:pt idx="8830">
                  <c:v>442.88</c:v>
                </c:pt>
                <c:pt idx="8831">
                  <c:v>442.88</c:v>
                </c:pt>
                <c:pt idx="8832">
                  <c:v>440.96</c:v>
                </c:pt>
                <c:pt idx="8833">
                  <c:v>440.96</c:v>
                </c:pt>
                <c:pt idx="8834">
                  <c:v>438.71999999999969</c:v>
                </c:pt>
                <c:pt idx="8835">
                  <c:v>440</c:v>
                </c:pt>
                <c:pt idx="8836">
                  <c:v>440</c:v>
                </c:pt>
                <c:pt idx="8837">
                  <c:v>440</c:v>
                </c:pt>
                <c:pt idx="8838">
                  <c:v>437.76</c:v>
                </c:pt>
                <c:pt idx="8839">
                  <c:v>437.76</c:v>
                </c:pt>
                <c:pt idx="8840">
                  <c:v>438.71999999999969</c:v>
                </c:pt>
                <c:pt idx="8841">
                  <c:v>437.76</c:v>
                </c:pt>
                <c:pt idx="8842">
                  <c:v>437.76</c:v>
                </c:pt>
                <c:pt idx="8843">
                  <c:v>434.88</c:v>
                </c:pt>
                <c:pt idx="8844">
                  <c:v>434.88</c:v>
                </c:pt>
                <c:pt idx="8845">
                  <c:v>434.88</c:v>
                </c:pt>
                <c:pt idx="8846">
                  <c:v>433.91999999999962</c:v>
                </c:pt>
                <c:pt idx="8847">
                  <c:v>434.88</c:v>
                </c:pt>
                <c:pt idx="8848">
                  <c:v>434.88</c:v>
                </c:pt>
                <c:pt idx="8849">
                  <c:v>432.96</c:v>
                </c:pt>
                <c:pt idx="8850">
                  <c:v>432</c:v>
                </c:pt>
                <c:pt idx="8851">
                  <c:v>432</c:v>
                </c:pt>
                <c:pt idx="8852">
                  <c:v>432.96</c:v>
                </c:pt>
                <c:pt idx="8853">
                  <c:v>432</c:v>
                </c:pt>
                <c:pt idx="8854">
                  <c:v>432</c:v>
                </c:pt>
                <c:pt idx="8855">
                  <c:v>430.71999999999969</c:v>
                </c:pt>
                <c:pt idx="8856">
                  <c:v>430.71999999999969</c:v>
                </c:pt>
                <c:pt idx="8857">
                  <c:v>430.71999999999969</c:v>
                </c:pt>
                <c:pt idx="8858">
                  <c:v>429.76</c:v>
                </c:pt>
                <c:pt idx="8859">
                  <c:v>430.71999999999969</c:v>
                </c:pt>
                <c:pt idx="8860">
                  <c:v>430.71999999999969</c:v>
                </c:pt>
                <c:pt idx="8861">
                  <c:v>429.76</c:v>
                </c:pt>
                <c:pt idx="8862">
                  <c:v>429.76</c:v>
                </c:pt>
                <c:pt idx="8863">
                  <c:v>429.76</c:v>
                </c:pt>
                <c:pt idx="8864">
                  <c:v>430.71999999999969</c:v>
                </c:pt>
                <c:pt idx="8865">
                  <c:v>430.71999999999969</c:v>
                </c:pt>
                <c:pt idx="8866">
                  <c:v>430.71999999999969</c:v>
                </c:pt>
                <c:pt idx="8867">
                  <c:v>430.71999999999969</c:v>
                </c:pt>
                <c:pt idx="8868">
                  <c:v>432</c:v>
                </c:pt>
                <c:pt idx="8869">
                  <c:v>432</c:v>
                </c:pt>
                <c:pt idx="8870">
                  <c:v>430.71999999999969</c:v>
                </c:pt>
                <c:pt idx="8871">
                  <c:v>428.8</c:v>
                </c:pt>
                <c:pt idx="8872">
                  <c:v>428.8</c:v>
                </c:pt>
                <c:pt idx="8873">
                  <c:v>427.84000000000032</c:v>
                </c:pt>
                <c:pt idx="8874">
                  <c:v>426.88</c:v>
                </c:pt>
                <c:pt idx="8875">
                  <c:v>426.88</c:v>
                </c:pt>
                <c:pt idx="8876">
                  <c:v>428.8</c:v>
                </c:pt>
                <c:pt idx="8877">
                  <c:v>427.84000000000032</c:v>
                </c:pt>
                <c:pt idx="8878">
                  <c:v>427.84000000000032</c:v>
                </c:pt>
                <c:pt idx="8879">
                  <c:v>428.8</c:v>
                </c:pt>
                <c:pt idx="8880">
                  <c:v>427.84000000000032</c:v>
                </c:pt>
                <c:pt idx="8881">
                  <c:v>427.84000000000032</c:v>
                </c:pt>
                <c:pt idx="8882">
                  <c:v>427.84000000000032</c:v>
                </c:pt>
                <c:pt idx="8883">
                  <c:v>424.96</c:v>
                </c:pt>
                <c:pt idx="8884">
                  <c:v>424.96</c:v>
                </c:pt>
                <c:pt idx="8885">
                  <c:v>425.91999999999962</c:v>
                </c:pt>
                <c:pt idx="8886">
                  <c:v>424.96</c:v>
                </c:pt>
                <c:pt idx="8887">
                  <c:v>424.96</c:v>
                </c:pt>
                <c:pt idx="8888">
                  <c:v>425.91999999999962</c:v>
                </c:pt>
                <c:pt idx="8889">
                  <c:v>424</c:v>
                </c:pt>
                <c:pt idx="8890">
                  <c:v>424</c:v>
                </c:pt>
                <c:pt idx="8891">
                  <c:v>422.71999999999969</c:v>
                </c:pt>
                <c:pt idx="8892">
                  <c:v>421.76</c:v>
                </c:pt>
                <c:pt idx="8893">
                  <c:v>421.76</c:v>
                </c:pt>
                <c:pt idx="8894">
                  <c:v>421.76</c:v>
                </c:pt>
                <c:pt idx="8895">
                  <c:v>421.76</c:v>
                </c:pt>
                <c:pt idx="8896">
                  <c:v>421.76</c:v>
                </c:pt>
                <c:pt idx="8897">
                  <c:v>419.84000000000032</c:v>
                </c:pt>
                <c:pt idx="8898">
                  <c:v>420.8</c:v>
                </c:pt>
                <c:pt idx="8899">
                  <c:v>420.8</c:v>
                </c:pt>
                <c:pt idx="8900">
                  <c:v>418.88</c:v>
                </c:pt>
                <c:pt idx="8901">
                  <c:v>418.88</c:v>
                </c:pt>
                <c:pt idx="8902">
                  <c:v>418.88</c:v>
                </c:pt>
                <c:pt idx="8903">
                  <c:v>416.96</c:v>
                </c:pt>
                <c:pt idx="8904">
                  <c:v>417.91999999999962</c:v>
                </c:pt>
                <c:pt idx="8905">
                  <c:v>417.91999999999962</c:v>
                </c:pt>
                <c:pt idx="8906">
                  <c:v>416.96</c:v>
                </c:pt>
                <c:pt idx="8907">
                  <c:v>416.96</c:v>
                </c:pt>
                <c:pt idx="8908">
                  <c:v>416.96</c:v>
                </c:pt>
                <c:pt idx="8909">
                  <c:v>416</c:v>
                </c:pt>
                <c:pt idx="8910">
                  <c:v>416.96</c:v>
                </c:pt>
                <c:pt idx="8911">
                  <c:v>416.96</c:v>
                </c:pt>
                <c:pt idx="8912">
                  <c:v>416</c:v>
                </c:pt>
                <c:pt idx="8913">
                  <c:v>416</c:v>
                </c:pt>
                <c:pt idx="8914">
                  <c:v>416</c:v>
                </c:pt>
                <c:pt idx="8915">
                  <c:v>416</c:v>
                </c:pt>
                <c:pt idx="8916">
                  <c:v>416</c:v>
                </c:pt>
                <c:pt idx="8917">
                  <c:v>416</c:v>
                </c:pt>
                <c:pt idx="8918">
                  <c:v>416.96</c:v>
                </c:pt>
                <c:pt idx="8919">
                  <c:v>416.96</c:v>
                </c:pt>
                <c:pt idx="8920">
                  <c:v>416.96</c:v>
                </c:pt>
                <c:pt idx="8921">
                  <c:v>414.71999999999969</c:v>
                </c:pt>
                <c:pt idx="8922">
                  <c:v>416.96</c:v>
                </c:pt>
                <c:pt idx="8923">
                  <c:v>416.96</c:v>
                </c:pt>
                <c:pt idx="8924">
                  <c:v>416</c:v>
                </c:pt>
                <c:pt idx="8925">
                  <c:v>416.96</c:v>
                </c:pt>
                <c:pt idx="8926">
                  <c:v>416.96</c:v>
                </c:pt>
                <c:pt idx="8927">
                  <c:v>416</c:v>
                </c:pt>
                <c:pt idx="8928">
                  <c:v>416</c:v>
                </c:pt>
                <c:pt idx="8929">
                  <c:v>416</c:v>
                </c:pt>
                <c:pt idx="8930">
                  <c:v>417.91999999999962</c:v>
                </c:pt>
                <c:pt idx="8931">
                  <c:v>418.88</c:v>
                </c:pt>
                <c:pt idx="8932">
                  <c:v>418.88</c:v>
                </c:pt>
                <c:pt idx="8933">
                  <c:v>416.96</c:v>
                </c:pt>
                <c:pt idx="8934">
                  <c:v>417.91999999999962</c:v>
                </c:pt>
                <c:pt idx="8935">
                  <c:v>417.91999999999962</c:v>
                </c:pt>
                <c:pt idx="8936">
                  <c:v>417.91999999999962</c:v>
                </c:pt>
                <c:pt idx="8937">
                  <c:v>417.91999999999962</c:v>
                </c:pt>
                <c:pt idx="8938">
                  <c:v>417.91999999999962</c:v>
                </c:pt>
                <c:pt idx="8939">
                  <c:v>417.91999999999962</c:v>
                </c:pt>
                <c:pt idx="8940">
                  <c:v>417.91999999999962</c:v>
                </c:pt>
                <c:pt idx="8941">
                  <c:v>417.91999999999962</c:v>
                </c:pt>
                <c:pt idx="8942">
                  <c:v>417.91999999999962</c:v>
                </c:pt>
                <c:pt idx="8943">
                  <c:v>416</c:v>
                </c:pt>
                <c:pt idx="8944">
                  <c:v>416</c:v>
                </c:pt>
                <c:pt idx="8945">
                  <c:v>416.96</c:v>
                </c:pt>
                <c:pt idx="8946">
                  <c:v>416.96</c:v>
                </c:pt>
                <c:pt idx="8947">
                  <c:v>416.96</c:v>
                </c:pt>
                <c:pt idx="8948">
                  <c:v>417.91999999999962</c:v>
                </c:pt>
                <c:pt idx="8949">
                  <c:v>416.96</c:v>
                </c:pt>
                <c:pt idx="8950">
                  <c:v>416.96</c:v>
                </c:pt>
                <c:pt idx="8951">
                  <c:v>417.91999999999962</c:v>
                </c:pt>
                <c:pt idx="8952">
                  <c:v>416</c:v>
                </c:pt>
                <c:pt idx="8953">
                  <c:v>416</c:v>
                </c:pt>
                <c:pt idx="8954">
                  <c:v>413.76</c:v>
                </c:pt>
                <c:pt idx="8955">
                  <c:v>414.71999999999969</c:v>
                </c:pt>
                <c:pt idx="8956">
                  <c:v>414.71999999999969</c:v>
                </c:pt>
                <c:pt idx="8957">
                  <c:v>414.71999999999969</c:v>
                </c:pt>
                <c:pt idx="8958">
                  <c:v>411.84000000000032</c:v>
                </c:pt>
                <c:pt idx="8959">
                  <c:v>411.84000000000032</c:v>
                </c:pt>
                <c:pt idx="8960">
                  <c:v>410.88</c:v>
                </c:pt>
                <c:pt idx="8961">
                  <c:v>409.91999999999962</c:v>
                </c:pt>
                <c:pt idx="8962">
                  <c:v>409.91999999999962</c:v>
                </c:pt>
                <c:pt idx="8963">
                  <c:v>408.96</c:v>
                </c:pt>
                <c:pt idx="8964">
                  <c:v>406.71999999999969</c:v>
                </c:pt>
                <c:pt idx="8965">
                  <c:v>406.71999999999969</c:v>
                </c:pt>
                <c:pt idx="8966">
                  <c:v>405.76</c:v>
                </c:pt>
                <c:pt idx="8967">
                  <c:v>404.8</c:v>
                </c:pt>
                <c:pt idx="8968">
                  <c:v>404.8</c:v>
                </c:pt>
                <c:pt idx="8969">
                  <c:v>403.84000000000032</c:v>
                </c:pt>
                <c:pt idx="8970">
                  <c:v>403.84000000000032</c:v>
                </c:pt>
                <c:pt idx="8971">
                  <c:v>403.84000000000032</c:v>
                </c:pt>
                <c:pt idx="8972">
                  <c:v>402.88</c:v>
                </c:pt>
                <c:pt idx="8973">
                  <c:v>402.88</c:v>
                </c:pt>
                <c:pt idx="8974">
                  <c:v>402.88</c:v>
                </c:pt>
                <c:pt idx="8975">
                  <c:v>403.84000000000032</c:v>
                </c:pt>
                <c:pt idx="8976">
                  <c:v>401.91999999999962</c:v>
                </c:pt>
                <c:pt idx="8977">
                  <c:v>401.91999999999962</c:v>
                </c:pt>
                <c:pt idx="8978">
                  <c:v>402.88</c:v>
                </c:pt>
                <c:pt idx="8979">
                  <c:v>400.96</c:v>
                </c:pt>
                <c:pt idx="8980">
                  <c:v>400.96</c:v>
                </c:pt>
                <c:pt idx="8981">
                  <c:v>402.88</c:v>
                </c:pt>
                <c:pt idx="8982">
                  <c:v>402.88</c:v>
                </c:pt>
                <c:pt idx="8983">
                  <c:v>402.88</c:v>
                </c:pt>
                <c:pt idx="8984">
                  <c:v>400.96</c:v>
                </c:pt>
                <c:pt idx="8985">
                  <c:v>401.91999999999962</c:v>
                </c:pt>
                <c:pt idx="8986">
                  <c:v>401.91999999999962</c:v>
                </c:pt>
                <c:pt idx="8987">
                  <c:v>402.88</c:v>
                </c:pt>
                <c:pt idx="8988">
                  <c:v>402.88</c:v>
                </c:pt>
                <c:pt idx="8989">
                  <c:v>402.88</c:v>
                </c:pt>
                <c:pt idx="8990">
                  <c:v>401.91999999999962</c:v>
                </c:pt>
                <c:pt idx="8991">
                  <c:v>403.84000000000032</c:v>
                </c:pt>
                <c:pt idx="8992">
                  <c:v>403.84000000000032</c:v>
                </c:pt>
                <c:pt idx="8993">
                  <c:v>401.91999999999962</c:v>
                </c:pt>
                <c:pt idx="8994">
                  <c:v>403.84000000000032</c:v>
                </c:pt>
                <c:pt idx="8995">
                  <c:v>403.84000000000032</c:v>
                </c:pt>
                <c:pt idx="8996">
                  <c:v>406.71999999999969</c:v>
                </c:pt>
                <c:pt idx="8997">
                  <c:v>409.91999999999962</c:v>
                </c:pt>
                <c:pt idx="8998">
                  <c:v>449.91999999999962</c:v>
                </c:pt>
                <c:pt idx="8999">
                  <c:v>449.91999999999962</c:v>
                </c:pt>
                <c:pt idx="9000">
                  <c:v>449.91999999999962</c:v>
                </c:pt>
                <c:pt idx="9001">
                  <c:v>453.76</c:v>
                </c:pt>
                <c:pt idx="9002">
                  <c:v>461.76</c:v>
                </c:pt>
                <c:pt idx="9003">
                  <c:v>461.76</c:v>
                </c:pt>
                <c:pt idx="9004">
                  <c:v>465.91999999999962</c:v>
                </c:pt>
                <c:pt idx="9005">
                  <c:v>469.76</c:v>
                </c:pt>
                <c:pt idx="9006">
                  <c:v>480</c:v>
                </c:pt>
                <c:pt idx="9007">
                  <c:v>480</c:v>
                </c:pt>
                <c:pt idx="9008">
                  <c:v>480</c:v>
                </c:pt>
                <c:pt idx="9009">
                  <c:v>518.72</c:v>
                </c:pt>
                <c:pt idx="9010">
                  <c:v>641.91999999999996</c:v>
                </c:pt>
                <c:pt idx="9011">
                  <c:v>785.92</c:v>
                </c:pt>
                <c:pt idx="9012">
                  <c:v>958.72</c:v>
                </c:pt>
                <c:pt idx="9013">
                  <c:v>1105.92</c:v>
                </c:pt>
                <c:pt idx="9014">
                  <c:v>1216.6399999999999</c:v>
                </c:pt>
                <c:pt idx="9015">
                  <c:v>1320.96</c:v>
                </c:pt>
                <c:pt idx="9016">
                  <c:v>1395.2</c:v>
                </c:pt>
                <c:pt idx="9017">
                  <c:v>1480.96</c:v>
                </c:pt>
                <c:pt idx="9018">
                  <c:v>1578.24</c:v>
                </c:pt>
                <c:pt idx="9019">
                  <c:v>1652.48</c:v>
                </c:pt>
                <c:pt idx="9020">
                  <c:v>1358.08</c:v>
                </c:pt>
                <c:pt idx="9021">
                  <c:v>1319.6799999999998</c:v>
                </c:pt>
                <c:pt idx="9022">
                  <c:v>1224.96</c:v>
                </c:pt>
                <c:pt idx="9023">
                  <c:v>1223.6799999999998</c:v>
                </c:pt>
                <c:pt idx="9024">
                  <c:v>1171.8399999999999</c:v>
                </c:pt>
                <c:pt idx="9025">
                  <c:v>866.56</c:v>
                </c:pt>
                <c:pt idx="9026">
                  <c:v>866.56</c:v>
                </c:pt>
                <c:pt idx="9027">
                  <c:v>886.4</c:v>
                </c:pt>
                <c:pt idx="9028">
                  <c:v>995.83999999999946</c:v>
                </c:pt>
                <c:pt idx="9029">
                  <c:v>1100.8</c:v>
                </c:pt>
                <c:pt idx="9030">
                  <c:v>1173.76</c:v>
                </c:pt>
                <c:pt idx="9031">
                  <c:v>1254.4000000000001</c:v>
                </c:pt>
                <c:pt idx="9032">
                  <c:v>1335.04</c:v>
                </c:pt>
                <c:pt idx="9033">
                  <c:v>1376</c:v>
                </c:pt>
                <c:pt idx="9034">
                  <c:v>1369.6</c:v>
                </c:pt>
                <c:pt idx="9035">
                  <c:v>1358.08</c:v>
                </c:pt>
                <c:pt idx="9036">
                  <c:v>1388.8</c:v>
                </c:pt>
                <c:pt idx="9037">
                  <c:v>1418.24</c:v>
                </c:pt>
                <c:pt idx="9038">
                  <c:v>1431.04</c:v>
                </c:pt>
                <c:pt idx="9039">
                  <c:v>1463.04</c:v>
                </c:pt>
                <c:pt idx="9040">
                  <c:v>1423.36</c:v>
                </c:pt>
                <c:pt idx="9041">
                  <c:v>1363.2</c:v>
                </c:pt>
                <c:pt idx="9042">
                  <c:v>1292.8</c:v>
                </c:pt>
                <c:pt idx="9043">
                  <c:v>1212.8</c:v>
                </c:pt>
                <c:pt idx="9044">
                  <c:v>1142.4000000000001</c:v>
                </c:pt>
                <c:pt idx="9045">
                  <c:v>1101.44</c:v>
                </c:pt>
                <c:pt idx="9046">
                  <c:v>1169.92</c:v>
                </c:pt>
                <c:pt idx="9047">
                  <c:v>1179.52</c:v>
                </c:pt>
                <c:pt idx="9048">
                  <c:v>1169.92</c:v>
                </c:pt>
                <c:pt idx="9049">
                  <c:v>1176.96</c:v>
                </c:pt>
                <c:pt idx="9050">
                  <c:v>1206.4000000000001</c:v>
                </c:pt>
                <c:pt idx="9051">
                  <c:v>1236.48</c:v>
                </c:pt>
                <c:pt idx="9052">
                  <c:v>1256.96</c:v>
                </c:pt>
                <c:pt idx="9053">
                  <c:v>1256.96</c:v>
                </c:pt>
                <c:pt idx="9054">
                  <c:v>1246.72</c:v>
                </c:pt>
                <c:pt idx="9055">
                  <c:v>1206.4000000000001</c:v>
                </c:pt>
                <c:pt idx="9056">
                  <c:v>1174.4000000000001</c:v>
                </c:pt>
                <c:pt idx="9057">
                  <c:v>1164.8</c:v>
                </c:pt>
                <c:pt idx="9058">
                  <c:v>1114.8799999999999</c:v>
                </c:pt>
                <c:pt idx="9059">
                  <c:v>1094.4000000000001</c:v>
                </c:pt>
                <c:pt idx="9060">
                  <c:v>1104.6399999999999</c:v>
                </c:pt>
                <c:pt idx="9061">
                  <c:v>1124.48</c:v>
                </c:pt>
                <c:pt idx="9062">
                  <c:v>1134.72</c:v>
                </c:pt>
                <c:pt idx="9063">
                  <c:v>1035.52</c:v>
                </c:pt>
                <c:pt idx="9064">
                  <c:v>958.72</c:v>
                </c:pt>
                <c:pt idx="9065">
                  <c:v>1261.44</c:v>
                </c:pt>
                <c:pt idx="9066">
                  <c:v>1191.6799999999998</c:v>
                </c:pt>
                <c:pt idx="9067">
                  <c:v>1131.52</c:v>
                </c:pt>
                <c:pt idx="9068">
                  <c:v>1098.8799999999999</c:v>
                </c:pt>
                <c:pt idx="9069">
                  <c:v>1047.6799999999998</c:v>
                </c:pt>
                <c:pt idx="9070">
                  <c:v>1008</c:v>
                </c:pt>
                <c:pt idx="9071">
                  <c:v>966.4</c:v>
                </c:pt>
                <c:pt idx="9072">
                  <c:v>936.95999999999947</c:v>
                </c:pt>
                <c:pt idx="9073">
                  <c:v>904.95999999999947</c:v>
                </c:pt>
                <c:pt idx="9074">
                  <c:v>893.43999999999949</c:v>
                </c:pt>
                <c:pt idx="9075">
                  <c:v>864</c:v>
                </c:pt>
                <c:pt idx="9076">
                  <c:v>843.52</c:v>
                </c:pt>
                <c:pt idx="9077">
                  <c:v>823.68000000000052</c:v>
                </c:pt>
                <c:pt idx="9078">
                  <c:v>803.83999999999946</c:v>
                </c:pt>
                <c:pt idx="9079">
                  <c:v>792.95999999999947</c:v>
                </c:pt>
                <c:pt idx="9080">
                  <c:v>772.48</c:v>
                </c:pt>
                <c:pt idx="9081">
                  <c:v>752.64</c:v>
                </c:pt>
                <c:pt idx="9082">
                  <c:v>721.92</c:v>
                </c:pt>
                <c:pt idx="9083">
                  <c:v>711.68000000000052</c:v>
                </c:pt>
                <c:pt idx="9084">
                  <c:v>701.43999999999949</c:v>
                </c:pt>
                <c:pt idx="9085">
                  <c:v>681.6</c:v>
                </c:pt>
                <c:pt idx="9086">
                  <c:v>661.76</c:v>
                </c:pt>
                <c:pt idx="9087">
                  <c:v>651.83999999999946</c:v>
                </c:pt>
                <c:pt idx="9088">
                  <c:v>632</c:v>
                </c:pt>
                <c:pt idx="9089">
                  <c:v>621.76</c:v>
                </c:pt>
                <c:pt idx="9090">
                  <c:v>611.83999999999946</c:v>
                </c:pt>
                <c:pt idx="9091">
                  <c:v>601.91999999999996</c:v>
                </c:pt>
                <c:pt idx="9092">
                  <c:v>592</c:v>
                </c:pt>
                <c:pt idx="9093">
                  <c:v>581.76</c:v>
                </c:pt>
                <c:pt idx="9094">
                  <c:v>571.83999999999946</c:v>
                </c:pt>
                <c:pt idx="9095">
                  <c:v>561.91999999999996</c:v>
                </c:pt>
                <c:pt idx="9096">
                  <c:v>552</c:v>
                </c:pt>
                <c:pt idx="9097">
                  <c:v>552</c:v>
                </c:pt>
                <c:pt idx="9098">
                  <c:v>541.76</c:v>
                </c:pt>
                <c:pt idx="9099">
                  <c:v>533.76</c:v>
                </c:pt>
                <c:pt idx="9100">
                  <c:v>533.76</c:v>
                </c:pt>
                <c:pt idx="9101">
                  <c:v>524.79999999999995</c:v>
                </c:pt>
                <c:pt idx="9102">
                  <c:v>516.79999999999995</c:v>
                </c:pt>
                <c:pt idx="9103">
                  <c:v>516.79999999999995</c:v>
                </c:pt>
                <c:pt idx="9104">
                  <c:v>507.84000000000032</c:v>
                </c:pt>
                <c:pt idx="9105">
                  <c:v>498.88</c:v>
                </c:pt>
                <c:pt idx="9106">
                  <c:v>498.88</c:v>
                </c:pt>
                <c:pt idx="9107">
                  <c:v>494.71999999999969</c:v>
                </c:pt>
                <c:pt idx="9108">
                  <c:v>488.96</c:v>
                </c:pt>
                <c:pt idx="9109">
                  <c:v>488.96</c:v>
                </c:pt>
                <c:pt idx="9110">
                  <c:v>482.88</c:v>
                </c:pt>
                <c:pt idx="9111">
                  <c:v>475.84000000000032</c:v>
                </c:pt>
                <c:pt idx="9112">
                  <c:v>475.84000000000032</c:v>
                </c:pt>
                <c:pt idx="9113">
                  <c:v>472</c:v>
                </c:pt>
                <c:pt idx="9114">
                  <c:v>469.76</c:v>
                </c:pt>
                <c:pt idx="9115">
                  <c:v>469.76</c:v>
                </c:pt>
                <c:pt idx="9116">
                  <c:v>469.76</c:v>
                </c:pt>
                <c:pt idx="9117">
                  <c:v>466.88</c:v>
                </c:pt>
                <c:pt idx="9118">
                  <c:v>466.88</c:v>
                </c:pt>
                <c:pt idx="9119">
                  <c:v>464.96</c:v>
                </c:pt>
                <c:pt idx="9120">
                  <c:v>460.8</c:v>
                </c:pt>
                <c:pt idx="9121">
                  <c:v>460.8</c:v>
                </c:pt>
                <c:pt idx="9122">
                  <c:v>461.76</c:v>
                </c:pt>
                <c:pt idx="9123">
                  <c:v>459.84000000000032</c:v>
                </c:pt>
                <c:pt idx="9124">
                  <c:v>459.84000000000032</c:v>
                </c:pt>
                <c:pt idx="9125">
                  <c:v>459.84000000000032</c:v>
                </c:pt>
                <c:pt idx="9126">
                  <c:v>457.91999999999962</c:v>
                </c:pt>
                <c:pt idx="9127">
                  <c:v>457.91999999999962</c:v>
                </c:pt>
                <c:pt idx="9128">
                  <c:v>458.88</c:v>
                </c:pt>
                <c:pt idx="9129">
                  <c:v>459.84000000000032</c:v>
                </c:pt>
                <c:pt idx="9130">
                  <c:v>459.84000000000032</c:v>
                </c:pt>
                <c:pt idx="9131">
                  <c:v>461.76</c:v>
                </c:pt>
                <c:pt idx="9132">
                  <c:v>464</c:v>
                </c:pt>
                <c:pt idx="9133">
                  <c:v>464</c:v>
                </c:pt>
                <c:pt idx="9134">
                  <c:v>464.96</c:v>
                </c:pt>
                <c:pt idx="9135">
                  <c:v>464</c:v>
                </c:pt>
                <c:pt idx="9136">
                  <c:v>464</c:v>
                </c:pt>
                <c:pt idx="9137">
                  <c:v>467.84000000000032</c:v>
                </c:pt>
                <c:pt idx="9138">
                  <c:v>468.8</c:v>
                </c:pt>
                <c:pt idx="9139">
                  <c:v>468.8</c:v>
                </c:pt>
                <c:pt idx="9140">
                  <c:v>472</c:v>
                </c:pt>
                <c:pt idx="9141">
                  <c:v>475.84000000000032</c:v>
                </c:pt>
                <c:pt idx="9142">
                  <c:v>506.88</c:v>
                </c:pt>
                <c:pt idx="9143">
                  <c:v>506.88</c:v>
                </c:pt>
                <c:pt idx="9144">
                  <c:v>504</c:v>
                </c:pt>
                <c:pt idx="9145">
                  <c:v>513.91999999999996</c:v>
                </c:pt>
                <c:pt idx="9146">
                  <c:v>563.83999999999946</c:v>
                </c:pt>
                <c:pt idx="9147">
                  <c:v>593.91999999999996</c:v>
                </c:pt>
                <c:pt idx="9148">
                  <c:v>624</c:v>
                </c:pt>
                <c:pt idx="9149">
                  <c:v>653.76</c:v>
                </c:pt>
                <c:pt idx="9150">
                  <c:v>683.52</c:v>
                </c:pt>
                <c:pt idx="9151">
                  <c:v>704.64</c:v>
                </c:pt>
                <c:pt idx="9152">
                  <c:v>714.88</c:v>
                </c:pt>
                <c:pt idx="9153">
                  <c:v>765.43999999999949</c:v>
                </c:pt>
                <c:pt idx="9154">
                  <c:v>754.56</c:v>
                </c:pt>
                <c:pt idx="9155">
                  <c:v>794.88</c:v>
                </c:pt>
                <c:pt idx="9156">
                  <c:v>764.8</c:v>
                </c:pt>
                <c:pt idx="9157">
                  <c:v>774.4</c:v>
                </c:pt>
                <c:pt idx="9158">
                  <c:v>774.4</c:v>
                </c:pt>
                <c:pt idx="9159">
                  <c:v>816.64</c:v>
                </c:pt>
                <c:pt idx="9160">
                  <c:v>1177.5999999999999</c:v>
                </c:pt>
                <c:pt idx="9161">
                  <c:v>929.92</c:v>
                </c:pt>
                <c:pt idx="9162">
                  <c:v>881.92</c:v>
                </c:pt>
                <c:pt idx="9163">
                  <c:v>914.56</c:v>
                </c:pt>
                <c:pt idx="9164">
                  <c:v>883.83999999999946</c:v>
                </c:pt>
                <c:pt idx="9165">
                  <c:v>882.56</c:v>
                </c:pt>
                <c:pt idx="9166">
                  <c:v>912</c:v>
                </c:pt>
                <c:pt idx="9167">
                  <c:v>861.43999999999949</c:v>
                </c:pt>
                <c:pt idx="9168">
                  <c:v>861.43999999999949</c:v>
                </c:pt>
                <c:pt idx="9169">
                  <c:v>893.43999999999949</c:v>
                </c:pt>
                <c:pt idx="9170">
                  <c:v>904.95999999999947</c:v>
                </c:pt>
                <c:pt idx="9171">
                  <c:v>976.64</c:v>
                </c:pt>
                <c:pt idx="9172">
                  <c:v>1136.6399999999999</c:v>
                </c:pt>
                <c:pt idx="9173">
                  <c:v>1006.72</c:v>
                </c:pt>
                <c:pt idx="9174">
                  <c:v>986.88</c:v>
                </c:pt>
                <c:pt idx="9175">
                  <c:v>946.56</c:v>
                </c:pt>
                <c:pt idx="9176">
                  <c:v>896</c:v>
                </c:pt>
                <c:pt idx="9177">
                  <c:v>906.88</c:v>
                </c:pt>
                <c:pt idx="9178">
                  <c:v>896.64</c:v>
                </c:pt>
                <c:pt idx="9179">
                  <c:v>917.76</c:v>
                </c:pt>
                <c:pt idx="9180">
                  <c:v>1448.96</c:v>
                </c:pt>
                <c:pt idx="9181">
                  <c:v>1031.6799999999998</c:v>
                </c:pt>
                <c:pt idx="9182">
                  <c:v>1104.6399999999999</c:v>
                </c:pt>
                <c:pt idx="9183">
                  <c:v>992</c:v>
                </c:pt>
                <c:pt idx="9184">
                  <c:v>1001.6</c:v>
                </c:pt>
                <c:pt idx="9185">
                  <c:v>982.4</c:v>
                </c:pt>
                <c:pt idx="9186">
                  <c:v>974.72</c:v>
                </c:pt>
                <c:pt idx="9187">
                  <c:v>963.83999999999946</c:v>
                </c:pt>
                <c:pt idx="9188">
                  <c:v>993.92</c:v>
                </c:pt>
                <c:pt idx="9189">
                  <c:v>1068.8</c:v>
                </c:pt>
                <c:pt idx="9190">
                  <c:v>1038.72</c:v>
                </c:pt>
                <c:pt idx="9191">
                  <c:v>1037.44</c:v>
                </c:pt>
                <c:pt idx="9192">
                  <c:v>1229.44</c:v>
                </c:pt>
                <c:pt idx="9193">
                  <c:v>977.92</c:v>
                </c:pt>
                <c:pt idx="9194">
                  <c:v>977.92</c:v>
                </c:pt>
                <c:pt idx="9195">
                  <c:v>998.4</c:v>
                </c:pt>
                <c:pt idx="9196">
                  <c:v>1319.6799999999998</c:v>
                </c:pt>
                <c:pt idx="9197">
                  <c:v>963.83999999999946</c:v>
                </c:pt>
                <c:pt idx="9198">
                  <c:v>1186.56</c:v>
                </c:pt>
                <c:pt idx="9199">
                  <c:v>1206.4000000000001</c:v>
                </c:pt>
                <c:pt idx="9200">
                  <c:v>1191.6799999999998</c:v>
                </c:pt>
                <c:pt idx="9201">
                  <c:v>1160.96</c:v>
                </c:pt>
                <c:pt idx="9202">
                  <c:v>1090.56</c:v>
                </c:pt>
                <c:pt idx="9203">
                  <c:v>1060.48</c:v>
                </c:pt>
                <c:pt idx="9204">
                  <c:v>935.68000000000052</c:v>
                </c:pt>
                <c:pt idx="9205">
                  <c:v>1027.8399999999999</c:v>
                </c:pt>
                <c:pt idx="9206">
                  <c:v>1028.48</c:v>
                </c:pt>
                <c:pt idx="9207">
                  <c:v>1201.92</c:v>
                </c:pt>
                <c:pt idx="9208">
                  <c:v>1397.76</c:v>
                </c:pt>
                <c:pt idx="9209">
                  <c:v>1314.56</c:v>
                </c:pt>
                <c:pt idx="9210">
                  <c:v>1252.48</c:v>
                </c:pt>
                <c:pt idx="9211">
                  <c:v>1209.5999999999999</c:v>
                </c:pt>
                <c:pt idx="9212">
                  <c:v>1127.6799999999998</c:v>
                </c:pt>
                <c:pt idx="9213">
                  <c:v>1076.48</c:v>
                </c:pt>
                <c:pt idx="9214">
                  <c:v>1034.8799999999999</c:v>
                </c:pt>
                <c:pt idx="9215">
                  <c:v>993.92</c:v>
                </c:pt>
                <c:pt idx="9216">
                  <c:v>953.6</c:v>
                </c:pt>
                <c:pt idx="9217">
                  <c:v>922.88</c:v>
                </c:pt>
                <c:pt idx="9218">
                  <c:v>902.4</c:v>
                </c:pt>
                <c:pt idx="9219">
                  <c:v>871.68000000000052</c:v>
                </c:pt>
                <c:pt idx="9220">
                  <c:v>851.83999999999946</c:v>
                </c:pt>
                <c:pt idx="9221">
                  <c:v>811.52</c:v>
                </c:pt>
                <c:pt idx="9222">
                  <c:v>791.68000000000052</c:v>
                </c:pt>
                <c:pt idx="9223">
                  <c:v>771.83999999999946</c:v>
                </c:pt>
                <c:pt idx="9224">
                  <c:v>750.72</c:v>
                </c:pt>
                <c:pt idx="9225">
                  <c:v>720.64</c:v>
                </c:pt>
                <c:pt idx="9226">
                  <c:v>700.8</c:v>
                </c:pt>
                <c:pt idx="9227">
                  <c:v>680.95999999999947</c:v>
                </c:pt>
                <c:pt idx="9228">
                  <c:v>670.72</c:v>
                </c:pt>
                <c:pt idx="9229">
                  <c:v>660.48</c:v>
                </c:pt>
                <c:pt idx="9230">
                  <c:v>640.95999999999947</c:v>
                </c:pt>
                <c:pt idx="9231">
                  <c:v>620.79999999999995</c:v>
                </c:pt>
                <c:pt idx="9232">
                  <c:v>620.79999999999995</c:v>
                </c:pt>
                <c:pt idx="9233">
                  <c:v>597.76</c:v>
                </c:pt>
                <c:pt idx="9234">
                  <c:v>597.76</c:v>
                </c:pt>
                <c:pt idx="9235">
                  <c:v>577.91999999999996</c:v>
                </c:pt>
                <c:pt idx="9236">
                  <c:v>568</c:v>
                </c:pt>
                <c:pt idx="9237">
                  <c:v>568</c:v>
                </c:pt>
                <c:pt idx="9238">
                  <c:v>549.76</c:v>
                </c:pt>
                <c:pt idx="9239">
                  <c:v>539.83999999999946</c:v>
                </c:pt>
                <c:pt idx="9240">
                  <c:v>539.83999999999946</c:v>
                </c:pt>
                <c:pt idx="9241">
                  <c:v>523.83999999999946</c:v>
                </c:pt>
                <c:pt idx="9242">
                  <c:v>523.83999999999946</c:v>
                </c:pt>
                <c:pt idx="9243">
                  <c:v>515.83999999999946</c:v>
                </c:pt>
                <c:pt idx="9244">
                  <c:v>505.91999999999962</c:v>
                </c:pt>
                <c:pt idx="9245">
                  <c:v>504.96</c:v>
                </c:pt>
                <c:pt idx="9246">
                  <c:v>494.71999999999969</c:v>
                </c:pt>
                <c:pt idx="9247">
                  <c:v>494.71999999999969</c:v>
                </c:pt>
                <c:pt idx="9248">
                  <c:v>490.88</c:v>
                </c:pt>
                <c:pt idx="9249">
                  <c:v>480.96</c:v>
                </c:pt>
                <c:pt idx="9250">
                  <c:v>480.96</c:v>
                </c:pt>
                <c:pt idx="9251">
                  <c:v>476.8</c:v>
                </c:pt>
                <c:pt idx="9252">
                  <c:v>469.76</c:v>
                </c:pt>
                <c:pt idx="9253">
                  <c:v>469.76</c:v>
                </c:pt>
                <c:pt idx="9254">
                  <c:v>466.88</c:v>
                </c:pt>
                <c:pt idx="9255">
                  <c:v>458.88</c:v>
                </c:pt>
                <c:pt idx="9256">
                  <c:v>458.88</c:v>
                </c:pt>
                <c:pt idx="9257">
                  <c:v>457.91999999999962</c:v>
                </c:pt>
                <c:pt idx="9258">
                  <c:v>451.84000000000032</c:v>
                </c:pt>
                <c:pt idx="9259">
                  <c:v>451.84000000000032</c:v>
                </c:pt>
                <c:pt idx="9260">
                  <c:v>449.91999999999962</c:v>
                </c:pt>
                <c:pt idx="9261">
                  <c:v>449.91999999999962</c:v>
                </c:pt>
                <c:pt idx="9262">
                  <c:v>449.91999999999962</c:v>
                </c:pt>
                <c:pt idx="9263">
                  <c:v>443.84000000000032</c:v>
                </c:pt>
                <c:pt idx="9264">
                  <c:v>442.88</c:v>
                </c:pt>
                <c:pt idx="9265">
                  <c:v>442.88</c:v>
                </c:pt>
                <c:pt idx="9266">
                  <c:v>438.71999999999969</c:v>
                </c:pt>
                <c:pt idx="9267">
                  <c:v>438.71999999999969</c:v>
                </c:pt>
                <c:pt idx="9268">
                  <c:v>438.71999999999969</c:v>
                </c:pt>
                <c:pt idx="9269">
                  <c:v>436.8</c:v>
                </c:pt>
                <c:pt idx="9270">
                  <c:v>435.84000000000032</c:v>
                </c:pt>
                <c:pt idx="9271">
                  <c:v>435.84000000000032</c:v>
                </c:pt>
                <c:pt idx="9272">
                  <c:v>434.88</c:v>
                </c:pt>
                <c:pt idx="9273">
                  <c:v>436.8</c:v>
                </c:pt>
                <c:pt idx="9274">
                  <c:v>436.8</c:v>
                </c:pt>
                <c:pt idx="9275">
                  <c:v>440.96</c:v>
                </c:pt>
                <c:pt idx="9276">
                  <c:v>441.91999999999962</c:v>
                </c:pt>
                <c:pt idx="9277">
                  <c:v>441.91999999999962</c:v>
                </c:pt>
                <c:pt idx="9278">
                  <c:v>440</c:v>
                </c:pt>
                <c:pt idx="9279">
                  <c:v>438.71999999999969</c:v>
                </c:pt>
                <c:pt idx="9280">
                  <c:v>438.71999999999969</c:v>
                </c:pt>
                <c:pt idx="9281">
                  <c:v>437.76</c:v>
                </c:pt>
                <c:pt idx="9282">
                  <c:v>434.88</c:v>
                </c:pt>
                <c:pt idx="9283">
                  <c:v>434.88</c:v>
                </c:pt>
                <c:pt idx="9284">
                  <c:v>434.88</c:v>
                </c:pt>
                <c:pt idx="9285">
                  <c:v>435.84000000000032</c:v>
                </c:pt>
                <c:pt idx="9286">
                  <c:v>445.76</c:v>
                </c:pt>
                <c:pt idx="9287">
                  <c:v>475.84000000000032</c:v>
                </c:pt>
                <c:pt idx="9288">
                  <c:v>548.79999999999995</c:v>
                </c:pt>
                <c:pt idx="9289">
                  <c:v>589.76</c:v>
                </c:pt>
                <c:pt idx="9290">
                  <c:v>629.76</c:v>
                </c:pt>
                <c:pt idx="9291">
                  <c:v>629.76</c:v>
                </c:pt>
                <c:pt idx="9292">
                  <c:v>636.79999999999995</c:v>
                </c:pt>
                <c:pt idx="9293">
                  <c:v>667.52</c:v>
                </c:pt>
                <c:pt idx="9294">
                  <c:v>708.48</c:v>
                </c:pt>
                <c:pt idx="9295">
                  <c:v>780.8</c:v>
                </c:pt>
                <c:pt idx="9296">
                  <c:v>738.56</c:v>
                </c:pt>
                <c:pt idx="9297">
                  <c:v>749.43999999999949</c:v>
                </c:pt>
                <c:pt idx="9298">
                  <c:v>769.92</c:v>
                </c:pt>
                <c:pt idx="9299">
                  <c:v>749.43999999999949</c:v>
                </c:pt>
                <c:pt idx="9300">
                  <c:v>936.95999999999947</c:v>
                </c:pt>
                <c:pt idx="9301">
                  <c:v>925.43999999999949</c:v>
                </c:pt>
                <c:pt idx="9302">
                  <c:v>915.83999999999946</c:v>
                </c:pt>
                <c:pt idx="9303">
                  <c:v>925.43999999999949</c:v>
                </c:pt>
                <c:pt idx="9304">
                  <c:v>915.83999999999946</c:v>
                </c:pt>
                <c:pt idx="9305">
                  <c:v>936.95999999999947</c:v>
                </c:pt>
                <c:pt idx="9306">
                  <c:v>906.88</c:v>
                </c:pt>
                <c:pt idx="9307">
                  <c:v>865.92</c:v>
                </c:pt>
                <c:pt idx="9308">
                  <c:v>884.48</c:v>
                </c:pt>
                <c:pt idx="9309">
                  <c:v>764.8</c:v>
                </c:pt>
                <c:pt idx="9310">
                  <c:v>905.6</c:v>
                </c:pt>
                <c:pt idx="9311">
                  <c:v>830.72</c:v>
                </c:pt>
                <c:pt idx="9312">
                  <c:v>851.83999999999946</c:v>
                </c:pt>
                <c:pt idx="9313">
                  <c:v>902.4</c:v>
                </c:pt>
                <c:pt idx="9314">
                  <c:v>902.4</c:v>
                </c:pt>
                <c:pt idx="9315">
                  <c:v>965.76</c:v>
                </c:pt>
                <c:pt idx="9316">
                  <c:v>976</c:v>
                </c:pt>
                <c:pt idx="9317">
                  <c:v>1029.76</c:v>
                </c:pt>
                <c:pt idx="9318">
                  <c:v>1010.56</c:v>
                </c:pt>
                <c:pt idx="9319">
                  <c:v>893.43999999999949</c:v>
                </c:pt>
                <c:pt idx="9320">
                  <c:v>873.6</c:v>
                </c:pt>
                <c:pt idx="9321">
                  <c:v>822.4</c:v>
                </c:pt>
                <c:pt idx="9322">
                  <c:v>893.43999999999949</c:v>
                </c:pt>
                <c:pt idx="9323">
                  <c:v>893.43999999999949</c:v>
                </c:pt>
                <c:pt idx="9324">
                  <c:v>924.8</c:v>
                </c:pt>
                <c:pt idx="9325">
                  <c:v>918.4</c:v>
                </c:pt>
                <c:pt idx="9326">
                  <c:v>928</c:v>
                </c:pt>
                <c:pt idx="9327">
                  <c:v>979.83999999999946</c:v>
                </c:pt>
                <c:pt idx="9328">
                  <c:v>998.4</c:v>
                </c:pt>
                <c:pt idx="9329">
                  <c:v>1019.52</c:v>
                </c:pt>
                <c:pt idx="9330">
                  <c:v>1020.8</c:v>
                </c:pt>
                <c:pt idx="9331">
                  <c:v>989.43999999999949</c:v>
                </c:pt>
                <c:pt idx="9332">
                  <c:v>1010.56</c:v>
                </c:pt>
                <c:pt idx="9333">
                  <c:v>1076.48</c:v>
                </c:pt>
                <c:pt idx="9334">
                  <c:v>1035.52</c:v>
                </c:pt>
                <c:pt idx="9335">
                  <c:v>1177.5999999999999</c:v>
                </c:pt>
                <c:pt idx="9336">
                  <c:v>1095.6799999999998</c:v>
                </c:pt>
                <c:pt idx="9337">
                  <c:v>1044.48</c:v>
                </c:pt>
                <c:pt idx="9338">
                  <c:v>1013.76</c:v>
                </c:pt>
                <c:pt idx="9339">
                  <c:v>993.92</c:v>
                </c:pt>
                <c:pt idx="9340">
                  <c:v>953.6</c:v>
                </c:pt>
                <c:pt idx="9341">
                  <c:v>933.76</c:v>
                </c:pt>
                <c:pt idx="9342">
                  <c:v>903.68000000000052</c:v>
                </c:pt>
                <c:pt idx="9343">
                  <c:v>883.83999999999946</c:v>
                </c:pt>
                <c:pt idx="9344">
                  <c:v>953.6</c:v>
                </c:pt>
                <c:pt idx="9345">
                  <c:v>944.64</c:v>
                </c:pt>
                <c:pt idx="9346">
                  <c:v>996.48</c:v>
                </c:pt>
                <c:pt idx="9347">
                  <c:v>988.8</c:v>
                </c:pt>
                <c:pt idx="9348">
                  <c:v>968.95999999999947</c:v>
                </c:pt>
                <c:pt idx="9349">
                  <c:v>1030.4000000000001</c:v>
                </c:pt>
                <c:pt idx="9350">
                  <c:v>1028.48</c:v>
                </c:pt>
                <c:pt idx="9351">
                  <c:v>1079.6799999999998</c:v>
                </c:pt>
                <c:pt idx="9352">
                  <c:v>1028.48</c:v>
                </c:pt>
                <c:pt idx="9353">
                  <c:v>834.56</c:v>
                </c:pt>
                <c:pt idx="9354">
                  <c:v>762.88</c:v>
                </c:pt>
                <c:pt idx="9355">
                  <c:v>855.68000000000052</c:v>
                </c:pt>
                <c:pt idx="9356">
                  <c:v>915.83999999999946</c:v>
                </c:pt>
                <c:pt idx="9357">
                  <c:v>935.68000000000052</c:v>
                </c:pt>
                <c:pt idx="9358">
                  <c:v>966.4</c:v>
                </c:pt>
                <c:pt idx="9359">
                  <c:v>1006.72</c:v>
                </c:pt>
                <c:pt idx="9360">
                  <c:v>1047.6799999999998</c:v>
                </c:pt>
                <c:pt idx="9361">
                  <c:v>1097.5999999999999</c:v>
                </c:pt>
                <c:pt idx="9362">
                  <c:v>1117.44</c:v>
                </c:pt>
                <c:pt idx="9363">
                  <c:v>1074.56</c:v>
                </c:pt>
                <c:pt idx="9364">
                  <c:v>988.8</c:v>
                </c:pt>
                <c:pt idx="9365">
                  <c:v>948.48</c:v>
                </c:pt>
                <c:pt idx="9366">
                  <c:v>897.92</c:v>
                </c:pt>
                <c:pt idx="9367">
                  <c:v>887.68000000000052</c:v>
                </c:pt>
                <c:pt idx="9368">
                  <c:v>848</c:v>
                </c:pt>
                <c:pt idx="9369">
                  <c:v>817.92</c:v>
                </c:pt>
                <c:pt idx="9370">
                  <c:v>787.83999999999946</c:v>
                </c:pt>
                <c:pt idx="9371">
                  <c:v>757.76</c:v>
                </c:pt>
                <c:pt idx="9372">
                  <c:v>737.92</c:v>
                </c:pt>
                <c:pt idx="9373">
                  <c:v>707.83999999999946</c:v>
                </c:pt>
                <c:pt idx="9374">
                  <c:v>688</c:v>
                </c:pt>
                <c:pt idx="9375">
                  <c:v>677.76</c:v>
                </c:pt>
                <c:pt idx="9376">
                  <c:v>657.92</c:v>
                </c:pt>
                <c:pt idx="9377">
                  <c:v>627.83999999999946</c:v>
                </c:pt>
                <c:pt idx="9378">
                  <c:v>617.91999999999996</c:v>
                </c:pt>
                <c:pt idx="9379">
                  <c:v>597.76</c:v>
                </c:pt>
                <c:pt idx="9380">
                  <c:v>577.91999999999996</c:v>
                </c:pt>
                <c:pt idx="9381">
                  <c:v>568</c:v>
                </c:pt>
                <c:pt idx="9382">
                  <c:v>547.83999999999946</c:v>
                </c:pt>
                <c:pt idx="9383">
                  <c:v>547.83999999999946</c:v>
                </c:pt>
                <c:pt idx="9384">
                  <c:v>544</c:v>
                </c:pt>
                <c:pt idx="9385">
                  <c:v>533.76</c:v>
                </c:pt>
                <c:pt idx="9386">
                  <c:v>523.83999999999946</c:v>
                </c:pt>
                <c:pt idx="9387">
                  <c:v>514.88</c:v>
                </c:pt>
                <c:pt idx="9388">
                  <c:v>504.96</c:v>
                </c:pt>
                <c:pt idx="9389">
                  <c:v>502.71999999999969</c:v>
                </c:pt>
                <c:pt idx="9390">
                  <c:v>502.71999999999969</c:v>
                </c:pt>
                <c:pt idx="9391">
                  <c:v>497.91999999999962</c:v>
                </c:pt>
                <c:pt idx="9392">
                  <c:v>493.76</c:v>
                </c:pt>
                <c:pt idx="9393">
                  <c:v>493.76</c:v>
                </c:pt>
                <c:pt idx="9394">
                  <c:v>483.84000000000032</c:v>
                </c:pt>
                <c:pt idx="9395">
                  <c:v>480</c:v>
                </c:pt>
                <c:pt idx="9396">
                  <c:v>480</c:v>
                </c:pt>
                <c:pt idx="9397">
                  <c:v>472</c:v>
                </c:pt>
                <c:pt idx="9398">
                  <c:v>465.91999999999962</c:v>
                </c:pt>
                <c:pt idx="9399">
                  <c:v>465.91999999999962</c:v>
                </c:pt>
                <c:pt idx="9400">
                  <c:v>461.76</c:v>
                </c:pt>
                <c:pt idx="9401">
                  <c:v>457.91999999999962</c:v>
                </c:pt>
                <c:pt idx="9402">
                  <c:v>457.91999999999962</c:v>
                </c:pt>
                <c:pt idx="9403">
                  <c:v>454.71999999999969</c:v>
                </c:pt>
                <c:pt idx="9404">
                  <c:v>452.8</c:v>
                </c:pt>
                <c:pt idx="9405">
                  <c:v>452.8</c:v>
                </c:pt>
                <c:pt idx="9406">
                  <c:v>450.88</c:v>
                </c:pt>
                <c:pt idx="9407">
                  <c:v>448</c:v>
                </c:pt>
                <c:pt idx="9408">
                  <c:v>448</c:v>
                </c:pt>
                <c:pt idx="9409">
                  <c:v>444.8</c:v>
                </c:pt>
                <c:pt idx="9410">
                  <c:v>442.88</c:v>
                </c:pt>
                <c:pt idx="9411">
                  <c:v>442.88</c:v>
                </c:pt>
                <c:pt idx="9412">
                  <c:v>440.96</c:v>
                </c:pt>
                <c:pt idx="9413">
                  <c:v>438.71999999999969</c:v>
                </c:pt>
                <c:pt idx="9414">
                  <c:v>438.71999999999969</c:v>
                </c:pt>
                <c:pt idx="9415">
                  <c:v>436.8</c:v>
                </c:pt>
                <c:pt idx="9416">
                  <c:v>435.84000000000032</c:v>
                </c:pt>
                <c:pt idx="9417">
                  <c:v>435.84000000000032</c:v>
                </c:pt>
                <c:pt idx="9418">
                  <c:v>436.8</c:v>
                </c:pt>
                <c:pt idx="9419">
                  <c:v>435.84000000000032</c:v>
                </c:pt>
                <c:pt idx="9420">
                  <c:v>435.84000000000032</c:v>
                </c:pt>
                <c:pt idx="9421">
                  <c:v>434.88</c:v>
                </c:pt>
                <c:pt idx="9422">
                  <c:v>433.91999999999962</c:v>
                </c:pt>
                <c:pt idx="9423">
                  <c:v>433.91999999999962</c:v>
                </c:pt>
                <c:pt idx="9424">
                  <c:v>433.91999999999962</c:v>
                </c:pt>
                <c:pt idx="9425">
                  <c:v>435.84000000000032</c:v>
                </c:pt>
                <c:pt idx="9426">
                  <c:v>435.84000000000032</c:v>
                </c:pt>
                <c:pt idx="9427">
                  <c:v>434.88</c:v>
                </c:pt>
                <c:pt idx="9428">
                  <c:v>433.91999999999962</c:v>
                </c:pt>
                <c:pt idx="9429">
                  <c:v>433.91999999999962</c:v>
                </c:pt>
                <c:pt idx="9430">
                  <c:v>435.84000000000032</c:v>
                </c:pt>
                <c:pt idx="9431">
                  <c:v>456</c:v>
                </c:pt>
                <c:pt idx="9432">
                  <c:v>456</c:v>
                </c:pt>
                <c:pt idx="9433">
                  <c:v>456</c:v>
                </c:pt>
                <c:pt idx="9434">
                  <c:v>544</c:v>
                </c:pt>
                <c:pt idx="9435">
                  <c:v>737.92</c:v>
                </c:pt>
                <c:pt idx="9436">
                  <c:v>616.95999999999947</c:v>
                </c:pt>
                <c:pt idx="9437">
                  <c:v>717.43999999999949</c:v>
                </c:pt>
                <c:pt idx="9438">
                  <c:v>805.76</c:v>
                </c:pt>
                <c:pt idx="9439">
                  <c:v>716.8</c:v>
                </c:pt>
                <c:pt idx="9440">
                  <c:v>695.68000000000052</c:v>
                </c:pt>
                <c:pt idx="9441">
                  <c:v>725.76</c:v>
                </c:pt>
                <c:pt idx="9442">
                  <c:v>756.48</c:v>
                </c:pt>
                <c:pt idx="9443">
                  <c:v>798.72</c:v>
                </c:pt>
                <c:pt idx="9444">
                  <c:v>864</c:v>
                </c:pt>
                <c:pt idx="9445">
                  <c:v>956.8</c:v>
                </c:pt>
                <c:pt idx="9446">
                  <c:v>875.52</c:v>
                </c:pt>
                <c:pt idx="9447">
                  <c:v>1094.4000000000001</c:v>
                </c:pt>
                <c:pt idx="9448">
                  <c:v>1378.56</c:v>
                </c:pt>
                <c:pt idx="9449">
                  <c:v>1067.52</c:v>
                </c:pt>
                <c:pt idx="9450">
                  <c:v>980.48</c:v>
                </c:pt>
                <c:pt idx="9451">
                  <c:v>1011.8399999999992</c:v>
                </c:pt>
                <c:pt idx="9452">
                  <c:v>1147.52</c:v>
                </c:pt>
                <c:pt idx="9453">
                  <c:v>868.48</c:v>
                </c:pt>
                <c:pt idx="9454">
                  <c:v>869.76</c:v>
                </c:pt>
                <c:pt idx="9455">
                  <c:v>869.76</c:v>
                </c:pt>
                <c:pt idx="9456">
                  <c:v>809.6</c:v>
                </c:pt>
                <c:pt idx="9457">
                  <c:v>789.76</c:v>
                </c:pt>
                <c:pt idx="9458">
                  <c:v>769.92</c:v>
                </c:pt>
                <c:pt idx="9459">
                  <c:v>832</c:v>
                </c:pt>
                <c:pt idx="9460">
                  <c:v>781.43999999999949</c:v>
                </c:pt>
                <c:pt idx="9461">
                  <c:v>781.43999999999949</c:v>
                </c:pt>
                <c:pt idx="9462">
                  <c:v>761.6</c:v>
                </c:pt>
                <c:pt idx="9463">
                  <c:v>731.52</c:v>
                </c:pt>
                <c:pt idx="9464">
                  <c:v>741.76</c:v>
                </c:pt>
                <c:pt idx="9465">
                  <c:v>731.52</c:v>
                </c:pt>
                <c:pt idx="9466">
                  <c:v>732.8</c:v>
                </c:pt>
                <c:pt idx="9467">
                  <c:v>722.56</c:v>
                </c:pt>
                <c:pt idx="9468">
                  <c:v>773.76</c:v>
                </c:pt>
                <c:pt idx="9469">
                  <c:v>784</c:v>
                </c:pt>
                <c:pt idx="9470">
                  <c:v>784</c:v>
                </c:pt>
                <c:pt idx="9471">
                  <c:v>786.56</c:v>
                </c:pt>
                <c:pt idx="9472">
                  <c:v>790.4</c:v>
                </c:pt>
                <c:pt idx="9473">
                  <c:v>790.4</c:v>
                </c:pt>
                <c:pt idx="9474">
                  <c:v>795.52</c:v>
                </c:pt>
                <c:pt idx="9475">
                  <c:v>797.43999999999949</c:v>
                </c:pt>
                <c:pt idx="9476">
                  <c:v>807.68000000000052</c:v>
                </c:pt>
                <c:pt idx="9477">
                  <c:v>807.68000000000052</c:v>
                </c:pt>
                <c:pt idx="9478">
                  <c:v>801.92</c:v>
                </c:pt>
                <c:pt idx="9479">
                  <c:v>810.88</c:v>
                </c:pt>
                <c:pt idx="9480">
                  <c:v>841.6</c:v>
                </c:pt>
                <c:pt idx="9481">
                  <c:v>1053.44</c:v>
                </c:pt>
                <c:pt idx="9482">
                  <c:v>1149.44</c:v>
                </c:pt>
                <c:pt idx="9483">
                  <c:v>1109.76</c:v>
                </c:pt>
                <c:pt idx="9484">
                  <c:v>1162.8799999999999</c:v>
                </c:pt>
                <c:pt idx="9485">
                  <c:v>1264</c:v>
                </c:pt>
                <c:pt idx="9486">
                  <c:v>1397.76</c:v>
                </c:pt>
                <c:pt idx="9487">
                  <c:v>1434.8799999999999</c:v>
                </c:pt>
                <c:pt idx="9488">
                  <c:v>1543.6799999999998</c:v>
                </c:pt>
                <c:pt idx="9489">
                  <c:v>1587.2</c:v>
                </c:pt>
                <c:pt idx="9490">
                  <c:v>1289.5999999999999</c:v>
                </c:pt>
                <c:pt idx="9491">
                  <c:v>1107.8399999999999</c:v>
                </c:pt>
                <c:pt idx="9492">
                  <c:v>1160.96</c:v>
                </c:pt>
                <c:pt idx="9493">
                  <c:v>1138.56</c:v>
                </c:pt>
                <c:pt idx="9494">
                  <c:v>1128.96</c:v>
                </c:pt>
                <c:pt idx="9495">
                  <c:v>1108.48</c:v>
                </c:pt>
                <c:pt idx="9496">
                  <c:v>1088.6399999999999</c:v>
                </c:pt>
                <c:pt idx="9497">
                  <c:v>1068.8</c:v>
                </c:pt>
                <c:pt idx="9498">
                  <c:v>1048.96</c:v>
                </c:pt>
                <c:pt idx="9499">
                  <c:v>1047.6799999999998</c:v>
                </c:pt>
                <c:pt idx="9500">
                  <c:v>1067.52</c:v>
                </c:pt>
                <c:pt idx="9501">
                  <c:v>1030.4000000000001</c:v>
                </c:pt>
                <c:pt idx="9502">
                  <c:v>999.68000000000052</c:v>
                </c:pt>
                <c:pt idx="9503">
                  <c:v>949.76</c:v>
                </c:pt>
                <c:pt idx="9504">
                  <c:v>928.64</c:v>
                </c:pt>
                <c:pt idx="9505">
                  <c:v>908.8</c:v>
                </c:pt>
                <c:pt idx="9506">
                  <c:v>848</c:v>
                </c:pt>
                <c:pt idx="9507">
                  <c:v>827.52</c:v>
                </c:pt>
                <c:pt idx="9508">
                  <c:v>796.8</c:v>
                </c:pt>
                <c:pt idx="9509">
                  <c:v>756.48</c:v>
                </c:pt>
                <c:pt idx="9510">
                  <c:v>746.88</c:v>
                </c:pt>
                <c:pt idx="9511">
                  <c:v>716.8</c:v>
                </c:pt>
                <c:pt idx="9512">
                  <c:v>706.56</c:v>
                </c:pt>
                <c:pt idx="9513">
                  <c:v>686.72</c:v>
                </c:pt>
                <c:pt idx="9514">
                  <c:v>666.88</c:v>
                </c:pt>
                <c:pt idx="9515">
                  <c:v>636.79999999999995</c:v>
                </c:pt>
                <c:pt idx="9516">
                  <c:v>626.88</c:v>
                </c:pt>
                <c:pt idx="9517">
                  <c:v>616.95999999999947</c:v>
                </c:pt>
                <c:pt idx="9518">
                  <c:v>616.95999999999947</c:v>
                </c:pt>
                <c:pt idx="9519">
                  <c:v>606.72</c:v>
                </c:pt>
                <c:pt idx="9520">
                  <c:v>596.79999999999995</c:v>
                </c:pt>
                <c:pt idx="9521">
                  <c:v>586.88</c:v>
                </c:pt>
                <c:pt idx="9522">
                  <c:v>576.95999999999947</c:v>
                </c:pt>
                <c:pt idx="9523">
                  <c:v>568.95999999999947</c:v>
                </c:pt>
                <c:pt idx="9524">
                  <c:v>568.95999999999947</c:v>
                </c:pt>
                <c:pt idx="9525">
                  <c:v>563.83999999999946</c:v>
                </c:pt>
                <c:pt idx="9526">
                  <c:v>556.79999999999995</c:v>
                </c:pt>
                <c:pt idx="9527">
                  <c:v>546.88</c:v>
                </c:pt>
                <c:pt idx="9528">
                  <c:v>540.79999999999995</c:v>
                </c:pt>
                <c:pt idx="9529">
                  <c:v>540.79999999999995</c:v>
                </c:pt>
                <c:pt idx="9530">
                  <c:v>536.95999999999947</c:v>
                </c:pt>
                <c:pt idx="9531">
                  <c:v>529.91999999999996</c:v>
                </c:pt>
                <c:pt idx="9532">
                  <c:v>529.91999999999996</c:v>
                </c:pt>
                <c:pt idx="9533">
                  <c:v>525.76</c:v>
                </c:pt>
                <c:pt idx="9534">
                  <c:v>517.76</c:v>
                </c:pt>
                <c:pt idx="9535">
                  <c:v>517.76</c:v>
                </c:pt>
                <c:pt idx="9536">
                  <c:v>512.95999999999947</c:v>
                </c:pt>
                <c:pt idx="9537">
                  <c:v>502.71999999999969</c:v>
                </c:pt>
                <c:pt idx="9538">
                  <c:v>502.71999999999969</c:v>
                </c:pt>
                <c:pt idx="9539">
                  <c:v>496</c:v>
                </c:pt>
                <c:pt idx="9540">
                  <c:v>489.91999999999962</c:v>
                </c:pt>
                <c:pt idx="9541">
                  <c:v>489.91999999999962</c:v>
                </c:pt>
                <c:pt idx="9542">
                  <c:v>484.8</c:v>
                </c:pt>
                <c:pt idx="9543">
                  <c:v>480</c:v>
                </c:pt>
                <c:pt idx="9544">
                  <c:v>480</c:v>
                </c:pt>
                <c:pt idx="9545">
                  <c:v>473.91999999999962</c:v>
                </c:pt>
                <c:pt idx="9546">
                  <c:v>472.96</c:v>
                </c:pt>
                <c:pt idx="9547">
                  <c:v>472.96</c:v>
                </c:pt>
                <c:pt idx="9548">
                  <c:v>470.71999999999969</c:v>
                </c:pt>
                <c:pt idx="9549">
                  <c:v>464</c:v>
                </c:pt>
                <c:pt idx="9550">
                  <c:v>464</c:v>
                </c:pt>
                <c:pt idx="9551">
                  <c:v>461.76</c:v>
                </c:pt>
                <c:pt idx="9552">
                  <c:v>458.88</c:v>
                </c:pt>
                <c:pt idx="9553">
                  <c:v>458.88</c:v>
                </c:pt>
                <c:pt idx="9554">
                  <c:v>454.71999999999969</c:v>
                </c:pt>
                <c:pt idx="9555">
                  <c:v>452.8</c:v>
                </c:pt>
                <c:pt idx="9556">
                  <c:v>452.8</c:v>
                </c:pt>
                <c:pt idx="9557">
                  <c:v>449.91999999999962</c:v>
                </c:pt>
                <c:pt idx="9558">
                  <c:v>448.96</c:v>
                </c:pt>
                <c:pt idx="9559">
                  <c:v>448.96</c:v>
                </c:pt>
                <c:pt idx="9560">
                  <c:v>448</c:v>
                </c:pt>
                <c:pt idx="9561">
                  <c:v>448</c:v>
                </c:pt>
                <c:pt idx="9562">
                  <c:v>448</c:v>
                </c:pt>
                <c:pt idx="9563">
                  <c:v>446.71999999999969</c:v>
                </c:pt>
                <c:pt idx="9564">
                  <c:v>443.84000000000032</c:v>
                </c:pt>
                <c:pt idx="9565">
                  <c:v>443.84000000000032</c:v>
                </c:pt>
                <c:pt idx="9566">
                  <c:v>443.84000000000032</c:v>
                </c:pt>
                <c:pt idx="9567">
                  <c:v>441.91999999999962</c:v>
                </c:pt>
                <c:pt idx="9568">
                  <c:v>441.91999999999962</c:v>
                </c:pt>
                <c:pt idx="9569">
                  <c:v>440</c:v>
                </c:pt>
                <c:pt idx="9570">
                  <c:v>438.71999999999969</c:v>
                </c:pt>
                <c:pt idx="9571">
                  <c:v>438.71999999999969</c:v>
                </c:pt>
                <c:pt idx="9572">
                  <c:v>438.71999999999969</c:v>
                </c:pt>
                <c:pt idx="9573">
                  <c:v>440</c:v>
                </c:pt>
                <c:pt idx="9574">
                  <c:v>449.91999999999962</c:v>
                </c:pt>
                <c:pt idx="9575">
                  <c:v>460.8</c:v>
                </c:pt>
                <c:pt idx="9576">
                  <c:v>460.8</c:v>
                </c:pt>
                <c:pt idx="9577">
                  <c:v>460.8</c:v>
                </c:pt>
                <c:pt idx="9578">
                  <c:v>460.8</c:v>
                </c:pt>
                <c:pt idx="9579">
                  <c:v>461.76</c:v>
                </c:pt>
                <c:pt idx="9580">
                  <c:v>461.76</c:v>
                </c:pt>
                <c:pt idx="9581">
                  <c:v>466.88</c:v>
                </c:pt>
                <c:pt idx="9582">
                  <c:v>540.79999999999995</c:v>
                </c:pt>
                <c:pt idx="9583">
                  <c:v>632.95999999999947</c:v>
                </c:pt>
                <c:pt idx="9584">
                  <c:v>642.88</c:v>
                </c:pt>
                <c:pt idx="9585">
                  <c:v>662.4</c:v>
                </c:pt>
                <c:pt idx="9586">
                  <c:v>712.95999999999947</c:v>
                </c:pt>
                <c:pt idx="9587">
                  <c:v>795.52</c:v>
                </c:pt>
                <c:pt idx="9588">
                  <c:v>744.95999999999947</c:v>
                </c:pt>
                <c:pt idx="9589">
                  <c:v>744.95999999999947</c:v>
                </c:pt>
                <c:pt idx="9590">
                  <c:v>766.72</c:v>
                </c:pt>
                <c:pt idx="9591">
                  <c:v>816.64</c:v>
                </c:pt>
                <c:pt idx="9592">
                  <c:v>1036.8</c:v>
                </c:pt>
                <c:pt idx="9593">
                  <c:v>824.95999999999947</c:v>
                </c:pt>
                <c:pt idx="9594">
                  <c:v>854.4</c:v>
                </c:pt>
                <c:pt idx="9595">
                  <c:v>853.76</c:v>
                </c:pt>
                <c:pt idx="9596">
                  <c:v>867.83999999999946</c:v>
                </c:pt>
                <c:pt idx="9597">
                  <c:v>864.64</c:v>
                </c:pt>
                <c:pt idx="9598">
                  <c:v>1005.4399999999994</c:v>
                </c:pt>
                <c:pt idx="9599">
                  <c:v>971.52</c:v>
                </c:pt>
                <c:pt idx="9600">
                  <c:v>1022.72</c:v>
                </c:pt>
                <c:pt idx="9601">
                  <c:v>972.8</c:v>
                </c:pt>
                <c:pt idx="9602">
                  <c:v>1198.72</c:v>
                </c:pt>
                <c:pt idx="9603">
                  <c:v>1304.96</c:v>
                </c:pt>
                <c:pt idx="9604">
                  <c:v>918.4</c:v>
                </c:pt>
                <c:pt idx="9605">
                  <c:v>939.52</c:v>
                </c:pt>
                <c:pt idx="9606">
                  <c:v>960.64</c:v>
                </c:pt>
                <c:pt idx="9607">
                  <c:v>970.88</c:v>
                </c:pt>
                <c:pt idx="9608">
                  <c:v>894.72</c:v>
                </c:pt>
                <c:pt idx="9609">
                  <c:v>914.56</c:v>
                </c:pt>
                <c:pt idx="9610">
                  <c:v>934.4</c:v>
                </c:pt>
                <c:pt idx="9611">
                  <c:v>914.56</c:v>
                </c:pt>
                <c:pt idx="9612">
                  <c:v>748.8</c:v>
                </c:pt>
                <c:pt idx="9613">
                  <c:v>830.72</c:v>
                </c:pt>
                <c:pt idx="9614">
                  <c:v>860.8</c:v>
                </c:pt>
                <c:pt idx="9615">
                  <c:v>880.64</c:v>
                </c:pt>
                <c:pt idx="9616">
                  <c:v>910.72</c:v>
                </c:pt>
                <c:pt idx="9617">
                  <c:v>868.48</c:v>
                </c:pt>
                <c:pt idx="9618">
                  <c:v>1048.96</c:v>
                </c:pt>
                <c:pt idx="9619">
                  <c:v>976</c:v>
                </c:pt>
                <c:pt idx="9620">
                  <c:v>935.68000000000052</c:v>
                </c:pt>
                <c:pt idx="9621">
                  <c:v>896</c:v>
                </c:pt>
                <c:pt idx="9622">
                  <c:v>875.52</c:v>
                </c:pt>
                <c:pt idx="9623">
                  <c:v>825.6</c:v>
                </c:pt>
                <c:pt idx="9624">
                  <c:v>816</c:v>
                </c:pt>
                <c:pt idx="9625">
                  <c:v>785.92</c:v>
                </c:pt>
                <c:pt idx="9626">
                  <c:v>765.43999999999949</c:v>
                </c:pt>
                <c:pt idx="9627">
                  <c:v>755.83999999999946</c:v>
                </c:pt>
                <c:pt idx="9628">
                  <c:v>736</c:v>
                </c:pt>
                <c:pt idx="9629">
                  <c:v>725.76</c:v>
                </c:pt>
                <c:pt idx="9630">
                  <c:v>715.52</c:v>
                </c:pt>
                <c:pt idx="9631">
                  <c:v>695.68000000000052</c:v>
                </c:pt>
                <c:pt idx="9632">
                  <c:v>685.43999999999949</c:v>
                </c:pt>
                <c:pt idx="9633">
                  <c:v>675.83999999999946</c:v>
                </c:pt>
                <c:pt idx="9634">
                  <c:v>665.6</c:v>
                </c:pt>
                <c:pt idx="9635">
                  <c:v>656.64</c:v>
                </c:pt>
                <c:pt idx="9636">
                  <c:v>646.72</c:v>
                </c:pt>
                <c:pt idx="9637">
                  <c:v>646.72</c:v>
                </c:pt>
                <c:pt idx="9638">
                  <c:v>637.76</c:v>
                </c:pt>
                <c:pt idx="9639">
                  <c:v>627.83999999999946</c:v>
                </c:pt>
                <c:pt idx="9640">
                  <c:v>617.91999999999996</c:v>
                </c:pt>
                <c:pt idx="9641">
                  <c:v>617.91999999999996</c:v>
                </c:pt>
                <c:pt idx="9642">
                  <c:v>608</c:v>
                </c:pt>
                <c:pt idx="9643">
                  <c:v>597.76</c:v>
                </c:pt>
                <c:pt idx="9644">
                  <c:v>587.83999999999946</c:v>
                </c:pt>
                <c:pt idx="9645">
                  <c:v>577.91999999999996</c:v>
                </c:pt>
                <c:pt idx="9646">
                  <c:v>568</c:v>
                </c:pt>
                <c:pt idx="9647">
                  <c:v>557.76</c:v>
                </c:pt>
                <c:pt idx="9648">
                  <c:v>537.91999999999996</c:v>
                </c:pt>
                <c:pt idx="9649">
                  <c:v>537.91999999999996</c:v>
                </c:pt>
                <c:pt idx="9650">
                  <c:v>533.76</c:v>
                </c:pt>
                <c:pt idx="9651">
                  <c:v>526.72</c:v>
                </c:pt>
                <c:pt idx="9652">
                  <c:v>516.79999999999995</c:v>
                </c:pt>
                <c:pt idx="9653">
                  <c:v>516.79999999999995</c:v>
                </c:pt>
                <c:pt idx="9654">
                  <c:v>512</c:v>
                </c:pt>
                <c:pt idx="9655">
                  <c:v>501.76</c:v>
                </c:pt>
                <c:pt idx="9656">
                  <c:v>501.76</c:v>
                </c:pt>
                <c:pt idx="9657">
                  <c:v>498.88</c:v>
                </c:pt>
                <c:pt idx="9658">
                  <c:v>490.88</c:v>
                </c:pt>
                <c:pt idx="9659">
                  <c:v>490.88</c:v>
                </c:pt>
                <c:pt idx="9660">
                  <c:v>484.8</c:v>
                </c:pt>
                <c:pt idx="9661">
                  <c:v>477.76</c:v>
                </c:pt>
                <c:pt idx="9662">
                  <c:v>477.76</c:v>
                </c:pt>
                <c:pt idx="9663">
                  <c:v>475.84000000000032</c:v>
                </c:pt>
                <c:pt idx="9664">
                  <c:v>470.71999999999969</c:v>
                </c:pt>
                <c:pt idx="9665">
                  <c:v>470.71999999999969</c:v>
                </c:pt>
                <c:pt idx="9666">
                  <c:v>469.76</c:v>
                </c:pt>
                <c:pt idx="9667">
                  <c:v>462.71999999999969</c:v>
                </c:pt>
                <c:pt idx="9668">
                  <c:v>462.71999999999969</c:v>
                </c:pt>
                <c:pt idx="9669">
                  <c:v>461.76</c:v>
                </c:pt>
                <c:pt idx="9670">
                  <c:v>457.91999999999962</c:v>
                </c:pt>
                <c:pt idx="9671">
                  <c:v>457.91999999999962</c:v>
                </c:pt>
                <c:pt idx="9672">
                  <c:v>454.71999999999969</c:v>
                </c:pt>
                <c:pt idx="9673">
                  <c:v>451.84000000000032</c:v>
                </c:pt>
                <c:pt idx="9674">
                  <c:v>451.84000000000032</c:v>
                </c:pt>
                <c:pt idx="9675">
                  <c:v>445.76</c:v>
                </c:pt>
                <c:pt idx="9676">
                  <c:v>438.71999999999969</c:v>
                </c:pt>
                <c:pt idx="9677">
                  <c:v>438.71999999999969</c:v>
                </c:pt>
                <c:pt idx="9678">
                  <c:v>434.88</c:v>
                </c:pt>
                <c:pt idx="9679">
                  <c:v>429.76</c:v>
                </c:pt>
                <c:pt idx="9680">
                  <c:v>429.76</c:v>
                </c:pt>
                <c:pt idx="9681">
                  <c:v>426.88</c:v>
                </c:pt>
                <c:pt idx="9682">
                  <c:v>424.96</c:v>
                </c:pt>
                <c:pt idx="9683">
                  <c:v>424.96</c:v>
                </c:pt>
                <c:pt idx="9684">
                  <c:v>426.88</c:v>
                </c:pt>
                <c:pt idx="9685">
                  <c:v>428.8</c:v>
                </c:pt>
                <c:pt idx="9686">
                  <c:v>428.8</c:v>
                </c:pt>
                <c:pt idx="9687">
                  <c:v>424.96</c:v>
                </c:pt>
                <c:pt idx="9688">
                  <c:v>421.76</c:v>
                </c:pt>
                <c:pt idx="9689">
                  <c:v>421.76</c:v>
                </c:pt>
                <c:pt idx="9690">
                  <c:v>417.91999999999962</c:v>
                </c:pt>
                <c:pt idx="9691">
                  <c:v>412.8</c:v>
                </c:pt>
                <c:pt idx="9692">
                  <c:v>412.8</c:v>
                </c:pt>
                <c:pt idx="9693">
                  <c:v>411.84000000000032</c:v>
                </c:pt>
                <c:pt idx="9694">
                  <c:v>409.91999999999962</c:v>
                </c:pt>
                <c:pt idx="9695">
                  <c:v>409.91999999999962</c:v>
                </c:pt>
                <c:pt idx="9696">
                  <c:v>408</c:v>
                </c:pt>
                <c:pt idx="9697">
                  <c:v>405.76</c:v>
                </c:pt>
                <c:pt idx="9698">
                  <c:v>405.76</c:v>
                </c:pt>
                <c:pt idx="9699">
                  <c:v>405.76</c:v>
                </c:pt>
                <c:pt idx="9700">
                  <c:v>406.71999999999969</c:v>
                </c:pt>
                <c:pt idx="9701">
                  <c:v>406.71999999999969</c:v>
                </c:pt>
                <c:pt idx="9702">
                  <c:v>405.76</c:v>
                </c:pt>
                <c:pt idx="9703">
                  <c:v>402.88</c:v>
                </c:pt>
                <c:pt idx="9704">
                  <c:v>402.88</c:v>
                </c:pt>
                <c:pt idx="9705">
                  <c:v>401.91999999999962</c:v>
                </c:pt>
                <c:pt idx="9706">
                  <c:v>402.88</c:v>
                </c:pt>
                <c:pt idx="9707">
                  <c:v>402.88</c:v>
                </c:pt>
                <c:pt idx="9708">
                  <c:v>403.84000000000032</c:v>
                </c:pt>
                <c:pt idx="9709">
                  <c:v>403.84000000000032</c:v>
                </c:pt>
                <c:pt idx="9710">
                  <c:v>403.84000000000032</c:v>
                </c:pt>
                <c:pt idx="9711">
                  <c:v>404.8</c:v>
                </c:pt>
                <c:pt idx="9712">
                  <c:v>404.8</c:v>
                </c:pt>
                <c:pt idx="9713">
                  <c:v>404.8</c:v>
                </c:pt>
                <c:pt idx="9714">
                  <c:v>403.84000000000032</c:v>
                </c:pt>
                <c:pt idx="9715">
                  <c:v>402.88</c:v>
                </c:pt>
                <c:pt idx="9716">
                  <c:v>402.88</c:v>
                </c:pt>
                <c:pt idx="9717">
                  <c:v>397.76</c:v>
                </c:pt>
                <c:pt idx="9718">
                  <c:v>398.71999999999969</c:v>
                </c:pt>
                <c:pt idx="9719">
                  <c:v>398.71999999999969</c:v>
                </c:pt>
                <c:pt idx="9720">
                  <c:v>395.84000000000032</c:v>
                </c:pt>
                <c:pt idx="9721">
                  <c:v>400</c:v>
                </c:pt>
                <c:pt idx="9722">
                  <c:v>400</c:v>
                </c:pt>
                <c:pt idx="9723">
                  <c:v>401.91999999999962</c:v>
                </c:pt>
                <c:pt idx="9724">
                  <c:v>400</c:v>
                </c:pt>
                <c:pt idx="9725">
                  <c:v>552.95999999999947</c:v>
                </c:pt>
                <c:pt idx="9726">
                  <c:v>722.56</c:v>
                </c:pt>
                <c:pt idx="9727">
                  <c:v>788.48</c:v>
                </c:pt>
                <c:pt idx="9728">
                  <c:v>871.68000000000052</c:v>
                </c:pt>
                <c:pt idx="9729">
                  <c:v>1012.48</c:v>
                </c:pt>
                <c:pt idx="9730">
                  <c:v>1128.96</c:v>
                </c:pt>
                <c:pt idx="9731">
                  <c:v>1223.6799999999998</c:v>
                </c:pt>
                <c:pt idx="9732">
                  <c:v>1208.96</c:v>
                </c:pt>
                <c:pt idx="9733">
                  <c:v>1324.8</c:v>
                </c:pt>
                <c:pt idx="9734">
                  <c:v>1344</c:v>
                </c:pt>
                <c:pt idx="9735">
                  <c:v>1386.24</c:v>
                </c:pt>
                <c:pt idx="9736">
                  <c:v>1355.52</c:v>
                </c:pt>
                <c:pt idx="9737">
                  <c:v>1477.12</c:v>
                </c:pt>
                <c:pt idx="9738">
                  <c:v>1550.08</c:v>
                </c:pt>
                <c:pt idx="9739">
                  <c:v>1594.8799999999999</c:v>
                </c:pt>
                <c:pt idx="9740">
                  <c:v>1568</c:v>
                </c:pt>
                <c:pt idx="9741">
                  <c:v>1932.8</c:v>
                </c:pt>
                <c:pt idx="9742">
                  <c:v>816</c:v>
                </c:pt>
                <c:pt idx="9743">
                  <c:v>901.76</c:v>
                </c:pt>
                <c:pt idx="9744">
                  <c:v>912</c:v>
                </c:pt>
                <c:pt idx="9745">
                  <c:v>891.52</c:v>
                </c:pt>
                <c:pt idx="9746">
                  <c:v>891.52</c:v>
                </c:pt>
                <c:pt idx="9747">
                  <c:v>901.76</c:v>
                </c:pt>
                <c:pt idx="9748">
                  <c:v>891.52</c:v>
                </c:pt>
                <c:pt idx="9749">
                  <c:v>695.68000000000052</c:v>
                </c:pt>
                <c:pt idx="9750">
                  <c:v>685.43999999999949</c:v>
                </c:pt>
                <c:pt idx="9751">
                  <c:v>664.95999999999947</c:v>
                </c:pt>
                <c:pt idx="9752">
                  <c:v>674.56</c:v>
                </c:pt>
                <c:pt idx="9753">
                  <c:v>654.72</c:v>
                </c:pt>
                <c:pt idx="9754">
                  <c:v>737.92</c:v>
                </c:pt>
                <c:pt idx="9755">
                  <c:v>808.95999999999947</c:v>
                </c:pt>
                <c:pt idx="9756">
                  <c:v>839.68000000000052</c:v>
                </c:pt>
                <c:pt idx="9757">
                  <c:v>922.88</c:v>
                </c:pt>
                <c:pt idx="9758">
                  <c:v>1003.52</c:v>
                </c:pt>
                <c:pt idx="9759">
                  <c:v>937.6</c:v>
                </c:pt>
                <c:pt idx="9760">
                  <c:v>944.64</c:v>
                </c:pt>
                <c:pt idx="9761">
                  <c:v>1155.8399999999999</c:v>
                </c:pt>
                <c:pt idx="9762">
                  <c:v>761.6</c:v>
                </c:pt>
                <c:pt idx="9763">
                  <c:v>832.64</c:v>
                </c:pt>
                <c:pt idx="9764">
                  <c:v>883.83999999999946</c:v>
                </c:pt>
                <c:pt idx="9765">
                  <c:v>913.92</c:v>
                </c:pt>
                <c:pt idx="9766">
                  <c:v>944</c:v>
                </c:pt>
                <c:pt idx="9767">
                  <c:v>963.83999999999946</c:v>
                </c:pt>
                <c:pt idx="9768">
                  <c:v>983.68000000000052</c:v>
                </c:pt>
                <c:pt idx="9769">
                  <c:v>983.68000000000052</c:v>
                </c:pt>
                <c:pt idx="9770">
                  <c:v>987.52</c:v>
                </c:pt>
                <c:pt idx="9771">
                  <c:v>965.76</c:v>
                </c:pt>
                <c:pt idx="9772">
                  <c:v>656.64</c:v>
                </c:pt>
                <c:pt idx="9773">
                  <c:v>673.92</c:v>
                </c:pt>
                <c:pt idx="9774">
                  <c:v>672.64</c:v>
                </c:pt>
                <c:pt idx="9775">
                  <c:v>692.48</c:v>
                </c:pt>
                <c:pt idx="9776">
                  <c:v>672.64</c:v>
                </c:pt>
                <c:pt idx="9777">
                  <c:v>652.79999999999995</c:v>
                </c:pt>
                <c:pt idx="9778">
                  <c:v>632.95999999999947</c:v>
                </c:pt>
                <c:pt idx="9779">
                  <c:v>622.72</c:v>
                </c:pt>
                <c:pt idx="9780">
                  <c:v>612.79999999999995</c:v>
                </c:pt>
                <c:pt idx="9781">
                  <c:v>602.88</c:v>
                </c:pt>
                <c:pt idx="9782">
                  <c:v>592.95999999999947</c:v>
                </c:pt>
                <c:pt idx="9783">
                  <c:v>582.72</c:v>
                </c:pt>
                <c:pt idx="9784">
                  <c:v>570.88</c:v>
                </c:pt>
                <c:pt idx="9785">
                  <c:v>560.95999999999947</c:v>
                </c:pt>
                <c:pt idx="9786">
                  <c:v>540.79999999999995</c:v>
                </c:pt>
                <c:pt idx="9787">
                  <c:v>540.79999999999995</c:v>
                </c:pt>
                <c:pt idx="9788">
                  <c:v>536</c:v>
                </c:pt>
                <c:pt idx="9789">
                  <c:v>526.72</c:v>
                </c:pt>
                <c:pt idx="9790">
                  <c:v>516.79999999999995</c:v>
                </c:pt>
                <c:pt idx="9791">
                  <c:v>516.79999999999995</c:v>
                </c:pt>
                <c:pt idx="9792">
                  <c:v>508.8</c:v>
                </c:pt>
                <c:pt idx="9793">
                  <c:v>500.8</c:v>
                </c:pt>
                <c:pt idx="9794">
                  <c:v>490.88</c:v>
                </c:pt>
                <c:pt idx="9795">
                  <c:v>490.88</c:v>
                </c:pt>
                <c:pt idx="9796">
                  <c:v>488</c:v>
                </c:pt>
                <c:pt idx="9797">
                  <c:v>488.96</c:v>
                </c:pt>
                <c:pt idx="9798">
                  <c:v>478.71999999999969</c:v>
                </c:pt>
                <c:pt idx="9799">
                  <c:v>478.71999999999969</c:v>
                </c:pt>
                <c:pt idx="9800">
                  <c:v>474.88</c:v>
                </c:pt>
                <c:pt idx="9801">
                  <c:v>468.8</c:v>
                </c:pt>
                <c:pt idx="9802">
                  <c:v>468.8</c:v>
                </c:pt>
                <c:pt idx="9803">
                  <c:v>459.84000000000032</c:v>
                </c:pt>
                <c:pt idx="9804">
                  <c:v>456.96</c:v>
                </c:pt>
                <c:pt idx="9805">
                  <c:v>456.96</c:v>
                </c:pt>
                <c:pt idx="9806">
                  <c:v>456</c:v>
                </c:pt>
                <c:pt idx="9807">
                  <c:v>448.96</c:v>
                </c:pt>
                <c:pt idx="9808">
                  <c:v>448.96</c:v>
                </c:pt>
                <c:pt idx="9809">
                  <c:v>446.71999999999969</c:v>
                </c:pt>
                <c:pt idx="9810">
                  <c:v>443.84000000000032</c:v>
                </c:pt>
                <c:pt idx="9811">
                  <c:v>443.84000000000032</c:v>
                </c:pt>
                <c:pt idx="9812">
                  <c:v>440.96</c:v>
                </c:pt>
                <c:pt idx="9813">
                  <c:v>440</c:v>
                </c:pt>
                <c:pt idx="9814">
                  <c:v>440</c:v>
                </c:pt>
                <c:pt idx="9815">
                  <c:v>434.88</c:v>
                </c:pt>
                <c:pt idx="9816">
                  <c:v>432.96</c:v>
                </c:pt>
                <c:pt idx="9817">
                  <c:v>432.96</c:v>
                </c:pt>
                <c:pt idx="9818">
                  <c:v>432.96</c:v>
                </c:pt>
                <c:pt idx="9819">
                  <c:v>429.76</c:v>
                </c:pt>
                <c:pt idx="9820">
                  <c:v>429.76</c:v>
                </c:pt>
                <c:pt idx="9821">
                  <c:v>427.84000000000032</c:v>
                </c:pt>
                <c:pt idx="9822">
                  <c:v>427.84000000000032</c:v>
                </c:pt>
                <c:pt idx="9823">
                  <c:v>427.84000000000032</c:v>
                </c:pt>
                <c:pt idx="9824">
                  <c:v>425.91999999999962</c:v>
                </c:pt>
                <c:pt idx="9825">
                  <c:v>424</c:v>
                </c:pt>
                <c:pt idx="9826">
                  <c:v>424</c:v>
                </c:pt>
                <c:pt idx="9827">
                  <c:v>424</c:v>
                </c:pt>
                <c:pt idx="9828">
                  <c:v>421.76</c:v>
                </c:pt>
                <c:pt idx="9829">
                  <c:v>421.76</c:v>
                </c:pt>
                <c:pt idx="9830">
                  <c:v>420.8</c:v>
                </c:pt>
                <c:pt idx="9831">
                  <c:v>420.8</c:v>
                </c:pt>
                <c:pt idx="9832">
                  <c:v>420.8</c:v>
                </c:pt>
                <c:pt idx="9833">
                  <c:v>418.88</c:v>
                </c:pt>
                <c:pt idx="9834">
                  <c:v>419.84000000000032</c:v>
                </c:pt>
                <c:pt idx="9835">
                  <c:v>419.84000000000032</c:v>
                </c:pt>
                <c:pt idx="9836">
                  <c:v>417.91999999999962</c:v>
                </c:pt>
                <c:pt idx="9837">
                  <c:v>417.91999999999962</c:v>
                </c:pt>
                <c:pt idx="9838">
                  <c:v>417.91999999999962</c:v>
                </c:pt>
                <c:pt idx="9839">
                  <c:v>414.71999999999969</c:v>
                </c:pt>
                <c:pt idx="9840">
                  <c:v>414.71999999999969</c:v>
                </c:pt>
                <c:pt idx="9841">
                  <c:v>414.71999999999969</c:v>
                </c:pt>
                <c:pt idx="9842">
                  <c:v>412.8</c:v>
                </c:pt>
                <c:pt idx="9843">
                  <c:v>412.8</c:v>
                </c:pt>
                <c:pt idx="9844">
                  <c:v>414.71999999999969</c:v>
                </c:pt>
                <c:pt idx="9845">
                  <c:v>412.8</c:v>
                </c:pt>
                <c:pt idx="9846">
                  <c:v>412.8</c:v>
                </c:pt>
                <c:pt idx="9847">
                  <c:v>413.76</c:v>
                </c:pt>
                <c:pt idx="9848">
                  <c:v>414.71999999999969</c:v>
                </c:pt>
                <c:pt idx="9849">
                  <c:v>414.71999999999969</c:v>
                </c:pt>
                <c:pt idx="9850">
                  <c:v>412.8</c:v>
                </c:pt>
                <c:pt idx="9851">
                  <c:v>412.8</c:v>
                </c:pt>
                <c:pt idx="9852">
                  <c:v>412.8</c:v>
                </c:pt>
                <c:pt idx="9853">
                  <c:v>412.8</c:v>
                </c:pt>
                <c:pt idx="9854">
                  <c:v>413.76</c:v>
                </c:pt>
                <c:pt idx="9855">
                  <c:v>413.76</c:v>
                </c:pt>
                <c:pt idx="9856">
                  <c:v>413.76</c:v>
                </c:pt>
                <c:pt idx="9857">
                  <c:v>413.76</c:v>
                </c:pt>
                <c:pt idx="9858">
                  <c:v>413.76</c:v>
                </c:pt>
                <c:pt idx="9859">
                  <c:v>412.8</c:v>
                </c:pt>
                <c:pt idx="9860">
                  <c:v>412.8</c:v>
                </c:pt>
                <c:pt idx="9861">
                  <c:v>412.8</c:v>
                </c:pt>
                <c:pt idx="9862">
                  <c:v>412.8</c:v>
                </c:pt>
                <c:pt idx="9863">
                  <c:v>413.76</c:v>
                </c:pt>
                <c:pt idx="9864">
                  <c:v>413.76</c:v>
                </c:pt>
                <c:pt idx="9865">
                  <c:v>411.84000000000032</c:v>
                </c:pt>
                <c:pt idx="9866">
                  <c:v>412.8</c:v>
                </c:pt>
                <c:pt idx="9867">
                  <c:v>412.8</c:v>
                </c:pt>
                <c:pt idx="9868">
                  <c:v>413.76</c:v>
                </c:pt>
                <c:pt idx="9869">
                  <c:v>413.76</c:v>
                </c:pt>
                <c:pt idx="9870">
                  <c:v>413.76</c:v>
                </c:pt>
                <c:pt idx="9871">
                  <c:v>410.88</c:v>
                </c:pt>
                <c:pt idx="9872">
                  <c:v>411.84000000000032</c:v>
                </c:pt>
                <c:pt idx="9873">
                  <c:v>411.84000000000032</c:v>
                </c:pt>
                <c:pt idx="9874">
                  <c:v>411.84000000000032</c:v>
                </c:pt>
                <c:pt idx="9875">
                  <c:v>411.84000000000032</c:v>
                </c:pt>
                <c:pt idx="9876">
                  <c:v>411.84000000000032</c:v>
                </c:pt>
                <c:pt idx="9877">
                  <c:v>410.88</c:v>
                </c:pt>
                <c:pt idx="9878">
                  <c:v>410.88</c:v>
                </c:pt>
                <c:pt idx="9879">
                  <c:v>410.88</c:v>
                </c:pt>
                <c:pt idx="9880">
                  <c:v>410.88</c:v>
                </c:pt>
                <c:pt idx="9881">
                  <c:v>410.88</c:v>
                </c:pt>
                <c:pt idx="9882">
                  <c:v>410.88</c:v>
                </c:pt>
                <c:pt idx="9883">
                  <c:v>411.84000000000032</c:v>
                </c:pt>
                <c:pt idx="9884">
                  <c:v>410.88</c:v>
                </c:pt>
                <c:pt idx="9885">
                  <c:v>410.88</c:v>
                </c:pt>
                <c:pt idx="9886">
                  <c:v>410.88</c:v>
                </c:pt>
                <c:pt idx="9887">
                  <c:v>409.91999999999962</c:v>
                </c:pt>
                <c:pt idx="9888">
                  <c:v>409.91999999999962</c:v>
                </c:pt>
                <c:pt idx="9889">
                  <c:v>410.88</c:v>
                </c:pt>
                <c:pt idx="9890">
                  <c:v>411.84000000000032</c:v>
                </c:pt>
                <c:pt idx="9891">
                  <c:v>411.84000000000032</c:v>
                </c:pt>
                <c:pt idx="9892">
                  <c:v>411.84000000000032</c:v>
                </c:pt>
                <c:pt idx="9893">
                  <c:v>410.88</c:v>
                </c:pt>
                <c:pt idx="9894">
                  <c:v>410.88</c:v>
                </c:pt>
                <c:pt idx="9895">
                  <c:v>410.88</c:v>
                </c:pt>
                <c:pt idx="9896">
                  <c:v>410.88</c:v>
                </c:pt>
                <c:pt idx="9897">
                  <c:v>410.88</c:v>
                </c:pt>
                <c:pt idx="9898">
                  <c:v>409.91999999999962</c:v>
                </c:pt>
                <c:pt idx="9899">
                  <c:v>408.96</c:v>
                </c:pt>
                <c:pt idx="9900">
                  <c:v>408.96</c:v>
                </c:pt>
                <c:pt idx="9901">
                  <c:v>408</c:v>
                </c:pt>
                <c:pt idx="9902">
                  <c:v>408.96</c:v>
                </c:pt>
                <c:pt idx="9903">
                  <c:v>408.96</c:v>
                </c:pt>
                <c:pt idx="9904">
                  <c:v>408</c:v>
                </c:pt>
                <c:pt idx="9905">
                  <c:v>408</c:v>
                </c:pt>
                <c:pt idx="9906">
                  <c:v>408</c:v>
                </c:pt>
                <c:pt idx="9907">
                  <c:v>408</c:v>
                </c:pt>
                <c:pt idx="9908">
                  <c:v>408</c:v>
                </c:pt>
                <c:pt idx="9909">
                  <c:v>408</c:v>
                </c:pt>
                <c:pt idx="9910">
                  <c:v>406.71999999999969</c:v>
                </c:pt>
                <c:pt idx="9911">
                  <c:v>404.8</c:v>
                </c:pt>
                <c:pt idx="9912">
                  <c:v>404.8</c:v>
                </c:pt>
                <c:pt idx="9913">
                  <c:v>408</c:v>
                </c:pt>
                <c:pt idx="9914">
                  <c:v>405.76</c:v>
                </c:pt>
                <c:pt idx="9915">
                  <c:v>405.76</c:v>
                </c:pt>
                <c:pt idx="9916">
                  <c:v>406.71999999999969</c:v>
                </c:pt>
                <c:pt idx="9917">
                  <c:v>406.71999999999969</c:v>
                </c:pt>
                <c:pt idx="9918">
                  <c:v>406.71999999999969</c:v>
                </c:pt>
                <c:pt idx="9919">
                  <c:v>404.8</c:v>
                </c:pt>
                <c:pt idx="9920">
                  <c:v>405.76</c:v>
                </c:pt>
                <c:pt idx="9921">
                  <c:v>405.76</c:v>
                </c:pt>
                <c:pt idx="9922">
                  <c:v>404.8</c:v>
                </c:pt>
                <c:pt idx="9923">
                  <c:v>402.88</c:v>
                </c:pt>
                <c:pt idx="9924">
                  <c:v>402.88</c:v>
                </c:pt>
                <c:pt idx="9925">
                  <c:v>403.84000000000032</c:v>
                </c:pt>
                <c:pt idx="9926">
                  <c:v>403.84000000000032</c:v>
                </c:pt>
                <c:pt idx="9927">
                  <c:v>403.84000000000032</c:v>
                </c:pt>
                <c:pt idx="9928">
                  <c:v>405.76</c:v>
                </c:pt>
                <c:pt idx="9929">
                  <c:v>404.8</c:v>
                </c:pt>
                <c:pt idx="9930">
                  <c:v>404.8</c:v>
                </c:pt>
                <c:pt idx="9931">
                  <c:v>403.84000000000032</c:v>
                </c:pt>
                <c:pt idx="9932">
                  <c:v>405.76</c:v>
                </c:pt>
                <c:pt idx="9933">
                  <c:v>405.76</c:v>
                </c:pt>
                <c:pt idx="9934">
                  <c:v>403.84000000000032</c:v>
                </c:pt>
                <c:pt idx="9935">
                  <c:v>402.88</c:v>
                </c:pt>
                <c:pt idx="9936">
                  <c:v>402.88</c:v>
                </c:pt>
                <c:pt idx="9937">
                  <c:v>402.88</c:v>
                </c:pt>
                <c:pt idx="9938">
                  <c:v>402.88</c:v>
                </c:pt>
                <c:pt idx="9939">
                  <c:v>402.88</c:v>
                </c:pt>
                <c:pt idx="9940">
                  <c:v>404.8</c:v>
                </c:pt>
                <c:pt idx="9941">
                  <c:v>404.8</c:v>
                </c:pt>
                <c:pt idx="9942">
                  <c:v>404.8</c:v>
                </c:pt>
                <c:pt idx="9943">
                  <c:v>405.76</c:v>
                </c:pt>
                <c:pt idx="9944">
                  <c:v>405.76</c:v>
                </c:pt>
                <c:pt idx="9945">
                  <c:v>405.76</c:v>
                </c:pt>
                <c:pt idx="9946">
                  <c:v>406.71999999999969</c:v>
                </c:pt>
                <c:pt idx="9947">
                  <c:v>405.76</c:v>
                </c:pt>
                <c:pt idx="9948">
                  <c:v>405.76</c:v>
                </c:pt>
                <c:pt idx="9949">
                  <c:v>408</c:v>
                </c:pt>
                <c:pt idx="9950">
                  <c:v>406.71999999999969</c:v>
                </c:pt>
                <c:pt idx="9951">
                  <c:v>406.71999999999969</c:v>
                </c:pt>
                <c:pt idx="9952">
                  <c:v>405.76</c:v>
                </c:pt>
                <c:pt idx="9953">
                  <c:v>405.76</c:v>
                </c:pt>
                <c:pt idx="9954">
                  <c:v>405.76</c:v>
                </c:pt>
                <c:pt idx="9955">
                  <c:v>406.71999999999969</c:v>
                </c:pt>
                <c:pt idx="9956">
                  <c:v>408</c:v>
                </c:pt>
                <c:pt idx="9957">
                  <c:v>408</c:v>
                </c:pt>
                <c:pt idx="9958">
                  <c:v>405.76</c:v>
                </c:pt>
                <c:pt idx="9959">
                  <c:v>408</c:v>
                </c:pt>
                <c:pt idx="9960">
                  <c:v>408</c:v>
                </c:pt>
                <c:pt idx="9961">
                  <c:v>406.71999999999969</c:v>
                </c:pt>
                <c:pt idx="9962">
                  <c:v>408</c:v>
                </c:pt>
                <c:pt idx="9963">
                  <c:v>408</c:v>
                </c:pt>
                <c:pt idx="9964">
                  <c:v>408</c:v>
                </c:pt>
                <c:pt idx="9965">
                  <c:v>408.96</c:v>
                </c:pt>
                <c:pt idx="9966">
                  <c:v>408.96</c:v>
                </c:pt>
                <c:pt idx="9967">
                  <c:v>408.96</c:v>
                </c:pt>
                <c:pt idx="9968">
                  <c:v>408.96</c:v>
                </c:pt>
                <c:pt idx="9969">
                  <c:v>408.96</c:v>
                </c:pt>
                <c:pt idx="9970">
                  <c:v>408.96</c:v>
                </c:pt>
                <c:pt idx="9971">
                  <c:v>408.96</c:v>
                </c:pt>
                <c:pt idx="9972">
                  <c:v>408.96</c:v>
                </c:pt>
                <c:pt idx="9973">
                  <c:v>409.91999999999962</c:v>
                </c:pt>
                <c:pt idx="9974">
                  <c:v>408.96</c:v>
                </c:pt>
                <c:pt idx="9975">
                  <c:v>408.96</c:v>
                </c:pt>
                <c:pt idx="9976">
                  <c:v>409.91999999999962</c:v>
                </c:pt>
                <c:pt idx="9977">
                  <c:v>410.88</c:v>
                </c:pt>
                <c:pt idx="9978">
                  <c:v>410.88</c:v>
                </c:pt>
                <c:pt idx="9979">
                  <c:v>409.91999999999962</c:v>
                </c:pt>
                <c:pt idx="9980">
                  <c:v>410.88</c:v>
                </c:pt>
                <c:pt idx="9981">
                  <c:v>410.88</c:v>
                </c:pt>
                <c:pt idx="9982">
                  <c:v>411.84000000000032</c:v>
                </c:pt>
                <c:pt idx="9983">
                  <c:v>410.88</c:v>
                </c:pt>
                <c:pt idx="9984">
                  <c:v>410.88</c:v>
                </c:pt>
                <c:pt idx="9985">
                  <c:v>411.84000000000032</c:v>
                </c:pt>
                <c:pt idx="9986">
                  <c:v>412.8</c:v>
                </c:pt>
                <c:pt idx="9987">
                  <c:v>412.8</c:v>
                </c:pt>
                <c:pt idx="9988">
                  <c:v>410.88</c:v>
                </c:pt>
                <c:pt idx="9989">
                  <c:v>413.76</c:v>
                </c:pt>
                <c:pt idx="9990">
                  <c:v>413.76</c:v>
                </c:pt>
                <c:pt idx="9991">
                  <c:v>412.8</c:v>
                </c:pt>
                <c:pt idx="9992">
                  <c:v>414.71999999999969</c:v>
                </c:pt>
                <c:pt idx="9993">
                  <c:v>414.71999999999969</c:v>
                </c:pt>
                <c:pt idx="9994">
                  <c:v>414.71999999999969</c:v>
                </c:pt>
                <c:pt idx="9995">
                  <c:v>416</c:v>
                </c:pt>
                <c:pt idx="9996">
                  <c:v>416</c:v>
                </c:pt>
                <c:pt idx="9997">
                  <c:v>416.96</c:v>
                </c:pt>
                <c:pt idx="9998">
                  <c:v>416.96</c:v>
                </c:pt>
                <c:pt idx="9999">
                  <c:v>416.96</c:v>
                </c:pt>
                <c:pt idx="10000">
                  <c:v>416.96</c:v>
                </c:pt>
                <c:pt idx="10001">
                  <c:v>417.91999999999962</c:v>
                </c:pt>
                <c:pt idx="10002">
                  <c:v>417.91999999999962</c:v>
                </c:pt>
                <c:pt idx="10003">
                  <c:v>418.88</c:v>
                </c:pt>
                <c:pt idx="10004">
                  <c:v>417.91999999999962</c:v>
                </c:pt>
                <c:pt idx="10005">
                  <c:v>417.91999999999962</c:v>
                </c:pt>
                <c:pt idx="10006">
                  <c:v>460.8</c:v>
                </c:pt>
                <c:pt idx="10007">
                  <c:v>460.8</c:v>
                </c:pt>
                <c:pt idx="10008">
                  <c:v>460.8</c:v>
                </c:pt>
                <c:pt idx="10009">
                  <c:v>462.71999999999969</c:v>
                </c:pt>
                <c:pt idx="10010">
                  <c:v>462.71999999999969</c:v>
                </c:pt>
                <c:pt idx="10011">
                  <c:v>467.84000000000032</c:v>
                </c:pt>
                <c:pt idx="10012">
                  <c:v>472.96</c:v>
                </c:pt>
                <c:pt idx="10013">
                  <c:v>472.96</c:v>
                </c:pt>
                <c:pt idx="10014">
                  <c:v>482.88</c:v>
                </c:pt>
                <c:pt idx="10015">
                  <c:v>492.8</c:v>
                </c:pt>
                <c:pt idx="10016">
                  <c:v>502.71999999999969</c:v>
                </c:pt>
                <c:pt idx="10017">
                  <c:v>522.88</c:v>
                </c:pt>
                <c:pt idx="10018">
                  <c:v>702.72</c:v>
                </c:pt>
                <c:pt idx="10019">
                  <c:v>805.76</c:v>
                </c:pt>
                <c:pt idx="10020">
                  <c:v>964.48</c:v>
                </c:pt>
                <c:pt idx="10021">
                  <c:v>1027.8399999999999</c:v>
                </c:pt>
                <c:pt idx="10022">
                  <c:v>1053.44</c:v>
                </c:pt>
                <c:pt idx="10023">
                  <c:v>1117.44</c:v>
                </c:pt>
                <c:pt idx="10024">
                  <c:v>1294.72</c:v>
                </c:pt>
                <c:pt idx="10025">
                  <c:v>1338.8799999999999</c:v>
                </c:pt>
                <c:pt idx="10026">
                  <c:v>1333.76</c:v>
                </c:pt>
                <c:pt idx="10027">
                  <c:v>1725.44</c:v>
                </c:pt>
                <c:pt idx="10028">
                  <c:v>1824</c:v>
                </c:pt>
                <c:pt idx="10029">
                  <c:v>1752.32</c:v>
                </c:pt>
                <c:pt idx="10030">
                  <c:v>1702.4</c:v>
                </c:pt>
                <c:pt idx="10031">
                  <c:v>1600</c:v>
                </c:pt>
                <c:pt idx="10032">
                  <c:v>1286.4000000000001</c:v>
                </c:pt>
                <c:pt idx="10033">
                  <c:v>882.56</c:v>
                </c:pt>
                <c:pt idx="10034">
                  <c:v>974.72</c:v>
                </c:pt>
                <c:pt idx="10035">
                  <c:v>974.72</c:v>
                </c:pt>
                <c:pt idx="10036">
                  <c:v>1024.6399999999999</c:v>
                </c:pt>
                <c:pt idx="10037">
                  <c:v>1108.48</c:v>
                </c:pt>
                <c:pt idx="10038">
                  <c:v>1178.8799999999999</c:v>
                </c:pt>
                <c:pt idx="10039">
                  <c:v>1229.44</c:v>
                </c:pt>
                <c:pt idx="10040">
                  <c:v>1320.96</c:v>
                </c:pt>
                <c:pt idx="10041">
                  <c:v>1388.8</c:v>
                </c:pt>
                <c:pt idx="10042">
                  <c:v>1479.6799999999998</c:v>
                </c:pt>
                <c:pt idx="10043">
                  <c:v>1500.1599999999999</c:v>
                </c:pt>
                <c:pt idx="10044">
                  <c:v>1537.28</c:v>
                </c:pt>
                <c:pt idx="10045">
                  <c:v>1582.08</c:v>
                </c:pt>
                <c:pt idx="10046">
                  <c:v>1621.76</c:v>
                </c:pt>
                <c:pt idx="10047">
                  <c:v>1799.6799999999998</c:v>
                </c:pt>
                <c:pt idx="10048">
                  <c:v>1681.92</c:v>
                </c:pt>
                <c:pt idx="10049">
                  <c:v>1632</c:v>
                </c:pt>
                <c:pt idx="10050">
                  <c:v>1551.36</c:v>
                </c:pt>
                <c:pt idx="10051">
                  <c:v>1489.92</c:v>
                </c:pt>
                <c:pt idx="10052">
                  <c:v>1420.8</c:v>
                </c:pt>
                <c:pt idx="10053">
                  <c:v>1390.08</c:v>
                </c:pt>
                <c:pt idx="10054">
                  <c:v>1418.24</c:v>
                </c:pt>
                <c:pt idx="10055">
                  <c:v>1177.5999999999999</c:v>
                </c:pt>
                <c:pt idx="10056">
                  <c:v>1106.56</c:v>
                </c:pt>
                <c:pt idx="10057">
                  <c:v>1086.72</c:v>
                </c:pt>
                <c:pt idx="10058">
                  <c:v>1096.96</c:v>
                </c:pt>
                <c:pt idx="10059">
                  <c:v>1086.72</c:v>
                </c:pt>
                <c:pt idx="10060">
                  <c:v>1035.52</c:v>
                </c:pt>
                <c:pt idx="10061">
                  <c:v>995.83999999999946</c:v>
                </c:pt>
                <c:pt idx="10062">
                  <c:v>964.48</c:v>
                </c:pt>
                <c:pt idx="10063">
                  <c:v>934.4</c:v>
                </c:pt>
                <c:pt idx="10064">
                  <c:v>931.83999999999946</c:v>
                </c:pt>
                <c:pt idx="10065">
                  <c:v>921.6</c:v>
                </c:pt>
                <c:pt idx="10066">
                  <c:v>910.72</c:v>
                </c:pt>
                <c:pt idx="10067">
                  <c:v>919.68000000000052</c:v>
                </c:pt>
                <c:pt idx="10068">
                  <c:v>952.95999999999947</c:v>
                </c:pt>
                <c:pt idx="10069">
                  <c:v>933.76</c:v>
                </c:pt>
                <c:pt idx="10070">
                  <c:v>903.68000000000052</c:v>
                </c:pt>
                <c:pt idx="10071">
                  <c:v>853.76</c:v>
                </c:pt>
                <c:pt idx="10072">
                  <c:v>810.88</c:v>
                </c:pt>
                <c:pt idx="10073">
                  <c:v>800</c:v>
                </c:pt>
                <c:pt idx="10074">
                  <c:v>768.64</c:v>
                </c:pt>
                <c:pt idx="10075">
                  <c:v>768.64</c:v>
                </c:pt>
                <c:pt idx="10076">
                  <c:v>768.64</c:v>
                </c:pt>
                <c:pt idx="10077">
                  <c:v>766.72</c:v>
                </c:pt>
                <c:pt idx="10078">
                  <c:v>772.48</c:v>
                </c:pt>
                <c:pt idx="10079">
                  <c:v>772.48</c:v>
                </c:pt>
                <c:pt idx="10080">
                  <c:v>763.52</c:v>
                </c:pt>
                <c:pt idx="10081">
                  <c:v>753.92</c:v>
                </c:pt>
                <c:pt idx="10082">
                  <c:v>753.92</c:v>
                </c:pt>
                <c:pt idx="10083">
                  <c:v>750.72</c:v>
                </c:pt>
                <c:pt idx="10084">
                  <c:v>730.88</c:v>
                </c:pt>
                <c:pt idx="10085">
                  <c:v>720.64</c:v>
                </c:pt>
                <c:pt idx="10086">
                  <c:v>720.64</c:v>
                </c:pt>
                <c:pt idx="10087">
                  <c:v>705.92</c:v>
                </c:pt>
                <c:pt idx="10088">
                  <c:v>685.43999999999949</c:v>
                </c:pt>
                <c:pt idx="10089">
                  <c:v>675.83999999999946</c:v>
                </c:pt>
                <c:pt idx="10090">
                  <c:v>665.6</c:v>
                </c:pt>
                <c:pt idx="10091">
                  <c:v>656</c:v>
                </c:pt>
                <c:pt idx="10092">
                  <c:v>645.76</c:v>
                </c:pt>
                <c:pt idx="10093">
                  <c:v>645.76</c:v>
                </c:pt>
                <c:pt idx="10094">
                  <c:v>635.83999999999946</c:v>
                </c:pt>
                <c:pt idx="10095">
                  <c:v>625.91999999999996</c:v>
                </c:pt>
                <c:pt idx="10096">
                  <c:v>616</c:v>
                </c:pt>
                <c:pt idx="10097">
                  <c:v>616</c:v>
                </c:pt>
                <c:pt idx="10098">
                  <c:v>605.76</c:v>
                </c:pt>
                <c:pt idx="10099">
                  <c:v>596.79999999999995</c:v>
                </c:pt>
                <c:pt idx="10100">
                  <c:v>596.79999999999995</c:v>
                </c:pt>
                <c:pt idx="10101">
                  <c:v>586.88</c:v>
                </c:pt>
                <c:pt idx="10102">
                  <c:v>578.88</c:v>
                </c:pt>
                <c:pt idx="10103">
                  <c:v>578.88</c:v>
                </c:pt>
                <c:pt idx="10104">
                  <c:v>569.91999999999996</c:v>
                </c:pt>
                <c:pt idx="10105">
                  <c:v>568</c:v>
                </c:pt>
                <c:pt idx="10106">
                  <c:v>568</c:v>
                </c:pt>
                <c:pt idx="10107">
                  <c:v>557.76</c:v>
                </c:pt>
                <c:pt idx="10108">
                  <c:v>547.83999999999946</c:v>
                </c:pt>
                <c:pt idx="10109">
                  <c:v>544</c:v>
                </c:pt>
                <c:pt idx="10110">
                  <c:v>533.76</c:v>
                </c:pt>
                <c:pt idx="10111">
                  <c:v>533.76</c:v>
                </c:pt>
                <c:pt idx="10112">
                  <c:v>523.83999999999946</c:v>
                </c:pt>
                <c:pt idx="10113">
                  <c:v>520.95999999999947</c:v>
                </c:pt>
                <c:pt idx="10114">
                  <c:v>520.95999999999947</c:v>
                </c:pt>
                <c:pt idx="10115">
                  <c:v>513.91999999999996</c:v>
                </c:pt>
                <c:pt idx="10116">
                  <c:v>512</c:v>
                </c:pt>
                <c:pt idx="10117">
                  <c:v>512</c:v>
                </c:pt>
                <c:pt idx="10118">
                  <c:v>504.96</c:v>
                </c:pt>
                <c:pt idx="10119">
                  <c:v>499.84000000000032</c:v>
                </c:pt>
                <c:pt idx="10120">
                  <c:v>499.84000000000032</c:v>
                </c:pt>
                <c:pt idx="10121">
                  <c:v>496.96</c:v>
                </c:pt>
                <c:pt idx="10122">
                  <c:v>492.8</c:v>
                </c:pt>
                <c:pt idx="10123">
                  <c:v>492.8</c:v>
                </c:pt>
                <c:pt idx="10124">
                  <c:v>488</c:v>
                </c:pt>
                <c:pt idx="10125">
                  <c:v>484.8</c:v>
                </c:pt>
                <c:pt idx="10126">
                  <c:v>484.8</c:v>
                </c:pt>
                <c:pt idx="10127">
                  <c:v>485.76</c:v>
                </c:pt>
                <c:pt idx="10128">
                  <c:v>482.88</c:v>
                </c:pt>
                <c:pt idx="10129">
                  <c:v>482.88</c:v>
                </c:pt>
                <c:pt idx="10130">
                  <c:v>480</c:v>
                </c:pt>
                <c:pt idx="10131">
                  <c:v>480</c:v>
                </c:pt>
                <c:pt idx="10132">
                  <c:v>480</c:v>
                </c:pt>
                <c:pt idx="10133">
                  <c:v>474.88</c:v>
                </c:pt>
                <c:pt idx="10134">
                  <c:v>475.84000000000032</c:v>
                </c:pt>
                <c:pt idx="10135">
                  <c:v>475.84000000000032</c:v>
                </c:pt>
                <c:pt idx="10136">
                  <c:v>472</c:v>
                </c:pt>
                <c:pt idx="10137">
                  <c:v>472</c:v>
                </c:pt>
                <c:pt idx="10138">
                  <c:v>472</c:v>
                </c:pt>
                <c:pt idx="10139">
                  <c:v>472.96</c:v>
                </c:pt>
                <c:pt idx="10140">
                  <c:v>473.91999999999962</c:v>
                </c:pt>
                <c:pt idx="10141">
                  <c:v>473.91999999999962</c:v>
                </c:pt>
                <c:pt idx="10142">
                  <c:v>472</c:v>
                </c:pt>
                <c:pt idx="10143">
                  <c:v>472.96</c:v>
                </c:pt>
                <c:pt idx="10144">
                  <c:v>472.96</c:v>
                </c:pt>
                <c:pt idx="10145">
                  <c:v>472.96</c:v>
                </c:pt>
                <c:pt idx="10146">
                  <c:v>475.84000000000032</c:v>
                </c:pt>
                <c:pt idx="10147">
                  <c:v>475.84000000000032</c:v>
                </c:pt>
                <c:pt idx="10148">
                  <c:v>476.8</c:v>
                </c:pt>
                <c:pt idx="10149">
                  <c:v>486.71999999999969</c:v>
                </c:pt>
                <c:pt idx="10150">
                  <c:v>528</c:v>
                </c:pt>
                <c:pt idx="10151">
                  <c:v>507.84000000000032</c:v>
                </c:pt>
                <c:pt idx="10152">
                  <c:v>507.84000000000032</c:v>
                </c:pt>
                <c:pt idx="10153">
                  <c:v>558.72</c:v>
                </c:pt>
                <c:pt idx="10154">
                  <c:v>620.79999999999995</c:v>
                </c:pt>
                <c:pt idx="10155">
                  <c:v>650.88</c:v>
                </c:pt>
                <c:pt idx="10156">
                  <c:v>680.95999999999947</c:v>
                </c:pt>
                <c:pt idx="10157">
                  <c:v>711.68000000000052</c:v>
                </c:pt>
                <c:pt idx="10158">
                  <c:v>752.64</c:v>
                </c:pt>
                <c:pt idx="10159">
                  <c:v>762.88</c:v>
                </c:pt>
                <c:pt idx="10160">
                  <c:v>742.4</c:v>
                </c:pt>
                <c:pt idx="10161">
                  <c:v>732.8</c:v>
                </c:pt>
                <c:pt idx="10162">
                  <c:v>743.68000000000052</c:v>
                </c:pt>
                <c:pt idx="10163">
                  <c:v>880</c:v>
                </c:pt>
                <c:pt idx="10164">
                  <c:v>889.6</c:v>
                </c:pt>
                <c:pt idx="10165">
                  <c:v>956.8</c:v>
                </c:pt>
                <c:pt idx="10166">
                  <c:v>967.68000000000052</c:v>
                </c:pt>
                <c:pt idx="10167">
                  <c:v>1296.6399999999999</c:v>
                </c:pt>
                <c:pt idx="10168">
                  <c:v>1284.48</c:v>
                </c:pt>
                <c:pt idx="10169">
                  <c:v>1212.8</c:v>
                </c:pt>
                <c:pt idx="10170">
                  <c:v>1203.8399999999999</c:v>
                </c:pt>
                <c:pt idx="10171">
                  <c:v>1203.8399999999999</c:v>
                </c:pt>
                <c:pt idx="10172">
                  <c:v>1223.6799999999998</c:v>
                </c:pt>
                <c:pt idx="10173">
                  <c:v>1267.8399999999999</c:v>
                </c:pt>
                <c:pt idx="10174">
                  <c:v>1413.12</c:v>
                </c:pt>
                <c:pt idx="10175">
                  <c:v>1374.72</c:v>
                </c:pt>
                <c:pt idx="10176">
                  <c:v>1442.56</c:v>
                </c:pt>
                <c:pt idx="10177">
                  <c:v>1431.04</c:v>
                </c:pt>
                <c:pt idx="10178">
                  <c:v>1475.84</c:v>
                </c:pt>
                <c:pt idx="10179">
                  <c:v>1349.12</c:v>
                </c:pt>
                <c:pt idx="10180">
                  <c:v>1338.8799999999999</c:v>
                </c:pt>
                <c:pt idx="10181">
                  <c:v>1319.6799999999998</c:v>
                </c:pt>
                <c:pt idx="10182">
                  <c:v>1341.44</c:v>
                </c:pt>
                <c:pt idx="10183">
                  <c:v>1364.48</c:v>
                </c:pt>
                <c:pt idx="10184">
                  <c:v>1568</c:v>
                </c:pt>
                <c:pt idx="10185">
                  <c:v>1561.6</c:v>
                </c:pt>
                <c:pt idx="10186">
                  <c:v>1459.2</c:v>
                </c:pt>
                <c:pt idx="10187">
                  <c:v>1002.88</c:v>
                </c:pt>
                <c:pt idx="10188">
                  <c:v>1061.76</c:v>
                </c:pt>
                <c:pt idx="10189">
                  <c:v>1186.56</c:v>
                </c:pt>
                <c:pt idx="10190">
                  <c:v>1288.96</c:v>
                </c:pt>
                <c:pt idx="10191">
                  <c:v>1329.92</c:v>
                </c:pt>
                <c:pt idx="10192">
                  <c:v>1369.6</c:v>
                </c:pt>
                <c:pt idx="10193">
                  <c:v>1409.28</c:v>
                </c:pt>
                <c:pt idx="10194">
                  <c:v>1429.76</c:v>
                </c:pt>
                <c:pt idx="10195">
                  <c:v>1448.96</c:v>
                </c:pt>
                <c:pt idx="10196">
                  <c:v>1359.36</c:v>
                </c:pt>
                <c:pt idx="10197">
                  <c:v>884.48</c:v>
                </c:pt>
                <c:pt idx="10198">
                  <c:v>980.48</c:v>
                </c:pt>
                <c:pt idx="10199">
                  <c:v>1090.56</c:v>
                </c:pt>
                <c:pt idx="10200">
                  <c:v>1180.8</c:v>
                </c:pt>
                <c:pt idx="10201">
                  <c:v>1242.8799999999999</c:v>
                </c:pt>
                <c:pt idx="10202">
                  <c:v>1302.4000000000001</c:v>
                </c:pt>
                <c:pt idx="10203">
                  <c:v>1363.2</c:v>
                </c:pt>
                <c:pt idx="10204">
                  <c:v>1084.8</c:v>
                </c:pt>
                <c:pt idx="10205">
                  <c:v>1121.92</c:v>
                </c:pt>
                <c:pt idx="10206">
                  <c:v>1202.56</c:v>
                </c:pt>
                <c:pt idx="10207">
                  <c:v>1269.76</c:v>
                </c:pt>
                <c:pt idx="10208">
                  <c:v>1333.76</c:v>
                </c:pt>
                <c:pt idx="10209">
                  <c:v>1364.48</c:v>
                </c:pt>
                <c:pt idx="10210">
                  <c:v>1022.72</c:v>
                </c:pt>
                <c:pt idx="10211">
                  <c:v>1166.72</c:v>
                </c:pt>
                <c:pt idx="10212">
                  <c:v>1309.44</c:v>
                </c:pt>
                <c:pt idx="10213">
                  <c:v>1351.6799999999998</c:v>
                </c:pt>
                <c:pt idx="10214">
                  <c:v>1411.84</c:v>
                </c:pt>
                <c:pt idx="10215">
                  <c:v>1248</c:v>
                </c:pt>
                <c:pt idx="10216">
                  <c:v>1236.48</c:v>
                </c:pt>
                <c:pt idx="10217">
                  <c:v>1176.96</c:v>
                </c:pt>
                <c:pt idx="10218">
                  <c:v>1136</c:v>
                </c:pt>
                <c:pt idx="10219">
                  <c:v>1105.92</c:v>
                </c:pt>
                <c:pt idx="10220">
                  <c:v>1075.8399999999999</c:v>
                </c:pt>
                <c:pt idx="10221">
                  <c:v>1045.76</c:v>
                </c:pt>
                <c:pt idx="10222">
                  <c:v>1014.4</c:v>
                </c:pt>
                <c:pt idx="10223">
                  <c:v>994.56</c:v>
                </c:pt>
                <c:pt idx="10224">
                  <c:v>964.48</c:v>
                </c:pt>
                <c:pt idx="10225">
                  <c:v>944.64</c:v>
                </c:pt>
                <c:pt idx="10226">
                  <c:v>924.8</c:v>
                </c:pt>
                <c:pt idx="10227">
                  <c:v>893.43999999999949</c:v>
                </c:pt>
                <c:pt idx="10228">
                  <c:v>883.83999999999946</c:v>
                </c:pt>
                <c:pt idx="10229">
                  <c:v>864</c:v>
                </c:pt>
                <c:pt idx="10230">
                  <c:v>843.52</c:v>
                </c:pt>
                <c:pt idx="10231">
                  <c:v>812.8</c:v>
                </c:pt>
                <c:pt idx="10232">
                  <c:v>791.68000000000052</c:v>
                </c:pt>
                <c:pt idx="10233">
                  <c:v>781.43999999999949</c:v>
                </c:pt>
                <c:pt idx="10234">
                  <c:v>761.6</c:v>
                </c:pt>
                <c:pt idx="10235">
                  <c:v>731.52</c:v>
                </c:pt>
                <c:pt idx="10236">
                  <c:v>721.92</c:v>
                </c:pt>
                <c:pt idx="10237">
                  <c:v>701.43999999999949</c:v>
                </c:pt>
                <c:pt idx="10238">
                  <c:v>691.83999999999946</c:v>
                </c:pt>
                <c:pt idx="10239">
                  <c:v>672</c:v>
                </c:pt>
                <c:pt idx="10240">
                  <c:v>661.76</c:v>
                </c:pt>
                <c:pt idx="10241">
                  <c:v>651.83999999999946</c:v>
                </c:pt>
                <c:pt idx="10242">
                  <c:v>632</c:v>
                </c:pt>
                <c:pt idx="10243">
                  <c:v>621.76</c:v>
                </c:pt>
                <c:pt idx="10244">
                  <c:v>611.83999999999946</c:v>
                </c:pt>
                <c:pt idx="10245">
                  <c:v>592</c:v>
                </c:pt>
                <c:pt idx="10246">
                  <c:v>571.83999999999946</c:v>
                </c:pt>
                <c:pt idx="10247">
                  <c:v>571.83999999999946</c:v>
                </c:pt>
                <c:pt idx="10248">
                  <c:v>561.91999999999996</c:v>
                </c:pt>
                <c:pt idx="10249">
                  <c:v>552</c:v>
                </c:pt>
                <c:pt idx="10250">
                  <c:v>552</c:v>
                </c:pt>
                <c:pt idx="10251">
                  <c:v>546.88</c:v>
                </c:pt>
                <c:pt idx="10252">
                  <c:v>537.91999999999996</c:v>
                </c:pt>
                <c:pt idx="10253">
                  <c:v>537.91999999999996</c:v>
                </c:pt>
                <c:pt idx="10254">
                  <c:v>528</c:v>
                </c:pt>
                <c:pt idx="10255">
                  <c:v>520.95999999999947</c:v>
                </c:pt>
                <c:pt idx="10256">
                  <c:v>520.95999999999947</c:v>
                </c:pt>
                <c:pt idx="10257">
                  <c:v>514.88</c:v>
                </c:pt>
                <c:pt idx="10258">
                  <c:v>510.71999999999969</c:v>
                </c:pt>
                <c:pt idx="10259">
                  <c:v>510.71999999999969</c:v>
                </c:pt>
                <c:pt idx="10260">
                  <c:v>504</c:v>
                </c:pt>
                <c:pt idx="10261">
                  <c:v>494.71999999999969</c:v>
                </c:pt>
                <c:pt idx="10262">
                  <c:v>494.71999999999969</c:v>
                </c:pt>
                <c:pt idx="10263">
                  <c:v>490.88</c:v>
                </c:pt>
                <c:pt idx="10264">
                  <c:v>483.84000000000032</c:v>
                </c:pt>
                <c:pt idx="10265">
                  <c:v>483.84000000000032</c:v>
                </c:pt>
                <c:pt idx="10266">
                  <c:v>477.76</c:v>
                </c:pt>
                <c:pt idx="10267">
                  <c:v>474.88</c:v>
                </c:pt>
                <c:pt idx="10268">
                  <c:v>474.88</c:v>
                </c:pt>
                <c:pt idx="10269">
                  <c:v>472</c:v>
                </c:pt>
                <c:pt idx="10270">
                  <c:v>467.84000000000032</c:v>
                </c:pt>
                <c:pt idx="10271">
                  <c:v>467.84000000000032</c:v>
                </c:pt>
                <c:pt idx="10272">
                  <c:v>462.71999999999969</c:v>
                </c:pt>
                <c:pt idx="10273">
                  <c:v>464.96</c:v>
                </c:pt>
                <c:pt idx="10274">
                  <c:v>464.96</c:v>
                </c:pt>
                <c:pt idx="10275">
                  <c:v>459.84000000000032</c:v>
                </c:pt>
                <c:pt idx="10276">
                  <c:v>457.91999999999962</c:v>
                </c:pt>
                <c:pt idx="10277">
                  <c:v>457.91999999999962</c:v>
                </c:pt>
                <c:pt idx="10278">
                  <c:v>454.71999999999969</c:v>
                </c:pt>
                <c:pt idx="10279">
                  <c:v>456</c:v>
                </c:pt>
                <c:pt idx="10280">
                  <c:v>456</c:v>
                </c:pt>
                <c:pt idx="10281">
                  <c:v>454.71999999999969</c:v>
                </c:pt>
                <c:pt idx="10282">
                  <c:v>449.91999999999962</c:v>
                </c:pt>
                <c:pt idx="10283">
                  <c:v>449.91999999999962</c:v>
                </c:pt>
                <c:pt idx="10284">
                  <c:v>449.91999999999962</c:v>
                </c:pt>
                <c:pt idx="10285">
                  <c:v>448</c:v>
                </c:pt>
                <c:pt idx="10286">
                  <c:v>448</c:v>
                </c:pt>
                <c:pt idx="10287">
                  <c:v>448</c:v>
                </c:pt>
                <c:pt idx="10288">
                  <c:v>448</c:v>
                </c:pt>
                <c:pt idx="10289">
                  <c:v>448</c:v>
                </c:pt>
                <c:pt idx="10290">
                  <c:v>448</c:v>
                </c:pt>
                <c:pt idx="10291">
                  <c:v>448</c:v>
                </c:pt>
                <c:pt idx="10292">
                  <c:v>448</c:v>
                </c:pt>
                <c:pt idx="10293">
                  <c:v>446.71999999999969</c:v>
                </c:pt>
                <c:pt idx="10294">
                  <c:v>451.84000000000032</c:v>
                </c:pt>
                <c:pt idx="10295">
                  <c:v>451.84000000000032</c:v>
                </c:pt>
                <c:pt idx="10296">
                  <c:v>458.88</c:v>
                </c:pt>
                <c:pt idx="10297">
                  <c:v>466.88</c:v>
                </c:pt>
                <c:pt idx="10298">
                  <c:v>466.88</c:v>
                </c:pt>
                <c:pt idx="10299">
                  <c:v>476.8</c:v>
                </c:pt>
                <c:pt idx="10300">
                  <c:v>496.96</c:v>
                </c:pt>
                <c:pt idx="10301">
                  <c:v>496.96</c:v>
                </c:pt>
                <c:pt idx="10302">
                  <c:v>577.91999999999996</c:v>
                </c:pt>
                <c:pt idx="10303">
                  <c:v>699.52</c:v>
                </c:pt>
                <c:pt idx="10304">
                  <c:v>769.92</c:v>
                </c:pt>
                <c:pt idx="10305">
                  <c:v>839.68000000000052</c:v>
                </c:pt>
                <c:pt idx="10306">
                  <c:v>880</c:v>
                </c:pt>
                <c:pt idx="10307">
                  <c:v>829.43999999999949</c:v>
                </c:pt>
                <c:pt idx="10308">
                  <c:v>787.83999999999946</c:v>
                </c:pt>
                <c:pt idx="10309">
                  <c:v>757.76</c:v>
                </c:pt>
                <c:pt idx="10310">
                  <c:v>737.92</c:v>
                </c:pt>
                <c:pt idx="10311">
                  <c:v>737.92</c:v>
                </c:pt>
                <c:pt idx="10312">
                  <c:v>737.92</c:v>
                </c:pt>
                <c:pt idx="10313">
                  <c:v>737.92</c:v>
                </c:pt>
                <c:pt idx="10314">
                  <c:v>727.68000000000052</c:v>
                </c:pt>
                <c:pt idx="10315">
                  <c:v>707.83999999999946</c:v>
                </c:pt>
                <c:pt idx="10316">
                  <c:v>747.52</c:v>
                </c:pt>
                <c:pt idx="10317">
                  <c:v>779.52</c:v>
                </c:pt>
                <c:pt idx="10318">
                  <c:v>748.8</c:v>
                </c:pt>
                <c:pt idx="10319">
                  <c:v>849.92</c:v>
                </c:pt>
                <c:pt idx="10320">
                  <c:v>841.6</c:v>
                </c:pt>
                <c:pt idx="10321">
                  <c:v>832</c:v>
                </c:pt>
                <c:pt idx="10322">
                  <c:v>832</c:v>
                </c:pt>
                <c:pt idx="10323">
                  <c:v>948.48</c:v>
                </c:pt>
                <c:pt idx="10324">
                  <c:v>989.43999999999949</c:v>
                </c:pt>
                <c:pt idx="10325">
                  <c:v>978.56</c:v>
                </c:pt>
                <c:pt idx="10326">
                  <c:v>997.76</c:v>
                </c:pt>
                <c:pt idx="10327">
                  <c:v>785.92</c:v>
                </c:pt>
                <c:pt idx="10328">
                  <c:v>685.43999999999949</c:v>
                </c:pt>
                <c:pt idx="10329">
                  <c:v>645.76</c:v>
                </c:pt>
                <c:pt idx="10330">
                  <c:v>676.48</c:v>
                </c:pt>
                <c:pt idx="10331">
                  <c:v>686.72</c:v>
                </c:pt>
                <c:pt idx="10332">
                  <c:v>686.72</c:v>
                </c:pt>
                <c:pt idx="10333">
                  <c:v>686.72</c:v>
                </c:pt>
                <c:pt idx="10334">
                  <c:v>686.72</c:v>
                </c:pt>
                <c:pt idx="10335">
                  <c:v>686.72</c:v>
                </c:pt>
                <c:pt idx="10336">
                  <c:v>676.48</c:v>
                </c:pt>
                <c:pt idx="10337">
                  <c:v>726.4</c:v>
                </c:pt>
                <c:pt idx="10338">
                  <c:v>766.72</c:v>
                </c:pt>
                <c:pt idx="10339">
                  <c:v>858.88</c:v>
                </c:pt>
                <c:pt idx="10340">
                  <c:v>898.56</c:v>
                </c:pt>
                <c:pt idx="10341">
                  <c:v>948.48</c:v>
                </c:pt>
                <c:pt idx="10342">
                  <c:v>948.48</c:v>
                </c:pt>
                <c:pt idx="10343">
                  <c:v>928.64</c:v>
                </c:pt>
                <c:pt idx="10344">
                  <c:v>908.8</c:v>
                </c:pt>
                <c:pt idx="10345">
                  <c:v>908.8</c:v>
                </c:pt>
                <c:pt idx="10346">
                  <c:v>898.56</c:v>
                </c:pt>
                <c:pt idx="10347">
                  <c:v>898.56</c:v>
                </c:pt>
                <c:pt idx="10348">
                  <c:v>887.68000000000052</c:v>
                </c:pt>
                <c:pt idx="10349">
                  <c:v>877.43999999999949</c:v>
                </c:pt>
                <c:pt idx="10350">
                  <c:v>867.83999999999946</c:v>
                </c:pt>
                <c:pt idx="10351">
                  <c:v>848</c:v>
                </c:pt>
                <c:pt idx="10352">
                  <c:v>941.43999999999949</c:v>
                </c:pt>
                <c:pt idx="10353">
                  <c:v>1052.8</c:v>
                </c:pt>
                <c:pt idx="10354">
                  <c:v>1134.72</c:v>
                </c:pt>
                <c:pt idx="10355">
                  <c:v>1208.96</c:v>
                </c:pt>
                <c:pt idx="10356">
                  <c:v>1268.48</c:v>
                </c:pt>
                <c:pt idx="10357">
                  <c:v>1288.96</c:v>
                </c:pt>
                <c:pt idx="10358">
                  <c:v>1320.96</c:v>
                </c:pt>
                <c:pt idx="10359">
                  <c:v>1344</c:v>
                </c:pt>
                <c:pt idx="10360">
                  <c:v>1447.6799999999998</c:v>
                </c:pt>
                <c:pt idx="10361">
                  <c:v>1025.92</c:v>
                </c:pt>
                <c:pt idx="10362">
                  <c:v>969.6</c:v>
                </c:pt>
                <c:pt idx="10363">
                  <c:v>969.6</c:v>
                </c:pt>
                <c:pt idx="10364">
                  <c:v>999.68000000000052</c:v>
                </c:pt>
                <c:pt idx="10365">
                  <c:v>1019.52</c:v>
                </c:pt>
                <c:pt idx="10366">
                  <c:v>1040</c:v>
                </c:pt>
                <c:pt idx="10367">
                  <c:v>1079.6799999999998</c:v>
                </c:pt>
                <c:pt idx="10368">
                  <c:v>1089.92</c:v>
                </c:pt>
                <c:pt idx="10369">
                  <c:v>1100.8</c:v>
                </c:pt>
                <c:pt idx="10370">
                  <c:v>1120.6399999999999</c:v>
                </c:pt>
                <c:pt idx="10371">
                  <c:v>1140.48</c:v>
                </c:pt>
                <c:pt idx="10372">
                  <c:v>1015.6800000000005</c:v>
                </c:pt>
                <c:pt idx="10373">
                  <c:v>934.4</c:v>
                </c:pt>
                <c:pt idx="10374">
                  <c:v>914.56</c:v>
                </c:pt>
                <c:pt idx="10375">
                  <c:v>884.48</c:v>
                </c:pt>
                <c:pt idx="10376">
                  <c:v>864.64</c:v>
                </c:pt>
                <c:pt idx="10377">
                  <c:v>824.95999999999947</c:v>
                </c:pt>
                <c:pt idx="10378">
                  <c:v>794.88</c:v>
                </c:pt>
                <c:pt idx="10379">
                  <c:v>763.52</c:v>
                </c:pt>
                <c:pt idx="10380">
                  <c:v>733.43999999999949</c:v>
                </c:pt>
                <c:pt idx="10381">
                  <c:v>713.6</c:v>
                </c:pt>
                <c:pt idx="10382">
                  <c:v>693.76</c:v>
                </c:pt>
                <c:pt idx="10383">
                  <c:v>662.4</c:v>
                </c:pt>
                <c:pt idx="10384">
                  <c:v>642.88</c:v>
                </c:pt>
                <c:pt idx="10385">
                  <c:v>632.95999999999947</c:v>
                </c:pt>
                <c:pt idx="10386">
                  <c:v>612.79999999999995</c:v>
                </c:pt>
                <c:pt idx="10387">
                  <c:v>602.88</c:v>
                </c:pt>
                <c:pt idx="10388">
                  <c:v>582.72</c:v>
                </c:pt>
                <c:pt idx="10389">
                  <c:v>572.79999999999995</c:v>
                </c:pt>
                <c:pt idx="10390">
                  <c:v>562.88</c:v>
                </c:pt>
                <c:pt idx="10391">
                  <c:v>542.72</c:v>
                </c:pt>
                <c:pt idx="10392">
                  <c:v>542.72</c:v>
                </c:pt>
                <c:pt idx="10393">
                  <c:v>536</c:v>
                </c:pt>
                <c:pt idx="10394">
                  <c:v>525.76</c:v>
                </c:pt>
                <c:pt idx="10395">
                  <c:v>515.83999999999946</c:v>
                </c:pt>
                <c:pt idx="10396">
                  <c:v>515.83999999999946</c:v>
                </c:pt>
                <c:pt idx="10397">
                  <c:v>509.76</c:v>
                </c:pt>
                <c:pt idx="10398">
                  <c:v>500.8</c:v>
                </c:pt>
                <c:pt idx="10399">
                  <c:v>490.88</c:v>
                </c:pt>
                <c:pt idx="10400">
                  <c:v>482.88</c:v>
                </c:pt>
                <c:pt idx="10401">
                  <c:v>482.88</c:v>
                </c:pt>
                <c:pt idx="10402">
                  <c:v>472.96</c:v>
                </c:pt>
                <c:pt idx="10403">
                  <c:v>466.88</c:v>
                </c:pt>
                <c:pt idx="10404">
                  <c:v>466.88</c:v>
                </c:pt>
                <c:pt idx="10405">
                  <c:v>456.96</c:v>
                </c:pt>
                <c:pt idx="10406">
                  <c:v>446.71999999999969</c:v>
                </c:pt>
                <c:pt idx="10407">
                  <c:v>446.71999999999969</c:v>
                </c:pt>
                <c:pt idx="10408">
                  <c:v>440.96</c:v>
                </c:pt>
                <c:pt idx="10409">
                  <c:v>433.91999999999962</c:v>
                </c:pt>
                <c:pt idx="10410">
                  <c:v>433.91999999999962</c:v>
                </c:pt>
                <c:pt idx="10411">
                  <c:v>430.71999999999969</c:v>
                </c:pt>
                <c:pt idx="10412">
                  <c:v>432</c:v>
                </c:pt>
                <c:pt idx="10413">
                  <c:v>432</c:v>
                </c:pt>
                <c:pt idx="10414">
                  <c:v>430.71999999999969</c:v>
                </c:pt>
                <c:pt idx="10415">
                  <c:v>428.8</c:v>
                </c:pt>
                <c:pt idx="10416">
                  <c:v>428.8</c:v>
                </c:pt>
                <c:pt idx="10417">
                  <c:v>429.76</c:v>
                </c:pt>
                <c:pt idx="10418">
                  <c:v>428.8</c:v>
                </c:pt>
                <c:pt idx="10419">
                  <c:v>428.8</c:v>
                </c:pt>
                <c:pt idx="10420">
                  <c:v>428.8</c:v>
                </c:pt>
                <c:pt idx="10421">
                  <c:v>428.8</c:v>
                </c:pt>
                <c:pt idx="10422">
                  <c:v>428.8</c:v>
                </c:pt>
                <c:pt idx="10423">
                  <c:v>426.88</c:v>
                </c:pt>
                <c:pt idx="10424">
                  <c:v>425.91999999999962</c:v>
                </c:pt>
                <c:pt idx="10425">
                  <c:v>425.91999999999962</c:v>
                </c:pt>
                <c:pt idx="10426">
                  <c:v>424.96</c:v>
                </c:pt>
                <c:pt idx="10427">
                  <c:v>424.96</c:v>
                </c:pt>
                <c:pt idx="10428">
                  <c:v>424.96</c:v>
                </c:pt>
                <c:pt idx="10429">
                  <c:v>424.96</c:v>
                </c:pt>
                <c:pt idx="10430">
                  <c:v>424.96</c:v>
                </c:pt>
                <c:pt idx="10431">
                  <c:v>424.96</c:v>
                </c:pt>
                <c:pt idx="10432">
                  <c:v>426.88</c:v>
                </c:pt>
                <c:pt idx="10433">
                  <c:v>428.8</c:v>
                </c:pt>
                <c:pt idx="10434">
                  <c:v>428.8</c:v>
                </c:pt>
                <c:pt idx="10435">
                  <c:v>427.84000000000032</c:v>
                </c:pt>
                <c:pt idx="10436">
                  <c:v>430.71999999999969</c:v>
                </c:pt>
                <c:pt idx="10437">
                  <c:v>430.71999999999969</c:v>
                </c:pt>
                <c:pt idx="10438">
                  <c:v>442.88</c:v>
                </c:pt>
                <c:pt idx="10439">
                  <c:v>462.71999999999969</c:v>
                </c:pt>
                <c:pt idx="10440">
                  <c:v>462.71999999999969</c:v>
                </c:pt>
                <c:pt idx="10441">
                  <c:v>462.71999999999969</c:v>
                </c:pt>
                <c:pt idx="10442">
                  <c:v>482.88</c:v>
                </c:pt>
                <c:pt idx="10443">
                  <c:v>603.83999999999946</c:v>
                </c:pt>
                <c:pt idx="10444">
                  <c:v>790.4</c:v>
                </c:pt>
                <c:pt idx="10445">
                  <c:v>934.4</c:v>
                </c:pt>
                <c:pt idx="10446">
                  <c:v>1035.52</c:v>
                </c:pt>
                <c:pt idx="10447">
                  <c:v>1097.5999999999999</c:v>
                </c:pt>
                <c:pt idx="10448">
                  <c:v>1138.56</c:v>
                </c:pt>
                <c:pt idx="10449">
                  <c:v>1191.6799999999998</c:v>
                </c:pt>
                <c:pt idx="10450">
                  <c:v>1260.8</c:v>
                </c:pt>
                <c:pt idx="10451">
                  <c:v>1272.96</c:v>
                </c:pt>
                <c:pt idx="10452">
                  <c:v>1243.52</c:v>
                </c:pt>
                <c:pt idx="10453">
                  <c:v>1004.8</c:v>
                </c:pt>
                <c:pt idx="10454">
                  <c:v>961.92</c:v>
                </c:pt>
                <c:pt idx="10455">
                  <c:v>994.56</c:v>
                </c:pt>
                <c:pt idx="10456">
                  <c:v>1115.52</c:v>
                </c:pt>
                <c:pt idx="10457">
                  <c:v>1109.76</c:v>
                </c:pt>
                <c:pt idx="10458">
                  <c:v>1138.56</c:v>
                </c:pt>
                <c:pt idx="10459">
                  <c:v>1076.48</c:v>
                </c:pt>
                <c:pt idx="10460">
                  <c:v>849.92</c:v>
                </c:pt>
                <c:pt idx="10461">
                  <c:v>905.6</c:v>
                </c:pt>
                <c:pt idx="10462">
                  <c:v>905.6</c:v>
                </c:pt>
                <c:pt idx="10463">
                  <c:v>925.43999999999949</c:v>
                </c:pt>
                <c:pt idx="10464">
                  <c:v>914.56</c:v>
                </c:pt>
                <c:pt idx="10465">
                  <c:v>914.56</c:v>
                </c:pt>
                <c:pt idx="10466">
                  <c:v>924.8</c:v>
                </c:pt>
                <c:pt idx="10467">
                  <c:v>1018.88</c:v>
                </c:pt>
                <c:pt idx="10468">
                  <c:v>1006.72</c:v>
                </c:pt>
                <c:pt idx="10469">
                  <c:v>1016.9599999999994</c:v>
                </c:pt>
                <c:pt idx="10470">
                  <c:v>1031.6799999999998</c:v>
                </c:pt>
                <c:pt idx="10471">
                  <c:v>1047.6799999999998</c:v>
                </c:pt>
                <c:pt idx="10472">
                  <c:v>1049.5999999999999</c:v>
                </c:pt>
                <c:pt idx="10473">
                  <c:v>1081.5999999999999</c:v>
                </c:pt>
                <c:pt idx="10474">
                  <c:v>1059.8399999999999</c:v>
                </c:pt>
                <c:pt idx="10475">
                  <c:v>1058.56</c:v>
                </c:pt>
                <c:pt idx="10476">
                  <c:v>1059.8399999999999</c:v>
                </c:pt>
                <c:pt idx="10477">
                  <c:v>997.76</c:v>
                </c:pt>
                <c:pt idx="10478">
                  <c:v>1017.6</c:v>
                </c:pt>
                <c:pt idx="10479">
                  <c:v>1079.6799999999998</c:v>
                </c:pt>
                <c:pt idx="10480">
                  <c:v>1099.52</c:v>
                </c:pt>
                <c:pt idx="10481">
                  <c:v>1077.76</c:v>
                </c:pt>
                <c:pt idx="10482">
                  <c:v>1075.8399999999999</c:v>
                </c:pt>
                <c:pt idx="10483">
                  <c:v>1013.76</c:v>
                </c:pt>
                <c:pt idx="10484">
                  <c:v>1003.52</c:v>
                </c:pt>
                <c:pt idx="10485">
                  <c:v>983.68000000000052</c:v>
                </c:pt>
                <c:pt idx="10486">
                  <c:v>973.43999999999949</c:v>
                </c:pt>
                <c:pt idx="10487">
                  <c:v>969.6</c:v>
                </c:pt>
                <c:pt idx="10488">
                  <c:v>969.6</c:v>
                </c:pt>
                <c:pt idx="10489">
                  <c:v>960</c:v>
                </c:pt>
                <c:pt idx="10490">
                  <c:v>939.52</c:v>
                </c:pt>
                <c:pt idx="10491">
                  <c:v>929.92</c:v>
                </c:pt>
                <c:pt idx="10492">
                  <c:v>859.52</c:v>
                </c:pt>
                <c:pt idx="10493">
                  <c:v>839.68000000000052</c:v>
                </c:pt>
                <c:pt idx="10494">
                  <c:v>839.68000000000052</c:v>
                </c:pt>
                <c:pt idx="10495">
                  <c:v>829.43999999999949</c:v>
                </c:pt>
                <c:pt idx="10496">
                  <c:v>819.83999999999946</c:v>
                </c:pt>
                <c:pt idx="10497">
                  <c:v>809.6</c:v>
                </c:pt>
                <c:pt idx="10498">
                  <c:v>800</c:v>
                </c:pt>
                <c:pt idx="10499">
                  <c:v>779.52</c:v>
                </c:pt>
                <c:pt idx="10500">
                  <c:v>769.92</c:v>
                </c:pt>
                <c:pt idx="10501">
                  <c:v>765.43999999999949</c:v>
                </c:pt>
                <c:pt idx="10502">
                  <c:v>765.43999999999949</c:v>
                </c:pt>
                <c:pt idx="10503">
                  <c:v>755.83999999999946</c:v>
                </c:pt>
                <c:pt idx="10504">
                  <c:v>745.6</c:v>
                </c:pt>
                <c:pt idx="10505">
                  <c:v>745.6</c:v>
                </c:pt>
                <c:pt idx="10506">
                  <c:v>739.83999999999946</c:v>
                </c:pt>
                <c:pt idx="10507">
                  <c:v>720</c:v>
                </c:pt>
                <c:pt idx="10508">
                  <c:v>720</c:v>
                </c:pt>
                <c:pt idx="10509">
                  <c:v>714.88</c:v>
                </c:pt>
                <c:pt idx="10510">
                  <c:v>707.83999999999946</c:v>
                </c:pt>
                <c:pt idx="10511">
                  <c:v>707.83999999999946</c:v>
                </c:pt>
                <c:pt idx="10512">
                  <c:v>702.72</c:v>
                </c:pt>
                <c:pt idx="10513">
                  <c:v>698.88</c:v>
                </c:pt>
                <c:pt idx="10514">
                  <c:v>698.88</c:v>
                </c:pt>
                <c:pt idx="10515">
                  <c:v>688.64</c:v>
                </c:pt>
                <c:pt idx="10516">
                  <c:v>678.4</c:v>
                </c:pt>
                <c:pt idx="10517">
                  <c:v>678.4</c:v>
                </c:pt>
                <c:pt idx="10518">
                  <c:v>675.83999999999946</c:v>
                </c:pt>
                <c:pt idx="10519">
                  <c:v>672</c:v>
                </c:pt>
                <c:pt idx="10520">
                  <c:v>672</c:v>
                </c:pt>
                <c:pt idx="10521">
                  <c:v>661.76</c:v>
                </c:pt>
                <c:pt idx="10523">
                  <c:v>651.83999999999946</c:v>
                </c:pt>
                <c:pt idx="10524">
                  <c:v>651.83999999999946</c:v>
                </c:pt>
                <c:pt idx="10525">
                  <c:v>651.83999999999946</c:v>
                </c:pt>
                <c:pt idx="10526">
                  <c:v>644.79999999999995</c:v>
                </c:pt>
                <c:pt idx="10527">
                  <c:v>638.72</c:v>
                </c:pt>
                <c:pt idx="10528">
                  <c:v>628.79999999999995</c:v>
                </c:pt>
                <c:pt idx="10529">
                  <c:v>628.79999999999995</c:v>
                </c:pt>
                <c:pt idx="10530">
                  <c:v>627.83999999999946</c:v>
                </c:pt>
                <c:pt idx="10531">
                  <c:v>619.83999999999946</c:v>
                </c:pt>
                <c:pt idx="10532">
                  <c:v>609.91999999999996</c:v>
                </c:pt>
                <c:pt idx="10533">
                  <c:v>608</c:v>
                </c:pt>
                <c:pt idx="10534">
                  <c:v>597.76</c:v>
                </c:pt>
                <c:pt idx="10535">
                  <c:v>597.76</c:v>
                </c:pt>
                <c:pt idx="10536">
                  <c:v>592.95999999999947</c:v>
                </c:pt>
                <c:pt idx="10537">
                  <c:v>582.72</c:v>
                </c:pt>
                <c:pt idx="10538">
                  <c:v>572.79999999999995</c:v>
                </c:pt>
                <c:pt idx="10539">
                  <c:v>562.88</c:v>
                </c:pt>
                <c:pt idx="10540">
                  <c:v>552.95999999999947</c:v>
                </c:pt>
                <c:pt idx="10541">
                  <c:v>541.76</c:v>
                </c:pt>
                <c:pt idx="10542">
                  <c:v>531.83999999999946</c:v>
                </c:pt>
                <c:pt idx="10543">
                  <c:v>521.91999999999996</c:v>
                </c:pt>
                <c:pt idx="10544">
                  <c:v>521.91999999999996</c:v>
                </c:pt>
                <c:pt idx="10545">
                  <c:v>512</c:v>
                </c:pt>
                <c:pt idx="10546">
                  <c:v>501.76</c:v>
                </c:pt>
                <c:pt idx="10547">
                  <c:v>481.91999999999962</c:v>
                </c:pt>
                <c:pt idx="10548">
                  <c:v>472</c:v>
                </c:pt>
                <c:pt idx="10549">
                  <c:v>461.76</c:v>
                </c:pt>
                <c:pt idx="10550">
                  <c:v>451.84000000000032</c:v>
                </c:pt>
                <c:pt idx="10551">
                  <c:v>441.91999999999962</c:v>
                </c:pt>
                <c:pt idx="10552">
                  <c:v>432</c:v>
                </c:pt>
                <c:pt idx="10553">
                  <c:v>432</c:v>
                </c:pt>
                <c:pt idx="10554">
                  <c:v>425.91999999999962</c:v>
                </c:pt>
                <c:pt idx="10555">
                  <c:v>425.91999999999962</c:v>
                </c:pt>
                <c:pt idx="10556">
                  <c:v>425.91999999999962</c:v>
                </c:pt>
                <c:pt idx="10557">
                  <c:v>422.71999999999969</c:v>
                </c:pt>
                <c:pt idx="10558">
                  <c:v>417.91999999999962</c:v>
                </c:pt>
                <c:pt idx="10559">
                  <c:v>417.91999999999962</c:v>
                </c:pt>
                <c:pt idx="10560">
                  <c:v>411.84000000000032</c:v>
                </c:pt>
                <c:pt idx="10561">
                  <c:v>405.76</c:v>
                </c:pt>
                <c:pt idx="10562">
                  <c:v>405.76</c:v>
                </c:pt>
                <c:pt idx="10563">
                  <c:v>403.84000000000032</c:v>
                </c:pt>
                <c:pt idx="10564">
                  <c:v>398.71999999999969</c:v>
                </c:pt>
                <c:pt idx="10565">
                  <c:v>398.71999999999969</c:v>
                </c:pt>
                <c:pt idx="10566">
                  <c:v>401.91999999999962</c:v>
                </c:pt>
                <c:pt idx="10567">
                  <c:v>408</c:v>
                </c:pt>
                <c:pt idx="10568">
                  <c:v>408</c:v>
                </c:pt>
                <c:pt idx="10569">
                  <c:v>405.76</c:v>
                </c:pt>
                <c:pt idx="10570">
                  <c:v>410.88</c:v>
                </c:pt>
                <c:pt idx="10571">
                  <c:v>410.88</c:v>
                </c:pt>
                <c:pt idx="10572">
                  <c:v>411.84000000000032</c:v>
                </c:pt>
                <c:pt idx="10573">
                  <c:v>21.259999999999987</c:v>
                </c:pt>
                <c:pt idx="10574">
                  <c:v>21.259999999999987</c:v>
                </c:pt>
                <c:pt idx="10575">
                  <c:v>414.71999999999969</c:v>
                </c:pt>
                <c:pt idx="10576">
                  <c:v>422.71999999999969</c:v>
                </c:pt>
                <c:pt idx="10577">
                  <c:v>432.96</c:v>
                </c:pt>
                <c:pt idx="10578">
                  <c:v>438.71999999999969</c:v>
                </c:pt>
                <c:pt idx="10579">
                  <c:v>438.71999999999969</c:v>
                </c:pt>
                <c:pt idx="10580">
                  <c:v>444.8</c:v>
                </c:pt>
                <c:pt idx="10581">
                  <c:v>453.76</c:v>
                </c:pt>
                <c:pt idx="10582">
                  <c:v>443.84000000000032</c:v>
                </c:pt>
                <c:pt idx="10583">
                  <c:v>443.84000000000032</c:v>
                </c:pt>
                <c:pt idx="10584">
                  <c:v>437.76</c:v>
                </c:pt>
                <c:pt idx="10585">
                  <c:v>427.84000000000032</c:v>
                </c:pt>
                <c:pt idx="10586">
                  <c:v>427.84000000000032</c:v>
                </c:pt>
                <c:pt idx="10587">
                  <c:v>422.71999999999969</c:v>
                </c:pt>
                <c:pt idx="10588">
                  <c:v>414.71999999999969</c:v>
                </c:pt>
                <c:pt idx="10589">
                  <c:v>414.71999999999969</c:v>
                </c:pt>
                <c:pt idx="10590">
                  <c:v>410.88</c:v>
                </c:pt>
                <c:pt idx="10591">
                  <c:v>416.96</c:v>
                </c:pt>
                <c:pt idx="10592">
                  <c:v>426.88</c:v>
                </c:pt>
                <c:pt idx="10593">
                  <c:v>426.88</c:v>
                </c:pt>
                <c:pt idx="10594">
                  <c:v>435.84000000000032</c:v>
                </c:pt>
                <c:pt idx="10595">
                  <c:v>440</c:v>
                </c:pt>
                <c:pt idx="10596">
                  <c:v>440</c:v>
                </c:pt>
                <c:pt idx="10597">
                  <c:v>433.91999999999962</c:v>
                </c:pt>
                <c:pt idx="10598">
                  <c:v>435.84000000000032</c:v>
                </c:pt>
                <c:pt idx="10599">
                  <c:v>435.84000000000032</c:v>
                </c:pt>
                <c:pt idx="10600">
                  <c:v>440</c:v>
                </c:pt>
                <c:pt idx="10601">
                  <c:v>440</c:v>
                </c:pt>
                <c:pt idx="10602">
                  <c:v>440</c:v>
                </c:pt>
                <c:pt idx="10603">
                  <c:v>440.96</c:v>
                </c:pt>
                <c:pt idx="10604">
                  <c:v>440.96</c:v>
                </c:pt>
                <c:pt idx="10605">
                  <c:v>504</c:v>
                </c:pt>
                <c:pt idx="10606">
                  <c:v>595.83999999999946</c:v>
                </c:pt>
                <c:pt idx="10607">
                  <c:v>738.56</c:v>
                </c:pt>
                <c:pt idx="10608">
                  <c:v>840.95999999999947</c:v>
                </c:pt>
                <c:pt idx="10609">
                  <c:v>900.48</c:v>
                </c:pt>
                <c:pt idx="10610">
                  <c:v>952.95999999999947</c:v>
                </c:pt>
                <c:pt idx="10611">
                  <c:v>1058.56</c:v>
                </c:pt>
                <c:pt idx="10612">
                  <c:v>1111.6799999999998</c:v>
                </c:pt>
                <c:pt idx="10613">
                  <c:v>1163.52</c:v>
                </c:pt>
                <c:pt idx="10614">
                  <c:v>1276.8</c:v>
                </c:pt>
                <c:pt idx="10615">
                  <c:v>1286.4000000000001</c:v>
                </c:pt>
                <c:pt idx="10616">
                  <c:v>1317.12</c:v>
                </c:pt>
                <c:pt idx="10617">
                  <c:v>1370.8799999999999</c:v>
                </c:pt>
                <c:pt idx="10618">
                  <c:v>1451.52</c:v>
                </c:pt>
                <c:pt idx="10619">
                  <c:v>1361.92</c:v>
                </c:pt>
                <c:pt idx="10620">
                  <c:v>1198.72</c:v>
                </c:pt>
                <c:pt idx="10621">
                  <c:v>1144.96</c:v>
                </c:pt>
                <c:pt idx="10622">
                  <c:v>1257.5999999999999</c:v>
                </c:pt>
                <c:pt idx="10623">
                  <c:v>1308.8</c:v>
                </c:pt>
                <c:pt idx="10624">
                  <c:v>1329.92</c:v>
                </c:pt>
                <c:pt idx="10625">
                  <c:v>1338.8799999999999</c:v>
                </c:pt>
                <c:pt idx="10626">
                  <c:v>1440</c:v>
                </c:pt>
                <c:pt idx="10627">
                  <c:v>1474.56</c:v>
                </c:pt>
                <c:pt idx="10628">
                  <c:v>1484.8</c:v>
                </c:pt>
                <c:pt idx="10629">
                  <c:v>1486.08</c:v>
                </c:pt>
                <c:pt idx="10630">
                  <c:v>1315.84</c:v>
                </c:pt>
                <c:pt idx="10631">
                  <c:v>1124.48</c:v>
                </c:pt>
                <c:pt idx="10632">
                  <c:v>983.68000000000052</c:v>
                </c:pt>
                <c:pt idx="10633">
                  <c:v>899.83999999999946</c:v>
                </c:pt>
                <c:pt idx="10634">
                  <c:v>889.6</c:v>
                </c:pt>
                <c:pt idx="10635">
                  <c:v>849.92</c:v>
                </c:pt>
                <c:pt idx="10636">
                  <c:v>809.6</c:v>
                </c:pt>
                <c:pt idx="10637">
                  <c:v>769.92</c:v>
                </c:pt>
                <c:pt idx="10638">
                  <c:v>749.43999999999949</c:v>
                </c:pt>
                <c:pt idx="10639">
                  <c:v>728.95999999999947</c:v>
                </c:pt>
                <c:pt idx="10640">
                  <c:v>698.88</c:v>
                </c:pt>
                <c:pt idx="10641">
                  <c:v>678.4</c:v>
                </c:pt>
                <c:pt idx="10642">
                  <c:v>658.56</c:v>
                </c:pt>
                <c:pt idx="10643">
                  <c:v>638.72</c:v>
                </c:pt>
                <c:pt idx="10644">
                  <c:v>618.88</c:v>
                </c:pt>
                <c:pt idx="10645">
                  <c:v>608.95999999999947</c:v>
                </c:pt>
                <c:pt idx="10646">
                  <c:v>598.72</c:v>
                </c:pt>
                <c:pt idx="10647">
                  <c:v>578.88</c:v>
                </c:pt>
                <c:pt idx="10648">
                  <c:v>568.95999999999947</c:v>
                </c:pt>
                <c:pt idx="10649">
                  <c:v>538.88</c:v>
                </c:pt>
                <c:pt idx="10650">
                  <c:v>548.79999999999995</c:v>
                </c:pt>
                <c:pt idx="10651">
                  <c:v>538.88</c:v>
                </c:pt>
                <c:pt idx="10652">
                  <c:v>528.95999999999947</c:v>
                </c:pt>
                <c:pt idx="10653">
                  <c:v>528.95999999999947</c:v>
                </c:pt>
                <c:pt idx="10654">
                  <c:v>521.91999999999996</c:v>
                </c:pt>
                <c:pt idx="10655">
                  <c:v>512</c:v>
                </c:pt>
                <c:pt idx="10656">
                  <c:v>508.8</c:v>
                </c:pt>
                <c:pt idx="10657">
                  <c:v>508.8</c:v>
                </c:pt>
                <c:pt idx="10658">
                  <c:v>504</c:v>
                </c:pt>
                <c:pt idx="10659">
                  <c:v>504</c:v>
                </c:pt>
                <c:pt idx="10660">
                  <c:v>496.96</c:v>
                </c:pt>
                <c:pt idx="10661">
                  <c:v>496</c:v>
                </c:pt>
                <c:pt idx="10662">
                  <c:v>496</c:v>
                </c:pt>
                <c:pt idx="10663">
                  <c:v>489.91999999999962</c:v>
                </c:pt>
                <c:pt idx="10664">
                  <c:v>484.8</c:v>
                </c:pt>
                <c:pt idx="10665">
                  <c:v>484.8</c:v>
                </c:pt>
                <c:pt idx="10666">
                  <c:v>480.96</c:v>
                </c:pt>
                <c:pt idx="10667">
                  <c:v>480</c:v>
                </c:pt>
                <c:pt idx="10668">
                  <c:v>480</c:v>
                </c:pt>
                <c:pt idx="10669">
                  <c:v>474.88</c:v>
                </c:pt>
                <c:pt idx="10670">
                  <c:v>473.91999999999962</c:v>
                </c:pt>
                <c:pt idx="10671">
                  <c:v>473.91999999999962</c:v>
                </c:pt>
                <c:pt idx="10672">
                  <c:v>473.91999999999962</c:v>
                </c:pt>
                <c:pt idx="10673">
                  <c:v>469.76</c:v>
                </c:pt>
                <c:pt idx="10674">
                  <c:v>469.76</c:v>
                </c:pt>
                <c:pt idx="10675">
                  <c:v>465.91999999999962</c:v>
                </c:pt>
                <c:pt idx="10676">
                  <c:v>465.91999999999962</c:v>
                </c:pt>
                <c:pt idx="10677">
                  <c:v>465.91999999999962</c:v>
                </c:pt>
                <c:pt idx="10678">
                  <c:v>460.8</c:v>
                </c:pt>
                <c:pt idx="10679">
                  <c:v>458.88</c:v>
                </c:pt>
                <c:pt idx="10680">
                  <c:v>458.88</c:v>
                </c:pt>
                <c:pt idx="10681">
                  <c:v>453.76</c:v>
                </c:pt>
                <c:pt idx="10682">
                  <c:v>450.88</c:v>
                </c:pt>
                <c:pt idx="10683">
                  <c:v>450.88</c:v>
                </c:pt>
                <c:pt idx="10684">
                  <c:v>445.76</c:v>
                </c:pt>
                <c:pt idx="10685">
                  <c:v>444.8</c:v>
                </c:pt>
                <c:pt idx="10686">
                  <c:v>444.8</c:v>
                </c:pt>
                <c:pt idx="10687">
                  <c:v>441.91999999999962</c:v>
                </c:pt>
                <c:pt idx="10688">
                  <c:v>438.71999999999969</c:v>
                </c:pt>
                <c:pt idx="10689">
                  <c:v>438.71999999999969</c:v>
                </c:pt>
                <c:pt idx="10690">
                  <c:v>436.8</c:v>
                </c:pt>
                <c:pt idx="10691">
                  <c:v>434.88</c:v>
                </c:pt>
                <c:pt idx="10692">
                  <c:v>434.88</c:v>
                </c:pt>
                <c:pt idx="10693">
                  <c:v>432</c:v>
                </c:pt>
                <c:pt idx="10694">
                  <c:v>430.71999999999969</c:v>
                </c:pt>
                <c:pt idx="10695">
                  <c:v>430.71999999999969</c:v>
                </c:pt>
                <c:pt idx="10696">
                  <c:v>426.88</c:v>
                </c:pt>
                <c:pt idx="10697">
                  <c:v>427.84000000000032</c:v>
                </c:pt>
                <c:pt idx="10698">
                  <c:v>427.84000000000032</c:v>
                </c:pt>
                <c:pt idx="10699">
                  <c:v>425.91999999999962</c:v>
                </c:pt>
                <c:pt idx="10700">
                  <c:v>422.71999999999969</c:v>
                </c:pt>
                <c:pt idx="10701">
                  <c:v>422.71999999999969</c:v>
                </c:pt>
                <c:pt idx="10702">
                  <c:v>421.76</c:v>
                </c:pt>
                <c:pt idx="10703">
                  <c:v>421.76</c:v>
                </c:pt>
                <c:pt idx="10704">
                  <c:v>421.76</c:v>
                </c:pt>
                <c:pt idx="10705">
                  <c:v>420.8</c:v>
                </c:pt>
                <c:pt idx="10706">
                  <c:v>418.88</c:v>
                </c:pt>
                <c:pt idx="10707">
                  <c:v>418.88</c:v>
                </c:pt>
                <c:pt idx="10708">
                  <c:v>418.88</c:v>
                </c:pt>
                <c:pt idx="10709">
                  <c:v>417.91999999999962</c:v>
                </c:pt>
                <c:pt idx="10710">
                  <c:v>417.91999999999962</c:v>
                </c:pt>
                <c:pt idx="10711">
                  <c:v>417.91999999999962</c:v>
                </c:pt>
                <c:pt idx="10712">
                  <c:v>414.71999999999969</c:v>
                </c:pt>
                <c:pt idx="10713">
                  <c:v>414.71999999999969</c:v>
                </c:pt>
                <c:pt idx="10714">
                  <c:v>413.76</c:v>
                </c:pt>
                <c:pt idx="10715">
                  <c:v>411.84000000000032</c:v>
                </c:pt>
                <c:pt idx="10716">
                  <c:v>411.84000000000032</c:v>
                </c:pt>
                <c:pt idx="10717">
                  <c:v>410.88</c:v>
                </c:pt>
                <c:pt idx="10718">
                  <c:v>411.84000000000032</c:v>
                </c:pt>
                <c:pt idx="10719">
                  <c:v>411.84000000000032</c:v>
                </c:pt>
                <c:pt idx="10720">
                  <c:v>410.88</c:v>
                </c:pt>
                <c:pt idx="10721">
                  <c:v>410.88</c:v>
                </c:pt>
                <c:pt idx="10722">
                  <c:v>410.88</c:v>
                </c:pt>
                <c:pt idx="10723">
                  <c:v>411.84000000000032</c:v>
                </c:pt>
                <c:pt idx="10724">
                  <c:v>410.88</c:v>
                </c:pt>
                <c:pt idx="10725">
                  <c:v>410.88</c:v>
                </c:pt>
                <c:pt idx="10726">
                  <c:v>411.84000000000032</c:v>
                </c:pt>
                <c:pt idx="10727">
                  <c:v>414.71999999999969</c:v>
                </c:pt>
                <c:pt idx="10728">
                  <c:v>414.71999999999969</c:v>
                </c:pt>
                <c:pt idx="10729">
                  <c:v>416</c:v>
                </c:pt>
                <c:pt idx="10730">
                  <c:v>419.84000000000032</c:v>
                </c:pt>
                <c:pt idx="10731">
                  <c:v>419.84000000000032</c:v>
                </c:pt>
                <c:pt idx="10732">
                  <c:v>422.71999999999969</c:v>
                </c:pt>
                <c:pt idx="10733">
                  <c:v>422.71999999999969</c:v>
                </c:pt>
                <c:pt idx="10734">
                  <c:v>422.71999999999969</c:v>
                </c:pt>
                <c:pt idx="10735">
                  <c:v>424</c:v>
                </c:pt>
                <c:pt idx="10736">
                  <c:v>424</c:v>
                </c:pt>
                <c:pt idx="10737">
                  <c:v>424</c:v>
                </c:pt>
                <c:pt idx="10738">
                  <c:v>427.84000000000032</c:v>
                </c:pt>
                <c:pt idx="10739">
                  <c:v>432.96</c:v>
                </c:pt>
                <c:pt idx="10740">
                  <c:v>432.96</c:v>
                </c:pt>
                <c:pt idx="10741">
                  <c:v>434.88</c:v>
                </c:pt>
                <c:pt idx="10742">
                  <c:v>436.8</c:v>
                </c:pt>
                <c:pt idx="10743">
                  <c:v>436.8</c:v>
                </c:pt>
                <c:pt idx="10744">
                  <c:v>432.96</c:v>
                </c:pt>
                <c:pt idx="10745">
                  <c:v>433.91999999999962</c:v>
                </c:pt>
                <c:pt idx="10746">
                  <c:v>433.91999999999962</c:v>
                </c:pt>
                <c:pt idx="10747">
                  <c:v>432</c:v>
                </c:pt>
                <c:pt idx="10748">
                  <c:v>426.88</c:v>
                </c:pt>
                <c:pt idx="10749">
                  <c:v>426.88</c:v>
                </c:pt>
                <c:pt idx="10750">
                  <c:v>422.71999999999969</c:v>
                </c:pt>
                <c:pt idx="10751">
                  <c:v>422.71999999999969</c:v>
                </c:pt>
                <c:pt idx="10752">
                  <c:v>422.71999999999969</c:v>
                </c:pt>
                <c:pt idx="10753">
                  <c:v>419.84000000000032</c:v>
                </c:pt>
                <c:pt idx="10754">
                  <c:v>420.8</c:v>
                </c:pt>
                <c:pt idx="10755">
                  <c:v>420.8</c:v>
                </c:pt>
                <c:pt idx="10756">
                  <c:v>418.88</c:v>
                </c:pt>
                <c:pt idx="10757">
                  <c:v>418.88</c:v>
                </c:pt>
                <c:pt idx="10758">
                  <c:v>418.88</c:v>
                </c:pt>
                <c:pt idx="10759">
                  <c:v>416</c:v>
                </c:pt>
                <c:pt idx="10760">
                  <c:v>412.8</c:v>
                </c:pt>
                <c:pt idx="10761">
                  <c:v>412.8</c:v>
                </c:pt>
                <c:pt idx="10762">
                  <c:v>408.96</c:v>
                </c:pt>
                <c:pt idx="10763">
                  <c:v>409.91999999999962</c:v>
                </c:pt>
                <c:pt idx="10764">
                  <c:v>409.91999999999962</c:v>
                </c:pt>
                <c:pt idx="10765">
                  <c:v>408</c:v>
                </c:pt>
                <c:pt idx="10766">
                  <c:v>408</c:v>
                </c:pt>
                <c:pt idx="10767">
                  <c:v>408</c:v>
                </c:pt>
                <c:pt idx="10768">
                  <c:v>406.71999999999969</c:v>
                </c:pt>
                <c:pt idx="10769">
                  <c:v>408</c:v>
                </c:pt>
                <c:pt idx="10770">
                  <c:v>408</c:v>
                </c:pt>
                <c:pt idx="10771">
                  <c:v>408.96</c:v>
                </c:pt>
                <c:pt idx="10772">
                  <c:v>411.84000000000032</c:v>
                </c:pt>
                <c:pt idx="10773">
                  <c:v>411.84000000000032</c:v>
                </c:pt>
                <c:pt idx="10774">
                  <c:v>412.8</c:v>
                </c:pt>
                <c:pt idx="10775">
                  <c:v>410.88</c:v>
                </c:pt>
                <c:pt idx="10776">
                  <c:v>410.88</c:v>
                </c:pt>
                <c:pt idx="10777">
                  <c:v>404.8</c:v>
                </c:pt>
                <c:pt idx="10778">
                  <c:v>403.84000000000032</c:v>
                </c:pt>
                <c:pt idx="10779">
                  <c:v>403.84000000000032</c:v>
                </c:pt>
                <c:pt idx="10780">
                  <c:v>400.96</c:v>
                </c:pt>
                <c:pt idx="10781">
                  <c:v>398.71999999999969</c:v>
                </c:pt>
                <c:pt idx="10782">
                  <c:v>398.71999999999969</c:v>
                </c:pt>
                <c:pt idx="10783">
                  <c:v>393.91999999999962</c:v>
                </c:pt>
                <c:pt idx="10784">
                  <c:v>392.96</c:v>
                </c:pt>
                <c:pt idx="10785">
                  <c:v>392.96</c:v>
                </c:pt>
                <c:pt idx="10786">
                  <c:v>393.91999999999962</c:v>
                </c:pt>
                <c:pt idx="10787">
                  <c:v>392.96</c:v>
                </c:pt>
                <c:pt idx="10788">
                  <c:v>392.96</c:v>
                </c:pt>
                <c:pt idx="10789">
                  <c:v>393.91999999999962</c:v>
                </c:pt>
                <c:pt idx="10790">
                  <c:v>393.91999999999962</c:v>
                </c:pt>
                <c:pt idx="10791">
                  <c:v>393.91999999999962</c:v>
                </c:pt>
                <c:pt idx="10792">
                  <c:v>392</c:v>
                </c:pt>
                <c:pt idx="10793">
                  <c:v>392</c:v>
                </c:pt>
                <c:pt idx="10794">
                  <c:v>392</c:v>
                </c:pt>
                <c:pt idx="10795">
                  <c:v>390.71999999999969</c:v>
                </c:pt>
                <c:pt idx="10796">
                  <c:v>388.8</c:v>
                </c:pt>
                <c:pt idx="10797">
                  <c:v>388.8</c:v>
                </c:pt>
                <c:pt idx="10798">
                  <c:v>387.84000000000032</c:v>
                </c:pt>
                <c:pt idx="10799">
                  <c:v>392</c:v>
                </c:pt>
                <c:pt idx="10800">
                  <c:v>392</c:v>
                </c:pt>
                <c:pt idx="10801">
                  <c:v>388.8</c:v>
                </c:pt>
                <c:pt idx="10802">
                  <c:v>388.8</c:v>
                </c:pt>
                <c:pt idx="10803">
                  <c:v>388.8</c:v>
                </c:pt>
                <c:pt idx="10804">
                  <c:v>387.84000000000032</c:v>
                </c:pt>
                <c:pt idx="10805">
                  <c:v>388.8</c:v>
                </c:pt>
                <c:pt idx="10806">
                  <c:v>388.8</c:v>
                </c:pt>
                <c:pt idx="10807">
                  <c:v>387.84000000000032</c:v>
                </c:pt>
                <c:pt idx="10808">
                  <c:v>392</c:v>
                </c:pt>
                <c:pt idx="10809">
                  <c:v>392</c:v>
                </c:pt>
                <c:pt idx="10810">
                  <c:v>390.71999999999969</c:v>
                </c:pt>
                <c:pt idx="10811">
                  <c:v>387.84000000000032</c:v>
                </c:pt>
                <c:pt idx="10812">
                  <c:v>387.84000000000032</c:v>
                </c:pt>
                <c:pt idx="10813">
                  <c:v>388.8</c:v>
                </c:pt>
                <c:pt idx="10814">
                  <c:v>389.76</c:v>
                </c:pt>
                <c:pt idx="10815">
                  <c:v>389.76</c:v>
                </c:pt>
                <c:pt idx="10816">
                  <c:v>389.76</c:v>
                </c:pt>
                <c:pt idx="10817">
                  <c:v>390.71999999999969</c:v>
                </c:pt>
                <c:pt idx="10818">
                  <c:v>390.71999999999969</c:v>
                </c:pt>
                <c:pt idx="10819">
                  <c:v>386.88</c:v>
                </c:pt>
                <c:pt idx="10820">
                  <c:v>386.88</c:v>
                </c:pt>
                <c:pt idx="10821">
                  <c:v>386.88</c:v>
                </c:pt>
                <c:pt idx="10822">
                  <c:v>389.76</c:v>
                </c:pt>
                <c:pt idx="10823">
                  <c:v>388.8</c:v>
                </c:pt>
                <c:pt idx="10824">
                  <c:v>388.8</c:v>
                </c:pt>
                <c:pt idx="10825">
                  <c:v>388.8</c:v>
                </c:pt>
                <c:pt idx="10826">
                  <c:v>388.8</c:v>
                </c:pt>
                <c:pt idx="10827">
                  <c:v>388.8</c:v>
                </c:pt>
                <c:pt idx="10828">
                  <c:v>388.8</c:v>
                </c:pt>
                <c:pt idx="10829">
                  <c:v>387.84000000000032</c:v>
                </c:pt>
                <c:pt idx="10830">
                  <c:v>387.84000000000032</c:v>
                </c:pt>
                <c:pt idx="10831">
                  <c:v>389.76</c:v>
                </c:pt>
                <c:pt idx="10832">
                  <c:v>388.8</c:v>
                </c:pt>
                <c:pt idx="10833">
                  <c:v>388.8</c:v>
                </c:pt>
                <c:pt idx="10834">
                  <c:v>388.8</c:v>
                </c:pt>
                <c:pt idx="10835">
                  <c:v>388.8</c:v>
                </c:pt>
                <c:pt idx="10836">
                  <c:v>388.8</c:v>
                </c:pt>
                <c:pt idx="10837">
                  <c:v>389.76</c:v>
                </c:pt>
                <c:pt idx="10838">
                  <c:v>388.8</c:v>
                </c:pt>
                <c:pt idx="10839">
                  <c:v>388.8</c:v>
                </c:pt>
                <c:pt idx="10840">
                  <c:v>389.76</c:v>
                </c:pt>
                <c:pt idx="10841">
                  <c:v>388.8</c:v>
                </c:pt>
                <c:pt idx="10842">
                  <c:v>388.8</c:v>
                </c:pt>
                <c:pt idx="10843">
                  <c:v>388.8</c:v>
                </c:pt>
                <c:pt idx="10844">
                  <c:v>389.76</c:v>
                </c:pt>
                <c:pt idx="10845">
                  <c:v>389.76</c:v>
                </c:pt>
                <c:pt idx="10846">
                  <c:v>384.96</c:v>
                </c:pt>
                <c:pt idx="10847">
                  <c:v>385.91999999999962</c:v>
                </c:pt>
                <c:pt idx="10848">
                  <c:v>385.91999999999962</c:v>
                </c:pt>
                <c:pt idx="10849">
                  <c:v>384.96</c:v>
                </c:pt>
                <c:pt idx="10850">
                  <c:v>384</c:v>
                </c:pt>
                <c:pt idx="10851">
                  <c:v>384</c:v>
                </c:pt>
                <c:pt idx="10852">
                  <c:v>382.71999999999969</c:v>
                </c:pt>
                <c:pt idx="10853">
                  <c:v>380.8</c:v>
                </c:pt>
                <c:pt idx="10854">
                  <c:v>380.8</c:v>
                </c:pt>
                <c:pt idx="10855">
                  <c:v>381.76</c:v>
                </c:pt>
                <c:pt idx="10856">
                  <c:v>381.76</c:v>
                </c:pt>
                <c:pt idx="10857">
                  <c:v>381.76</c:v>
                </c:pt>
                <c:pt idx="10858">
                  <c:v>381.76</c:v>
                </c:pt>
                <c:pt idx="10859">
                  <c:v>381.76</c:v>
                </c:pt>
                <c:pt idx="10860">
                  <c:v>381.76</c:v>
                </c:pt>
                <c:pt idx="10861">
                  <c:v>381.76</c:v>
                </c:pt>
                <c:pt idx="10862">
                  <c:v>381.76</c:v>
                </c:pt>
                <c:pt idx="10863">
                  <c:v>381.76</c:v>
                </c:pt>
                <c:pt idx="10864">
                  <c:v>384</c:v>
                </c:pt>
                <c:pt idx="10865">
                  <c:v>384</c:v>
                </c:pt>
                <c:pt idx="10866">
                  <c:v>384</c:v>
                </c:pt>
                <c:pt idx="10867">
                  <c:v>382.71999999999969</c:v>
                </c:pt>
                <c:pt idx="10868">
                  <c:v>382.71999999999969</c:v>
                </c:pt>
                <c:pt idx="10869">
                  <c:v>382.71999999999969</c:v>
                </c:pt>
                <c:pt idx="10870">
                  <c:v>381.76</c:v>
                </c:pt>
                <c:pt idx="10871">
                  <c:v>380.8</c:v>
                </c:pt>
                <c:pt idx="10872">
                  <c:v>380.8</c:v>
                </c:pt>
                <c:pt idx="10873">
                  <c:v>380.8</c:v>
                </c:pt>
                <c:pt idx="10874">
                  <c:v>382.71999999999969</c:v>
                </c:pt>
                <c:pt idx="10875">
                  <c:v>382.71999999999969</c:v>
                </c:pt>
                <c:pt idx="10876">
                  <c:v>380.8</c:v>
                </c:pt>
                <c:pt idx="10877">
                  <c:v>382.71999999999969</c:v>
                </c:pt>
                <c:pt idx="10878">
                  <c:v>382.71999999999969</c:v>
                </c:pt>
                <c:pt idx="10879">
                  <c:v>384</c:v>
                </c:pt>
                <c:pt idx="10880">
                  <c:v>381.76</c:v>
                </c:pt>
                <c:pt idx="10881">
                  <c:v>381.76</c:v>
                </c:pt>
                <c:pt idx="10882">
                  <c:v>382.71999999999969</c:v>
                </c:pt>
                <c:pt idx="10883">
                  <c:v>382.71999999999969</c:v>
                </c:pt>
                <c:pt idx="10884">
                  <c:v>382.71999999999969</c:v>
                </c:pt>
                <c:pt idx="10885">
                  <c:v>384.96</c:v>
                </c:pt>
                <c:pt idx="10886">
                  <c:v>385.91999999999962</c:v>
                </c:pt>
                <c:pt idx="10887">
                  <c:v>385.91999999999962</c:v>
                </c:pt>
                <c:pt idx="10888">
                  <c:v>385.91999999999962</c:v>
                </c:pt>
                <c:pt idx="10889">
                  <c:v>387.84000000000032</c:v>
                </c:pt>
                <c:pt idx="10890">
                  <c:v>387.84000000000032</c:v>
                </c:pt>
                <c:pt idx="10891">
                  <c:v>387.84000000000032</c:v>
                </c:pt>
                <c:pt idx="10892">
                  <c:v>387.84000000000032</c:v>
                </c:pt>
                <c:pt idx="10893">
                  <c:v>387.84000000000032</c:v>
                </c:pt>
                <c:pt idx="10894">
                  <c:v>389.76</c:v>
                </c:pt>
                <c:pt idx="10895">
                  <c:v>388.8</c:v>
                </c:pt>
                <c:pt idx="10896">
                  <c:v>388.8</c:v>
                </c:pt>
                <c:pt idx="10897">
                  <c:v>385.91999999999962</c:v>
                </c:pt>
                <c:pt idx="10898">
                  <c:v>385.91999999999962</c:v>
                </c:pt>
                <c:pt idx="10899">
                  <c:v>385.91999999999962</c:v>
                </c:pt>
                <c:pt idx="10900">
                  <c:v>384</c:v>
                </c:pt>
                <c:pt idx="10901">
                  <c:v>384</c:v>
                </c:pt>
                <c:pt idx="10902">
                  <c:v>384</c:v>
                </c:pt>
                <c:pt idx="10903">
                  <c:v>382.71999999999969</c:v>
                </c:pt>
                <c:pt idx="10904">
                  <c:v>384.96</c:v>
                </c:pt>
                <c:pt idx="10905">
                  <c:v>384.96</c:v>
                </c:pt>
                <c:pt idx="10906">
                  <c:v>382.71999999999969</c:v>
                </c:pt>
                <c:pt idx="10907">
                  <c:v>382.71999999999969</c:v>
                </c:pt>
                <c:pt idx="10908">
                  <c:v>382.71999999999969</c:v>
                </c:pt>
                <c:pt idx="10909">
                  <c:v>384</c:v>
                </c:pt>
                <c:pt idx="10910">
                  <c:v>382.71999999999969</c:v>
                </c:pt>
                <c:pt idx="10911">
                  <c:v>382.71999999999969</c:v>
                </c:pt>
                <c:pt idx="10912">
                  <c:v>382.71999999999969</c:v>
                </c:pt>
                <c:pt idx="10913">
                  <c:v>384.96</c:v>
                </c:pt>
                <c:pt idx="10914">
                  <c:v>384.96</c:v>
                </c:pt>
                <c:pt idx="10915">
                  <c:v>385.91999999999962</c:v>
                </c:pt>
                <c:pt idx="10916">
                  <c:v>385.91999999999962</c:v>
                </c:pt>
                <c:pt idx="10917">
                  <c:v>385.91999999999962</c:v>
                </c:pt>
                <c:pt idx="10918">
                  <c:v>385.91999999999962</c:v>
                </c:pt>
                <c:pt idx="10919">
                  <c:v>386.88</c:v>
                </c:pt>
                <c:pt idx="10920">
                  <c:v>386.88</c:v>
                </c:pt>
                <c:pt idx="10921">
                  <c:v>387.84000000000032</c:v>
                </c:pt>
                <c:pt idx="10922">
                  <c:v>385.91999999999962</c:v>
                </c:pt>
                <c:pt idx="10923">
                  <c:v>385.91999999999962</c:v>
                </c:pt>
                <c:pt idx="10924">
                  <c:v>386.88</c:v>
                </c:pt>
                <c:pt idx="10925">
                  <c:v>388.8</c:v>
                </c:pt>
                <c:pt idx="10926">
                  <c:v>388.8</c:v>
                </c:pt>
                <c:pt idx="10927">
                  <c:v>388.8</c:v>
                </c:pt>
                <c:pt idx="10928">
                  <c:v>388.8</c:v>
                </c:pt>
                <c:pt idx="10929">
                  <c:v>388.8</c:v>
                </c:pt>
                <c:pt idx="10930">
                  <c:v>387.84000000000032</c:v>
                </c:pt>
                <c:pt idx="10931">
                  <c:v>387.84000000000032</c:v>
                </c:pt>
                <c:pt idx="10932">
                  <c:v>387.84000000000032</c:v>
                </c:pt>
                <c:pt idx="10933">
                  <c:v>388.8</c:v>
                </c:pt>
                <c:pt idx="10934">
                  <c:v>387.84000000000032</c:v>
                </c:pt>
                <c:pt idx="10935">
                  <c:v>387.84000000000032</c:v>
                </c:pt>
                <c:pt idx="10936">
                  <c:v>388.8</c:v>
                </c:pt>
                <c:pt idx="10937">
                  <c:v>387.84000000000032</c:v>
                </c:pt>
                <c:pt idx="10938">
                  <c:v>387.84000000000032</c:v>
                </c:pt>
                <c:pt idx="10939">
                  <c:v>387.84000000000032</c:v>
                </c:pt>
                <c:pt idx="10940">
                  <c:v>388.8</c:v>
                </c:pt>
                <c:pt idx="10941">
                  <c:v>388.8</c:v>
                </c:pt>
                <c:pt idx="10942">
                  <c:v>387.84000000000032</c:v>
                </c:pt>
                <c:pt idx="10943">
                  <c:v>386.88</c:v>
                </c:pt>
                <c:pt idx="10944">
                  <c:v>386.88</c:v>
                </c:pt>
                <c:pt idx="10945">
                  <c:v>385.91999999999962</c:v>
                </c:pt>
                <c:pt idx="10946">
                  <c:v>386.88</c:v>
                </c:pt>
                <c:pt idx="10947">
                  <c:v>386.88</c:v>
                </c:pt>
                <c:pt idx="10948">
                  <c:v>384.96</c:v>
                </c:pt>
                <c:pt idx="10949">
                  <c:v>384</c:v>
                </c:pt>
                <c:pt idx="10950">
                  <c:v>384</c:v>
                </c:pt>
                <c:pt idx="10951">
                  <c:v>384.96</c:v>
                </c:pt>
                <c:pt idx="10952">
                  <c:v>385.91999999999962</c:v>
                </c:pt>
                <c:pt idx="10953">
                  <c:v>385.91999999999962</c:v>
                </c:pt>
                <c:pt idx="10954">
                  <c:v>384</c:v>
                </c:pt>
                <c:pt idx="10955">
                  <c:v>381.76</c:v>
                </c:pt>
                <c:pt idx="10956">
                  <c:v>381.76</c:v>
                </c:pt>
                <c:pt idx="10957">
                  <c:v>381.76</c:v>
                </c:pt>
                <c:pt idx="10958">
                  <c:v>381.76</c:v>
                </c:pt>
                <c:pt idx="10959">
                  <c:v>381.76</c:v>
                </c:pt>
                <c:pt idx="10960">
                  <c:v>379.84000000000032</c:v>
                </c:pt>
                <c:pt idx="10961">
                  <c:v>379.84000000000032</c:v>
                </c:pt>
                <c:pt idx="10962">
                  <c:v>379.84000000000032</c:v>
                </c:pt>
                <c:pt idx="10963">
                  <c:v>377.91999999999962</c:v>
                </c:pt>
                <c:pt idx="10964">
                  <c:v>379.84000000000032</c:v>
                </c:pt>
                <c:pt idx="10965">
                  <c:v>379.84000000000032</c:v>
                </c:pt>
                <c:pt idx="10966">
                  <c:v>378.88</c:v>
                </c:pt>
                <c:pt idx="10967">
                  <c:v>378.88</c:v>
                </c:pt>
                <c:pt idx="10968">
                  <c:v>378.88</c:v>
                </c:pt>
                <c:pt idx="10969">
                  <c:v>377.91999999999962</c:v>
                </c:pt>
                <c:pt idx="10970">
                  <c:v>378.88</c:v>
                </c:pt>
                <c:pt idx="10971">
                  <c:v>378.88</c:v>
                </c:pt>
                <c:pt idx="10972">
                  <c:v>379.84000000000032</c:v>
                </c:pt>
                <c:pt idx="10973">
                  <c:v>377.91999999999962</c:v>
                </c:pt>
                <c:pt idx="10974">
                  <c:v>377.91999999999962</c:v>
                </c:pt>
                <c:pt idx="10975">
                  <c:v>377.91999999999962</c:v>
                </c:pt>
                <c:pt idx="10976">
                  <c:v>377.91999999999962</c:v>
                </c:pt>
                <c:pt idx="10977">
                  <c:v>377.91999999999962</c:v>
                </c:pt>
                <c:pt idx="10978">
                  <c:v>377.91999999999962</c:v>
                </c:pt>
                <c:pt idx="10979">
                  <c:v>377.91999999999962</c:v>
                </c:pt>
                <c:pt idx="10980">
                  <c:v>377.91999999999962</c:v>
                </c:pt>
                <c:pt idx="10981">
                  <c:v>376.96</c:v>
                </c:pt>
                <c:pt idx="10982">
                  <c:v>378.88</c:v>
                </c:pt>
                <c:pt idx="10983">
                  <c:v>378.88</c:v>
                </c:pt>
                <c:pt idx="10984">
                  <c:v>376.96</c:v>
                </c:pt>
                <c:pt idx="10985">
                  <c:v>376</c:v>
                </c:pt>
                <c:pt idx="10986">
                  <c:v>376</c:v>
                </c:pt>
                <c:pt idx="10987">
                  <c:v>376.96</c:v>
                </c:pt>
                <c:pt idx="10988">
                  <c:v>376</c:v>
                </c:pt>
                <c:pt idx="10989">
                  <c:v>376</c:v>
                </c:pt>
                <c:pt idx="10990">
                  <c:v>376</c:v>
                </c:pt>
                <c:pt idx="10991">
                  <c:v>376</c:v>
                </c:pt>
                <c:pt idx="10992">
                  <c:v>376</c:v>
                </c:pt>
                <c:pt idx="10993">
                  <c:v>374.71999999999969</c:v>
                </c:pt>
                <c:pt idx="10994">
                  <c:v>373.76</c:v>
                </c:pt>
                <c:pt idx="10995">
                  <c:v>373.76</c:v>
                </c:pt>
                <c:pt idx="10996">
                  <c:v>374.71999999999969</c:v>
                </c:pt>
                <c:pt idx="10997">
                  <c:v>376.96</c:v>
                </c:pt>
                <c:pt idx="10998">
                  <c:v>376.96</c:v>
                </c:pt>
                <c:pt idx="10999">
                  <c:v>376.96</c:v>
                </c:pt>
                <c:pt idx="11000">
                  <c:v>377.91999999999962</c:v>
                </c:pt>
                <c:pt idx="11001">
                  <c:v>377.91999999999962</c:v>
                </c:pt>
                <c:pt idx="11002">
                  <c:v>378.88</c:v>
                </c:pt>
                <c:pt idx="11003">
                  <c:v>377.91999999999962</c:v>
                </c:pt>
                <c:pt idx="11004">
                  <c:v>377.91999999999962</c:v>
                </c:pt>
                <c:pt idx="11005">
                  <c:v>376.96</c:v>
                </c:pt>
                <c:pt idx="11006">
                  <c:v>378.88</c:v>
                </c:pt>
                <c:pt idx="11007">
                  <c:v>378.88</c:v>
                </c:pt>
                <c:pt idx="11008">
                  <c:v>377.91999999999962</c:v>
                </c:pt>
                <c:pt idx="11009">
                  <c:v>379.84000000000032</c:v>
                </c:pt>
                <c:pt idx="11010">
                  <c:v>379.84000000000032</c:v>
                </c:pt>
                <c:pt idx="11011">
                  <c:v>379.84000000000032</c:v>
                </c:pt>
                <c:pt idx="11012">
                  <c:v>379.84000000000032</c:v>
                </c:pt>
                <c:pt idx="11013">
                  <c:v>379.84000000000032</c:v>
                </c:pt>
                <c:pt idx="11014">
                  <c:v>381.76</c:v>
                </c:pt>
                <c:pt idx="11015">
                  <c:v>382.71999999999969</c:v>
                </c:pt>
                <c:pt idx="11016">
                  <c:v>382.71999999999969</c:v>
                </c:pt>
                <c:pt idx="11017">
                  <c:v>384.96</c:v>
                </c:pt>
                <c:pt idx="11018">
                  <c:v>385.91999999999962</c:v>
                </c:pt>
                <c:pt idx="11019">
                  <c:v>385.91999999999962</c:v>
                </c:pt>
                <c:pt idx="11020">
                  <c:v>386.88</c:v>
                </c:pt>
                <c:pt idx="11021">
                  <c:v>386.88</c:v>
                </c:pt>
                <c:pt idx="11022">
                  <c:v>386.88</c:v>
                </c:pt>
                <c:pt idx="11023">
                  <c:v>388.8</c:v>
                </c:pt>
                <c:pt idx="11024">
                  <c:v>390.71999999999969</c:v>
                </c:pt>
                <c:pt idx="11025">
                  <c:v>390.71999999999969</c:v>
                </c:pt>
                <c:pt idx="11026">
                  <c:v>393.91999999999962</c:v>
                </c:pt>
                <c:pt idx="11027">
                  <c:v>398.71999999999969</c:v>
                </c:pt>
                <c:pt idx="11028">
                  <c:v>398.71999999999969</c:v>
                </c:pt>
                <c:pt idx="11029">
                  <c:v>400</c:v>
                </c:pt>
                <c:pt idx="11030">
                  <c:v>403.84000000000032</c:v>
                </c:pt>
                <c:pt idx="11031">
                  <c:v>403.84000000000032</c:v>
                </c:pt>
                <c:pt idx="11032">
                  <c:v>401.91999999999962</c:v>
                </c:pt>
                <c:pt idx="11033">
                  <c:v>402.88</c:v>
                </c:pt>
                <c:pt idx="11034">
                  <c:v>402.88</c:v>
                </c:pt>
                <c:pt idx="11035">
                  <c:v>402.88</c:v>
                </c:pt>
                <c:pt idx="11036">
                  <c:v>400</c:v>
                </c:pt>
                <c:pt idx="11037">
                  <c:v>400</c:v>
                </c:pt>
                <c:pt idx="11038">
                  <c:v>398.71999999999969</c:v>
                </c:pt>
                <c:pt idx="11039">
                  <c:v>396.8</c:v>
                </c:pt>
                <c:pt idx="11040">
                  <c:v>396.8</c:v>
                </c:pt>
                <c:pt idx="11041">
                  <c:v>394.88</c:v>
                </c:pt>
                <c:pt idx="11042">
                  <c:v>392.96</c:v>
                </c:pt>
                <c:pt idx="11043">
                  <c:v>392.96</c:v>
                </c:pt>
                <c:pt idx="11044">
                  <c:v>389.76</c:v>
                </c:pt>
                <c:pt idx="11045">
                  <c:v>387.84000000000032</c:v>
                </c:pt>
                <c:pt idx="11046">
                  <c:v>387.84000000000032</c:v>
                </c:pt>
                <c:pt idx="11047">
                  <c:v>385.91999999999962</c:v>
                </c:pt>
                <c:pt idx="11048">
                  <c:v>384.96</c:v>
                </c:pt>
                <c:pt idx="11049">
                  <c:v>384.96</c:v>
                </c:pt>
                <c:pt idx="11050">
                  <c:v>382.71999999999969</c:v>
                </c:pt>
                <c:pt idx="11051">
                  <c:v>384.96</c:v>
                </c:pt>
                <c:pt idx="11052">
                  <c:v>384.96</c:v>
                </c:pt>
                <c:pt idx="11053">
                  <c:v>381.76</c:v>
                </c:pt>
                <c:pt idx="11054">
                  <c:v>381.76</c:v>
                </c:pt>
                <c:pt idx="11055">
                  <c:v>381.76</c:v>
                </c:pt>
                <c:pt idx="11056">
                  <c:v>381.76</c:v>
                </c:pt>
                <c:pt idx="11057">
                  <c:v>380.8</c:v>
                </c:pt>
                <c:pt idx="11058">
                  <c:v>380.8</c:v>
                </c:pt>
                <c:pt idx="11059">
                  <c:v>379.84000000000032</c:v>
                </c:pt>
                <c:pt idx="11060">
                  <c:v>379.84000000000032</c:v>
                </c:pt>
                <c:pt idx="11061">
                  <c:v>379.84000000000032</c:v>
                </c:pt>
                <c:pt idx="11062">
                  <c:v>379.84000000000032</c:v>
                </c:pt>
                <c:pt idx="11063">
                  <c:v>378.88</c:v>
                </c:pt>
                <c:pt idx="11064">
                  <c:v>378.88</c:v>
                </c:pt>
                <c:pt idx="11065">
                  <c:v>406.71999999999969</c:v>
                </c:pt>
                <c:pt idx="11066">
                  <c:v>406.71999999999969</c:v>
                </c:pt>
                <c:pt idx="11067">
                  <c:v>405.76</c:v>
                </c:pt>
                <c:pt idx="11068">
                  <c:v>405.76</c:v>
                </c:pt>
                <c:pt idx="11069">
                  <c:v>405.76</c:v>
                </c:pt>
                <c:pt idx="11070">
                  <c:v>404.8</c:v>
                </c:pt>
                <c:pt idx="11071">
                  <c:v>404.8</c:v>
                </c:pt>
                <c:pt idx="11072">
                  <c:v>404.8</c:v>
                </c:pt>
                <c:pt idx="11073">
                  <c:v>403.84000000000032</c:v>
                </c:pt>
                <c:pt idx="11074">
                  <c:v>404.8</c:v>
                </c:pt>
                <c:pt idx="11075">
                  <c:v>404.8</c:v>
                </c:pt>
                <c:pt idx="11076">
                  <c:v>400.96</c:v>
                </c:pt>
                <c:pt idx="11077">
                  <c:v>404.8</c:v>
                </c:pt>
                <c:pt idx="11078">
                  <c:v>404.8</c:v>
                </c:pt>
                <c:pt idx="11079">
                  <c:v>403.84000000000032</c:v>
                </c:pt>
                <c:pt idx="11080">
                  <c:v>406.71999999999969</c:v>
                </c:pt>
                <c:pt idx="11081">
                  <c:v>406.71999999999969</c:v>
                </c:pt>
                <c:pt idx="11082">
                  <c:v>404.8</c:v>
                </c:pt>
                <c:pt idx="11083">
                  <c:v>405.76</c:v>
                </c:pt>
                <c:pt idx="11084">
                  <c:v>405.76</c:v>
                </c:pt>
                <c:pt idx="11085">
                  <c:v>401.91999999999962</c:v>
                </c:pt>
                <c:pt idx="11086">
                  <c:v>401.91999999999962</c:v>
                </c:pt>
                <c:pt idx="11087">
                  <c:v>401.91999999999962</c:v>
                </c:pt>
                <c:pt idx="11088">
                  <c:v>401.91999999999962</c:v>
                </c:pt>
                <c:pt idx="11089">
                  <c:v>398.71999999999969</c:v>
                </c:pt>
                <c:pt idx="11090">
                  <c:v>398.71999999999969</c:v>
                </c:pt>
                <c:pt idx="11091">
                  <c:v>398.71999999999969</c:v>
                </c:pt>
                <c:pt idx="11092">
                  <c:v>400</c:v>
                </c:pt>
                <c:pt idx="11093">
                  <c:v>400</c:v>
                </c:pt>
                <c:pt idx="11094">
                  <c:v>398.71999999999969</c:v>
                </c:pt>
                <c:pt idx="11095">
                  <c:v>397.76</c:v>
                </c:pt>
                <c:pt idx="11096">
                  <c:v>397.76</c:v>
                </c:pt>
                <c:pt idx="11097">
                  <c:v>398.71999999999969</c:v>
                </c:pt>
                <c:pt idx="11098">
                  <c:v>397.76</c:v>
                </c:pt>
                <c:pt idx="11099">
                  <c:v>397.76</c:v>
                </c:pt>
                <c:pt idx="11100">
                  <c:v>397.76</c:v>
                </c:pt>
                <c:pt idx="11101">
                  <c:v>400</c:v>
                </c:pt>
                <c:pt idx="11102">
                  <c:v>400</c:v>
                </c:pt>
                <c:pt idx="11103">
                  <c:v>398.71999999999969</c:v>
                </c:pt>
                <c:pt idx="11104">
                  <c:v>400</c:v>
                </c:pt>
                <c:pt idx="11105">
                  <c:v>400</c:v>
                </c:pt>
                <c:pt idx="11106">
                  <c:v>398.71999999999969</c:v>
                </c:pt>
                <c:pt idx="11107">
                  <c:v>400.96</c:v>
                </c:pt>
                <c:pt idx="11108">
                  <c:v>400.96</c:v>
                </c:pt>
                <c:pt idx="11109">
                  <c:v>398.71999999999969</c:v>
                </c:pt>
                <c:pt idx="11110">
                  <c:v>400</c:v>
                </c:pt>
                <c:pt idx="11111">
                  <c:v>400</c:v>
                </c:pt>
                <c:pt idx="11112">
                  <c:v>400</c:v>
                </c:pt>
                <c:pt idx="11113">
                  <c:v>398.71999999999969</c:v>
                </c:pt>
                <c:pt idx="11114">
                  <c:v>398.71999999999969</c:v>
                </c:pt>
                <c:pt idx="11115">
                  <c:v>397.76</c:v>
                </c:pt>
                <c:pt idx="11116">
                  <c:v>397.76</c:v>
                </c:pt>
                <c:pt idx="11117">
                  <c:v>397.76</c:v>
                </c:pt>
                <c:pt idx="11118">
                  <c:v>397.76</c:v>
                </c:pt>
                <c:pt idx="11119">
                  <c:v>396.8</c:v>
                </c:pt>
                <c:pt idx="11120">
                  <c:v>396.8</c:v>
                </c:pt>
                <c:pt idx="11121">
                  <c:v>395.84000000000032</c:v>
                </c:pt>
                <c:pt idx="11122">
                  <c:v>396.8</c:v>
                </c:pt>
                <c:pt idx="11123">
                  <c:v>396.8</c:v>
                </c:pt>
                <c:pt idx="11124">
                  <c:v>397.76</c:v>
                </c:pt>
                <c:pt idx="11125">
                  <c:v>398.71999999999969</c:v>
                </c:pt>
                <c:pt idx="11126">
                  <c:v>398.71999999999969</c:v>
                </c:pt>
                <c:pt idx="11127">
                  <c:v>396.8</c:v>
                </c:pt>
                <c:pt idx="11128">
                  <c:v>397.76</c:v>
                </c:pt>
                <c:pt idx="11129">
                  <c:v>397.76</c:v>
                </c:pt>
                <c:pt idx="11130">
                  <c:v>397.76</c:v>
                </c:pt>
                <c:pt idx="11131">
                  <c:v>396.8</c:v>
                </c:pt>
                <c:pt idx="11132">
                  <c:v>396.8</c:v>
                </c:pt>
                <c:pt idx="11133">
                  <c:v>398.71999999999969</c:v>
                </c:pt>
                <c:pt idx="11134">
                  <c:v>398.71999999999969</c:v>
                </c:pt>
                <c:pt idx="11135">
                  <c:v>398.71999999999969</c:v>
                </c:pt>
                <c:pt idx="11136">
                  <c:v>398.71999999999969</c:v>
                </c:pt>
                <c:pt idx="11137">
                  <c:v>400.96</c:v>
                </c:pt>
                <c:pt idx="11138">
                  <c:v>400.96</c:v>
                </c:pt>
                <c:pt idx="11139">
                  <c:v>400</c:v>
                </c:pt>
                <c:pt idx="11140">
                  <c:v>402.88</c:v>
                </c:pt>
                <c:pt idx="11141">
                  <c:v>402.88</c:v>
                </c:pt>
                <c:pt idx="11142">
                  <c:v>401.91999999999962</c:v>
                </c:pt>
                <c:pt idx="11143">
                  <c:v>401.91999999999962</c:v>
                </c:pt>
                <c:pt idx="11144">
                  <c:v>401.91999999999962</c:v>
                </c:pt>
                <c:pt idx="11145">
                  <c:v>401.91999999999962</c:v>
                </c:pt>
                <c:pt idx="11146">
                  <c:v>400.96</c:v>
                </c:pt>
                <c:pt idx="11147">
                  <c:v>400.96</c:v>
                </c:pt>
                <c:pt idx="11148">
                  <c:v>400.96</c:v>
                </c:pt>
                <c:pt idx="11149">
                  <c:v>400.96</c:v>
                </c:pt>
                <c:pt idx="11150">
                  <c:v>400.96</c:v>
                </c:pt>
                <c:pt idx="11151">
                  <c:v>401.91999999999962</c:v>
                </c:pt>
                <c:pt idx="11152">
                  <c:v>401.91999999999962</c:v>
                </c:pt>
                <c:pt idx="11153">
                  <c:v>401.91999999999962</c:v>
                </c:pt>
                <c:pt idx="11154">
                  <c:v>402.88</c:v>
                </c:pt>
                <c:pt idx="11155">
                  <c:v>400.96</c:v>
                </c:pt>
                <c:pt idx="11156">
                  <c:v>400.96</c:v>
                </c:pt>
                <c:pt idx="11157">
                  <c:v>400.96</c:v>
                </c:pt>
                <c:pt idx="11158">
                  <c:v>401.91999999999962</c:v>
                </c:pt>
                <c:pt idx="11159">
                  <c:v>401.91999999999962</c:v>
                </c:pt>
                <c:pt idx="11160">
                  <c:v>400.96</c:v>
                </c:pt>
                <c:pt idx="11161">
                  <c:v>401.91999999999962</c:v>
                </c:pt>
                <c:pt idx="11162">
                  <c:v>401.91999999999962</c:v>
                </c:pt>
                <c:pt idx="11163">
                  <c:v>401.91999999999962</c:v>
                </c:pt>
                <c:pt idx="11164">
                  <c:v>403.84000000000032</c:v>
                </c:pt>
                <c:pt idx="11165">
                  <c:v>403.84000000000032</c:v>
                </c:pt>
                <c:pt idx="11166">
                  <c:v>403.84000000000032</c:v>
                </c:pt>
                <c:pt idx="11167">
                  <c:v>403.84000000000032</c:v>
                </c:pt>
                <c:pt idx="11168">
                  <c:v>403.84000000000032</c:v>
                </c:pt>
                <c:pt idx="11169">
                  <c:v>402.88</c:v>
                </c:pt>
                <c:pt idx="11170">
                  <c:v>403.84000000000032</c:v>
                </c:pt>
                <c:pt idx="11171">
                  <c:v>403.84000000000032</c:v>
                </c:pt>
                <c:pt idx="11172">
                  <c:v>404.8</c:v>
                </c:pt>
                <c:pt idx="11173">
                  <c:v>404.8</c:v>
                </c:pt>
                <c:pt idx="11174">
                  <c:v>404.8</c:v>
                </c:pt>
                <c:pt idx="11175">
                  <c:v>404.8</c:v>
                </c:pt>
                <c:pt idx="11176">
                  <c:v>404.8</c:v>
                </c:pt>
                <c:pt idx="11177">
                  <c:v>404.8</c:v>
                </c:pt>
                <c:pt idx="11178">
                  <c:v>404.8</c:v>
                </c:pt>
                <c:pt idx="11179">
                  <c:v>401.91999999999962</c:v>
                </c:pt>
                <c:pt idx="11180">
                  <c:v>401.91999999999962</c:v>
                </c:pt>
                <c:pt idx="11181">
                  <c:v>401.91999999999962</c:v>
                </c:pt>
                <c:pt idx="11182">
                  <c:v>401.91999999999962</c:v>
                </c:pt>
                <c:pt idx="11183">
                  <c:v>401.91999999999962</c:v>
                </c:pt>
                <c:pt idx="11184">
                  <c:v>401.91999999999962</c:v>
                </c:pt>
                <c:pt idx="11185">
                  <c:v>400</c:v>
                </c:pt>
                <c:pt idx="11186">
                  <c:v>400</c:v>
                </c:pt>
                <c:pt idx="11187">
                  <c:v>400</c:v>
                </c:pt>
                <c:pt idx="11188">
                  <c:v>398.71999999999969</c:v>
                </c:pt>
                <c:pt idx="11189">
                  <c:v>398.71999999999969</c:v>
                </c:pt>
                <c:pt idx="11190">
                  <c:v>398.71999999999969</c:v>
                </c:pt>
                <c:pt idx="11191">
                  <c:v>400.96</c:v>
                </c:pt>
                <c:pt idx="11192">
                  <c:v>400.96</c:v>
                </c:pt>
                <c:pt idx="11193">
                  <c:v>400.96</c:v>
                </c:pt>
                <c:pt idx="11194">
                  <c:v>400</c:v>
                </c:pt>
                <c:pt idx="11195">
                  <c:v>400</c:v>
                </c:pt>
                <c:pt idx="11196">
                  <c:v>400</c:v>
                </c:pt>
                <c:pt idx="11197">
                  <c:v>403.84000000000032</c:v>
                </c:pt>
                <c:pt idx="11198">
                  <c:v>403.84000000000032</c:v>
                </c:pt>
                <c:pt idx="11199">
                  <c:v>403.84000000000032</c:v>
                </c:pt>
                <c:pt idx="11200">
                  <c:v>406.71999999999969</c:v>
                </c:pt>
                <c:pt idx="11201">
                  <c:v>406.71999999999969</c:v>
                </c:pt>
                <c:pt idx="11202">
                  <c:v>406.71999999999969</c:v>
                </c:pt>
                <c:pt idx="11203">
                  <c:v>409.91999999999962</c:v>
                </c:pt>
                <c:pt idx="11204">
                  <c:v>409.91999999999962</c:v>
                </c:pt>
                <c:pt idx="11205">
                  <c:v>409.91999999999962</c:v>
                </c:pt>
                <c:pt idx="11206">
                  <c:v>409.91999999999962</c:v>
                </c:pt>
                <c:pt idx="11207">
                  <c:v>409.91999999999962</c:v>
                </c:pt>
                <c:pt idx="11208">
                  <c:v>409.91999999999962</c:v>
                </c:pt>
                <c:pt idx="11209">
                  <c:v>410.88</c:v>
                </c:pt>
                <c:pt idx="11210">
                  <c:v>410.88</c:v>
                </c:pt>
                <c:pt idx="11211">
                  <c:v>408</c:v>
                </c:pt>
                <c:pt idx="11212">
                  <c:v>408.96</c:v>
                </c:pt>
                <c:pt idx="11213">
                  <c:v>408.96</c:v>
                </c:pt>
                <c:pt idx="11214">
                  <c:v>408.96</c:v>
                </c:pt>
                <c:pt idx="11215">
                  <c:v>408.96</c:v>
                </c:pt>
                <c:pt idx="11216">
                  <c:v>408.96</c:v>
                </c:pt>
                <c:pt idx="11217">
                  <c:v>409.91999999999962</c:v>
                </c:pt>
                <c:pt idx="11218">
                  <c:v>411.84000000000032</c:v>
                </c:pt>
                <c:pt idx="11219">
                  <c:v>411.84000000000032</c:v>
                </c:pt>
                <c:pt idx="11220">
                  <c:v>412.8</c:v>
                </c:pt>
                <c:pt idx="11221">
                  <c:v>412.8</c:v>
                </c:pt>
                <c:pt idx="11222">
                  <c:v>412.8</c:v>
                </c:pt>
                <c:pt idx="11223">
                  <c:v>414.71999999999969</c:v>
                </c:pt>
                <c:pt idx="11224">
                  <c:v>413.76</c:v>
                </c:pt>
                <c:pt idx="11225">
                  <c:v>413.76</c:v>
                </c:pt>
                <c:pt idx="11226">
                  <c:v>412.8</c:v>
                </c:pt>
                <c:pt idx="11227">
                  <c:v>413.76</c:v>
                </c:pt>
                <c:pt idx="11228">
                  <c:v>413.76</c:v>
                </c:pt>
                <c:pt idx="11229">
                  <c:v>412.8</c:v>
                </c:pt>
                <c:pt idx="11230">
                  <c:v>413.76</c:v>
                </c:pt>
                <c:pt idx="11231">
                  <c:v>413.76</c:v>
                </c:pt>
                <c:pt idx="11232">
                  <c:v>412.8</c:v>
                </c:pt>
                <c:pt idx="11233">
                  <c:v>412.8</c:v>
                </c:pt>
                <c:pt idx="11234">
                  <c:v>412.8</c:v>
                </c:pt>
                <c:pt idx="11235">
                  <c:v>412.8</c:v>
                </c:pt>
                <c:pt idx="11236">
                  <c:v>410.88</c:v>
                </c:pt>
                <c:pt idx="11237">
                  <c:v>410.88</c:v>
                </c:pt>
                <c:pt idx="11238">
                  <c:v>411.84000000000032</c:v>
                </c:pt>
                <c:pt idx="11239">
                  <c:v>410.88</c:v>
                </c:pt>
                <c:pt idx="11240">
                  <c:v>410.88</c:v>
                </c:pt>
                <c:pt idx="11241">
                  <c:v>410.88</c:v>
                </c:pt>
                <c:pt idx="11242">
                  <c:v>410.88</c:v>
                </c:pt>
                <c:pt idx="11243">
                  <c:v>410.88</c:v>
                </c:pt>
                <c:pt idx="11244">
                  <c:v>409.91999999999962</c:v>
                </c:pt>
                <c:pt idx="11245">
                  <c:v>409.91999999999962</c:v>
                </c:pt>
                <c:pt idx="11246">
                  <c:v>409.91999999999962</c:v>
                </c:pt>
                <c:pt idx="11247">
                  <c:v>409.91999999999962</c:v>
                </c:pt>
                <c:pt idx="11248">
                  <c:v>409.91999999999962</c:v>
                </c:pt>
                <c:pt idx="11249">
                  <c:v>409.91999999999962</c:v>
                </c:pt>
                <c:pt idx="11250">
                  <c:v>408.96</c:v>
                </c:pt>
                <c:pt idx="11251">
                  <c:v>408</c:v>
                </c:pt>
                <c:pt idx="11252">
                  <c:v>408</c:v>
                </c:pt>
                <c:pt idx="11253">
                  <c:v>408</c:v>
                </c:pt>
                <c:pt idx="11254">
                  <c:v>408.96</c:v>
                </c:pt>
                <c:pt idx="11255">
                  <c:v>408.96</c:v>
                </c:pt>
                <c:pt idx="11256">
                  <c:v>408</c:v>
                </c:pt>
                <c:pt idx="11257">
                  <c:v>408</c:v>
                </c:pt>
                <c:pt idx="11258">
                  <c:v>408</c:v>
                </c:pt>
                <c:pt idx="11259">
                  <c:v>406.71999999999969</c:v>
                </c:pt>
                <c:pt idx="11260">
                  <c:v>406.71999999999969</c:v>
                </c:pt>
                <c:pt idx="11261">
                  <c:v>406.71999999999969</c:v>
                </c:pt>
                <c:pt idx="11262">
                  <c:v>406.71999999999969</c:v>
                </c:pt>
                <c:pt idx="11263">
                  <c:v>406.71999999999969</c:v>
                </c:pt>
                <c:pt idx="11264">
                  <c:v>406.71999999999969</c:v>
                </c:pt>
                <c:pt idx="11265">
                  <c:v>406.71999999999969</c:v>
                </c:pt>
                <c:pt idx="11266">
                  <c:v>404.8</c:v>
                </c:pt>
                <c:pt idx="11267">
                  <c:v>404.8</c:v>
                </c:pt>
                <c:pt idx="11268">
                  <c:v>405.76</c:v>
                </c:pt>
                <c:pt idx="11269">
                  <c:v>405.76</c:v>
                </c:pt>
                <c:pt idx="11270">
                  <c:v>408</c:v>
                </c:pt>
                <c:pt idx="11271">
                  <c:v>405.76</c:v>
                </c:pt>
                <c:pt idx="11272">
                  <c:v>405.76</c:v>
                </c:pt>
                <c:pt idx="11273">
                  <c:v>404.8</c:v>
                </c:pt>
                <c:pt idx="11274">
                  <c:v>405.76</c:v>
                </c:pt>
                <c:pt idx="11275">
                  <c:v>405.76</c:v>
                </c:pt>
                <c:pt idx="11276">
                  <c:v>405.76</c:v>
                </c:pt>
                <c:pt idx="11277">
                  <c:v>404.8</c:v>
                </c:pt>
                <c:pt idx="11278">
                  <c:v>404.8</c:v>
                </c:pt>
                <c:pt idx="11279">
                  <c:v>404.8</c:v>
                </c:pt>
                <c:pt idx="11280">
                  <c:v>404.8</c:v>
                </c:pt>
                <c:pt idx="11281">
                  <c:v>404.8</c:v>
                </c:pt>
                <c:pt idx="11282">
                  <c:v>402.88</c:v>
                </c:pt>
                <c:pt idx="11283">
                  <c:v>403.84000000000032</c:v>
                </c:pt>
                <c:pt idx="11284">
                  <c:v>403.84000000000032</c:v>
                </c:pt>
                <c:pt idx="11285">
                  <c:v>402.88</c:v>
                </c:pt>
                <c:pt idx="11286">
                  <c:v>404.8</c:v>
                </c:pt>
                <c:pt idx="11287">
                  <c:v>404.8</c:v>
                </c:pt>
                <c:pt idx="11288">
                  <c:v>404.8</c:v>
                </c:pt>
                <c:pt idx="11289">
                  <c:v>406.71999999999969</c:v>
                </c:pt>
                <c:pt idx="11290">
                  <c:v>406.71999999999969</c:v>
                </c:pt>
                <c:pt idx="11291">
                  <c:v>405.76</c:v>
                </c:pt>
                <c:pt idx="11292">
                  <c:v>404.8</c:v>
                </c:pt>
                <c:pt idx="11293">
                  <c:v>404.8</c:v>
                </c:pt>
                <c:pt idx="11294">
                  <c:v>405.76</c:v>
                </c:pt>
                <c:pt idx="11295">
                  <c:v>406.71999999999969</c:v>
                </c:pt>
                <c:pt idx="11296">
                  <c:v>406.71999999999969</c:v>
                </c:pt>
                <c:pt idx="11297">
                  <c:v>404.8</c:v>
                </c:pt>
                <c:pt idx="11298">
                  <c:v>406.71999999999969</c:v>
                </c:pt>
                <c:pt idx="11299">
                  <c:v>406.71999999999969</c:v>
                </c:pt>
                <c:pt idx="11300">
                  <c:v>406.71999999999969</c:v>
                </c:pt>
                <c:pt idx="11301">
                  <c:v>408</c:v>
                </c:pt>
                <c:pt idx="11302">
                  <c:v>408</c:v>
                </c:pt>
                <c:pt idx="11303">
                  <c:v>406.71999999999969</c:v>
                </c:pt>
                <c:pt idx="11304">
                  <c:v>406.71999999999969</c:v>
                </c:pt>
                <c:pt idx="11305">
                  <c:v>406.71999999999969</c:v>
                </c:pt>
                <c:pt idx="11306">
                  <c:v>408</c:v>
                </c:pt>
                <c:pt idx="11307">
                  <c:v>406.71999999999969</c:v>
                </c:pt>
                <c:pt idx="11308">
                  <c:v>406.71999999999969</c:v>
                </c:pt>
                <c:pt idx="11309">
                  <c:v>406.71999999999969</c:v>
                </c:pt>
                <c:pt idx="11310">
                  <c:v>406.71999999999969</c:v>
                </c:pt>
                <c:pt idx="11311">
                  <c:v>406.71999999999969</c:v>
                </c:pt>
                <c:pt idx="11312">
                  <c:v>406.71999999999969</c:v>
                </c:pt>
                <c:pt idx="11313">
                  <c:v>405.76</c:v>
                </c:pt>
                <c:pt idx="11314">
                  <c:v>405.76</c:v>
                </c:pt>
                <c:pt idx="11315">
                  <c:v>404.8</c:v>
                </c:pt>
                <c:pt idx="11316">
                  <c:v>404.8</c:v>
                </c:pt>
                <c:pt idx="11317">
                  <c:v>404.8</c:v>
                </c:pt>
                <c:pt idx="11318">
                  <c:v>404.8</c:v>
                </c:pt>
                <c:pt idx="11319">
                  <c:v>403.84000000000032</c:v>
                </c:pt>
                <c:pt idx="11320">
                  <c:v>403.84000000000032</c:v>
                </c:pt>
                <c:pt idx="11321">
                  <c:v>403.84000000000032</c:v>
                </c:pt>
                <c:pt idx="11322">
                  <c:v>400.96</c:v>
                </c:pt>
                <c:pt idx="11323">
                  <c:v>400.96</c:v>
                </c:pt>
                <c:pt idx="11324">
                  <c:v>402.88</c:v>
                </c:pt>
                <c:pt idx="11325">
                  <c:v>403.84000000000032</c:v>
                </c:pt>
                <c:pt idx="11326">
                  <c:v>403.84000000000032</c:v>
                </c:pt>
                <c:pt idx="11327">
                  <c:v>401.91999999999962</c:v>
                </c:pt>
                <c:pt idx="11328">
                  <c:v>401.91999999999962</c:v>
                </c:pt>
                <c:pt idx="11329">
                  <c:v>401.91999999999962</c:v>
                </c:pt>
                <c:pt idx="11330">
                  <c:v>400.96</c:v>
                </c:pt>
                <c:pt idx="11331">
                  <c:v>401.91999999999962</c:v>
                </c:pt>
                <c:pt idx="11332">
                  <c:v>401.91999999999962</c:v>
                </c:pt>
                <c:pt idx="11333">
                  <c:v>401.91999999999962</c:v>
                </c:pt>
                <c:pt idx="11334">
                  <c:v>400.96</c:v>
                </c:pt>
                <c:pt idx="11335">
                  <c:v>400.96</c:v>
                </c:pt>
                <c:pt idx="11336">
                  <c:v>400</c:v>
                </c:pt>
                <c:pt idx="11337">
                  <c:v>398.71999999999969</c:v>
                </c:pt>
                <c:pt idx="11338">
                  <c:v>398.71999999999969</c:v>
                </c:pt>
                <c:pt idx="11339">
                  <c:v>398.71999999999969</c:v>
                </c:pt>
                <c:pt idx="11340">
                  <c:v>398.71999999999969</c:v>
                </c:pt>
                <c:pt idx="11341">
                  <c:v>398.71999999999969</c:v>
                </c:pt>
                <c:pt idx="11342">
                  <c:v>398.71999999999969</c:v>
                </c:pt>
                <c:pt idx="11343">
                  <c:v>396.8</c:v>
                </c:pt>
                <c:pt idx="11344">
                  <c:v>396.8</c:v>
                </c:pt>
                <c:pt idx="11345">
                  <c:v>395.84000000000032</c:v>
                </c:pt>
                <c:pt idx="11346">
                  <c:v>394.88</c:v>
                </c:pt>
                <c:pt idx="11347">
                  <c:v>394.88</c:v>
                </c:pt>
                <c:pt idx="11348">
                  <c:v>394.88</c:v>
                </c:pt>
                <c:pt idx="11349">
                  <c:v>393.91999999999962</c:v>
                </c:pt>
                <c:pt idx="11350">
                  <c:v>393.91999999999962</c:v>
                </c:pt>
                <c:pt idx="11351">
                  <c:v>393.91999999999962</c:v>
                </c:pt>
                <c:pt idx="11352">
                  <c:v>393.91999999999962</c:v>
                </c:pt>
                <c:pt idx="11353">
                  <c:v>393.91999999999962</c:v>
                </c:pt>
                <c:pt idx="11354">
                  <c:v>394.88</c:v>
                </c:pt>
                <c:pt idx="11355">
                  <c:v>395.84000000000032</c:v>
                </c:pt>
                <c:pt idx="11356">
                  <c:v>395.84000000000032</c:v>
                </c:pt>
                <c:pt idx="11357">
                  <c:v>396.8</c:v>
                </c:pt>
                <c:pt idx="11358">
                  <c:v>396.8</c:v>
                </c:pt>
                <c:pt idx="11359">
                  <c:v>396.8</c:v>
                </c:pt>
                <c:pt idx="11360">
                  <c:v>397.76</c:v>
                </c:pt>
                <c:pt idx="11361">
                  <c:v>396.8</c:v>
                </c:pt>
                <c:pt idx="11362">
                  <c:v>396.8</c:v>
                </c:pt>
                <c:pt idx="11363">
                  <c:v>397.76</c:v>
                </c:pt>
                <c:pt idx="11364">
                  <c:v>397.76</c:v>
                </c:pt>
                <c:pt idx="11365">
                  <c:v>397.76</c:v>
                </c:pt>
                <c:pt idx="11366">
                  <c:v>397.76</c:v>
                </c:pt>
                <c:pt idx="11367">
                  <c:v>396.8</c:v>
                </c:pt>
                <c:pt idx="11368">
                  <c:v>396.8</c:v>
                </c:pt>
                <c:pt idx="11369">
                  <c:v>395.84000000000032</c:v>
                </c:pt>
                <c:pt idx="11370">
                  <c:v>396.8</c:v>
                </c:pt>
                <c:pt idx="11371">
                  <c:v>396.8</c:v>
                </c:pt>
                <c:pt idx="11372">
                  <c:v>396.8</c:v>
                </c:pt>
                <c:pt idx="11373">
                  <c:v>395.84000000000032</c:v>
                </c:pt>
                <c:pt idx="11374">
                  <c:v>395.84000000000032</c:v>
                </c:pt>
                <c:pt idx="11375">
                  <c:v>395.84000000000032</c:v>
                </c:pt>
                <c:pt idx="11376">
                  <c:v>395.84000000000032</c:v>
                </c:pt>
                <c:pt idx="11377">
                  <c:v>395.84000000000032</c:v>
                </c:pt>
                <c:pt idx="11378">
                  <c:v>396.8</c:v>
                </c:pt>
                <c:pt idx="11379">
                  <c:v>397.76</c:v>
                </c:pt>
                <c:pt idx="11380">
                  <c:v>397.76</c:v>
                </c:pt>
                <c:pt idx="11381">
                  <c:v>395.84000000000032</c:v>
                </c:pt>
                <c:pt idx="11382">
                  <c:v>395.84000000000032</c:v>
                </c:pt>
                <c:pt idx="11383">
                  <c:v>395.84000000000032</c:v>
                </c:pt>
                <c:pt idx="11384">
                  <c:v>396.8</c:v>
                </c:pt>
                <c:pt idx="11385">
                  <c:v>395.84000000000032</c:v>
                </c:pt>
                <c:pt idx="11386">
                  <c:v>395.84000000000032</c:v>
                </c:pt>
                <c:pt idx="11387">
                  <c:v>395.84000000000032</c:v>
                </c:pt>
                <c:pt idx="11388">
                  <c:v>395.84000000000032</c:v>
                </c:pt>
                <c:pt idx="11389">
                  <c:v>395.84000000000032</c:v>
                </c:pt>
                <c:pt idx="11390">
                  <c:v>395.84000000000032</c:v>
                </c:pt>
                <c:pt idx="11391">
                  <c:v>395.84000000000032</c:v>
                </c:pt>
                <c:pt idx="11392">
                  <c:v>395.84000000000032</c:v>
                </c:pt>
                <c:pt idx="11393">
                  <c:v>395.84000000000032</c:v>
                </c:pt>
                <c:pt idx="11394">
                  <c:v>395.84000000000032</c:v>
                </c:pt>
                <c:pt idx="11395">
                  <c:v>395.84000000000032</c:v>
                </c:pt>
                <c:pt idx="11396">
                  <c:v>396.8</c:v>
                </c:pt>
                <c:pt idx="11397">
                  <c:v>396.8</c:v>
                </c:pt>
                <c:pt idx="11398">
                  <c:v>396.8</c:v>
                </c:pt>
                <c:pt idx="11399">
                  <c:v>396.8</c:v>
                </c:pt>
                <c:pt idx="11400">
                  <c:v>396.8</c:v>
                </c:pt>
                <c:pt idx="11401">
                  <c:v>396.8</c:v>
                </c:pt>
                <c:pt idx="11402">
                  <c:v>396.8</c:v>
                </c:pt>
                <c:pt idx="11403">
                  <c:v>397.76</c:v>
                </c:pt>
                <c:pt idx="11404">
                  <c:v>397.76</c:v>
                </c:pt>
                <c:pt idx="11405">
                  <c:v>397.76</c:v>
                </c:pt>
                <c:pt idx="11406">
                  <c:v>397.76</c:v>
                </c:pt>
                <c:pt idx="11407">
                  <c:v>397.76</c:v>
                </c:pt>
                <c:pt idx="11408">
                  <c:v>397.76</c:v>
                </c:pt>
                <c:pt idx="11409">
                  <c:v>396.8</c:v>
                </c:pt>
                <c:pt idx="11410">
                  <c:v>396.8</c:v>
                </c:pt>
                <c:pt idx="11411">
                  <c:v>396.8</c:v>
                </c:pt>
                <c:pt idx="11412">
                  <c:v>398.71999999999969</c:v>
                </c:pt>
                <c:pt idx="11413">
                  <c:v>398.71999999999969</c:v>
                </c:pt>
                <c:pt idx="11414">
                  <c:v>398.71999999999969</c:v>
                </c:pt>
                <c:pt idx="11415">
                  <c:v>398.71999999999969</c:v>
                </c:pt>
                <c:pt idx="11416">
                  <c:v>398.71999999999969</c:v>
                </c:pt>
                <c:pt idx="11417">
                  <c:v>397.76</c:v>
                </c:pt>
                <c:pt idx="11418">
                  <c:v>397.76</c:v>
                </c:pt>
                <c:pt idx="11419">
                  <c:v>397.76</c:v>
                </c:pt>
                <c:pt idx="11420">
                  <c:v>398.71999999999969</c:v>
                </c:pt>
                <c:pt idx="11421">
                  <c:v>397.76</c:v>
                </c:pt>
                <c:pt idx="11422">
                  <c:v>397.76</c:v>
                </c:pt>
                <c:pt idx="11423">
                  <c:v>398.71999999999969</c:v>
                </c:pt>
                <c:pt idx="11424">
                  <c:v>400</c:v>
                </c:pt>
                <c:pt idx="11425">
                  <c:v>400</c:v>
                </c:pt>
                <c:pt idx="11426">
                  <c:v>400</c:v>
                </c:pt>
                <c:pt idx="11427">
                  <c:v>400</c:v>
                </c:pt>
                <c:pt idx="11428">
                  <c:v>400</c:v>
                </c:pt>
                <c:pt idx="11429">
                  <c:v>401.91999999999962</c:v>
                </c:pt>
                <c:pt idx="11430">
                  <c:v>402.88</c:v>
                </c:pt>
                <c:pt idx="11431">
                  <c:v>402.88</c:v>
                </c:pt>
                <c:pt idx="11432">
                  <c:v>403.84000000000032</c:v>
                </c:pt>
                <c:pt idx="11433">
                  <c:v>403.84000000000032</c:v>
                </c:pt>
                <c:pt idx="11434">
                  <c:v>403.84000000000032</c:v>
                </c:pt>
                <c:pt idx="11435">
                  <c:v>402.88</c:v>
                </c:pt>
                <c:pt idx="11436">
                  <c:v>401.91999999999962</c:v>
                </c:pt>
                <c:pt idx="11437">
                  <c:v>401.91999999999962</c:v>
                </c:pt>
                <c:pt idx="11438">
                  <c:v>403.84000000000032</c:v>
                </c:pt>
                <c:pt idx="11439">
                  <c:v>401.91999999999962</c:v>
                </c:pt>
                <c:pt idx="11440">
                  <c:v>401.91999999999962</c:v>
                </c:pt>
                <c:pt idx="11441">
                  <c:v>403.84000000000032</c:v>
                </c:pt>
                <c:pt idx="11442">
                  <c:v>402.88</c:v>
                </c:pt>
                <c:pt idx="11443">
                  <c:v>402.88</c:v>
                </c:pt>
                <c:pt idx="11444">
                  <c:v>403.84000000000032</c:v>
                </c:pt>
                <c:pt idx="11445">
                  <c:v>404.8</c:v>
                </c:pt>
                <c:pt idx="11446">
                  <c:v>404.8</c:v>
                </c:pt>
                <c:pt idx="11447">
                  <c:v>404.8</c:v>
                </c:pt>
                <c:pt idx="11448">
                  <c:v>404.8</c:v>
                </c:pt>
                <c:pt idx="11449">
                  <c:v>404.8</c:v>
                </c:pt>
                <c:pt idx="11450">
                  <c:v>404.8</c:v>
                </c:pt>
                <c:pt idx="11451">
                  <c:v>403.84000000000032</c:v>
                </c:pt>
                <c:pt idx="11452">
                  <c:v>403.84000000000032</c:v>
                </c:pt>
                <c:pt idx="11453">
                  <c:v>404.8</c:v>
                </c:pt>
                <c:pt idx="11454">
                  <c:v>405.76</c:v>
                </c:pt>
                <c:pt idx="11455">
                  <c:v>405.76</c:v>
                </c:pt>
                <c:pt idx="11456">
                  <c:v>406.71999999999969</c:v>
                </c:pt>
                <c:pt idx="11457">
                  <c:v>406.71999999999969</c:v>
                </c:pt>
                <c:pt idx="11458">
                  <c:v>406.71999999999969</c:v>
                </c:pt>
                <c:pt idx="11459">
                  <c:v>405.76</c:v>
                </c:pt>
                <c:pt idx="11460">
                  <c:v>406.71999999999969</c:v>
                </c:pt>
                <c:pt idx="11461">
                  <c:v>406.71999999999969</c:v>
                </c:pt>
                <c:pt idx="11462">
                  <c:v>404.8</c:v>
                </c:pt>
                <c:pt idx="11463">
                  <c:v>404.8</c:v>
                </c:pt>
                <c:pt idx="11464">
                  <c:v>404.8</c:v>
                </c:pt>
                <c:pt idx="11465">
                  <c:v>403.84000000000032</c:v>
                </c:pt>
                <c:pt idx="11466">
                  <c:v>402.88</c:v>
                </c:pt>
                <c:pt idx="11467">
                  <c:v>402.88</c:v>
                </c:pt>
                <c:pt idx="11468">
                  <c:v>403.84000000000032</c:v>
                </c:pt>
                <c:pt idx="11469">
                  <c:v>404.8</c:v>
                </c:pt>
                <c:pt idx="11470">
                  <c:v>404.8</c:v>
                </c:pt>
                <c:pt idx="11471">
                  <c:v>403.84000000000032</c:v>
                </c:pt>
                <c:pt idx="11472">
                  <c:v>401.91999999999962</c:v>
                </c:pt>
                <c:pt idx="11473">
                  <c:v>401.91999999999962</c:v>
                </c:pt>
                <c:pt idx="11474">
                  <c:v>401.91999999999962</c:v>
                </c:pt>
                <c:pt idx="11475">
                  <c:v>401.91999999999962</c:v>
                </c:pt>
                <c:pt idx="11476">
                  <c:v>401.91999999999962</c:v>
                </c:pt>
                <c:pt idx="11477">
                  <c:v>401.91999999999962</c:v>
                </c:pt>
                <c:pt idx="11478">
                  <c:v>400.96</c:v>
                </c:pt>
                <c:pt idx="11479">
                  <c:v>400.96</c:v>
                </c:pt>
                <c:pt idx="11480">
                  <c:v>400.96</c:v>
                </c:pt>
                <c:pt idx="11481">
                  <c:v>400.96</c:v>
                </c:pt>
                <c:pt idx="11482">
                  <c:v>400.96</c:v>
                </c:pt>
                <c:pt idx="11483">
                  <c:v>400.96</c:v>
                </c:pt>
                <c:pt idx="11484">
                  <c:v>400</c:v>
                </c:pt>
                <c:pt idx="11485">
                  <c:v>400</c:v>
                </c:pt>
                <c:pt idx="11486">
                  <c:v>400</c:v>
                </c:pt>
                <c:pt idx="11487">
                  <c:v>400</c:v>
                </c:pt>
                <c:pt idx="11488">
                  <c:v>400</c:v>
                </c:pt>
                <c:pt idx="11489">
                  <c:v>400</c:v>
                </c:pt>
                <c:pt idx="11490">
                  <c:v>398.71999999999969</c:v>
                </c:pt>
                <c:pt idx="11491">
                  <c:v>398.71999999999969</c:v>
                </c:pt>
                <c:pt idx="11492">
                  <c:v>400</c:v>
                </c:pt>
                <c:pt idx="11493">
                  <c:v>400</c:v>
                </c:pt>
                <c:pt idx="11494">
                  <c:v>400</c:v>
                </c:pt>
                <c:pt idx="11495">
                  <c:v>400</c:v>
                </c:pt>
                <c:pt idx="11496">
                  <c:v>400</c:v>
                </c:pt>
                <c:pt idx="11497">
                  <c:v>400</c:v>
                </c:pt>
                <c:pt idx="11498">
                  <c:v>400.96</c:v>
                </c:pt>
                <c:pt idx="11499">
                  <c:v>400</c:v>
                </c:pt>
                <c:pt idx="11500">
                  <c:v>400</c:v>
                </c:pt>
                <c:pt idx="11501">
                  <c:v>400</c:v>
                </c:pt>
                <c:pt idx="11502">
                  <c:v>400</c:v>
                </c:pt>
                <c:pt idx="11503">
                  <c:v>400</c:v>
                </c:pt>
                <c:pt idx="11504">
                  <c:v>398.71999999999969</c:v>
                </c:pt>
                <c:pt idx="11505">
                  <c:v>400</c:v>
                </c:pt>
                <c:pt idx="11506">
                  <c:v>400</c:v>
                </c:pt>
                <c:pt idx="11507">
                  <c:v>398.71999999999969</c:v>
                </c:pt>
                <c:pt idx="11508">
                  <c:v>400.96</c:v>
                </c:pt>
                <c:pt idx="11509">
                  <c:v>400.96</c:v>
                </c:pt>
                <c:pt idx="11510">
                  <c:v>398.71999999999969</c:v>
                </c:pt>
                <c:pt idx="11511">
                  <c:v>400</c:v>
                </c:pt>
                <c:pt idx="11512">
                  <c:v>400</c:v>
                </c:pt>
                <c:pt idx="11513">
                  <c:v>400.96</c:v>
                </c:pt>
                <c:pt idx="11514">
                  <c:v>400</c:v>
                </c:pt>
                <c:pt idx="11515">
                  <c:v>400</c:v>
                </c:pt>
                <c:pt idx="11516">
                  <c:v>400</c:v>
                </c:pt>
                <c:pt idx="11517">
                  <c:v>400</c:v>
                </c:pt>
                <c:pt idx="11518">
                  <c:v>400</c:v>
                </c:pt>
                <c:pt idx="11519">
                  <c:v>400.96</c:v>
                </c:pt>
                <c:pt idx="11520">
                  <c:v>400</c:v>
                </c:pt>
                <c:pt idx="11521">
                  <c:v>400</c:v>
                </c:pt>
                <c:pt idx="11522">
                  <c:v>398.71999999999969</c:v>
                </c:pt>
                <c:pt idx="11523">
                  <c:v>398.71999999999969</c:v>
                </c:pt>
                <c:pt idx="11524">
                  <c:v>398.71999999999969</c:v>
                </c:pt>
                <c:pt idx="11525">
                  <c:v>400</c:v>
                </c:pt>
                <c:pt idx="11526">
                  <c:v>400</c:v>
                </c:pt>
                <c:pt idx="11527">
                  <c:v>400</c:v>
                </c:pt>
                <c:pt idx="11528">
                  <c:v>400.96</c:v>
                </c:pt>
                <c:pt idx="11529">
                  <c:v>400</c:v>
                </c:pt>
                <c:pt idx="11530">
                  <c:v>400</c:v>
                </c:pt>
                <c:pt idx="11531">
                  <c:v>400.96</c:v>
                </c:pt>
                <c:pt idx="11532">
                  <c:v>400</c:v>
                </c:pt>
                <c:pt idx="11533">
                  <c:v>400</c:v>
                </c:pt>
                <c:pt idx="11534">
                  <c:v>400</c:v>
                </c:pt>
                <c:pt idx="11535">
                  <c:v>400</c:v>
                </c:pt>
                <c:pt idx="11536">
                  <c:v>400</c:v>
                </c:pt>
                <c:pt idx="11537">
                  <c:v>400</c:v>
                </c:pt>
                <c:pt idx="11538">
                  <c:v>400</c:v>
                </c:pt>
                <c:pt idx="11539">
                  <c:v>400</c:v>
                </c:pt>
                <c:pt idx="11540">
                  <c:v>400</c:v>
                </c:pt>
                <c:pt idx="11541">
                  <c:v>400.96</c:v>
                </c:pt>
                <c:pt idx="11542">
                  <c:v>400.96</c:v>
                </c:pt>
                <c:pt idx="11543">
                  <c:v>401.91999999999962</c:v>
                </c:pt>
                <c:pt idx="11544">
                  <c:v>400.96</c:v>
                </c:pt>
                <c:pt idx="11545">
                  <c:v>400.96</c:v>
                </c:pt>
                <c:pt idx="11546">
                  <c:v>397.76</c:v>
                </c:pt>
                <c:pt idx="11547">
                  <c:v>396.8</c:v>
                </c:pt>
                <c:pt idx="11548">
                  <c:v>396.8</c:v>
                </c:pt>
                <c:pt idx="11549">
                  <c:v>398.71999999999969</c:v>
                </c:pt>
                <c:pt idx="11550">
                  <c:v>400</c:v>
                </c:pt>
                <c:pt idx="11551">
                  <c:v>400</c:v>
                </c:pt>
                <c:pt idx="11552">
                  <c:v>400</c:v>
                </c:pt>
                <c:pt idx="11553">
                  <c:v>400</c:v>
                </c:pt>
                <c:pt idx="11554">
                  <c:v>400</c:v>
                </c:pt>
                <c:pt idx="11555">
                  <c:v>398.71999999999969</c:v>
                </c:pt>
                <c:pt idx="11556">
                  <c:v>398.71999999999969</c:v>
                </c:pt>
                <c:pt idx="11557">
                  <c:v>398.71999999999969</c:v>
                </c:pt>
                <c:pt idx="11558">
                  <c:v>400</c:v>
                </c:pt>
                <c:pt idx="11559">
                  <c:v>400</c:v>
                </c:pt>
                <c:pt idx="11560">
                  <c:v>400</c:v>
                </c:pt>
                <c:pt idx="11561">
                  <c:v>400</c:v>
                </c:pt>
                <c:pt idx="11562">
                  <c:v>398.71999999999969</c:v>
                </c:pt>
                <c:pt idx="11563">
                  <c:v>398.71999999999969</c:v>
                </c:pt>
                <c:pt idx="11564">
                  <c:v>400.96</c:v>
                </c:pt>
                <c:pt idx="11565">
                  <c:v>400.96</c:v>
                </c:pt>
                <c:pt idx="11566">
                  <c:v>400.96</c:v>
                </c:pt>
                <c:pt idx="11567">
                  <c:v>398.71999999999969</c:v>
                </c:pt>
                <c:pt idx="11568">
                  <c:v>400</c:v>
                </c:pt>
                <c:pt idx="11569">
                  <c:v>400</c:v>
                </c:pt>
                <c:pt idx="11570">
                  <c:v>400</c:v>
                </c:pt>
                <c:pt idx="11571">
                  <c:v>400.96</c:v>
                </c:pt>
                <c:pt idx="11572">
                  <c:v>400.96</c:v>
                </c:pt>
                <c:pt idx="11573">
                  <c:v>400.96</c:v>
                </c:pt>
                <c:pt idx="11574">
                  <c:v>400.96</c:v>
                </c:pt>
                <c:pt idx="11575">
                  <c:v>400.96</c:v>
                </c:pt>
                <c:pt idx="11576">
                  <c:v>401.91999999999962</c:v>
                </c:pt>
                <c:pt idx="11577">
                  <c:v>400.96</c:v>
                </c:pt>
                <c:pt idx="11578">
                  <c:v>400.96</c:v>
                </c:pt>
                <c:pt idx="11579">
                  <c:v>402.88</c:v>
                </c:pt>
                <c:pt idx="11580">
                  <c:v>403.84000000000032</c:v>
                </c:pt>
                <c:pt idx="11581">
                  <c:v>403.84000000000032</c:v>
                </c:pt>
                <c:pt idx="11582">
                  <c:v>402.88</c:v>
                </c:pt>
                <c:pt idx="11583">
                  <c:v>401.91999999999962</c:v>
                </c:pt>
                <c:pt idx="11584">
                  <c:v>401.91999999999962</c:v>
                </c:pt>
                <c:pt idx="11585">
                  <c:v>402.88</c:v>
                </c:pt>
                <c:pt idx="11586">
                  <c:v>401.91999999999962</c:v>
                </c:pt>
                <c:pt idx="11587">
                  <c:v>401.91999999999962</c:v>
                </c:pt>
                <c:pt idx="11588">
                  <c:v>402.88</c:v>
                </c:pt>
                <c:pt idx="11589">
                  <c:v>403.84000000000032</c:v>
                </c:pt>
                <c:pt idx="11590">
                  <c:v>403.84000000000032</c:v>
                </c:pt>
                <c:pt idx="11591">
                  <c:v>404.8</c:v>
                </c:pt>
                <c:pt idx="11592">
                  <c:v>404.8</c:v>
                </c:pt>
                <c:pt idx="11593">
                  <c:v>404.8</c:v>
                </c:pt>
                <c:pt idx="11594">
                  <c:v>404.8</c:v>
                </c:pt>
                <c:pt idx="11595">
                  <c:v>404.8</c:v>
                </c:pt>
                <c:pt idx="11596">
                  <c:v>404.8</c:v>
                </c:pt>
                <c:pt idx="11597">
                  <c:v>404.8</c:v>
                </c:pt>
                <c:pt idx="11598">
                  <c:v>406.71999999999969</c:v>
                </c:pt>
                <c:pt idx="11599">
                  <c:v>406.71999999999969</c:v>
                </c:pt>
                <c:pt idx="11600">
                  <c:v>404.8</c:v>
                </c:pt>
                <c:pt idx="11601">
                  <c:v>405.76</c:v>
                </c:pt>
                <c:pt idx="11602">
                  <c:v>405.76</c:v>
                </c:pt>
                <c:pt idx="11603">
                  <c:v>406.71999999999969</c:v>
                </c:pt>
                <c:pt idx="11604">
                  <c:v>406.71999999999969</c:v>
                </c:pt>
                <c:pt idx="11605">
                  <c:v>406.71999999999969</c:v>
                </c:pt>
                <c:pt idx="11606">
                  <c:v>405.76</c:v>
                </c:pt>
                <c:pt idx="11607">
                  <c:v>405.76</c:v>
                </c:pt>
                <c:pt idx="11608">
                  <c:v>405.76</c:v>
                </c:pt>
                <c:pt idx="11609">
                  <c:v>405.76</c:v>
                </c:pt>
                <c:pt idx="11610">
                  <c:v>406.71999999999969</c:v>
                </c:pt>
                <c:pt idx="11611">
                  <c:v>406.71999999999969</c:v>
                </c:pt>
                <c:pt idx="11612">
                  <c:v>404.8</c:v>
                </c:pt>
                <c:pt idx="11613">
                  <c:v>405.76</c:v>
                </c:pt>
                <c:pt idx="11614">
                  <c:v>405.76</c:v>
                </c:pt>
                <c:pt idx="11615">
                  <c:v>406.71999999999969</c:v>
                </c:pt>
                <c:pt idx="11616">
                  <c:v>408</c:v>
                </c:pt>
                <c:pt idx="11617">
                  <c:v>408</c:v>
                </c:pt>
                <c:pt idx="11618">
                  <c:v>405.76</c:v>
                </c:pt>
                <c:pt idx="11619">
                  <c:v>408</c:v>
                </c:pt>
                <c:pt idx="11620">
                  <c:v>408</c:v>
                </c:pt>
                <c:pt idx="11621">
                  <c:v>405.76</c:v>
                </c:pt>
                <c:pt idx="11622">
                  <c:v>406.71999999999969</c:v>
                </c:pt>
                <c:pt idx="11623">
                  <c:v>406.71999999999969</c:v>
                </c:pt>
                <c:pt idx="11624">
                  <c:v>405.76</c:v>
                </c:pt>
                <c:pt idx="11625">
                  <c:v>405.76</c:v>
                </c:pt>
                <c:pt idx="11626">
                  <c:v>405.76</c:v>
                </c:pt>
                <c:pt idx="11627">
                  <c:v>405.76</c:v>
                </c:pt>
                <c:pt idx="11628">
                  <c:v>406.71999999999969</c:v>
                </c:pt>
                <c:pt idx="11629">
                  <c:v>406.71999999999969</c:v>
                </c:pt>
                <c:pt idx="11630">
                  <c:v>406.71999999999969</c:v>
                </c:pt>
                <c:pt idx="11631">
                  <c:v>404.8</c:v>
                </c:pt>
                <c:pt idx="11632">
                  <c:v>404.8</c:v>
                </c:pt>
                <c:pt idx="11633">
                  <c:v>405.76</c:v>
                </c:pt>
                <c:pt idx="11634">
                  <c:v>405.76</c:v>
                </c:pt>
                <c:pt idx="11635">
                  <c:v>405.76</c:v>
                </c:pt>
                <c:pt idx="11636">
                  <c:v>405.76</c:v>
                </c:pt>
                <c:pt idx="11637">
                  <c:v>406.71999999999969</c:v>
                </c:pt>
                <c:pt idx="11638">
                  <c:v>406.71999999999969</c:v>
                </c:pt>
                <c:pt idx="11639">
                  <c:v>405.76</c:v>
                </c:pt>
                <c:pt idx="11640">
                  <c:v>405.76</c:v>
                </c:pt>
                <c:pt idx="11641">
                  <c:v>405.76</c:v>
                </c:pt>
                <c:pt idx="11642">
                  <c:v>406.71999999999969</c:v>
                </c:pt>
                <c:pt idx="11643">
                  <c:v>404.8</c:v>
                </c:pt>
                <c:pt idx="11644">
                  <c:v>404.8</c:v>
                </c:pt>
                <c:pt idx="11645">
                  <c:v>405.76</c:v>
                </c:pt>
                <c:pt idx="11646">
                  <c:v>405.76</c:v>
                </c:pt>
                <c:pt idx="11647">
                  <c:v>405.76</c:v>
                </c:pt>
                <c:pt idx="11648">
                  <c:v>406.71999999999969</c:v>
                </c:pt>
                <c:pt idx="11649">
                  <c:v>406.71999999999969</c:v>
                </c:pt>
                <c:pt idx="11650">
                  <c:v>406.71999999999969</c:v>
                </c:pt>
                <c:pt idx="11651">
                  <c:v>405.76</c:v>
                </c:pt>
                <c:pt idx="11652">
                  <c:v>408</c:v>
                </c:pt>
                <c:pt idx="11653">
                  <c:v>408</c:v>
                </c:pt>
                <c:pt idx="11654">
                  <c:v>408</c:v>
                </c:pt>
                <c:pt idx="11655">
                  <c:v>406.71999999999969</c:v>
                </c:pt>
                <c:pt idx="11656">
                  <c:v>406.71999999999969</c:v>
                </c:pt>
                <c:pt idx="11657">
                  <c:v>408</c:v>
                </c:pt>
                <c:pt idx="11658">
                  <c:v>408</c:v>
                </c:pt>
                <c:pt idx="11659">
                  <c:v>408</c:v>
                </c:pt>
                <c:pt idx="11660">
                  <c:v>408</c:v>
                </c:pt>
                <c:pt idx="11661">
                  <c:v>408</c:v>
                </c:pt>
                <c:pt idx="11662">
                  <c:v>408</c:v>
                </c:pt>
                <c:pt idx="11663">
                  <c:v>408.96</c:v>
                </c:pt>
                <c:pt idx="11664">
                  <c:v>408.96</c:v>
                </c:pt>
                <c:pt idx="11665">
                  <c:v>408.96</c:v>
                </c:pt>
                <c:pt idx="11666">
                  <c:v>408.96</c:v>
                </c:pt>
                <c:pt idx="11667">
                  <c:v>409.91999999999962</c:v>
                </c:pt>
                <c:pt idx="11668">
                  <c:v>409.91999999999962</c:v>
                </c:pt>
                <c:pt idx="11669">
                  <c:v>408.96</c:v>
                </c:pt>
                <c:pt idx="11670">
                  <c:v>408.96</c:v>
                </c:pt>
                <c:pt idx="11671">
                  <c:v>408.96</c:v>
                </c:pt>
                <c:pt idx="11672">
                  <c:v>408.96</c:v>
                </c:pt>
                <c:pt idx="11673">
                  <c:v>408.96</c:v>
                </c:pt>
                <c:pt idx="11674">
                  <c:v>408.96</c:v>
                </c:pt>
                <c:pt idx="11675">
                  <c:v>409.91999999999962</c:v>
                </c:pt>
                <c:pt idx="11676">
                  <c:v>408.96</c:v>
                </c:pt>
                <c:pt idx="11677">
                  <c:v>408.96</c:v>
                </c:pt>
                <c:pt idx="11678">
                  <c:v>408.96</c:v>
                </c:pt>
                <c:pt idx="11679">
                  <c:v>408</c:v>
                </c:pt>
                <c:pt idx="11680">
                  <c:v>408</c:v>
                </c:pt>
                <c:pt idx="11681">
                  <c:v>408</c:v>
                </c:pt>
                <c:pt idx="11682">
                  <c:v>406.71999999999969</c:v>
                </c:pt>
                <c:pt idx="11683">
                  <c:v>406.71999999999969</c:v>
                </c:pt>
                <c:pt idx="11684">
                  <c:v>408.96</c:v>
                </c:pt>
                <c:pt idx="11685">
                  <c:v>408</c:v>
                </c:pt>
                <c:pt idx="11686">
                  <c:v>408</c:v>
                </c:pt>
                <c:pt idx="11687">
                  <c:v>408</c:v>
                </c:pt>
                <c:pt idx="11688">
                  <c:v>408</c:v>
                </c:pt>
                <c:pt idx="11689">
                  <c:v>408</c:v>
                </c:pt>
                <c:pt idx="11690">
                  <c:v>408.96</c:v>
                </c:pt>
                <c:pt idx="11691">
                  <c:v>408</c:v>
                </c:pt>
                <c:pt idx="11692">
                  <c:v>408</c:v>
                </c:pt>
                <c:pt idx="11693">
                  <c:v>408.96</c:v>
                </c:pt>
                <c:pt idx="11694">
                  <c:v>410.88</c:v>
                </c:pt>
                <c:pt idx="11695">
                  <c:v>410.88</c:v>
                </c:pt>
                <c:pt idx="11696">
                  <c:v>411.84000000000032</c:v>
                </c:pt>
                <c:pt idx="11697">
                  <c:v>411.84000000000032</c:v>
                </c:pt>
                <c:pt idx="11698">
                  <c:v>411.84000000000032</c:v>
                </c:pt>
                <c:pt idx="11699">
                  <c:v>411.84000000000032</c:v>
                </c:pt>
                <c:pt idx="11700">
                  <c:v>411.84000000000032</c:v>
                </c:pt>
                <c:pt idx="11701">
                  <c:v>411.84000000000032</c:v>
                </c:pt>
                <c:pt idx="11702">
                  <c:v>411.84000000000032</c:v>
                </c:pt>
                <c:pt idx="11703">
                  <c:v>409.91999999999962</c:v>
                </c:pt>
                <c:pt idx="11704">
                  <c:v>409.91999999999962</c:v>
                </c:pt>
                <c:pt idx="11705">
                  <c:v>409.91999999999962</c:v>
                </c:pt>
                <c:pt idx="11706">
                  <c:v>411.84000000000032</c:v>
                </c:pt>
                <c:pt idx="11707">
                  <c:v>411.84000000000032</c:v>
                </c:pt>
                <c:pt idx="11708">
                  <c:v>409.91999999999962</c:v>
                </c:pt>
                <c:pt idx="11709">
                  <c:v>410.88</c:v>
                </c:pt>
                <c:pt idx="11710">
                  <c:v>410.88</c:v>
                </c:pt>
                <c:pt idx="11711">
                  <c:v>410.88</c:v>
                </c:pt>
                <c:pt idx="11712">
                  <c:v>410.88</c:v>
                </c:pt>
                <c:pt idx="11713">
                  <c:v>410.88</c:v>
                </c:pt>
                <c:pt idx="11714">
                  <c:v>411.84000000000032</c:v>
                </c:pt>
                <c:pt idx="11715">
                  <c:v>410.88</c:v>
                </c:pt>
                <c:pt idx="11716">
                  <c:v>410.88</c:v>
                </c:pt>
                <c:pt idx="11717">
                  <c:v>410.88</c:v>
                </c:pt>
                <c:pt idx="11718">
                  <c:v>411.84000000000032</c:v>
                </c:pt>
                <c:pt idx="11719">
                  <c:v>411.84000000000032</c:v>
                </c:pt>
                <c:pt idx="11720">
                  <c:v>411.84000000000032</c:v>
                </c:pt>
                <c:pt idx="11721">
                  <c:v>412.8</c:v>
                </c:pt>
                <c:pt idx="11722">
                  <c:v>412.8</c:v>
                </c:pt>
                <c:pt idx="11723">
                  <c:v>412.8</c:v>
                </c:pt>
                <c:pt idx="11724">
                  <c:v>412.8</c:v>
                </c:pt>
                <c:pt idx="11725">
                  <c:v>412.8</c:v>
                </c:pt>
                <c:pt idx="11726">
                  <c:v>413.76</c:v>
                </c:pt>
                <c:pt idx="11727">
                  <c:v>413.76</c:v>
                </c:pt>
                <c:pt idx="11728">
                  <c:v>413.76</c:v>
                </c:pt>
                <c:pt idx="11729">
                  <c:v>413.76</c:v>
                </c:pt>
                <c:pt idx="11730">
                  <c:v>413.76</c:v>
                </c:pt>
                <c:pt idx="11731">
                  <c:v>413.76</c:v>
                </c:pt>
                <c:pt idx="11732">
                  <c:v>412.8</c:v>
                </c:pt>
                <c:pt idx="11733">
                  <c:v>412.8</c:v>
                </c:pt>
                <c:pt idx="11734">
                  <c:v>412.8</c:v>
                </c:pt>
                <c:pt idx="11735">
                  <c:v>413.76</c:v>
                </c:pt>
                <c:pt idx="11736">
                  <c:v>412.8</c:v>
                </c:pt>
                <c:pt idx="11737">
                  <c:v>412.8</c:v>
                </c:pt>
                <c:pt idx="11738">
                  <c:v>414.71999999999969</c:v>
                </c:pt>
                <c:pt idx="11739">
                  <c:v>414.71999999999969</c:v>
                </c:pt>
                <c:pt idx="11740">
                  <c:v>414.71999999999969</c:v>
                </c:pt>
                <c:pt idx="11741">
                  <c:v>414.71999999999969</c:v>
                </c:pt>
                <c:pt idx="11742">
                  <c:v>416</c:v>
                </c:pt>
                <c:pt idx="11743">
                  <c:v>416</c:v>
                </c:pt>
                <c:pt idx="11744">
                  <c:v>416.96</c:v>
                </c:pt>
                <c:pt idx="11745">
                  <c:v>416</c:v>
                </c:pt>
                <c:pt idx="11746">
                  <c:v>416</c:v>
                </c:pt>
                <c:pt idx="11747">
                  <c:v>416.96</c:v>
                </c:pt>
                <c:pt idx="11748">
                  <c:v>416.96</c:v>
                </c:pt>
                <c:pt idx="11749">
                  <c:v>416.96</c:v>
                </c:pt>
                <c:pt idx="11750">
                  <c:v>416</c:v>
                </c:pt>
                <c:pt idx="11751">
                  <c:v>414.71999999999969</c:v>
                </c:pt>
                <c:pt idx="11752">
                  <c:v>414.71999999999969</c:v>
                </c:pt>
                <c:pt idx="11753">
                  <c:v>416</c:v>
                </c:pt>
                <c:pt idx="11754">
                  <c:v>414.71999999999969</c:v>
                </c:pt>
                <c:pt idx="11755">
                  <c:v>414.71999999999969</c:v>
                </c:pt>
                <c:pt idx="11756">
                  <c:v>413.76</c:v>
                </c:pt>
                <c:pt idx="11757">
                  <c:v>411.84000000000032</c:v>
                </c:pt>
                <c:pt idx="11758">
                  <c:v>411.84000000000032</c:v>
                </c:pt>
                <c:pt idx="11759">
                  <c:v>410.88</c:v>
                </c:pt>
                <c:pt idx="11760">
                  <c:v>410.88</c:v>
                </c:pt>
                <c:pt idx="11761">
                  <c:v>410.88</c:v>
                </c:pt>
                <c:pt idx="11762">
                  <c:v>409.91999999999962</c:v>
                </c:pt>
                <c:pt idx="11763">
                  <c:v>410.88</c:v>
                </c:pt>
                <c:pt idx="11764">
                  <c:v>410.88</c:v>
                </c:pt>
                <c:pt idx="11765">
                  <c:v>410.88</c:v>
                </c:pt>
                <c:pt idx="11766">
                  <c:v>410.88</c:v>
                </c:pt>
                <c:pt idx="11767">
                  <c:v>410.88</c:v>
                </c:pt>
                <c:pt idx="11768">
                  <c:v>409.91999999999962</c:v>
                </c:pt>
                <c:pt idx="11769">
                  <c:v>409.91999999999962</c:v>
                </c:pt>
                <c:pt idx="11770">
                  <c:v>409.91999999999962</c:v>
                </c:pt>
                <c:pt idx="11771">
                  <c:v>410.88</c:v>
                </c:pt>
                <c:pt idx="11772">
                  <c:v>411.84000000000032</c:v>
                </c:pt>
                <c:pt idx="11773">
                  <c:v>411.84000000000032</c:v>
                </c:pt>
                <c:pt idx="11774">
                  <c:v>411.84000000000032</c:v>
                </c:pt>
                <c:pt idx="11775">
                  <c:v>411.84000000000032</c:v>
                </c:pt>
                <c:pt idx="11776">
                  <c:v>411.84000000000032</c:v>
                </c:pt>
                <c:pt idx="11777">
                  <c:v>410.88</c:v>
                </c:pt>
                <c:pt idx="11778">
                  <c:v>411.84000000000032</c:v>
                </c:pt>
                <c:pt idx="11779">
                  <c:v>411.84000000000032</c:v>
                </c:pt>
                <c:pt idx="11780">
                  <c:v>409.91999999999962</c:v>
                </c:pt>
                <c:pt idx="11781">
                  <c:v>409.91999999999962</c:v>
                </c:pt>
                <c:pt idx="11782">
                  <c:v>409.91999999999962</c:v>
                </c:pt>
                <c:pt idx="11783">
                  <c:v>409.91999999999962</c:v>
                </c:pt>
                <c:pt idx="11784">
                  <c:v>408</c:v>
                </c:pt>
                <c:pt idx="11785">
                  <c:v>408</c:v>
                </c:pt>
                <c:pt idx="11786">
                  <c:v>408.96</c:v>
                </c:pt>
                <c:pt idx="11787">
                  <c:v>406.71999999999969</c:v>
                </c:pt>
                <c:pt idx="11788">
                  <c:v>406.71999999999969</c:v>
                </c:pt>
                <c:pt idx="11789">
                  <c:v>408</c:v>
                </c:pt>
                <c:pt idx="11790">
                  <c:v>404.8</c:v>
                </c:pt>
                <c:pt idx="11791">
                  <c:v>404.8</c:v>
                </c:pt>
                <c:pt idx="11792">
                  <c:v>408</c:v>
                </c:pt>
                <c:pt idx="11793">
                  <c:v>405.76</c:v>
                </c:pt>
                <c:pt idx="11794">
                  <c:v>405.76</c:v>
                </c:pt>
                <c:pt idx="11795">
                  <c:v>406.71999999999969</c:v>
                </c:pt>
                <c:pt idx="11796">
                  <c:v>405.76</c:v>
                </c:pt>
                <c:pt idx="11797">
                  <c:v>405.76</c:v>
                </c:pt>
                <c:pt idx="11798">
                  <c:v>405.76</c:v>
                </c:pt>
                <c:pt idx="11799">
                  <c:v>403.84000000000032</c:v>
                </c:pt>
                <c:pt idx="11800">
                  <c:v>403.84000000000032</c:v>
                </c:pt>
                <c:pt idx="11801">
                  <c:v>404.8</c:v>
                </c:pt>
                <c:pt idx="11802">
                  <c:v>404.8</c:v>
                </c:pt>
                <c:pt idx="11803">
                  <c:v>404.8</c:v>
                </c:pt>
                <c:pt idx="11804">
                  <c:v>403.84000000000032</c:v>
                </c:pt>
                <c:pt idx="11805">
                  <c:v>402.88</c:v>
                </c:pt>
                <c:pt idx="11806">
                  <c:v>402.88</c:v>
                </c:pt>
                <c:pt idx="11807">
                  <c:v>403.84000000000032</c:v>
                </c:pt>
                <c:pt idx="11808">
                  <c:v>403.84000000000032</c:v>
                </c:pt>
                <c:pt idx="11809">
                  <c:v>403.84000000000032</c:v>
                </c:pt>
                <c:pt idx="11810">
                  <c:v>401.91999999999962</c:v>
                </c:pt>
                <c:pt idx="11811">
                  <c:v>401.91999999999962</c:v>
                </c:pt>
                <c:pt idx="11812">
                  <c:v>401.91999999999962</c:v>
                </c:pt>
                <c:pt idx="11813">
                  <c:v>400.96</c:v>
                </c:pt>
                <c:pt idx="11814">
                  <c:v>400.96</c:v>
                </c:pt>
                <c:pt idx="11815">
                  <c:v>400.96</c:v>
                </c:pt>
                <c:pt idx="11816">
                  <c:v>400</c:v>
                </c:pt>
                <c:pt idx="11817">
                  <c:v>400.96</c:v>
                </c:pt>
                <c:pt idx="11818">
                  <c:v>400.96</c:v>
                </c:pt>
                <c:pt idx="11819">
                  <c:v>400.96</c:v>
                </c:pt>
                <c:pt idx="11820">
                  <c:v>400.96</c:v>
                </c:pt>
                <c:pt idx="11821">
                  <c:v>400.96</c:v>
                </c:pt>
                <c:pt idx="11822">
                  <c:v>400</c:v>
                </c:pt>
                <c:pt idx="11823">
                  <c:v>400</c:v>
                </c:pt>
                <c:pt idx="11824">
                  <c:v>400</c:v>
                </c:pt>
                <c:pt idx="11825">
                  <c:v>398.71999999999969</c:v>
                </c:pt>
                <c:pt idx="11826">
                  <c:v>398.71999999999969</c:v>
                </c:pt>
                <c:pt idx="11827">
                  <c:v>398.71999999999969</c:v>
                </c:pt>
                <c:pt idx="11828">
                  <c:v>398.71999999999969</c:v>
                </c:pt>
                <c:pt idx="11829">
                  <c:v>400</c:v>
                </c:pt>
                <c:pt idx="11830">
                  <c:v>400</c:v>
                </c:pt>
                <c:pt idx="11831">
                  <c:v>398.71999999999969</c:v>
                </c:pt>
                <c:pt idx="11832">
                  <c:v>400</c:v>
                </c:pt>
                <c:pt idx="11833">
                  <c:v>400</c:v>
                </c:pt>
                <c:pt idx="11834">
                  <c:v>400.96</c:v>
                </c:pt>
                <c:pt idx="11835">
                  <c:v>398.71999999999969</c:v>
                </c:pt>
                <c:pt idx="11836">
                  <c:v>398.71999999999969</c:v>
                </c:pt>
                <c:pt idx="11837">
                  <c:v>398.71999999999969</c:v>
                </c:pt>
                <c:pt idx="11838">
                  <c:v>400</c:v>
                </c:pt>
                <c:pt idx="11839">
                  <c:v>400</c:v>
                </c:pt>
                <c:pt idx="11840">
                  <c:v>398.71999999999969</c:v>
                </c:pt>
                <c:pt idx="11841">
                  <c:v>400</c:v>
                </c:pt>
                <c:pt idx="11842">
                  <c:v>400</c:v>
                </c:pt>
                <c:pt idx="11843">
                  <c:v>397.76</c:v>
                </c:pt>
                <c:pt idx="11844">
                  <c:v>400</c:v>
                </c:pt>
                <c:pt idx="11845">
                  <c:v>400</c:v>
                </c:pt>
                <c:pt idx="11846">
                  <c:v>400</c:v>
                </c:pt>
                <c:pt idx="11847">
                  <c:v>400</c:v>
                </c:pt>
                <c:pt idx="11848">
                  <c:v>400</c:v>
                </c:pt>
                <c:pt idx="11849">
                  <c:v>400</c:v>
                </c:pt>
                <c:pt idx="11850">
                  <c:v>400</c:v>
                </c:pt>
                <c:pt idx="11851">
                  <c:v>400</c:v>
                </c:pt>
                <c:pt idx="11852">
                  <c:v>400</c:v>
                </c:pt>
                <c:pt idx="11853">
                  <c:v>400</c:v>
                </c:pt>
                <c:pt idx="11854">
                  <c:v>400</c:v>
                </c:pt>
                <c:pt idx="11855">
                  <c:v>400</c:v>
                </c:pt>
                <c:pt idx="11856">
                  <c:v>400.96</c:v>
                </c:pt>
                <c:pt idx="11857">
                  <c:v>400.96</c:v>
                </c:pt>
                <c:pt idx="11858">
                  <c:v>400.96</c:v>
                </c:pt>
                <c:pt idx="11859">
                  <c:v>401.91999999999962</c:v>
                </c:pt>
                <c:pt idx="11860">
                  <c:v>401.91999999999962</c:v>
                </c:pt>
                <c:pt idx="11861">
                  <c:v>402.88</c:v>
                </c:pt>
                <c:pt idx="11862">
                  <c:v>401.91999999999962</c:v>
                </c:pt>
                <c:pt idx="11863">
                  <c:v>401.91999999999962</c:v>
                </c:pt>
                <c:pt idx="11864">
                  <c:v>401.91999999999962</c:v>
                </c:pt>
                <c:pt idx="11865">
                  <c:v>401.91999999999962</c:v>
                </c:pt>
                <c:pt idx="11866">
                  <c:v>401.91999999999962</c:v>
                </c:pt>
                <c:pt idx="11867">
                  <c:v>401.91999999999962</c:v>
                </c:pt>
                <c:pt idx="11868">
                  <c:v>401.91999999999962</c:v>
                </c:pt>
                <c:pt idx="11869">
                  <c:v>401.91999999999962</c:v>
                </c:pt>
                <c:pt idx="11870">
                  <c:v>403.84000000000032</c:v>
                </c:pt>
                <c:pt idx="11871">
                  <c:v>403.84000000000032</c:v>
                </c:pt>
                <c:pt idx="11872">
                  <c:v>403.84000000000032</c:v>
                </c:pt>
                <c:pt idx="11873">
                  <c:v>405.76</c:v>
                </c:pt>
                <c:pt idx="11874">
                  <c:v>406.71999999999969</c:v>
                </c:pt>
                <c:pt idx="11875">
                  <c:v>406.71999999999969</c:v>
                </c:pt>
                <c:pt idx="11876">
                  <c:v>408</c:v>
                </c:pt>
                <c:pt idx="11877">
                  <c:v>408.96</c:v>
                </c:pt>
                <c:pt idx="11878">
                  <c:v>408.96</c:v>
                </c:pt>
                <c:pt idx="11879">
                  <c:v>408.96</c:v>
                </c:pt>
                <c:pt idx="11880">
                  <c:v>408.96</c:v>
                </c:pt>
                <c:pt idx="11881">
                  <c:v>408.96</c:v>
                </c:pt>
                <c:pt idx="11882">
                  <c:v>410.88</c:v>
                </c:pt>
                <c:pt idx="11883">
                  <c:v>411.84000000000032</c:v>
                </c:pt>
                <c:pt idx="11884">
                  <c:v>411.84000000000032</c:v>
                </c:pt>
                <c:pt idx="11885">
                  <c:v>412.8</c:v>
                </c:pt>
                <c:pt idx="11886">
                  <c:v>412.8</c:v>
                </c:pt>
                <c:pt idx="11887">
                  <c:v>412.8</c:v>
                </c:pt>
                <c:pt idx="11888">
                  <c:v>412.8</c:v>
                </c:pt>
                <c:pt idx="11889">
                  <c:v>416</c:v>
                </c:pt>
                <c:pt idx="11890">
                  <c:v>416</c:v>
                </c:pt>
                <c:pt idx="11891">
                  <c:v>414.71999999999969</c:v>
                </c:pt>
                <c:pt idx="11892">
                  <c:v>414.71999999999969</c:v>
                </c:pt>
                <c:pt idx="11893">
                  <c:v>414.71999999999969</c:v>
                </c:pt>
                <c:pt idx="11894">
                  <c:v>416</c:v>
                </c:pt>
                <c:pt idx="11895">
                  <c:v>412.8</c:v>
                </c:pt>
                <c:pt idx="11896">
                  <c:v>412.8</c:v>
                </c:pt>
                <c:pt idx="11897">
                  <c:v>412.8</c:v>
                </c:pt>
                <c:pt idx="11898">
                  <c:v>412.8</c:v>
                </c:pt>
                <c:pt idx="11899">
                  <c:v>412.8</c:v>
                </c:pt>
                <c:pt idx="11900">
                  <c:v>413.76</c:v>
                </c:pt>
                <c:pt idx="11901">
                  <c:v>413.76</c:v>
                </c:pt>
                <c:pt idx="11902">
                  <c:v>413.76</c:v>
                </c:pt>
                <c:pt idx="11903">
                  <c:v>411.84000000000032</c:v>
                </c:pt>
                <c:pt idx="11904">
                  <c:v>410.88</c:v>
                </c:pt>
                <c:pt idx="11905">
                  <c:v>410.88</c:v>
                </c:pt>
                <c:pt idx="11906">
                  <c:v>410.88</c:v>
                </c:pt>
                <c:pt idx="11907">
                  <c:v>411.84000000000032</c:v>
                </c:pt>
                <c:pt idx="11908">
                  <c:v>411.84000000000032</c:v>
                </c:pt>
                <c:pt idx="11909">
                  <c:v>410.88</c:v>
                </c:pt>
                <c:pt idx="11910">
                  <c:v>410.88</c:v>
                </c:pt>
                <c:pt idx="11911">
                  <c:v>410.88</c:v>
                </c:pt>
                <c:pt idx="11912">
                  <c:v>410.88</c:v>
                </c:pt>
                <c:pt idx="11913">
                  <c:v>409.91999999999962</c:v>
                </c:pt>
                <c:pt idx="11914">
                  <c:v>409.91999999999962</c:v>
                </c:pt>
                <c:pt idx="11915">
                  <c:v>411.84000000000032</c:v>
                </c:pt>
                <c:pt idx="11916">
                  <c:v>411.84000000000032</c:v>
                </c:pt>
                <c:pt idx="11917">
                  <c:v>411.84000000000032</c:v>
                </c:pt>
                <c:pt idx="11918">
                  <c:v>410.88</c:v>
                </c:pt>
                <c:pt idx="11919">
                  <c:v>411.84000000000032</c:v>
                </c:pt>
                <c:pt idx="11920">
                  <c:v>411.84000000000032</c:v>
                </c:pt>
                <c:pt idx="11921">
                  <c:v>412.8</c:v>
                </c:pt>
                <c:pt idx="11922">
                  <c:v>411.84000000000032</c:v>
                </c:pt>
                <c:pt idx="11923">
                  <c:v>411.84000000000032</c:v>
                </c:pt>
                <c:pt idx="11924">
                  <c:v>413.76</c:v>
                </c:pt>
                <c:pt idx="11925">
                  <c:v>414.71999999999969</c:v>
                </c:pt>
                <c:pt idx="11926">
                  <c:v>414.71999999999969</c:v>
                </c:pt>
                <c:pt idx="11927">
                  <c:v>414.71999999999969</c:v>
                </c:pt>
                <c:pt idx="11928">
                  <c:v>416</c:v>
                </c:pt>
                <c:pt idx="11929">
                  <c:v>416</c:v>
                </c:pt>
                <c:pt idx="11930">
                  <c:v>414.71999999999969</c:v>
                </c:pt>
                <c:pt idx="11931">
                  <c:v>412.8</c:v>
                </c:pt>
                <c:pt idx="11932">
                  <c:v>412.8</c:v>
                </c:pt>
                <c:pt idx="11933">
                  <c:v>414.71999999999969</c:v>
                </c:pt>
                <c:pt idx="11934">
                  <c:v>414.71999999999969</c:v>
                </c:pt>
                <c:pt idx="11935">
                  <c:v>414.71999999999969</c:v>
                </c:pt>
                <c:pt idx="11936">
                  <c:v>414.71999999999969</c:v>
                </c:pt>
                <c:pt idx="11937">
                  <c:v>414.71999999999969</c:v>
                </c:pt>
                <c:pt idx="11938">
                  <c:v>414.71999999999969</c:v>
                </c:pt>
                <c:pt idx="11939">
                  <c:v>414.71999999999969</c:v>
                </c:pt>
                <c:pt idx="11940">
                  <c:v>416</c:v>
                </c:pt>
                <c:pt idx="11941">
                  <c:v>416</c:v>
                </c:pt>
                <c:pt idx="11942">
                  <c:v>413.76</c:v>
                </c:pt>
                <c:pt idx="11943">
                  <c:v>413.76</c:v>
                </c:pt>
                <c:pt idx="11944">
                  <c:v>413.76</c:v>
                </c:pt>
                <c:pt idx="11945">
                  <c:v>412.8</c:v>
                </c:pt>
                <c:pt idx="11946">
                  <c:v>413.76</c:v>
                </c:pt>
                <c:pt idx="11947">
                  <c:v>413.76</c:v>
                </c:pt>
                <c:pt idx="11948">
                  <c:v>413.76</c:v>
                </c:pt>
                <c:pt idx="11949">
                  <c:v>416</c:v>
                </c:pt>
                <c:pt idx="11950">
                  <c:v>416</c:v>
                </c:pt>
                <c:pt idx="11951">
                  <c:v>414.71999999999969</c:v>
                </c:pt>
                <c:pt idx="11952">
                  <c:v>414.71999999999969</c:v>
                </c:pt>
                <c:pt idx="11953">
                  <c:v>414.71999999999969</c:v>
                </c:pt>
                <c:pt idx="11954">
                  <c:v>414.71999999999969</c:v>
                </c:pt>
                <c:pt idx="11955">
                  <c:v>414.71999999999969</c:v>
                </c:pt>
                <c:pt idx="11956">
                  <c:v>414.71999999999969</c:v>
                </c:pt>
                <c:pt idx="11957">
                  <c:v>414.71999999999969</c:v>
                </c:pt>
                <c:pt idx="11958">
                  <c:v>413.76</c:v>
                </c:pt>
                <c:pt idx="11959">
                  <c:v>413.76</c:v>
                </c:pt>
                <c:pt idx="11960">
                  <c:v>413.76</c:v>
                </c:pt>
                <c:pt idx="11961">
                  <c:v>413.76</c:v>
                </c:pt>
                <c:pt idx="11962">
                  <c:v>413.76</c:v>
                </c:pt>
                <c:pt idx="11963">
                  <c:v>412.8</c:v>
                </c:pt>
                <c:pt idx="11964">
                  <c:v>412.8</c:v>
                </c:pt>
                <c:pt idx="11965">
                  <c:v>412.8</c:v>
                </c:pt>
                <c:pt idx="11966">
                  <c:v>413.76</c:v>
                </c:pt>
                <c:pt idx="11967">
                  <c:v>411.84000000000032</c:v>
                </c:pt>
                <c:pt idx="11968">
                  <c:v>411.84000000000032</c:v>
                </c:pt>
                <c:pt idx="11969">
                  <c:v>411.84000000000032</c:v>
                </c:pt>
                <c:pt idx="11970">
                  <c:v>410.88</c:v>
                </c:pt>
                <c:pt idx="11971">
                  <c:v>410.88</c:v>
                </c:pt>
                <c:pt idx="11972">
                  <c:v>410.88</c:v>
                </c:pt>
                <c:pt idx="11973">
                  <c:v>411.84000000000032</c:v>
                </c:pt>
                <c:pt idx="11974">
                  <c:v>411.84000000000032</c:v>
                </c:pt>
                <c:pt idx="11975">
                  <c:v>410.88</c:v>
                </c:pt>
                <c:pt idx="11976">
                  <c:v>409.91999999999962</c:v>
                </c:pt>
                <c:pt idx="11977">
                  <c:v>409.91999999999962</c:v>
                </c:pt>
                <c:pt idx="11978">
                  <c:v>409.91999999999962</c:v>
                </c:pt>
                <c:pt idx="11979">
                  <c:v>408.96</c:v>
                </c:pt>
                <c:pt idx="11980">
                  <c:v>408.96</c:v>
                </c:pt>
                <c:pt idx="11981">
                  <c:v>408</c:v>
                </c:pt>
                <c:pt idx="11982">
                  <c:v>408</c:v>
                </c:pt>
                <c:pt idx="11983">
                  <c:v>408</c:v>
                </c:pt>
                <c:pt idx="11984">
                  <c:v>408.96</c:v>
                </c:pt>
                <c:pt idx="11985">
                  <c:v>408</c:v>
                </c:pt>
                <c:pt idx="11986">
                  <c:v>408</c:v>
                </c:pt>
                <c:pt idx="11987">
                  <c:v>408.96</c:v>
                </c:pt>
                <c:pt idx="11988">
                  <c:v>408</c:v>
                </c:pt>
                <c:pt idx="11989">
                  <c:v>408</c:v>
                </c:pt>
                <c:pt idx="11990">
                  <c:v>406.71999999999969</c:v>
                </c:pt>
                <c:pt idx="11991">
                  <c:v>408</c:v>
                </c:pt>
                <c:pt idx="11992">
                  <c:v>408</c:v>
                </c:pt>
                <c:pt idx="11993">
                  <c:v>410.88</c:v>
                </c:pt>
                <c:pt idx="11994">
                  <c:v>408.96</c:v>
                </c:pt>
                <c:pt idx="11995">
                  <c:v>408.96</c:v>
                </c:pt>
                <c:pt idx="11996">
                  <c:v>408.96</c:v>
                </c:pt>
                <c:pt idx="11997">
                  <c:v>408.96</c:v>
                </c:pt>
                <c:pt idx="11998">
                  <c:v>408.96</c:v>
                </c:pt>
                <c:pt idx="11999">
                  <c:v>409.91999999999962</c:v>
                </c:pt>
                <c:pt idx="12000">
                  <c:v>409.91999999999962</c:v>
                </c:pt>
                <c:pt idx="12001">
                  <c:v>409.91999999999962</c:v>
                </c:pt>
                <c:pt idx="12002">
                  <c:v>410.88</c:v>
                </c:pt>
                <c:pt idx="12003">
                  <c:v>409.91999999999962</c:v>
                </c:pt>
                <c:pt idx="12004">
                  <c:v>409.91999999999962</c:v>
                </c:pt>
                <c:pt idx="12005">
                  <c:v>408.96</c:v>
                </c:pt>
                <c:pt idx="12006">
                  <c:v>408.96</c:v>
                </c:pt>
                <c:pt idx="12007">
                  <c:v>408.96</c:v>
                </c:pt>
                <c:pt idx="12008">
                  <c:v>409.91999999999962</c:v>
                </c:pt>
                <c:pt idx="12009">
                  <c:v>409.91999999999962</c:v>
                </c:pt>
                <c:pt idx="12010">
                  <c:v>409.91999999999962</c:v>
                </c:pt>
                <c:pt idx="12011">
                  <c:v>410.88</c:v>
                </c:pt>
                <c:pt idx="12012">
                  <c:v>409.91999999999962</c:v>
                </c:pt>
                <c:pt idx="12013">
                  <c:v>409.91999999999962</c:v>
                </c:pt>
                <c:pt idx="12014">
                  <c:v>410.88</c:v>
                </c:pt>
                <c:pt idx="12015">
                  <c:v>410.88</c:v>
                </c:pt>
                <c:pt idx="12016">
                  <c:v>410.88</c:v>
                </c:pt>
                <c:pt idx="12017">
                  <c:v>410.88</c:v>
                </c:pt>
                <c:pt idx="12018">
                  <c:v>410.88</c:v>
                </c:pt>
                <c:pt idx="12019">
                  <c:v>410.88</c:v>
                </c:pt>
                <c:pt idx="12020">
                  <c:v>412.8</c:v>
                </c:pt>
                <c:pt idx="12021">
                  <c:v>413.76</c:v>
                </c:pt>
                <c:pt idx="12022">
                  <c:v>413.76</c:v>
                </c:pt>
                <c:pt idx="12023">
                  <c:v>413.76</c:v>
                </c:pt>
                <c:pt idx="12024">
                  <c:v>414.71999999999969</c:v>
                </c:pt>
                <c:pt idx="12025">
                  <c:v>414.71999999999969</c:v>
                </c:pt>
                <c:pt idx="12026">
                  <c:v>416.96</c:v>
                </c:pt>
                <c:pt idx="12027">
                  <c:v>419.84000000000032</c:v>
                </c:pt>
                <c:pt idx="12028">
                  <c:v>419.84000000000032</c:v>
                </c:pt>
                <c:pt idx="12029">
                  <c:v>421.76</c:v>
                </c:pt>
                <c:pt idx="12030">
                  <c:v>424</c:v>
                </c:pt>
                <c:pt idx="12031">
                  <c:v>424</c:v>
                </c:pt>
                <c:pt idx="12032">
                  <c:v>427.84000000000032</c:v>
                </c:pt>
                <c:pt idx="12033">
                  <c:v>428.8</c:v>
                </c:pt>
                <c:pt idx="12034">
                  <c:v>428.8</c:v>
                </c:pt>
                <c:pt idx="12035">
                  <c:v>430.71999999999969</c:v>
                </c:pt>
                <c:pt idx="12036">
                  <c:v>432.96</c:v>
                </c:pt>
                <c:pt idx="12037">
                  <c:v>432.96</c:v>
                </c:pt>
                <c:pt idx="12038">
                  <c:v>434.88</c:v>
                </c:pt>
                <c:pt idx="12039">
                  <c:v>433.91999999999962</c:v>
                </c:pt>
                <c:pt idx="12040">
                  <c:v>433.91999999999962</c:v>
                </c:pt>
                <c:pt idx="12041">
                  <c:v>436.8</c:v>
                </c:pt>
                <c:pt idx="12042">
                  <c:v>438.71999999999969</c:v>
                </c:pt>
                <c:pt idx="12043">
                  <c:v>438.71999999999969</c:v>
                </c:pt>
                <c:pt idx="12044">
                  <c:v>441.91999999999962</c:v>
                </c:pt>
                <c:pt idx="12045">
                  <c:v>443.84000000000032</c:v>
                </c:pt>
                <c:pt idx="12046">
                  <c:v>443.84000000000032</c:v>
                </c:pt>
                <c:pt idx="12047">
                  <c:v>445.76</c:v>
                </c:pt>
                <c:pt idx="12048">
                  <c:v>446.71999999999969</c:v>
                </c:pt>
                <c:pt idx="12049">
                  <c:v>446.71999999999969</c:v>
                </c:pt>
                <c:pt idx="12050">
                  <c:v>448.96</c:v>
                </c:pt>
                <c:pt idx="12051">
                  <c:v>451.84000000000032</c:v>
                </c:pt>
                <c:pt idx="12052">
                  <c:v>451.84000000000032</c:v>
                </c:pt>
                <c:pt idx="12053">
                  <c:v>452.8</c:v>
                </c:pt>
                <c:pt idx="12054">
                  <c:v>451.84000000000032</c:v>
                </c:pt>
                <c:pt idx="12055">
                  <c:v>451.84000000000032</c:v>
                </c:pt>
                <c:pt idx="12056">
                  <c:v>449.91999999999962</c:v>
                </c:pt>
                <c:pt idx="12057">
                  <c:v>448</c:v>
                </c:pt>
                <c:pt idx="12058">
                  <c:v>448</c:v>
                </c:pt>
                <c:pt idx="12059">
                  <c:v>446.71999999999969</c:v>
                </c:pt>
                <c:pt idx="12060">
                  <c:v>444.8</c:v>
                </c:pt>
                <c:pt idx="12061">
                  <c:v>444.8</c:v>
                </c:pt>
                <c:pt idx="12062">
                  <c:v>444.8</c:v>
                </c:pt>
                <c:pt idx="12063">
                  <c:v>444.8</c:v>
                </c:pt>
                <c:pt idx="12064">
                  <c:v>444.8</c:v>
                </c:pt>
                <c:pt idx="12065">
                  <c:v>442.88</c:v>
                </c:pt>
                <c:pt idx="12066">
                  <c:v>442.88</c:v>
                </c:pt>
                <c:pt idx="12067">
                  <c:v>442.88</c:v>
                </c:pt>
                <c:pt idx="12068">
                  <c:v>441.91999999999962</c:v>
                </c:pt>
                <c:pt idx="12069">
                  <c:v>442.88</c:v>
                </c:pt>
                <c:pt idx="12070">
                  <c:v>442.88</c:v>
                </c:pt>
                <c:pt idx="12071">
                  <c:v>442.88</c:v>
                </c:pt>
                <c:pt idx="12072">
                  <c:v>440.96</c:v>
                </c:pt>
                <c:pt idx="12073">
                  <c:v>440.96</c:v>
                </c:pt>
                <c:pt idx="12074">
                  <c:v>438.71999999999969</c:v>
                </c:pt>
                <c:pt idx="12075">
                  <c:v>434.88</c:v>
                </c:pt>
                <c:pt idx="12076">
                  <c:v>434.88</c:v>
                </c:pt>
                <c:pt idx="12077">
                  <c:v>434.88</c:v>
                </c:pt>
                <c:pt idx="12078">
                  <c:v>434.88</c:v>
                </c:pt>
                <c:pt idx="12079">
                  <c:v>434.88</c:v>
                </c:pt>
                <c:pt idx="12080">
                  <c:v>434.88</c:v>
                </c:pt>
                <c:pt idx="12081">
                  <c:v>432</c:v>
                </c:pt>
                <c:pt idx="12082">
                  <c:v>432</c:v>
                </c:pt>
                <c:pt idx="12083">
                  <c:v>432</c:v>
                </c:pt>
                <c:pt idx="12084">
                  <c:v>429.76</c:v>
                </c:pt>
                <c:pt idx="12085">
                  <c:v>429.76</c:v>
                </c:pt>
                <c:pt idx="12086">
                  <c:v>430.71999999999969</c:v>
                </c:pt>
                <c:pt idx="12087">
                  <c:v>430.71999999999969</c:v>
                </c:pt>
                <c:pt idx="12088">
                  <c:v>430.71999999999969</c:v>
                </c:pt>
                <c:pt idx="12089">
                  <c:v>428.8</c:v>
                </c:pt>
                <c:pt idx="12090">
                  <c:v>427.84000000000032</c:v>
                </c:pt>
                <c:pt idx="12091">
                  <c:v>427.84000000000032</c:v>
                </c:pt>
                <c:pt idx="12092">
                  <c:v>430.71999999999969</c:v>
                </c:pt>
                <c:pt idx="12093">
                  <c:v>428.8</c:v>
                </c:pt>
                <c:pt idx="12094">
                  <c:v>428.8</c:v>
                </c:pt>
                <c:pt idx="12095">
                  <c:v>428.8</c:v>
                </c:pt>
                <c:pt idx="12096">
                  <c:v>427.84000000000032</c:v>
                </c:pt>
                <c:pt idx="12097">
                  <c:v>427.84000000000032</c:v>
                </c:pt>
                <c:pt idx="12098">
                  <c:v>426.88</c:v>
                </c:pt>
                <c:pt idx="12099">
                  <c:v>425.91999999999962</c:v>
                </c:pt>
                <c:pt idx="12100">
                  <c:v>425.91999999999962</c:v>
                </c:pt>
                <c:pt idx="12101">
                  <c:v>424.96</c:v>
                </c:pt>
                <c:pt idx="12102">
                  <c:v>425.91999999999962</c:v>
                </c:pt>
                <c:pt idx="12103">
                  <c:v>425.91999999999962</c:v>
                </c:pt>
                <c:pt idx="12104">
                  <c:v>425.91999999999962</c:v>
                </c:pt>
                <c:pt idx="12105">
                  <c:v>424.96</c:v>
                </c:pt>
                <c:pt idx="12106">
                  <c:v>424.96</c:v>
                </c:pt>
                <c:pt idx="12107">
                  <c:v>425.91999999999962</c:v>
                </c:pt>
                <c:pt idx="12108">
                  <c:v>424.96</c:v>
                </c:pt>
                <c:pt idx="12109">
                  <c:v>424.96</c:v>
                </c:pt>
                <c:pt idx="12110">
                  <c:v>424.96</c:v>
                </c:pt>
                <c:pt idx="12111">
                  <c:v>424</c:v>
                </c:pt>
                <c:pt idx="12112">
                  <c:v>424</c:v>
                </c:pt>
                <c:pt idx="12113">
                  <c:v>422.71999999999969</c:v>
                </c:pt>
                <c:pt idx="12114">
                  <c:v>424</c:v>
                </c:pt>
                <c:pt idx="12115">
                  <c:v>424</c:v>
                </c:pt>
                <c:pt idx="12116">
                  <c:v>424</c:v>
                </c:pt>
                <c:pt idx="12117">
                  <c:v>422.71999999999969</c:v>
                </c:pt>
                <c:pt idx="12118">
                  <c:v>422.71999999999969</c:v>
                </c:pt>
                <c:pt idx="12119">
                  <c:v>424</c:v>
                </c:pt>
                <c:pt idx="12120">
                  <c:v>424</c:v>
                </c:pt>
                <c:pt idx="12121">
                  <c:v>424</c:v>
                </c:pt>
                <c:pt idx="12122">
                  <c:v>424</c:v>
                </c:pt>
                <c:pt idx="12123">
                  <c:v>424</c:v>
                </c:pt>
                <c:pt idx="12124">
                  <c:v>424</c:v>
                </c:pt>
                <c:pt idx="12125">
                  <c:v>424</c:v>
                </c:pt>
                <c:pt idx="12126">
                  <c:v>424</c:v>
                </c:pt>
                <c:pt idx="12127">
                  <c:v>424</c:v>
                </c:pt>
                <c:pt idx="12128">
                  <c:v>422.71999999999969</c:v>
                </c:pt>
                <c:pt idx="12129">
                  <c:v>421.76</c:v>
                </c:pt>
                <c:pt idx="12130">
                  <c:v>421.76</c:v>
                </c:pt>
                <c:pt idx="12131">
                  <c:v>422.71999999999969</c:v>
                </c:pt>
                <c:pt idx="12132">
                  <c:v>421.76</c:v>
                </c:pt>
                <c:pt idx="12133">
                  <c:v>421.76</c:v>
                </c:pt>
                <c:pt idx="12134">
                  <c:v>420.8</c:v>
                </c:pt>
                <c:pt idx="12135">
                  <c:v>420.8</c:v>
                </c:pt>
                <c:pt idx="12136">
                  <c:v>420.8</c:v>
                </c:pt>
                <c:pt idx="12137">
                  <c:v>419.84000000000032</c:v>
                </c:pt>
                <c:pt idx="12138">
                  <c:v>420.8</c:v>
                </c:pt>
                <c:pt idx="12139">
                  <c:v>420.8</c:v>
                </c:pt>
                <c:pt idx="12140">
                  <c:v>420.8</c:v>
                </c:pt>
                <c:pt idx="12141">
                  <c:v>419.84000000000032</c:v>
                </c:pt>
                <c:pt idx="12142">
                  <c:v>419.84000000000032</c:v>
                </c:pt>
                <c:pt idx="12143">
                  <c:v>419.84000000000032</c:v>
                </c:pt>
                <c:pt idx="12144">
                  <c:v>420.8</c:v>
                </c:pt>
                <c:pt idx="12145">
                  <c:v>420.8</c:v>
                </c:pt>
                <c:pt idx="12146">
                  <c:v>420.8</c:v>
                </c:pt>
                <c:pt idx="12147">
                  <c:v>419.84000000000032</c:v>
                </c:pt>
                <c:pt idx="12148">
                  <c:v>419.84000000000032</c:v>
                </c:pt>
                <c:pt idx="12149">
                  <c:v>420.8</c:v>
                </c:pt>
                <c:pt idx="12150">
                  <c:v>424</c:v>
                </c:pt>
                <c:pt idx="12151">
                  <c:v>424</c:v>
                </c:pt>
                <c:pt idx="12152">
                  <c:v>422.71999999999969</c:v>
                </c:pt>
                <c:pt idx="12153">
                  <c:v>424</c:v>
                </c:pt>
                <c:pt idx="12154">
                  <c:v>424</c:v>
                </c:pt>
                <c:pt idx="12155">
                  <c:v>424</c:v>
                </c:pt>
                <c:pt idx="12156">
                  <c:v>425.91999999999962</c:v>
                </c:pt>
                <c:pt idx="12157">
                  <c:v>425.91999999999962</c:v>
                </c:pt>
                <c:pt idx="12158">
                  <c:v>424</c:v>
                </c:pt>
                <c:pt idx="12159">
                  <c:v>425.91999999999962</c:v>
                </c:pt>
                <c:pt idx="12160">
                  <c:v>425.91999999999962</c:v>
                </c:pt>
                <c:pt idx="12161">
                  <c:v>425.91999999999962</c:v>
                </c:pt>
                <c:pt idx="12162">
                  <c:v>426.88</c:v>
                </c:pt>
                <c:pt idx="12163">
                  <c:v>426.88</c:v>
                </c:pt>
                <c:pt idx="12164">
                  <c:v>425.91999999999962</c:v>
                </c:pt>
                <c:pt idx="12165">
                  <c:v>427.84000000000032</c:v>
                </c:pt>
                <c:pt idx="12166">
                  <c:v>427.84000000000032</c:v>
                </c:pt>
                <c:pt idx="12167">
                  <c:v>427.84000000000032</c:v>
                </c:pt>
                <c:pt idx="12168">
                  <c:v>429.76</c:v>
                </c:pt>
                <c:pt idx="12169">
                  <c:v>429.76</c:v>
                </c:pt>
                <c:pt idx="12170">
                  <c:v>430.71999999999969</c:v>
                </c:pt>
                <c:pt idx="12171">
                  <c:v>432.96</c:v>
                </c:pt>
                <c:pt idx="12172">
                  <c:v>432.96</c:v>
                </c:pt>
                <c:pt idx="12173">
                  <c:v>435.84000000000032</c:v>
                </c:pt>
                <c:pt idx="12174">
                  <c:v>438.71999999999969</c:v>
                </c:pt>
                <c:pt idx="12175">
                  <c:v>438.71999999999969</c:v>
                </c:pt>
                <c:pt idx="12176">
                  <c:v>443.84000000000032</c:v>
                </c:pt>
                <c:pt idx="12177">
                  <c:v>443.84000000000032</c:v>
                </c:pt>
                <c:pt idx="12178">
                  <c:v>445.76</c:v>
                </c:pt>
                <c:pt idx="12179">
                  <c:v>446.71999999999969</c:v>
                </c:pt>
                <c:pt idx="12180">
                  <c:v>446.71999999999969</c:v>
                </c:pt>
                <c:pt idx="12181">
                  <c:v>450.88</c:v>
                </c:pt>
                <c:pt idx="12182">
                  <c:v>450.88</c:v>
                </c:pt>
                <c:pt idx="12183">
                  <c:v>450.88</c:v>
                </c:pt>
                <c:pt idx="12184">
                  <c:v>451.84000000000032</c:v>
                </c:pt>
                <c:pt idx="12185">
                  <c:v>453.76</c:v>
                </c:pt>
                <c:pt idx="12186">
                  <c:v>453.76</c:v>
                </c:pt>
                <c:pt idx="12187">
                  <c:v>456</c:v>
                </c:pt>
                <c:pt idx="12188">
                  <c:v>456.96</c:v>
                </c:pt>
                <c:pt idx="12189">
                  <c:v>456.96</c:v>
                </c:pt>
                <c:pt idx="12190">
                  <c:v>457.91999999999962</c:v>
                </c:pt>
                <c:pt idx="12191">
                  <c:v>456.96</c:v>
                </c:pt>
                <c:pt idx="12192">
                  <c:v>456.96</c:v>
                </c:pt>
                <c:pt idx="12193">
                  <c:v>456</c:v>
                </c:pt>
                <c:pt idx="12194">
                  <c:v>454.71999999999969</c:v>
                </c:pt>
                <c:pt idx="12195">
                  <c:v>454.71999999999969</c:v>
                </c:pt>
                <c:pt idx="12196">
                  <c:v>452.8</c:v>
                </c:pt>
                <c:pt idx="12197">
                  <c:v>452.8</c:v>
                </c:pt>
                <c:pt idx="12198">
                  <c:v>452.8</c:v>
                </c:pt>
                <c:pt idx="12199">
                  <c:v>453.76</c:v>
                </c:pt>
                <c:pt idx="12200">
                  <c:v>453.76</c:v>
                </c:pt>
                <c:pt idx="12201">
                  <c:v>453.76</c:v>
                </c:pt>
                <c:pt idx="12202">
                  <c:v>453.76</c:v>
                </c:pt>
                <c:pt idx="12203">
                  <c:v>454.71999999999969</c:v>
                </c:pt>
                <c:pt idx="12204">
                  <c:v>454.71999999999969</c:v>
                </c:pt>
                <c:pt idx="12205">
                  <c:v>456</c:v>
                </c:pt>
                <c:pt idx="12206">
                  <c:v>456.96</c:v>
                </c:pt>
                <c:pt idx="12207">
                  <c:v>456.96</c:v>
                </c:pt>
                <c:pt idx="12208">
                  <c:v>453.76</c:v>
                </c:pt>
                <c:pt idx="12209">
                  <c:v>454.71999999999969</c:v>
                </c:pt>
                <c:pt idx="12210">
                  <c:v>454.71999999999969</c:v>
                </c:pt>
                <c:pt idx="12211">
                  <c:v>454.71999999999969</c:v>
                </c:pt>
                <c:pt idx="12212">
                  <c:v>456.96</c:v>
                </c:pt>
                <c:pt idx="12213">
                  <c:v>456.96</c:v>
                </c:pt>
                <c:pt idx="12214">
                  <c:v>459.84000000000032</c:v>
                </c:pt>
                <c:pt idx="12215">
                  <c:v>458.88</c:v>
                </c:pt>
                <c:pt idx="12216">
                  <c:v>458.88</c:v>
                </c:pt>
                <c:pt idx="12217">
                  <c:v>459.84000000000032</c:v>
                </c:pt>
                <c:pt idx="12218">
                  <c:v>458.88</c:v>
                </c:pt>
                <c:pt idx="12219">
                  <c:v>458.88</c:v>
                </c:pt>
                <c:pt idx="12220">
                  <c:v>457.91999999999962</c:v>
                </c:pt>
                <c:pt idx="12221">
                  <c:v>456</c:v>
                </c:pt>
                <c:pt idx="12222">
                  <c:v>456</c:v>
                </c:pt>
                <c:pt idx="12223">
                  <c:v>453.76</c:v>
                </c:pt>
                <c:pt idx="12224">
                  <c:v>450.88</c:v>
                </c:pt>
                <c:pt idx="12225">
                  <c:v>450.88</c:v>
                </c:pt>
                <c:pt idx="12226">
                  <c:v>448</c:v>
                </c:pt>
                <c:pt idx="12227">
                  <c:v>445.76</c:v>
                </c:pt>
                <c:pt idx="12228">
                  <c:v>445.76</c:v>
                </c:pt>
                <c:pt idx="12229">
                  <c:v>443.84000000000032</c:v>
                </c:pt>
                <c:pt idx="12230">
                  <c:v>440.96</c:v>
                </c:pt>
                <c:pt idx="12231">
                  <c:v>440.96</c:v>
                </c:pt>
                <c:pt idx="12232">
                  <c:v>440</c:v>
                </c:pt>
                <c:pt idx="12233">
                  <c:v>438.71999999999969</c:v>
                </c:pt>
                <c:pt idx="12234">
                  <c:v>438.71999999999969</c:v>
                </c:pt>
                <c:pt idx="12235">
                  <c:v>435.84000000000032</c:v>
                </c:pt>
                <c:pt idx="12236">
                  <c:v>434.88</c:v>
                </c:pt>
                <c:pt idx="12237">
                  <c:v>434.88</c:v>
                </c:pt>
                <c:pt idx="12238">
                  <c:v>434.88</c:v>
                </c:pt>
                <c:pt idx="12239">
                  <c:v>432</c:v>
                </c:pt>
                <c:pt idx="12240">
                  <c:v>432</c:v>
                </c:pt>
                <c:pt idx="12241">
                  <c:v>430.71999999999969</c:v>
                </c:pt>
                <c:pt idx="12242">
                  <c:v>430.71999999999969</c:v>
                </c:pt>
                <c:pt idx="12243">
                  <c:v>430.71999999999969</c:v>
                </c:pt>
                <c:pt idx="12244">
                  <c:v>429.76</c:v>
                </c:pt>
                <c:pt idx="12245">
                  <c:v>429.76</c:v>
                </c:pt>
                <c:pt idx="12246">
                  <c:v>429.76</c:v>
                </c:pt>
                <c:pt idx="12247">
                  <c:v>430.71999999999969</c:v>
                </c:pt>
                <c:pt idx="12248">
                  <c:v>428.8</c:v>
                </c:pt>
                <c:pt idx="12249">
                  <c:v>428.8</c:v>
                </c:pt>
                <c:pt idx="12250">
                  <c:v>429.76</c:v>
                </c:pt>
                <c:pt idx="12251">
                  <c:v>426.88</c:v>
                </c:pt>
                <c:pt idx="12252">
                  <c:v>426.88</c:v>
                </c:pt>
                <c:pt idx="12253">
                  <c:v>427.84000000000032</c:v>
                </c:pt>
                <c:pt idx="12254">
                  <c:v>426.88</c:v>
                </c:pt>
                <c:pt idx="12255">
                  <c:v>426.88</c:v>
                </c:pt>
                <c:pt idx="12256">
                  <c:v>425.91999999999962</c:v>
                </c:pt>
                <c:pt idx="12257">
                  <c:v>425.91999999999962</c:v>
                </c:pt>
                <c:pt idx="12258">
                  <c:v>425.91999999999962</c:v>
                </c:pt>
                <c:pt idx="12259">
                  <c:v>425.91999999999962</c:v>
                </c:pt>
                <c:pt idx="12260">
                  <c:v>425.91999999999962</c:v>
                </c:pt>
                <c:pt idx="12261">
                  <c:v>425.91999999999962</c:v>
                </c:pt>
                <c:pt idx="12262">
                  <c:v>425.91999999999962</c:v>
                </c:pt>
                <c:pt idx="12263">
                  <c:v>426.88</c:v>
                </c:pt>
                <c:pt idx="12264">
                  <c:v>426.88</c:v>
                </c:pt>
                <c:pt idx="12265">
                  <c:v>426.88</c:v>
                </c:pt>
                <c:pt idx="12266">
                  <c:v>425.91999999999962</c:v>
                </c:pt>
                <c:pt idx="12267">
                  <c:v>425.91999999999962</c:v>
                </c:pt>
                <c:pt idx="12268">
                  <c:v>426.88</c:v>
                </c:pt>
                <c:pt idx="12269">
                  <c:v>426.88</c:v>
                </c:pt>
                <c:pt idx="12270">
                  <c:v>426.88</c:v>
                </c:pt>
                <c:pt idx="12271">
                  <c:v>425.91999999999962</c:v>
                </c:pt>
                <c:pt idx="12272">
                  <c:v>424.96</c:v>
                </c:pt>
                <c:pt idx="12273">
                  <c:v>424.96</c:v>
                </c:pt>
                <c:pt idx="12274">
                  <c:v>424.96</c:v>
                </c:pt>
                <c:pt idx="12275">
                  <c:v>424.96</c:v>
                </c:pt>
                <c:pt idx="12276">
                  <c:v>424.96</c:v>
                </c:pt>
                <c:pt idx="12277">
                  <c:v>424</c:v>
                </c:pt>
                <c:pt idx="12278">
                  <c:v>424.96</c:v>
                </c:pt>
                <c:pt idx="12279">
                  <c:v>424.96</c:v>
                </c:pt>
                <c:pt idx="12280">
                  <c:v>424.96</c:v>
                </c:pt>
                <c:pt idx="12281">
                  <c:v>424.96</c:v>
                </c:pt>
                <c:pt idx="12282">
                  <c:v>424.96</c:v>
                </c:pt>
                <c:pt idx="12283">
                  <c:v>424.96</c:v>
                </c:pt>
                <c:pt idx="12284">
                  <c:v>424.96</c:v>
                </c:pt>
                <c:pt idx="12285">
                  <c:v>424.96</c:v>
                </c:pt>
                <c:pt idx="12286">
                  <c:v>424.96</c:v>
                </c:pt>
                <c:pt idx="12287">
                  <c:v>425.91999999999962</c:v>
                </c:pt>
                <c:pt idx="12288">
                  <c:v>425.91999999999962</c:v>
                </c:pt>
                <c:pt idx="12289">
                  <c:v>424.96</c:v>
                </c:pt>
                <c:pt idx="12290">
                  <c:v>424.96</c:v>
                </c:pt>
                <c:pt idx="12291">
                  <c:v>424.96</c:v>
                </c:pt>
                <c:pt idx="12292">
                  <c:v>425.91999999999962</c:v>
                </c:pt>
                <c:pt idx="12293">
                  <c:v>427.84000000000032</c:v>
                </c:pt>
                <c:pt idx="12294">
                  <c:v>427.84000000000032</c:v>
                </c:pt>
                <c:pt idx="12295">
                  <c:v>424.96</c:v>
                </c:pt>
                <c:pt idx="12296">
                  <c:v>426.88</c:v>
                </c:pt>
                <c:pt idx="12297">
                  <c:v>426.88</c:v>
                </c:pt>
                <c:pt idx="12298">
                  <c:v>426.88</c:v>
                </c:pt>
                <c:pt idx="12299">
                  <c:v>427.84000000000032</c:v>
                </c:pt>
                <c:pt idx="12300">
                  <c:v>427.84000000000032</c:v>
                </c:pt>
                <c:pt idx="12301">
                  <c:v>427.84000000000032</c:v>
                </c:pt>
                <c:pt idx="12302">
                  <c:v>427.84000000000032</c:v>
                </c:pt>
                <c:pt idx="12303">
                  <c:v>427.84000000000032</c:v>
                </c:pt>
                <c:pt idx="12304">
                  <c:v>428.8</c:v>
                </c:pt>
                <c:pt idx="12305">
                  <c:v>428.8</c:v>
                </c:pt>
                <c:pt idx="12306">
                  <c:v>428.8</c:v>
                </c:pt>
                <c:pt idx="12307">
                  <c:v>429.76</c:v>
                </c:pt>
                <c:pt idx="12308">
                  <c:v>427.84000000000032</c:v>
                </c:pt>
                <c:pt idx="12309">
                  <c:v>427.84000000000032</c:v>
                </c:pt>
                <c:pt idx="12310">
                  <c:v>427.84000000000032</c:v>
                </c:pt>
                <c:pt idx="12311">
                  <c:v>429.76</c:v>
                </c:pt>
                <c:pt idx="12312">
                  <c:v>429.76</c:v>
                </c:pt>
                <c:pt idx="12313">
                  <c:v>429.76</c:v>
                </c:pt>
                <c:pt idx="12314">
                  <c:v>432</c:v>
                </c:pt>
                <c:pt idx="12315">
                  <c:v>432</c:v>
                </c:pt>
                <c:pt idx="12316">
                  <c:v>432</c:v>
                </c:pt>
                <c:pt idx="12317">
                  <c:v>432.96</c:v>
                </c:pt>
                <c:pt idx="12318">
                  <c:v>432.96</c:v>
                </c:pt>
                <c:pt idx="12319">
                  <c:v>434.88</c:v>
                </c:pt>
                <c:pt idx="12320">
                  <c:v>434.88</c:v>
                </c:pt>
                <c:pt idx="12321">
                  <c:v>434.88</c:v>
                </c:pt>
                <c:pt idx="12322">
                  <c:v>433.91999999999962</c:v>
                </c:pt>
                <c:pt idx="12323">
                  <c:v>433.91999999999962</c:v>
                </c:pt>
                <c:pt idx="12324">
                  <c:v>433.91999999999962</c:v>
                </c:pt>
                <c:pt idx="12325">
                  <c:v>434.88</c:v>
                </c:pt>
                <c:pt idx="12326">
                  <c:v>434.88</c:v>
                </c:pt>
                <c:pt idx="12327">
                  <c:v>434.88</c:v>
                </c:pt>
                <c:pt idx="12328">
                  <c:v>434.88</c:v>
                </c:pt>
                <c:pt idx="12329">
                  <c:v>433.91999999999962</c:v>
                </c:pt>
                <c:pt idx="12330">
                  <c:v>433.91999999999962</c:v>
                </c:pt>
                <c:pt idx="12331">
                  <c:v>433.91999999999962</c:v>
                </c:pt>
                <c:pt idx="12332">
                  <c:v>434.88</c:v>
                </c:pt>
                <c:pt idx="12333">
                  <c:v>434.88</c:v>
                </c:pt>
                <c:pt idx="12334">
                  <c:v>432.96</c:v>
                </c:pt>
                <c:pt idx="12335">
                  <c:v>435.84000000000032</c:v>
                </c:pt>
                <c:pt idx="12336">
                  <c:v>435.84000000000032</c:v>
                </c:pt>
                <c:pt idx="12337">
                  <c:v>433.91999999999962</c:v>
                </c:pt>
                <c:pt idx="12338">
                  <c:v>435.84000000000032</c:v>
                </c:pt>
                <c:pt idx="12339">
                  <c:v>435.84000000000032</c:v>
                </c:pt>
                <c:pt idx="12340">
                  <c:v>434.88</c:v>
                </c:pt>
                <c:pt idx="12341">
                  <c:v>433.91999999999962</c:v>
                </c:pt>
                <c:pt idx="12342">
                  <c:v>433.91999999999962</c:v>
                </c:pt>
                <c:pt idx="12343">
                  <c:v>434.88</c:v>
                </c:pt>
                <c:pt idx="12344">
                  <c:v>436.8</c:v>
                </c:pt>
                <c:pt idx="12345">
                  <c:v>436.8</c:v>
                </c:pt>
                <c:pt idx="12346">
                  <c:v>436.8</c:v>
                </c:pt>
                <c:pt idx="12347">
                  <c:v>438.71999999999969</c:v>
                </c:pt>
                <c:pt idx="12348">
                  <c:v>438.71999999999969</c:v>
                </c:pt>
                <c:pt idx="12349">
                  <c:v>436.8</c:v>
                </c:pt>
                <c:pt idx="12350">
                  <c:v>437.76</c:v>
                </c:pt>
                <c:pt idx="12351">
                  <c:v>437.76</c:v>
                </c:pt>
                <c:pt idx="12352">
                  <c:v>436.8</c:v>
                </c:pt>
                <c:pt idx="12353">
                  <c:v>436.8</c:v>
                </c:pt>
                <c:pt idx="12354">
                  <c:v>436.8</c:v>
                </c:pt>
                <c:pt idx="12355">
                  <c:v>437.76</c:v>
                </c:pt>
                <c:pt idx="12356">
                  <c:v>438.71999999999969</c:v>
                </c:pt>
                <c:pt idx="12357">
                  <c:v>438.71999999999969</c:v>
                </c:pt>
                <c:pt idx="12358">
                  <c:v>436.8</c:v>
                </c:pt>
                <c:pt idx="12359">
                  <c:v>436.8</c:v>
                </c:pt>
                <c:pt idx="12360">
                  <c:v>436.8</c:v>
                </c:pt>
                <c:pt idx="12361">
                  <c:v>435.84000000000032</c:v>
                </c:pt>
                <c:pt idx="12362">
                  <c:v>436.8</c:v>
                </c:pt>
                <c:pt idx="12363">
                  <c:v>436.8</c:v>
                </c:pt>
                <c:pt idx="12364">
                  <c:v>436.8</c:v>
                </c:pt>
                <c:pt idx="12365">
                  <c:v>438.71999999999969</c:v>
                </c:pt>
                <c:pt idx="12366">
                  <c:v>438.71999999999969</c:v>
                </c:pt>
                <c:pt idx="12367">
                  <c:v>436.8</c:v>
                </c:pt>
                <c:pt idx="12368">
                  <c:v>437.76</c:v>
                </c:pt>
                <c:pt idx="12369">
                  <c:v>437.76</c:v>
                </c:pt>
                <c:pt idx="12370">
                  <c:v>438.71999999999969</c:v>
                </c:pt>
                <c:pt idx="12371">
                  <c:v>438.71999999999969</c:v>
                </c:pt>
                <c:pt idx="12372">
                  <c:v>438.71999999999969</c:v>
                </c:pt>
                <c:pt idx="12373">
                  <c:v>438.71999999999969</c:v>
                </c:pt>
                <c:pt idx="12374">
                  <c:v>437.76</c:v>
                </c:pt>
                <c:pt idx="12375">
                  <c:v>437.76</c:v>
                </c:pt>
                <c:pt idx="12376">
                  <c:v>440</c:v>
                </c:pt>
                <c:pt idx="12377">
                  <c:v>440</c:v>
                </c:pt>
                <c:pt idx="12378">
                  <c:v>440</c:v>
                </c:pt>
                <c:pt idx="12379">
                  <c:v>441.91999999999962</c:v>
                </c:pt>
                <c:pt idx="12380">
                  <c:v>440.96</c:v>
                </c:pt>
                <c:pt idx="12381">
                  <c:v>440.96</c:v>
                </c:pt>
                <c:pt idx="12382">
                  <c:v>438.71999999999969</c:v>
                </c:pt>
                <c:pt idx="12383">
                  <c:v>440.96</c:v>
                </c:pt>
                <c:pt idx="12384">
                  <c:v>440.96</c:v>
                </c:pt>
                <c:pt idx="12385">
                  <c:v>440</c:v>
                </c:pt>
                <c:pt idx="12386">
                  <c:v>440</c:v>
                </c:pt>
                <c:pt idx="12387">
                  <c:v>440</c:v>
                </c:pt>
                <c:pt idx="12388">
                  <c:v>440</c:v>
                </c:pt>
                <c:pt idx="12389">
                  <c:v>440.96</c:v>
                </c:pt>
                <c:pt idx="12390">
                  <c:v>440.96</c:v>
                </c:pt>
                <c:pt idx="12391">
                  <c:v>440</c:v>
                </c:pt>
                <c:pt idx="12392">
                  <c:v>440</c:v>
                </c:pt>
                <c:pt idx="12393">
                  <c:v>440</c:v>
                </c:pt>
                <c:pt idx="12394">
                  <c:v>440</c:v>
                </c:pt>
                <c:pt idx="12395">
                  <c:v>441.91999999999962</c:v>
                </c:pt>
                <c:pt idx="12396">
                  <c:v>441.91999999999962</c:v>
                </c:pt>
                <c:pt idx="12397">
                  <c:v>437.76</c:v>
                </c:pt>
                <c:pt idx="12398">
                  <c:v>438.71999999999969</c:v>
                </c:pt>
                <c:pt idx="12399">
                  <c:v>438.71999999999969</c:v>
                </c:pt>
                <c:pt idx="12400">
                  <c:v>437.76</c:v>
                </c:pt>
                <c:pt idx="12401">
                  <c:v>437.76</c:v>
                </c:pt>
                <c:pt idx="12402">
                  <c:v>437.76</c:v>
                </c:pt>
                <c:pt idx="12403">
                  <c:v>437.76</c:v>
                </c:pt>
                <c:pt idx="12404">
                  <c:v>437.76</c:v>
                </c:pt>
                <c:pt idx="12405">
                  <c:v>437.76</c:v>
                </c:pt>
                <c:pt idx="12406">
                  <c:v>436.8</c:v>
                </c:pt>
                <c:pt idx="12407">
                  <c:v>436.8</c:v>
                </c:pt>
                <c:pt idx="12408">
                  <c:v>436.8</c:v>
                </c:pt>
                <c:pt idx="12409">
                  <c:v>436.8</c:v>
                </c:pt>
                <c:pt idx="12410">
                  <c:v>437.76</c:v>
                </c:pt>
                <c:pt idx="12411">
                  <c:v>437.76</c:v>
                </c:pt>
                <c:pt idx="12412">
                  <c:v>436.8</c:v>
                </c:pt>
                <c:pt idx="12413">
                  <c:v>436.8</c:v>
                </c:pt>
                <c:pt idx="12414">
                  <c:v>436.8</c:v>
                </c:pt>
                <c:pt idx="12415">
                  <c:v>436.8</c:v>
                </c:pt>
                <c:pt idx="12416">
                  <c:v>437.76</c:v>
                </c:pt>
                <c:pt idx="12417">
                  <c:v>437.76</c:v>
                </c:pt>
                <c:pt idx="12418">
                  <c:v>435.84000000000032</c:v>
                </c:pt>
                <c:pt idx="12419">
                  <c:v>437.76</c:v>
                </c:pt>
                <c:pt idx="12420">
                  <c:v>437.76</c:v>
                </c:pt>
                <c:pt idx="12421">
                  <c:v>436.8</c:v>
                </c:pt>
                <c:pt idx="12422">
                  <c:v>437.76</c:v>
                </c:pt>
                <c:pt idx="12423">
                  <c:v>437.76</c:v>
                </c:pt>
                <c:pt idx="12424">
                  <c:v>437.76</c:v>
                </c:pt>
                <c:pt idx="12425">
                  <c:v>436.8</c:v>
                </c:pt>
                <c:pt idx="12426">
                  <c:v>436.8</c:v>
                </c:pt>
                <c:pt idx="12427">
                  <c:v>437.76</c:v>
                </c:pt>
                <c:pt idx="12428">
                  <c:v>437.76</c:v>
                </c:pt>
                <c:pt idx="12429">
                  <c:v>437.76</c:v>
                </c:pt>
                <c:pt idx="12430">
                  <c:v>438.71999999999969</c:v>
                </c:pt>
                <c:pt idx="12431">
                  <c:v>443.84000000000032</c:v>
                </c:pt>
                <c:pt idx="12432">
                  <c:v>443.84000000000032</c:v>
                </c:pt>
                <c:pt idx="12433">
                  <c:v>444.8</c:v>
                </c:pt>
                <c:pt idx="12434">
                  <c:v>446.71999999999969</c:v>
                </c:pt>
                <c:pt idx="12435">
                  <c:v>446.71999999999969</c:v>
                </c:pt>
                <c:pt idx="12436">
                  <c:v>450.88</c:v>
                </c:pt>
                <c:pt idx="12437">
                  <c:v>452.8</c:v>
                </c:pt>
                <c:pt idx="12438">
                  <c:v>452.8</c:v>
                </c:pt>
                <c:pt idx="12439">
                  <c:v>452.8</c:v>
                </c:pt>
                <c:pt idx="12440">
                  <c:v>452.8</c:v>
                </c:pt>
                <c:pt idx="12441">
                  <c:v>452.8</c:v>
                </c:pt>
                <c:pt idx="12442">
                  <c:v>453.76</c:v>
                </c:pt>
                <c:pt idx="12443">
                  <c:v>453.76</c:v>
                </c:pt>
                <c:pt idx="12444">
                  <c:v>453.76</c:v>
                </c:pt>
                <c:pt idx="12445">
                  <c:v>453.76</c:v>
                </c:pt>
                <c:pt idx="12446">
                  <c:v>452.8</c:v>
                </c:pt>
                <c:pt idx="12447">
                  <c:v>452.8</c:v>
                </c:pt>
                <c:pt idx="12448">
                  <c:v>454.71999999999969</c:v>
                </c:pt>
                <c:pt idx="12449">
                  <c:v>452.8</c:v>
                </c:pt>
                <c:pt idx="12450">
                  <c:v>452.8</c:v>
                </c:pt>
                <c:pt idx="12451">
                  <c:v>452.8</c:v>
                </c:pt>
                <c:pt idx="12452">
                  <c:v>449.91999999999962</c:v>
                </c:pt>
                <c:pt idx="12453">
                  <c:v>449.91999999999962</c:v>
                </c:pt>
                <c:pt idx="12454">
                  <c:v>450.88</c:v>
                </c:pt>
                <c:pt idx="12455">
                  <c:v>449.91999999999962</c:v>
                </c:pt>
                <c:pt idx="12456">
                  <c:v>449.91999999999962</c:v>
                </c:pt>
                <c:pt idx="12457">
                  <c:v>448.96</c:v>
                </c:pt>
                <c:pt idx="12458">
                  <c:v>448</c:v>
                </c:pt>
                <c:pt idx="12459">
                  <c:v>448</c:v>
                </c:pt>
                <c:pt idx="12460">
                  <c:v>448.96</c:v>
                </c:pt>
                <c:pt idx="12461">
                  <c:v>446.71999999999969</c:v>
                </c:pt>
                <c:pt idx="12462">
                  <c:v>446.71999999999969</c:v>
                </c:pt>
                <c:pt idx="12463">
                  <c:v>448.96</c:v>
                </c:pt>
                <c:pt idx="12464">
                  <c:v>448.96</c:v>
                </c:pt>
                <c:pt idx="12465">
                  <c:v>448.96</c:v>
                </c:pt>
                <c:pt idx="12466">
                  <c:v>446.71999999999969</c:v>
                </c:pt>
                <c:pt idx="12467">
                  <c:v>445.76</c:v>
                </c:pt>
                <c:pt idx="12468">
                  <c:v>445.76</c:v>
                </c:pt>
                <c:pt idx="12469">
                  <c:v>445.76</c:v>
                </c:pt>
                <c:pt idx="12470">
                  <c:v>446.71999999999969</c:v>
                </c:pt>
                <c:pt idx="12471">
                  <c:v>446.71999999999969</c:v>
                </c:pt>
                <c:pt idx="12472">
                  <c:v>446.71999999999969</c:v>
                </c:pt>
                <c:pt idx="12473">
                  <c:v>444.8</c:v>
                </c:pt>
                <c:pt idx="12474">
                  <c:v>444.8</c:v>
                </c:pt>
                <c:pt idx="12475">
                  <c:v>444.8</c:v>
                </c:pt>
                <c:pt idx="12476">
                  <c:v>445.76</c:v>
                </c:pt>
                <c:pt idx="12477">
                  <c:v>445.76</c:v>
                </c:pt>
                <c:pt idx="12478">
                  <c:v>445.76</c:v>
                </c:pt>
                <c:pt idx="12479">
                  <c:v>444.8</c:v>
                </c:pt>
                <c:pt idx="12480">
                  <c:v>444.8</c:v>
                </c:pt>
                <c:pt idx="12481">
                  <c:v>444.8</c:v>
                </c:pt>
                <c:pt idx="12482">
                  <c:v>444.8</c:v>
                </c:pt>
                <c:pt idx="12483">
                  <c:v>444.8</c:v>
                </c:pt>
                <c:pt idx="12484">
                  <c:v>443.84000000000032</c:v>
                </c:pt>
                <c:pt idx="12485">
                  <c:v>444.8</c:v>
                </c:pt>
                <c:pt idx="12486">
                  <c:v>444.8</c:v>
                </c:pt>
                <c:pt idx="12487">
                  <c:v>442.88</c:v>
                </c:pt>
                <c:pt idx="12488">
                  <c:v>442.88</c:v>
                </c:pt>
                <c:pt idx="12489">
                  <c:v>442.88</c:v>
                </c:pt>
                <c:pt idx="12490">
                  <c:v>443.84000000000032</c:v>
                </c:pt>
                <c:pt idx="12491">
                  <c:v>442.88</c:v>
                </c:pt>
                <c:pt idx="12492">
                  <c:v>442.88</c:v>
                </c:pt>
                <c:pt idx="12493">
                  <c:v>442.88</c:v>
                </c:pt>
                <c:pt idx="12494">
                  <c:v>442.88</c:v>
                </c:pt>
                <c:pt idx="12495">
                  <c:v>442.88</c:v>
                </c:pt>
                <c:pt idx="12496">
                  <c:v>441.91999999999962</c:v>
                </c:pt>
                <c:pt idx="12497">
                  <c:v>441.91999999999962</c:v>
                </c:pt>
                <c:pt idx="12498">
                  <c:v>441.91999999999962</c:v>
                </c:pt>
                <c:pt idx="12499">
                  <c:v>442.88</c:v>
                </c:pt>
                <c:pt idx="12500">
                  <c:v>440.96</c:v>
                </c:pt>
                <c:pt idx="12501">
                  <c:v>440.96</c:v>
                </c:pt>
                <c:pt idx="12502">
                  <c:v>441.91999999999962</c:v>
                </c:pt>
                <c:pt idx="12503">
                  <c:v>442.88</c:v>
                </c:pt>
                <c:pt idx="12504">
                  <c:v>442.88</c:v>
                </c:pt>
                <c:pt idx="12505">
                  <c:v>442.88</c:v>
                </c:pt>
                <c:pt idx="12506">
                  <c:v>441.91999999999962</c:v>
                </c:pt>
                <c:pt idx="12507">
                  <c:v>441.91999999999962</c:v>
                </c:pt>
                <c:pt idx="12508">
                  <c:v>441.91999999999962</c:v>
                </c:pt>
                <c:pt idx="12509">
                  <c:v>440.96</c:v>
                </c:pt>
                <c:pt idx="12510">
                  <c:v>440.96</c:v>
                </c:pt>
                <c:pt idx="12511">
                  <c:v>440.96</c:v>
                </c:pt>
                <c:pt idx="12512">
                  <c:v>441.91999999999962</c:v>
                </c:pt>
                <c:pt idx="12513">
                  <c:v>441.91999999999962</c:v>
                </c:pt>
                <c:pt idx="12514">
                  <c:v>440.96</c:v>
                </c:pt>
                <c:pt idx="12515">
                  <c:v>438.71999999999969</c:v>
                </c:pt>
                <c:pt idx="12516">
                  <c:v>438.71999999999969</c:v>
                </c:pt>
                <c:pt idx="12517">
                  <c:v>438.71999999999969</c:v>
                </c:pt>
                <c:pt idx="12518">
                  <c:v>438.71999999999969</c:v>
                </c:pt>
                <c:pt idx="12519">
                  <c:v>438.71999999999969</c:v>
                </c:pt>
                <c:pt idx="12520">
                  <c:v>438.71999999999969</c:v>
                </c:pt>
                <c:pt idx="12521">
                  <c:v>438.71999999999969</c:v>
                </c:pt>
                <c:pt idx="12522">
                  <c:v>438.71999999999969</c:v>
                </c:pt>
                <c:pt idx="12523">
                  <c:v>437.76</c:v>
                </c:pt>
                <c:pt idx="12524">
                  <c:v>436.8</c:v>
                </c:pt>
                <c:pt idx="12525">
                  <c:v>436.8</c:v>
                </c:pt>
                <c:pt idx="12526">
                  <c:v>434.88</c:v>
                </c:pt>
                <c:pt idx="12527">
                  <c:v>434.88</c:v>
                </c:pt>
                <c:pt idx="12528">
                  <c:v>434.88</c:v>
                </c:pt>
                <c:pt idx="12529">
                  <c:v>432.96</c:v>
                </c:pt>
                <c:pt idx="12530">
                  <c:v>433.91999999999962</c:v>
                </c:pt>
                <c:pt idx="12531">
                  <c:v>433.91999999999962</c:v>
                </c:pt>
                <c:pt idx="12532">
                  <c:v>432.96</c:v>
                </c:pt>
                <c:pt idx="12533">
                  <c:v>432</c:v>
                </c:pt>
                <c:pt idx="12534">
                  <c:v>432</c:v>
                </c:pt>
                <c:pt idx="12535">
                  <c:v>432</c:v>
                </c:pt>
                <c:pt idx="12536">
                  <c:v>432</c:v>
                </c:pt>
                <c:pt idx="12537">
                  <c:v>432</c:v>
                </c:pt>
                <c:pt idx="12538">
                  <c:v>430.71999999999969</c:v>
                </c:pt>
                <c:pt idx="12539">
                  <c:v>430.71999999999969</c:v>
                </c:pt>
                <c:pt idx="12540">
                  <c:v>430.71999999999969</c:v>
                </c:pt>
                <c:pt idx="12541">
                  <c:v>429.76</c:v>
                </c:pt>
                <c:pt idx="12542">
                  <c:v>429.76</c:v>
                </c:pt>
                <c:pt idx="12543">
                  <c:v>429.76</c:v>
                </c:pt>
                <c:pt idx="12544">
                  <c:v>430.71999999999969</c:v>
                </c:pt>
                <c:pt idx="12545">
                  <c:v>432</c:v>
                </c:pt>
                <c:pt idx="12546">
                  <c:v>432</c:v>
                </c:pt>
                <c:pt idx="12547">
                  <c:v>430.71999999999969</c:v>
                </c:pt>
                <c:pt idx="12548">
                  <c:v>428.8</c:v>
                </c:pt>
                <c:pt idx="12549">
                  <c:v>428.8</c:v>
                </c:pt>
                <c:pt idx="12550">
                  <c:v>428.8</c:v>
                </c:pt>
                <c:pt idx="12551">
                  <c:v>427.84000000000032</c:v>
                </c:pt>
                <c:pt idx="12552">
                  <c:v>427.84000000000032</c:v>
                </c:pt>
                <c:pt idx="12553">
                  <c:v>428.8</c:v>
                </c:pt>
                <c:pt idx="12554">
                  <c:v>427.84000000000032</c:v>
                </c:pt>
                <c:pt idx="12555">
                  <c:v>427.84000000000032</c:v>
                </c:pt>
                <c:pt idx="12556">
                  <c:v>429.76</c:v>
                </c:pt>
                <c:pt idx="12557">
                  <c:v>427.84000000000032</c:v>
                </c:pt>
                <c:pt idx="12558">
                  <c:v>427.84000000000032</c:v>
                </c:pt>
                <c:pt idx="12559">
                  <c:v>426.88</c:v>
                </c:pt>
                <c:pt idx="12560">
                  <c:v>427.84000000000032</c:v>
                </c:pt>
                <c:pt idx="12561">
                  <c:v>427.84000000000032</c:v>
                </c:pt>
                <c:pt idx="12562">
                  <c:v>427.84000000000032</c:v>
                </c:pt>
                <c:pt idx="12563">
                  <c:v>428.8</c:v>
                </c:pt>
                <c:pt idx="12564">
                  <c:v>428.8</c:v>
                </c:pt>
                <c:pt idx="12565">
                  <c:v>428.8</c:v>
                </c:pt>
                <c:pt idx="12566">
                  <c:v>427.84000000000032</c:v>
                </c:pt>
                <c:pt idx="12567">
                  <c:v>427.84000000000032</c:v>
                </c:pt>
                <c:pt idx="12568">
                  <c:v>427.84000000000032</c:v>
                </c:pt>
                <c:pt idx="12569">
                  <c:v>427.84000000000032</c:v>
                </c:pt>
                <c:pt idx="12570">
                  <c:v>427.84000000000032</c:v>
                </c:pt>
                <c:pt idx="12571">
                  <c:v>427.84000000000032</c:v>
                </c:pt>
                <c:pt idx="12572">
                  <c:v>426.88</c:v>
                </c:pt>
                <c:pt idx="12573">
                  <c:v>426.88</c:v>
                </c:pt>
                <c:pt idx="12574">
                  <c:v>428.8</c:v>
                </c:pt>
                <c:pt idx="12575">
                  <c:v>427.84000000000032</c:v>
                </c:pt>
                <c:pt idx="12576">
                  <c:v>427.84000000000032</c:v>
                </c:pt>
                <c:pt idx="12577">
                  <c:v>427.84000000000032</c:v>
                </c:pt>
                <c:pt idx="12578">
                  <c:v>425.91999999999962</c:v>
                </c:pt>
                <c:pt idx="12579">
                  <c:v>425.91999999999962</c:v>
                </c:pt>
                <c:pt idx="12580">
                  <c:v>426.88</c:v>
                </c:pt>
                <c:pt idx="12581">
                  <c:v>426.88</c:v>
                </c:pt>
                <c:pt idx="12582">
                  <c:v>426.88</c:v>
                </c:pt>
                <c:pt idx="12583">
                  <c:v>426.88</c:v>
                </c:pt>
                <c:pt idx="12584">
                  <c:v>426.88</c:v>
                </c:pt>
                <c:pt idx="12585">
                  <c:v>426.88</c:v>
                </c:pt>
                <c:pt idx="12586">
                  <c:v>427.84000000000032</c:v>
                </c:pt>
                <c:pt idx="12587">
                  <c:v>426.88</c:v>
                </c:pt>
                <c:pt idx="12588">
                  <c:v>426.88</c:v>
                </c:pt>
                <c:pt idx="12589">
                  <c:v>426.88</c:v>
                </c:pt>
                <c:pt idx="12590">
                  <c:v>426.88</c:v>
                </c:pt>
                <c:pt idx="12591">
                  <c:v>426.88</c:v>
                </c:pt>
                <c:pt idx="12592">
                  <c:v>426.88</c:v>
                </c:pt>
                <c:pt idx="12593">
                  <c:v>425.91999999999962</c:v>
                </c:pt>
                <c:pt idx="12594">
                  <c:v>425.91999999999962</c:v>
                </c:pt>
                <c:pt idx="12595">
                  <c:v>426.88</c:v>
                </c:pt>
                <c:pt idx="12596">
                  <c:v>424</c:v>
                </c:pt>
                <c:pt idx="12597">
                  <c:v>424</c:v>
                </c:pt>
                <c:pt idx="12598">
                  <c:v>427.84000000000032</c:v>
                </c:pt>
                <c:pt idx="12599">
                  <c:v>426.88</c:v>
                </c:pt>
                <c:pt idx="12600">
                  <c:v>426.88</c:v>
                </c:pt>
                <c:pt idx="12601">
                  <c:v>424.96</c:v>
                </c:pt>
                <c:pt idx="12602">
                  <c:v>424.96</c:v>
                </c:pt>
                <c:pt idx="12603">
                  <c:v>424.96</c:v>
                </c:pt>
                <c:pt idx="12604">
                  <c:v>425.91999999999962</c:v>
                </c:pt>
                <c:pt idx="12605">
                  <c:v>424.96</c:v>
                </c:pt>
                <c:pt idx="12606">
                  <c:v>424.96</c:v>
                </c:pt>
                <c:pt idx="12607">
                  <c:v>425.91999999999962</c:v>
                </c:pt>
                <c:pt idx="12608">
                  <c:v>422.71999999999969</c:v>
                </c:pt>
                <c:pt idx="12609">
                  <c:v>422.71999999999969</c:v>
                </c:pt>
                <c:pt idx="12610">
                  <c:v>424.96</c:v>
                </c:pt>
                <c:pt idx="12611">
                  <c:v>424</c:v>
                </c:pt>
                <c:pt idx="12612">
                  <c:v>424</c:v>
                </c:pt>
                <c:pt idx="12613">
                  <c:v>422.71999999999969</c:v>
                </c:pt>
                <c:pt idx="12614">
                  <c:v>424</c:v>
                </c:pt>
                <c:pt idx="12615">
                  <c:v>424</c:v>
                </c:pt>
                <c:pt idx="12616">
                  <c:v>422.71999999999969</c:v>
                </c:pt>
                <c:pt idx="12617">
                  <c:v>422.71999999999969</c:v>
                </c:pt>
                <c:pt idx="12618">
                  <c:v>422.71999999999969</c:v>
                </c:pt>
                <c:pt idx="12619">
                  <c:v>420.8</c:v>
                </c:pt>
                <c:pt idx="12620">
                  <c:v>420.8</c:v>
                </c:pt>
                <c:pt idx="12621">
                  <c:v>420.8</c:v>
                </c:pt>
                <c:pt idx="12622">
                  <c:v>419.84000000000032</c:v>
                </c:pt>
                <c:pt idx="12623">
                  <c:v>419.84000000000032</c:v>
                </c:pt>
                <c:pt idx="12624">
                  <c:v>419.84000000000032</c:v>
                </c:pt>
                <c:pt idx="12625">
                  <c:v>418.88</c:v>
                </c:pt>
                <c:pt idx="12626">
                  <c:v>419.84000000000032</c:v>
                </c:pt>
                <c:pt idx="12627">
                  <c:v>419.84000000000032</c:v>
                </c:pt>
                <c:pt idx="12628">
                  <c:v>418.88</c:v>
                </c:pt>
                <c:pt idx="12629">
                  <c:v>418.88</c:v>
                </c:pt>
                <c:pt idx="12630">
                  <c:v>418.88</c:v>
                </c:pt>
                <c:pt idx="12631">
                  <c:v>417.91999999999962</c:v>
                </c:pt>
                <c:pt idx="12632">
                  <c:v>417.91999999999962</c:v>
                </c:pt>
                <c:pt idx="12633">
                  <c:v>417.91999999999962</c:v>
                </c:pt>
                <c:pt idx="12634">
                  <c:v>416.96</c:v>
                </c:pt>
                <c:pt idx="12635">
                  <c:v>416.96</c:v>
                </c:pt>
                <c:pt idx="12636">
                  <c:v>416.96</c:v>
                </c:pt>
                <c:pt idx="12637">
                  <c:v>417.91999999999962</c:v>
                </c:pt>
                <c:pt idx="12638">
                  <c:v>417.91999999999962</c:v>
                </c:pt>
                <c:pt idx="12639">
                  <c:v>417.91999999999962</c:v>
                </c:pt>
                <c:pt idx="12640">
                  <c:v>416.96</c:v>
                </c:pt>
                <c:pt idx="12641">
                  <c:v>416.96</c:v>
                </c:pt>
                <c:pt idx="12642">
                  <c:v>416.96</c:v>
                </c:pt>
                <c:pt idx="12643">
                  <c:v>416.96</c:v>
                </c:pt>
                <c:pt idx="12644">
                  <c:v>416</c:v>
                </c:pt>
                <c:pt idx="12645">
                  <c:v>416</c:v>
                </c:pt>
                <c:pt idx="12646">
                  <c:v>414.71999999999969</c:v>
                </c:pt>
                <c:pt idx="12647">
                  <c:v>416</c:v>
                </c:pt>
                <c:pt idx="12648">
                  <c:v>416</c:v>
                </c:pt>
                <c:pt idx="12649">
                  <c:v>414.71999999999969</c:v>
                </c:pt>
                <c:pt idx="12650">
                  <c:v>416.96</c:v>
                </c:pt>
                <c:pt idx="12651">
                  <c:v>416.96</c:v>
                </c:pt>
                <c:pt idx="12652">
                  <c:v>416.96</c:v>
                </c:pt>
                <c:pt idx="12653">
                  <c:v>416</c:v>
                </c:pt>
                <c:pt idx="12654">
                  <c:v>416</c:v>
                </c:pt>
                <c:pt idx="12655">
                  <c:v>416.96</c:v>
                </c:pt>
                <c:pt idx="12656">
                  <c:v>416.96</c:v>
                </c:pt>
                <c:pt idx="12657">
                  <c:v>416.96</c:v>
                </c:pt>
                <c:pt idx="12658">
                  <c:v>416.96</c:v>
                </c:pt>
                <c:pt idx="12659">
                  <c:v>416.96</c:v>
                </c:pt>
                <c:pt idx="12660">
                  <c:v>416.96</c:v>
                </c:pt>
                <c:pt idx="12661">
                  <c:v>417.91999999999962</c:v>
                </c:pt>
                <c:pt idx="12662">
                  <c:v>416.96</c:v>
                </c:pt>
                <c:pt idx="12663">
                  <c:v>416.96</c:v>
                </c:pt>
                <c:pt idx="12664">
                  <c:v>416.96</c:v>
                </c:pt>
                <c:pt idx="12665">
                  <c:v>416.96</c:v>
                </c:pt>
                <c:pt idx="12666">
                  <c:v>416.96</c:v>
                </c:pt>
                <c:pt idx="12667">
                  <c:v>416.96</c:v>
                </c:pt>
                <c:pt idx="12668">
                  <c:v>416.96</c:v>
                </c:pt>
                <c:pt idx="12669">
                  <c:v>416.96</c:v>
                </c:pt>
                <c:pt idx="12670">
                  <c:v>416</c:v>
                </c:pt>
                <c:pt idx="12671">
                  <c:v>416.96</c:v>
                </c:pt>
                <c:pt idx="12672">
                  <c:v>416.96</c:v>
                </c:pt>
                <c:pt idx="12673">
                  <c:v>416</c:v>
                </c:pt>
                <c:pt idx="12674">
                  <c:v>414.71999999999969</c:v>
                </c:pt>
                <c:pt idx="12675">
                  <c:v>414.71999999999969</c:v>
                </c:pt>
                <c:pt idx="12676">
                  <c:v>416</c:v>
                </c:pt>
                <c:pt idx="12677">
                  <c:v>416</c:v>
                </c:pt>
                <c:pt idx="12678">
                  <c:v>416</c:v>
                </c:pt>
                <c:pt idx="12679">
                  <c:v>414.71999999999969</c:v>
                </c:pt>
                <c:pt idx="12680">
                  <c:v>416</c:v>
                </c:pt>
                <c:pt idx="12681">
                  <c:v>416</c:v>
                </c:pt>
                <c:pt idx="12682">
                  <c:v>413.76</c:v>
                </c:pt>
                <c:pt idx="12683">
                  <c:v>416</c:v>
                </c:pt>
                <c:pt idx="12684">
                  <c:v>416</c:v>
                </c:pt>
                <c:pt idx="12685">
                  <c:v>413.76</c:v>
                </c:pt>
                <c:pt idx="12686">
                  <c:v>414.71999999999969</c:v>
                </c:pt>
                <c:pt idx="12687">
                  <c:v>414.71999999999969</c:v>
                </c:pt>
                <c:pt idx="12688">
                  <c:v>414.71999999999969</c:v>
                </c:pt>
                <c:pt idx="12689">
                  <c:v>413.76</c:v>
                </c:pt>
                <c:pt idx="12690">
                  <c:v>413.76</c:v>
                </c:pt>
                <c:pt idx="12691">
                  <c:v>411.84000000000032</c:v>
                </c:pt>
                <c:pt idx="12692">
                  <c:v>413.76</c:v>
                </c:pt>
                <c:pt idx="12693">
                  <c:v>413.76</c:v>
                </c:pt>
                <c:pt idx="12694">
                  <c:v>413.76</c:v>
                </c:pt>
                <c:pt idx="12695">
                  <c:v>413.76</c:v>
                </c:pt>
                <c:pt idx="12696">
                  <c:v>413.76</c:v>
                </c:pt>
                <c:pt idx="12697">
                  <c:v>410.88</c:v>
                </c:pt>
                <c:pt idx="12698">
                  <c:v>411.84000000000032</c:v>
                </c:pt>
                <c:pt idx="12699">
                  <c:v>411.84000000000032</c:v>
                </c:pt>
                <c:pt idx="12700">
                  <c:v>412.8</c:v>
                </c:pt>
                <c:pt idx="12701">
                  <c:v>411.84000000000032</c:v>
                </c:pt>
                <c:pt idx="12702">
                  <c:v>411.84000000000032</c:v>
                </c:pt>
                <c:pt idx="12703">
                  <c:v>412.8</c:v>
                </c:pt>
                <c:pt idx="12704">
                  <c:v>412.8</c:v>
                </c:pt>
                <c:pt idx="12705">
                  <c:v>412.8</c:v>
                </c:pt>
                <c:pt idx="12706">
                  <c:v>411.84000000000032</c:v>
                </c:pt>
                <c:pt idx="12707">
                  <c:v>411.84000000000032</c:v>
                </c:pt>
                <c:pt idx="12708">
                  <c:v>411.84000000000032</c:v>
                </c:pt>
                <c:pt idx="12709">
                  <c:v>412.8</c:v>
                </c:pt>
                <c:pt idx="12710">
                  <c:v>412.8</c:v>
                </c:pt>
                <c:pt idx="12711">
                  <c:v>412.8</c:v>
                </c:pt>
                <c:pt idx="12712">
                  <c:v>410.88</c:v>
                </c:pt>
                <c:pt idx="12713">
                  <c:v>411.84000000000032</c:v>
                </c:pt>
                <c:pt idx="12714">
                  <c:v>411.84000000000032</c:v>
                </c:pt>
                <c:pt idx="12715">
                  <c:v>410.88</c:v>
                </c:pt>
                <c:pt idx="12716">
                  <c:v>410.88</c:v>
                </c:pt>
                <c:pt idx="12717">
                  <c:v>410.88</c:v>
                </c:pt>
                <c:pt idx="12718">
                  <c:v>410.88</c:v>
                </c:pt>
                <c:pt idx="12719">
                  <c:v>409.91999999999962</c:v>
                </c:pt>
                <c:pt idx="12720">
                  <c:v>409.91999999999962</c:v>
                </c:pt>
                <c:pt idx="12721">
                  <c:v>409.91999999999962</c:v>
                </c:pt>
                <c:pt idx="12722">
                  <c:v>408.96</c:v>
                </c:pt>
                <c:pt idx="12723">
                  <c:v>408.96</c:v>
                </c:pt>
                <c:pt idx="12724">
                  <c:v>410.88</c:v>
                </c:pt>
                <c:pt idx="12725">
                  <c:v>409.91999999999962</c:v>
                </c:pt>
                <c:pt idx="12726">
                  <c:v>409.91999999999962</c:v>
                </c:pt>
                <c:pt idx="12727">
                  <c:v>409.91999999999962</c:v>
                </c:pt>
                <c:pt idx="12728">
                  <c:v>410.88</c:v>
                </c:pt>
                <c:pt idx="12729">
                  <c:v>410.88</c:v>
                </c:pt>
                <c:pt idx="12730">
                  <c:v>409.91999999999962</c:v>
                </c:pt>
                <c:pt idx="12731">
                  <c:v>412.8</c:v>
                </c:pt>
                <c:pt idx="12732">
                  <c:v>412.8</c:v>
                </c:pt>
                <c:pt idx="12733">
                  <c:v>412.8</c:v>
                </c:pt>
                <c:pt idx="12734">
                  <c:v>412.8</c:v>
                </c:pt>
                <c:pt idx="12735">
                  <c:v>412.8</c:v>
                </c:pt>
                <c:pt idx="12736">
                  <c:v>412.8</c:v>
                </c:pt>
                <c:pt idx="12737">
                  <c:v>413.76</c:v>
                </c:pt>
                <c:pt idx="12738">
                  <c:v>413.76</c:v>
                </c:pt>
                <c:pt idx="12739">
                  <c:v>413.76</c:v>
                </c:pt>
                <c:pt idx="12740">
                  <c:v>411.84000000000032</c:v>
                </c:pt>
                <c:pt idx="12741">
                  <c:v>411.84000000000032</c:v>
                </c:pt>
                <c:pt idx="12742">
                  <c:v>412.8</c:v>
                </c:pt>
                <c:pt idx="12743">
                  <c:v>414.71999999999969</c:v>
                </c:pt>
                <c:pt idx="12744">
                  <c:v>414.71999999999969</c:v>
                </c:pt>
                <c:pt idx="12745">
                  <c:v>412.8</c:v>
                </c:pt>
                <c:pt idx="12746">
                  <c:v>412.8</c:v>
                </c:pt>
                <c:pt idx="12747">
                  <c:v>412.8</c:v>
                </c:pt>
                <c:pt idx="12748">
                  <c:v>411.84000000000032</c:v>
                </c:pt>
                <c:pt idx="12749">
                  <c:v>412.8</c:v>
                </c:pt>
                <c:pt idx="12750">
                  <c:v>412.8</c:v>
                </c:pt>
                <c:pt idx="12751">
                  <c:v>411.84000000000032</c:v>
                </c:pt>
                <c:pt idx="12752">
                  <c:v>412.8</c:v>
                </c:pt>
                <c:pt idx="12753">
                  <c:v>412.8</c:v>
                </c:pt>
                <c:pt idx="12754">
                  <c:v>411.84000000000032</c:v>
                </c:pt>
                <c:pt idx="12755">
                  <c:v>411.84000000000032</c:v>
                </c:pt>
                <c:pt idx="12756">
                  <c:v>411.84000000000032</c:v>
                </c:pt>
                <c:pt idx="12757">
                  <c:v>409.91999999999962</c:v>
                </c:pt>
                <c:pt idx="12758">
                  <c:v>411.84000000000032</c:v>
                </c:pt>
                <c:pt idx="12759">
                  <c:v>411.84000000000032</c:v>
                </c:pt>
                <c:pt idx="12760">
                  <c:v>411.84000000000032</c:v>
                </c:pt>
                <c:pt idx="12761">
                  <c:v>411.84000000000032</c:v>
                </c:pt>
                <c:pt idx="12762">
                  <c:v>411.84000000000032</c:v>
                </c:pt>
                <c:pt idx="12763">
                  <c:v>411.84000000000032</c:v>
                </c:pt>
                <c:pt idx="12764">
                  <c:v>410.88</c:v>
                </c:pt>
                <c:pt idx="12765">
                  <c:v>410.88</c:v>
                </c:pt>
                <c:pt idx="12766">
                  <c:v>409.91999999999962</c:v>
                </c:pt>
                <c:pt idx="12767">
                  <c:v>411.84000000000032</c:v>
                </c:pt>
                <c:pt idx="12768">
                  <c:v>411.84000000000032</c:v>
                </c:pt>
                <c:pt idx="12769">
                  <c:v>409.91999999999962</c:v>
                </c:pt>
                <c:pt idx="12770">
                  <c:v>409.91999999999962</c:v>
                </c:pt>
                <c:pt idx="12771">
                  <c:v>409.91999999999962</c:v>
                </c:pt>
                <c:pt idx="12772">
                  <c:v>408.96</c:v>
                </c:pt>
                <c:pt idx="12773">
                  <c:v>408.96</c:v>
                </c:pt>
                <c:pt idx="12774">
                  <c:v>408.96</c:v>
                </c:pt>
                <c:pt idx="12775">
                  <c:v>408</c:v>
                </c:pt>
                <c:pt idx="12776">
                  <c:v>408</c:v>
                </c:pt>
                <c:pt idx="12777">
                  <c:v>408</c:v>
                </c:pt>
                <c:pt idx="12778">
                  <c:v>408.96</c:v>
                </c:pt>
                <c:pt idx="12779">
                  <c:v>408.96</c:v>
                </c:pt>
                <c:pt idx="12780">
                  <c:v>408.96</c:v>
                </c:pt>
                <c:pt idx="12781">
                  <c:v>406.71999999999969</c:v>
                </c:pt>
                <c:pt idx="12782">
                  <c:v>408</c:v>
                </c:pt>
                <c:pt idx="12783">
                  <c:v>408</c:v>
                </c:pt>
                <c:pt idx="12784">
                  <c:v>406.71999999999969</c:v>
                </c:pt>
                <c:pt idx="12785">
                  <c:v>408</c:v>
                </c:pt>
                <c:pt idx="12786">
                  <c:v>408</c:v>
                </c:pt>
                <c:pt idx="12787">
                  <c:v>408</c:v>
                </c:pt>
                <c:pt idx="12788">
                  <c:v>408</c:v>
                </c:pt>
                <c:pt idx="12789">
                  <c:v>408</c:v>
                </c:pt>
                <c:pt idx="12790">
                  <c:v>408.96</c:v>
                </c:pt>
                <c:pt idx="12791">
                  <c:v>409.91999999999962</c:v>
                </c:pt>
                <c:pt idx="12792">
                  <c:v>409.91999999999962</c:v>
                </c:pt>
                <c:pt idx="12793">
                  <c:v>408</c:v>
                </c:pt>
                <c:pt idx="12794">
                  <c:v>408.96</c:v>
                </c:pt>
                <c:pt idx="12795">
                  <c:v>408.96</c:v>
                </c:pt>
                <c:pt idx="12796">
                  <c:v>408.96</c:v>
                </c:pt>
                <c:pt idx="12797">
                  <c:v>409.91999999999962</c:v>
                </c:pt>
                <c:pt idx="12798">
                  <c:v>409.91999999999962</c:v>
                </c:pt>
                <c:pt idx="12799">
                  <c:v>408</c:v>
                </c:pt>
                <c:pt idx="12800">
                  <c:v>409.91999999999962</c:v>
                </c:pt>
                <c:pt idx="12801">
                  <c:v>409.91999999999962</c:v>
                </c:pt>
                <c:pt idx="12802">
                  <c:v>409.91999999999962</c:v>
                </c:pt>
                <c:pt idx="12803">
                  <c:v>408.96</c:v>
                </c:pt>
                <c:pt idx="12804">
                  <c:v>408.96</c:v>
                </c:pt>
                <c:pt idx="12805">
                  <c:v>409.91999999999962</c:v>
                </c:pt>
                <c:pt idx="12806">
                  <c:v>410.88</c:v>
                </c:pt>
                <c:pt idx="12807">
                  <c:v>410.88</c:v>
                </c:pt>
                <c:pt idx="12808">
                  <c:v>409.91999999999962</c:v>
                </c:pt>
                <c:pt idx="12809">
                  <c:v>410.88</c:v>
                </c:pt>
                <c:pt idx="12810">
                  <c:v>410.88</c:v>
                </c:pt>
                <c:pt idx="12811">
                  <c:v>409.91999999999962</c:v>
                </c:pt>
                <c:pt idx="12812">
                  <c:v>411.84000000000032</c:v>
                </c:pt>
                <c:pt idx="12813">
                  <c:v>411.84000000000032</c:v>
                </c:pt>
                <c:pt idx="12814">
                  <c:v>411.84000000000032</c:v>
                </c:pt>
                <c:pt idx="12815">
                  <c:v>411.84000000000032</c:v>
                </c:pt>
                <c:pt idx="12816">
                  <c:v>411.84000000000032</c:v>
                </c:pt>
                <c:pt idx="12817">
                  <c:v>410.88</c:v>
                </c:pt>
                <c:pt idx="12818">
                  <c:v>411.84000000000032</c:v>
                </c:pt>
                <c:pt idx="12819">
                  <c:v>411.84000000000032</c:v>
                </c:pt>
                <c:pt idx="12820">
                  <c:v>412.8</c:v>
                </c:pt>
                <c:pt idx="12821">
                  <c:v>412.8</c:v>
                </c:pt>
                <c:pt idx="12822">
                  <c:v>412.8</c:v>
                </c:pt>
                <c:pt idx="12823">
                  <c:v>412.8</c:v>
                </c:pt>
                <c:pt idx="12824">
                  <c:v>412.8</c:v>
                </c:pt>
                <c:pt idx="12825">
                  <c:v>412.8</c:v>
                </c:pt>
                <c:pt idx="12826">
                  <c:v>414.71999999999969</c:v>
                </c:pt>
                <c:pt idx="12827">
                  <c:v>414.71999999999969</c:v>
                </c:pt>
                <c:pt idx="12828">
                  <c:v>414.71999999999969</c:v>
                </c:pt>
                <c:pt idx="12829">
                  <c:v>414.71999999999969</c:v>
                </c:pt>
                <c:pt idx="12830">
                  <c:v>416.96</c:v>
                </c:pt>
                <c:pt idx="12831">
                  <c:v>416.96</c:v>
                </c:pt>
                <c:pt idx="12832">
                  <c:v>416.96</c:v>
                </c:pt>
                <c:pt idx="12833">
                  <c:v>416.96</c:v>
                </c:pt>
                <c:pt idx="12834">
                  <c:v>416.96</c:v>
                </c:pt>
                <c:pt idx="12835">
                  <c:v>417.91999999999962</c:v>
                </c:pt>
                <c:pt idx="12836">
                  <c:v>416</c:v>
                </c:pt>
                <c:pt idx="12837">
                  <c:v>416</c:v>
                </c:pt>
                <c:pt idx="12838">
                  <c:v>416.96</c:v>
                </c:pt>
                <c:pt idx="12839">
                  <c:v>416</c:v>
                </c:pt>
                <c:pt idx="12840">
                  <c:v>416</c:v>
                </c:pt>
                <c:pt idx="12841">
                  <c:v>416</c:v>
                </c:pt>
                <c:pt idx="12842">
                  <c:v>414.71999999999969</c:v>
                </c:pt>
                <c:pt idx="12843">
                  <c:v>414.71999999999969</c:v>
                </c:pt>
                <c:pt idx="12844">
                  <c:v>414.71999999999969</c:v>
                </c:pt>
                <c:pt idx="12845">
                  <c:v>414.71999999999969</c:v>
                </c:pt>
                <c:pt idx="12846">
                  <c:v>414.71999999999969</c:v>
                </c:pt>
                <c:pt idx="12847">
                  <c:v>412.8</c:v>
                </c:pt>
                <c:pt idx="12848">
                  <c:v>413.76</c:v>
                </c:pt>
                <c:pt idx="12849">
                  <c:v>413.76</c:v>
                </c:pt>
                <c:pt idx="12850">
                  <c:v>413.76</c:v>
                </c:pt>
                <c:pt idx="12851">
                  <c:v>413.76</c:v>
                </c:pt>
                <c:pt idx="12852">
                  <c:v>413.76</c:v>
                </c:pt>
                <c:pt idx="12853">
                  <c:v>412.8</c:v>
                </c:pt>
                <c:pt idx="12854">
                  <c:v>412.8</c:v>
                </c:pt>
                <c:pt idx="12855">
                  <c:v>412.8</c:v>
                </c:pt>
                <c:pt idx="12856">
                  <c:v>412.8</c:v>
                </c:pt>
                <c:pt idx="12857">
                  <c:v>409.91999999999962</c:v>
                </c:pt>
                <c:pt idx="12858">
                  <c:v>409.91999999999962</c:v>
                </c:pt>
                <c:pt idx="12859">
                  <c:v>412.8</c:v>
                </c:pt>
                <c:pt idx="12860">
                  <c:v>412.8</c:v>
                </c:pt>
                <c:pt idx="12861">
                  <c:v>412.8</c:v>
                </c:pt>
                <c:pt idx="12862">
                  <c:v>411.84000000000032</c:v>
                </c:pt>
                <c:pt idx="12863">
                  <c:v>410.88</c:v>
                </c:pt>
                <c:pt idx="12864">
                  <c:v>410.88</c:v>
                </c:pt>
                <c:pt idx="12865">
                  <c:v>409.91999999999962</c:v>
                </c:pt>
                <c:pt idx="12866">
                  <c:v>409.91999999999962</c:v>
                </c:pt>
                <c:pt idx="12867">
                  <c:v>409.91999999999962</c:v>
                </c:pt>
                <c:pt idx="12868">
                  <c:v>409.91999999999962</c:v>
                </c:pt>
                <c:pt idx="12869">
                  <c:v>409.91999999999962</c:v>
                </c:pt>
                <c:pt idx="12870">
                  <c:v>409.91999999999962</c:v>
                </c:pt>
                <c:pt idx="12871">
                  <c:v>408.96</c:v>
                </c:pt>
                <c:pt idx="12872">
                  <c:v>408</c:v>
                </c:pt>
                <c:pt idx="12873">
                  <c:v>408</c:v>
                </c:pt>
                <c:pt idx="12874">
                  <c:v>408.96</c:v>
                </c:pt>
                <c:pt idx="12875">
                  <c:v>408.96</c:v>
                </c:pt>
                <c:pt idx="12876">
                  <c:v>408.96</c:v>
                </c:pt>
                <c:pt idx="12877">
                  <c:v>408.96</c:v>
                </c:pt>
                <c:pt idx="12878">
                  <c:v>408.96</c:v>
                </c:pt>
                <c:pt idx="12879">
                  <c:v>408.96</c:v>
                </c:pt>
                <c:pt idx="12880">
                  <c:v>409.91999999999962</c:v>
                </c:pt>
                <c:pt idx="12881">
                  <c:v>409.91999999999962</c:v>
                </c:pt>
                <c:pt idx="12882">
                  <c:v>409.91999999999962</c:v>
                </c:pt>
                <c:pt idx="12883">
                  <c:v>408.96</c:v>
                </c:pt>
                <c:pt idx="12884">
                  <c:v>408</c:v>
                </c:pt>
                <c:pt idx="12885">
                  <c:v>408</c:v>
                </c:pt>
                <c:pt idx="12886">
                  <c:v>409.91999999999962</c:v>
                </c:pt>
                <c:pt idx="12887">
                  <c:v>408.96</c:v>
                </c:pt>
                <c:pt idx="12888">
                  <c:v>408.96</c:v>
                </c:pt>
                <c:pt idx="12889">
                  <c:v>408.96</c:v>
                </c:pt>
                <c:pt idx="12890">
                  <c:v>408</c:v>
                </c:pt>
                <c:pt idx="12891">
                  <c:v>408</c:v>
                </c:pt>
                <c:pt idx="12892">
                  <c:v>408.96</c:v>
                </c:pt>
                <c:pt idx="12893">
                  <c:v>408</c:v>
                </c:pt>
                <c:pt idx="12894">
                  <c:v>408</c:v>
                </c:pt>
                <c:pt idx="12895">
                  <c:v>406.71999999999969</c:v>
                </c:pt>
                <c:pt idx="12896">
                  <c:v>406.71999999999969</c:v>
                </c:pt>
                <c:pt idx="12897">
                  <c:v>406.71999999999969</c:v>
                </c:pt>
                <c:pt idx="12898">
                  <c:v>408</c:v>
                </c:pt>
                <c:pt idx="12899">
                  <c:v>408.96</c:v>
                </c:pt>
                <c:pt idx="12900">
                  <c:v>408.96</c:v>
                </c:pt>
                <c:pt idx="12901">
                  <c:v>408</c:v>
                </c:pt>
                <c:pt idx="12902">
                  <c:v>408</c:v>
                </c:pt>
                <c:pt idx="12903">
                  <c:v>408</c:v>
                </c:pt>
                <c:pt idx="12904">
                  <c:v>408</c:v>
                </c:pt>
                <c:pt idx="12905">
                  <c:v>408.96</c:v>
                </c:pt>
                <c:pt idx="12906">
                  <c:v>408.96</c:v>
                </c:pt>
                <c:pt idx="12907">
                  <c:v>406.71999999999969</c:v>
                </c:pt>
                <c:pt idx="12908">
                  <c:v>408</c:v>
                </c:pt>
                <c:pt idx="12909">
                  <c:v>408</c:v>
                </c:pt>
                <c:pt idx="12910">
                  <c:v>408.96</c:v>
                </c:pt>
                <c:pt idx="12911">
                  <c:v>408.96</c:v>
                </c:pt>
                <c:pt idx="12912">
                  <c:v>408.96</c:v>
                </c:pt>
                <c:pt idx="12913">
                  <c:v>408.96</c:v>
                </c:pt>
                <c:pt idx="12914">
                  <c:v>408</c:v>
                </c:pt>
                <c:pt idx="12915">
                  <c:v>408</c:v>
                </c:pt>
                <c:pt idx="12916">
                  <c:v>406.71999999999969</c:v>
                </c:pt>
                <c:pt idx="12917">
                  <c:v>406.71999999999969</c:v>
                </c:pt>
                <c:pt idx="12918">
                  <c:v>406.71999999999969</c:v>
                </c:pt>
                <c:pt idx="12919">
                  <c:v>400</c:v>
                </c:pt>
                <c:pt idx="12920">
                  <c:v>400</c:v>
                </c:pt>
                <c:pt idx="12921">
                  <c:v>400</c:v>
                </c:pt>
                <c:pt idx="12922">
                  <c:v>398.71999999999969</c:v>
                </c:pt>
                <c:pt idx="12923">
                  <c:v>397.76</c:v>
                </c:pt>
                <c:pt idx="12924">
                  <c:v>397.76</c:v>
                </c:pt>
                <c:pt idx="12925">
                  <c:v>397.76</c:v>
                </c:pt>
                <c:pt idx="12926">
                  <c:v>398.71999999999969</c:v>
                </c:pt>
                <c:pt idx="12927">
                  <c:v>398.71999999999969</c:v>
                </c:pt>
                <c:pt idx="12928">
                  <c:v>397.76</c:v>
                </c:pt>
                <c:pt idx="12929">
                  <c:v>398.71999999999969</c:v>
                </c:pt>
                <c:pt idx="12930">
                  <c:v>398.71999999999969</c:v>
                </c:pt>
                <c:pt idx="12931">
                  <c:v>397.76</c:v>
                </c:pt>
                <c:pt idx="12932">
                  <c:v>397.76</c:v>
                </c:pt>
                <c:pt idx="12933">
                  <c:v>397.76</c:v>
                </c:pt>
                <c:pt idx="12934">
                  <c:v>397.76</c:v>
                </c:pt>
                <c:pt idx="12935">
                  <c:v>397.76</c:v>
                </c:pt>
                <c:pt idx="12936">
                  <c:v>397.76</c:v>
                </c:pt>
                <c:pt idx="12937">
                  <c:v>398.71999999999969</c:v>
                </c:pt>
                <c:pt idx="12938">
                  <c:v>397.76</c:v>
                </c:pt>
                <c:pt idx="12939">
                  <c:v>397.76</c:v>
                </c:pt>
                <c:pt idx="12940">
                  <c:v>396.8</c:v>
                </c:pt>
                <c:pt idx="12941">
                  <c:v>398.71999999999969</c:v>
                </c:pt>
                <c:pt idx="12942">
                  <c:v>398.71999999999969</c:v>
                </c:pt>
                <c:pt idx="12943">
                  <c:v>400.96</c:v>
                </c:pt>
                <c:pt idx="12944">
                  <c:v>400</c:v>
                </c:pt>
                <c:pt idx="12945">
                  <c:v>400</c:v>
                </c:pt>
                <c:pt idx="12946">
                  <c:v>400</c:v>
                </c:pt>
                <c:pt idx="12947">
                  <c:v>400.96</c:v>
                </c:pt>
                <c:pt idx="12948">
                  <c:v>400.96</c:v>
                </c:pt>
                <c:pt idx="12949">
                  <c:v>400.96</c:v>
                </c:pt>
                <c:pt idx="12950">
                  <c:v>400</c:v>
                </c:pt>
                <c:pt idx="12951">
                  <c:v>400</c:v>
                </c:pt>
                <c:pt idx="12952">
                  <c:v>400</c:v>
                </c:pt>
                <c:pt idx="12953">
                  <c:v>398.71999999999969</c:v>
                </c:pt>
                <c:pt idx="12954">
                  <c:v>398.71999999999969</c:v>
                </c:pt>
                <c:pt idx="12955">
                  <c:v>400</c:v>
                </c:pt>
                <c:pt idx="12956">
                  <c:v>400</c:v>
                </c:pt>
                <c:pt idx="12957">
                  <c:v>400</c:v>
                </c:pt>
                <c:pt idx="12958">
                  <c:v>402.88</c:v>
                </c:pt>
                <c:pt idx="12959">
                  <c:v>398.71999999999969</c:v>
                </c:pt>
                <c:pt idx="12960">
                  <c:v>398.71999999999969</c:v>
                </c:pt>
                <c:pt idx="12961">
                  <c:v>400.96</c:v>
                </c:pt>
                <c:pt idx="12962">
                  <c:v>400.96</c:v>
                </c:pt>
                <c:pt idx="12963">
                  <c:v>400.96</c:v>
                </c:pt>
                <c:pt idx="12964">
                  <c:v>400</c:v>
                </c:pt>
                <c:pt idx="12965">
                  <c:v>398.71999999999969</c:v>
                </c:pt>
                <c:pt idx="12966">
                  <c:v>398.71999999999969</c:v>
                </c:pt>
                <c:pt idx="12967">
                  <c:v>400</c:v>
                </c:pt>
                <c:pt idx="12968">
                  <c:v>401.91999999999962</c:v>
                </c:pt>
                <c:pt idx="12969">
                  <c:v>401.91999999999962</c:v>
                </c:pt>
                <c:pt idx="12970">
                  <c:v>401.91999999999962</c:v>
                </c:pt>
                <c:pt idx="12971">
                  <c:v>401.91999999999962</c:v>
                </c:pt>
                <c:pt idx="12972">
                  <c:v>401.91999999999962</c:v>
                </c:pt>
                <c:pt idx="12973">
                  <c:v>401.91999999999962</c:v>
                </c:pt>
                <c:pt idx="12974">
                  <c:v>402.88</c:v>
                </c:pt>
                <c:pt idx="12975">
                  <c:v>402.88</c:v>
                </c:pt>
                <c:pt idx="12976">
                  <c:v>403.84000000000032</c:v>
                </c:pt>
                <c:pt idx="12977">
                  <c:v>402.88</c:v>
                </c:pt>
                <c:pt idx="12978">
                  <c:v>402.88</c:v>
                </c:pt>
                <c:pt idx="12979">
                  <c:v>403.84000000000032</c:v>
                </c:pt>
                <c:pt idx="12980">
                  <c:v>402.88</c:v>
                </c:pt>
                <c:pt idx="12981">
                  <c:v>402.88</c:v>
                </c:pt>
                <c:pt idx="12982">
                  <c:v>402.88</c:v>
                </c:pt>
                <c:pt idx="12983">
                  <c:v>402.88</c:v>
                </c:pt>
                <c:pt idx="12984">
                  <c:v>402.88</c:v>
                </c:pt>
                <c:pt idx="12985">
                  <c:v>402.88</c:v>
                </c:pt>
                <c:pt idx="12986">
                  <c:v>401.91999999999962</c:v>
                </c:pt>
                <c:pt idx="12987">
                  <c:v>401.91999999999962</c:v>
                </c:pt>
                <c:pt idx="12988">
                  <c:v>402.88</c:v>
                </c:pt>
                <c:pt idx="12989">
                  <c:v>401.91999999999962</c:v>
                </c:pt>
                <c:pt idx="12990">
                  <c:v>401.91999999999962</c:v>
                </c:pt>
                <c:pt idx="12991">
                  <c:v>400.96</c:v>
                </c:pt>
                <c:pt idx="12992">
                  <c:v>401.91999999999962</c:v>
                </c:pt>
                <c:pt idx="12993">
                  <c:v>401.91999999999962</c:v>
                </c:pt>
                <c:pt idx="12994">
                  <c:v>400.96</c:v>
                </c:pt>
                <c:pt idx="12995">
                  <c:v>402.88</c:v>
                </c:pt>
                <c:pt idx="12996">
                  <c:v>402.88</c:v>
                </c:pt>
                <c:pt idx="12997">
                  <c:v>404.8</c:v>
                </c:pt>
                <c:pt idx="12998">
                  <c:v>403.84000000000032</c:v>
                </c:pt>
                <c:pt idx="12999">
                  <c:v>403.84000000000032</c:v>
                </c:pt>
                <c:pt idx="13000">
                  <c:v>405.76</c:v>
                </c:pt>
                <c:pt idx="13001">
                  <c:v>404.8</c:v>
                </c:pt>
                <c:pt idx="13002">
                  <c:v>404.8</c:v>
                </c:pt>
                <c:pt idx="13003">
                  <c:v>404.8</c:v>
                </c:pt>
                <c:pt idx="13004">
                  <c:v>404.8</c:v>
                </c:pt>
                <c:pt idx="13005">
                  <c:v>404.8</c:v>
                </c:pt>
                <c:pt idx="13006">
                  <c:v>405.76</c:v>
                </c:pt>
                <c:pt idx="13007">
                  <c:v>405.76</c:v>
                </c:pt>
                <c:pt idx="13008">
                  <c:v>405.76</c:v>
                </c:pt>
                <c:pt idx="13009">
                  <c:v>406.71999999999969</c:v>
                </c:pt>
                <c:pt idx="13010">
                  <c:v>406.71999999999969</c:v>
                </c:pt>
                <c:pt idx="13011">
                  <c:v>406.71999999999969</c:v>
                </c:pt>
                <c:pt idx="13012">
                  <c:v>409.91999999999962</c:v>
                </c:pt>
                <c:pt idx="13013">
                  <c:v>408</c:v>
                </c:pt>
                <c:pt idx="13014">
                  <c:v>408</c:v>
                </c:pt>
                <c:pt idx="13015">
                  <c:v>409.91999999999962</c:v>
                </c:pt>
                <c:pt idx="13016">
                  <c:v>409.91999999999962</c:v>
                </c:pt>
                <c:pt idx="13017">
                  <c:v>409.91999999999962</c:v>
                </c:pt>
                <c:pt idx="13018">
                  <c:v>408.96</c:v>
                </c:pt>
                <c:pt idx="13019">
                  <c:v>410.88</c:v>
                </c:pt>
                <c:pt idx="13020">
                  <c:v>410.88</c:v>
                </c:pt>
                <c:pt idx="13021">
                  <c:v>413.76</c:v>
                </c:pt>
                <c:pt idx="13022">
                  <c:v>417.91999999999962</c:v>
                </c:pt>
                <c:pt idx="13023">
                  <c:v>417.91999999999962</c:v>
                </c:pt>
                <c:pt idx="13024">
                  <c:v>429.76</c:v>
                </c:pt>
                <c:pt idx="13025">
                  <c:v>440</c:v>
                </c:pt>
                <c:pt idx="13026">
                  <c:v>449.91999999999962</c:v>
                </c:pt>
                <c:pt idx="13027">
                  <c:v>449.91999999999962</c:v>
                </c:pt>
                <c:pt idx="13028">
                  <c:v>452.8</c:v>
                </c:pt>
                <c:pt idx="13029">
                  <c:v>456</c:v>
                </c:pt>
                <c:pt idx="13030">
                  <c:v>456</c:v>
                </c:pt>
                <c:pt idx="13031">
                  <c:v>464</c:v>
                </c:pt>
                <c:pt idx="13032">
                  <c:v>472.96</c:v>
                </c:pt>
                <c:pt idx="13033">
                  <c:v>472.96</c:v>
                </c:pt>
                <c:pt idx="13034">
                  <c:v>470.71999999999969</c:v>
                </c:pt>
                <c:pt idx="13035">
                  <c:v>698.88</c:v>
                </c:pt>
                <c:pt idx="13036">
                  <c:v>702.72</c:v>
                </c:pt>
                <c:pt idx="13037">
                  <c:v>790.4</c:v>
                </c:pt>
                <c:pt idx="13038">
                  <c:v>917.76</c:v>
                </c:pt>
                <c:pt idx="13039">
                  <c:v>1072.6399999999999</c:v>
                </c:pt>
                <c:pt idx="13040">
                  <c:v>1159.6799999999998</c:v>
                </c:pt>
                <c:pt idx="13041">
                  <c:v>1294.72</c:v>
                </c:pt>
                <c:pt idx="13042">
                  <c:v>1432.32</c:v>
                </c:pt>
                <c:pt idx="13043">
                  <c:v>1671.6799999999998</c:v>
                </c:pt>
                <c:pt idx="13044">
                  <c:v>1807.36</c:v>
                </c:pt>
                <c:pt idx="13045">
                  <c:v>1122.56</c:v>
                </c:pt>
                <c:pt idx="13046">
                  <c:v>956.8</c:v>
                </c:pt>
                <c:pt idx="13047">
                  <c:v>1043.8399999999999</c:v>
                </c:pt>
                <c:pt idx="13048">
                  <c:v>890.88</c:v>
                </c:pt>
                <c:pt idx="13049">
                  <c:v>912.64</c:v>
                </c:pt>
                <c:pt idx="13050">
                  <c:v>1134.72</c:v>
                </c:pt>
                <c:pt idx="13051">
                  <c:v>949.76</c:v>
                </c:pt>
                <c:pt idx="13052">
                  <c:v>989.43999999999949</c:v>
                </c:pt>
                <c:pt idx="13053">
                  <c:v>1099.52</c:v>
                </c:pt>
                <c:pt idx="13054">
                  <c:v>1129.5999999999999</c:v>
                </c:pt>
                <c:pt idx="13055">
                  <c:v>1132.8</c:v>
                </c:pt>
                <c:pt idx="13056">
                  <c:v>1340.1599999999999</c:v>
                </c:pt>
                <c:pt idx="13057">
                  <c:v>1095.6799999999998</c:v>
                </c:pt>
                <c:pt idx="13058">
                  <c:v>915.83999999999946</c:v>
                </c:pt>
                <c:pt idx="13059">
                  <c:v>1555.2</c:v>
                </c:pt>
                <c:pt idx="13060">
                  <c:v>1248.6399999999999</c:v>
                </c:pt>
                <c:pt idx="13061">
                  <c:v>853.76</c:v>
                </c:pt>
                <c:pt idx="13062">
                  <c:v>912.64</c:v>
                </c:pt>
                <c:pt idx="13063">
                  <c:v>885.76</c:v>
                </c:pt>
                <c:pt idx="13064">
                  <c:v>876.8</c:v>
                </c:pt>
                <c:pt idx="13065">
                  <c:v>902.4</c:v>
                </c:pt>
                <c:pt idx="13066">
                  <c:v>892.8</c:v>
                </c:pt>
                <c:pt idx="13067">
                  <c:v>882.56</c:v>
                </c:pt>
                <c:pt idx="13068">
                  <c:v>872.95999999999947</c:v>
                </c:pt>
                <c:pt idx="13069">
                  <c:v>852.48</c:v>
                </c:pt>
                <c:pt idx="13070">
                  <c:v>842.88</c:v>
                </c:pt>
                <c:pt idx="13071">
                  <c:v>998.4</c:v>
                </c:pt>
                <c:pt idx="13072">
                  <c:v>910.72</c:v>
                </c:pt>
                <c:pt idx="13073">
                  <c:v>984.95999999999947</c:v>
                </c:pt>
                <c:pt idx="13074">
                  <c:v>1000.9599999999994</c:v>
                </c:pt>
                <c:pt idx="13075">
                  <c:v>1036.8</c:v>
                </c:pt>
                <c:pt idx="13076">
                  <c:v>1091.8399999999999</c:v>
                </c:pt>
                <c:pt idx="13077">
                  <c:v>1300.48</c:v>
                </c:pt>
                <c:pt idx="13078">
                  <c:v>1129.5999999999999</c:v>
                </c:pt>
                <c:pt idx="13079">
                  <c:v>1303.6799999999998</c:v>
                </c:pt>
                <c:pt idx="13080">
                  <c:v>1850.8799999999999</c:v>
                </c:pt>
                <c:pt idx="13081">
                  <c:v>1557.76</c:v>
                </c:pt>
                <c:pt idx="13082">
                  <c:v>999.68000000000052</c:v>
                </c:pt>
                <c:pt idx="13083">
                  <c:v>995.83999999999946</c:v>
                </c:pt>
                <c:pt idx="13084">
                  <c:v>1134.72</c:v>
                </c:pt>
                <c:pt idx="13085">
                  <c:v>1239.6799999999998</c:v>
                </c:pt>
                <c:pt idx="13086">
                  <c:v>995.83999999999946</c:v>
                </c:pt>
                <c:pt idx="13087">
                  <c:v>1161.5999999999999</c:v>
                </c:pt>
                <c:pt idx="13088">
                  <c:v>933.76</c:v>
                </c:pt>
                <c:pt idx="13089">
                  <c:v>1115.52</c:v>
                </c:pt>
                <c:pt idx="13090">
                  <c:v>865.92</c:v>
                </c:pt>
                <c:pt idx="13091">
                  <c:v>1648.6399999999999</c:v>
                </c:pt>
                <c:pt idx="13092">
                  <c:v>988.8</c:v>
                </c:pt>
                <c:pt idx="13093">
                  <c:v>902.4</c:v>
                </c:pt>
                <c:pt idx="13094">
                  <c:v>914.56</c:v>
                </c:pt>
                <c:pt idx="13095">
                  <c:v>876.8</c:v>
                </c:pt>
                <c:pt idx="13096">
                  <c:v>836.48</c:v>
                </c:pt>
                <c:pt idx="13097">
                  <c:v>803.83999999999946</c:v>
                </c:pt>
                <c:pt idx="13098">
                  <c:v>793.6</c:v>
                </c:pt>
                <c:pt idx="13099">
                  <c:v>765.43999999999949</c:v>
                </c:pt>
                <c:pt idx="13100">
                  <c:v>766.72</c:v>
                </c:pt>
                <c:pt idx="13101">
                  <c:v>726.4</c:v>
                </c:pt>
                <c:pt idx="13102">
                  <c:v>708.48</c:v>
                </c:pt>
                <c:pt idx="13103">
                  <c:v>688</c:v>
                </c:pt>
                <c:pt idx="13104">
                  <c:v>698.88</c:v>
                </c:pt>
                <c:pt idx="13105">
                  <c:v>698.88</c:v>
                </c:pt>
                <c:pt idx="13106">
                  <c:v>677.76</c:v>
                </c:pt>
                <c:pt idx="13107">
                  <c:v>667.52</c:v>
                </c:pt>
                <c:pt idx="13108">
                  <c:v>677.76</c:v>
                </c:pt>
                <c:pt idx="13109">
                  <c:v>657.92</c:v>
                </c:pt>
                <c:pt idx="13110">
                  <c:v>657.92</c:v>
                </c:pt>
                <c:pt idx="13111">
                  <c:v>637.76</c:v>
                </c:pt>
                <c:pt idx="13112">
                  <c:v>627.83999999999946</c:v>
                </c:pt>
                <c:pt idx="13113">
                  <c:v>617.91999999999996</c:v>
                </c:pt>
                <c:pt idx="13114">
                  <c:v>608</c:v>
                </c:pt>
                <c:pt idx="13115">
                  <c:v>587.83999999999946</c:v>
                </c:pt>
                <c:pt idx="13116">
                  <c:v>587.83999999999946</c:v>
                </c:pt>
                <c:pt idx="13117">
                  <c:v>568.95999999999947</c:v>
                </c:pt>
                <c:pt idx="13118">
                  <c:v>568.95999999999947</c:v>
                </c:pt>
                <c:pt idx="13119">
                  <c:v>558.72</c:v>
                </c:pt>
                <c:pt idx="13120">
                  <c:v>552.95999999999947</c:v>
                </c:pt>
                <c:pt idx="13121">
                  <c:v>542.72</c:v>
                </c:pt>
                <c:pt idx="13122">
                  <c:v>542.72</c:v>
                </c:pt>
                <c:pt idx="13123">
                  <c:v>532.79999999999995</c:v>
                </c:pt>
                <c:pt idx="13124">
                  <c:v>529.91999999999996</c:v>
                </c:pt>
                <c:pt idx="13125">
                  <c:v>529.91999999999996</c:v>
                </c:pt>
                <c:pt idx="13126">
                  <c:v>525.76</c:v>
                </c:pt>
                <c:pt idx="13127">
                  <c:v>515.83999999999946</c:v>
                </c:pt>
                <c:pt idx="13128">
                  <c:v>514.88</c:v>
                </c:pt>
                <c:pt idx="13129">
                  <c:v>514.88</c:v>
                </c:pt>
                <c:pt idx="13130">
                  <c:v>506.88</c:v>
                </c:pt>
                <c:pt idx="13131">
                  <c:v>504</c:v>
                </c:pt>
                <c:pt idx="13132">
                  <c:v>504</c:v>
                </c:pt>
                <c:pt idx="13133">
                  <c:v>496.96</c:v>
                </c:pt>
                <c:pt idx="13134">
                  <c:v>493.76</c:v>
                </c:pt>
                <c:pt idx="13135">
                  <c:v>493.76</c:v>
                </c:pt>
                <c:pt idx="13136">
                  <c:v>488.96</c:v>
                </c:pt>
                <c:pt idx="13137">
                  <c:v>484.8</c:v>
                </c:pt>
                <c:pt idx="13138">
                  <c:v>484.8</c:v>
                </c:pt>
                <c:pt idx="13139">
                  <c:v>480</c:v>
                </c:pt>
                <c:pt idx="13140">
                  <c:v>478.71999999999969</c:v>
                </c:pt>
                <c:pt idx="13141">
                  <c:v>478.71999999999969</c:v>
                </c:pt>
                <c:pt idx="13142">
                  <c:v>474.88</c:v>
                </c:pt>
                <c:pt idx="13143">
                  <c:v>477.76</c:v>
                </c:pt>
                <c:pt idx="13144">
                  <c:v>477.76</c:v>
                </c:pt>
                <c:pt idx="13145">
                  <c:v>476.8</c:v>
                </c:pt>
                <c:pt idx="13146">
                  <c:v>476.8</c:v>
                </c:pt>
                <c:pt idx="13147">
                  <c:v>476.8</c:v>
                </c:pt>
                <c:pt idx="13148">
                  <c:v>474.88</c:v>
                </c:pt>
                <c:pt idx="13149">
                  <c:v>473.91999999999962</c:v>
                </c:pt>
                <c:pt idx="13150">
                  <c:v>473.91999999999962</c:v>
                </c:pt>
                <c:pt idx="13151">
                  <c:v>470.71999999999969</c:v>
                </c:pt>
                <c:pt idx="13152">
                  <c:v>468.8</c:v>
                </c:pt>
                <c:pt idx="13153">
                  <c:v>468.8</c:v>
                </c:pt>
                <c:pt idx="13154">
                  <c:v>466.88</c:v>
                </c:pt>
                <c:pt idx="13155">
                  <c:v>465.91999999999962</c:v>
                </c:pt>
                <c:pt idx="13156">
                  <c:v>465.91999999999962</c:v>
                </c:pt>
                <c:pt idx="13157">
                  <c:v>466.88</c:v>
                </c:pt>
                <c:pt idx="13158">
                  <c:v>466.88</c:v>
                </c:pt>
                <c:pt idx="13159">
                  <c:v>466.88</c:v>
                </c:pt>
                <c:pt idx="13160">
                  <c:v>464.96</c:v>
                </c:pt>
                <c:pt idx="13161">
                  <c:v>462.71999999999969</c:v>
                </c:pt>
                <c:pt idx="13162">
                  <c:v>462.71999999999969</c:v>
                </c:pt>
                <c:pt idx="13163">
                  <c:v>464.96</c:v>
                </c:pt>
                <c:pt idx="13164">
                  <c:v>469.76</c:v>
                </c:pt>
                <c:pt idx="13165">
                  <c:v>469.76</c:v>
                </c:pt>
                <c:pt idx="13166">
                  <c:v>474.88</c:v>
                </c:pt>
                <c:pt idx="13167">
                  <c:v>494.71999999999969</c:v>
                </c:pt>
                <c:pt idx="13168">
                  <c:v>494.71999999999969</c:v>
                </c:pt>
                <c:pt idx="13169">
                  <c:v>491.84000000000032</c:v>
                </c:pt>
                <c:pt idx="13170">
                  <c:v>531.83999999999946</c:v>
                </c:pt>
                <c:pt idx="13171">
                  <c:v>572.79999999999995</c:v>
                </c:pt>
                <c:pt idx="13172">
                  <c:v>612.79999999999995</c:v>
                </c:pt>
                <c:pt idx="13173">
                  <c:v>622.72</c:v>
                </c:pt>
                <c:pt idx="13174">
                  <c:v>662.4</c:v>
                </c:pt>
                <c:pt idx="13175">
                  <c:v>712.95999999999947</c:v>
                </c:pt>
                <c:pt idx="13176">
                  <c:v>744.95999999999947</c:v>
                </c:pt>
                <c:pt idx="13177">
                  <c:v>744.95999999999947</c:v>
                </c:pt>
                <c:pt idx="13178">
                  <c:v>733.43999999999949</c:v>
                </c:pt>
                <c:pt idx="13179">
                  <c:v>723.83999999999946</c:v>
                </c:pt>
                <c:pt idx="13180">
                  <c:v>733.43999999999949</c:v>
                </c:pt>
                <c:pt idx="13181">
                  <c:v>763.52</c:v>
                </c:pt>
                <c:pt idx="13182">
                  <c:v>804.48</c:v>
                </c:pt>
                <c:pt idx="13183">
                  <c:v>824.95999999999947</c:v>
                </c:pt>
                <c:pt idx="13184">
                  <c:v>902.4</c:v>
                </c:pt>
                <c:pt idx="13185">
                  <c:v>962.56</c:v>
                </c:pt>
                <c:pt idx="13186">
                  <c:v>907.52</c:v>
                </c:pt>
                <c:pt idx="13187">
                  <c:v>936.95999999999947</c:v>
                </c:pt>
                <c:pt idx="13188">
                  <c:v>946.56</c:v>
                </c:pt>
                <c:pt idx="13189">
                  <c:v>926.72</c:v>
                </c:pt>
                <c:pt idx="13190">
                  <c:v>906.88</c:v>
                </c:pt>
                <c:pt idx="13191">
                  <c:v>906.88</c:v>
                </c:pt>
                <c:pt idx="13192">
                  <c:v>907.52</c:v>
                </c:pt>
                <c:pt idx="13193">
                  <c:v>866.56</c:v>
                </c:pt>
                <c:pt idx="13194">
                  <c:v>866.56</c:v>
                </c:pt>
                <c:pt idx="13195">
                  <c:v>876.8</c:v>
                </c:pt>
                <c:pt idx="13196">
                  <c:v>918.4</c:v>
                </c:pt>
                <c:pt idx="13197">
                  <c:v>1234.56</c:v>
                </c:pt>
                <c:pt idx="13198">
                  <c:v>999.68000000000052</c:v>
                </c:pt>
                <c:pt idx="13199">
                  <c:v>989.43999999999949</c:v>
                </c:pt>
                <c:pt idx="13200">
                  <c:v>979.83999999999946</c:v>
                </c:pt>
                <c:pt idx="13201">
                  <c:v>969.6</c:v>
                </c:pt>
                <c:pt idx="13202">
                  <c:v>960.64</c:v>
                </c:pt>
                <c:pt idx="13203">
                  <c:v>940.8</c:v>
                </c:pt>
                <c:pt idx="13204">
                  <c:v>920.95999999999947</c:v>
                </c:pt>
                <c:pt idx="13205">
                  <c:v>939.52</c:v>
                </c:pt>
                <c:pt idx="13206">
                  <c:v>963.83999999999946</c:v>
                </c:pt>
                <c:pt idx="13207">
                  <c:v>996.48</c:v>
                </c:pt>
                <c:pt idx="13208">
                  <c:v>1037.44</c:v>
                </c:pt>
                <c:pt idx="13209">
                  <c:v>1057.92</c:v>
                </c:pt>
                <c:pt idx="13210">
                  <c:v>1046.4000000000001</c:v>
                </c:pt>
                <c:pt idx="13211">
                  <c:v>1024.6399999999999</c:v>
                </c:pt>
                <c:pt idx="13212">
                  <c:v>962.56</c:v>
                </c:pt>
                <c:pt idx="13213">
                  <c:v>922.88</c:v>
                </c:pt>
                <c:pt idx="13214">
                  <c:v>922.88</c:v>
                </c:pt>
                <c:pt idx="13215">
                  <c:v>942.72</c:v>
                </c:pt>
                <c:pt idx="13216">
                  <c:v>1027.8399999999999</c:v>
                </c:pt>
                <c:pt idx="13217">
                  <c:v>1043.8399999999999</c:v>
                </c:pt>
                <c:pt idx="13218">
                  <c:v>1053.44</c:v>
                </c:pt>
                <c:pt idx="13219">
                  <c:v>1053.44</c:v>
                </c:pt>
                <c:pt idx="13220">
                  <c:v>1053.44</c:v>
                </c:pt>
                <c:pt idx="13221">
                  <c:v>1258.8799999999999</c:v>
                </c:pt>
                <c:pt idx="13222">
                  <c:v>1228.8</c:v>
                </c:pt>
                <c:pt idx="13223">
                  <c:v>1051.52</c:v>
                </c:pt>
                <c:pt idx="13224">
                  <c:v>1031.6799999999998</c:v>
                </c:pt>
                <c:pt idx="13225">
                  <c:v>1011.8399999999992</c:v>
                </c:pt>
                <c:pt idx="13226">
                  <c:v>981.76</c:v>
                </c:pt>
                <c:pt idx="13227">
                  <c:v>1322.24</c:v>
                </c:pt>
                <c:pt idx="13228">
                  <c:v>1056</c:v>
                </c:pt>
                <c:pt idx="13229">
                  <c:v>1002.88</c:v>
                </c:pt>
                <c:pt idx="13230">
                  <c:v>968.95999999999947</c:v>
                </c:pt>
                <c:pt idx="13231">
                  <c:v>1297.92</c:v>
                </c:pt>
                <c:pt idx="13232">
                  <c:v>926.72</c:v>
                </c:pt>
                <c:pt idx="13233">
                  <c:v>1260.8</c:v>
                </c:pt>
                <c:pt idx="13234">
                  <c:v>858.88</c:v>
                </c:pt>
                <c:pt idx="13235">
                  <c:v>901.76</c:v>
                </c:pt>
                <c:pt idx="13236">
                  <c:v>881.92</c:v>
                </c:pt>
                <c:pt idx="13237">
                  <c:v>861.43999999999949</c:v>
                </c:pt>
                <c:pt idx="13238">
                  <c:v>841.6</c:v>
                </c:pt>
                <c:pt idx="13239">
                  <c:v>832</c:v>
                </c:pt>
                <c:pt idx="13240">
                  <c:v>811.52</c:v>
                </c:pt>
                <c:pt idx="13241">
                  <c:v>791.68000000000052</c:v>
                </c:pt>
                <c:pt idx="13242">
                  <c:v>781.43999999999949</c:v>
                </c:pt>
                <c:pt idx="13243">
                  <c:v>771.83999999999946</c:v>
                </c:pt>
                <c:pt idx="13244">
                  <c:v>752</c:v>
                </c:pt>
                <c:pt idx="13245">
                  <c:v>741.76</c:v>
                </c:pt>
                <c:pt idx="13246">
                  <c:v>721.92</c:v>
                </c:pt>
                <c:pt idx="13247">
                  <c:v>721.92</c:v>
                </c:pt>
                <c:pt idx="13248">
                  <c:v>711.68000000000052</c:v>
                </c:pt>
                <c:pt idx="13249">
                  <c:v>701.43999999999949</c:v>
                </c:pt>
                <c:pt idx="13250">
                  <c:v>691.83999999999946</c:v>
                </c:pt>
                <c:pt idx="13251">
                  <c:v>691.83999999999946</c:v>
                </c:pt>
                <c:pt idx="13252">
                  <c:v>684.8</c:v>
                </c:pt>
                <c:pt idx="13253">
                  <c:v>674.56</c:v>
                </c:pt>
                <c:pt idx="13254">
                  <c:v>664.95999999999947</c:v>
                </c:pt>
                <c:pt idx="13255">
                  <c:v>654.72</c:v>
                </c:pt>
                <c:pt idx="13256">
                  <c:v>644.79999999999995</c:v>
                </c:pt>
                <c:pt idx="13257">
                  <c:v>634.88</c:v>
                </c:pt>
                <c:pt idx="13258">
                  <c:v>624.95999999999947</c:v>
                </c:pt>
                <c:pt idx="13259">
                  <c:v>614.72</c:v>
                </c:pt>
                <c:pt idx="13260">
                  <c:v>604.79999999999995</c:v>
                </c:pt>
                <c:pt idx="13261">
                  <c:v>595.83999999999946</c:v>
                </c:pt>
                <c:pt idx="13262">
                  <c:v>595.83999999999946</c:v>
                </c:pt>
                <c:pt idx="13263">
                  <c:v>586.88</c:v>
                </c:pt>
                <c:pt idx="13264">
                  <c:v>578.88</c:v>
                </c:pt>
                <c:pt idx="13265">
                  <c:v>578.88</c:v>
                </c:pt>
                <c:pt idx="13266">
                  <c:v>568.95999999999947</c:v>
                </c:pt>
                <c:pt idx="13267">
                  <c:v>558.72</c:v>
                </c:pt>
                <c:pt idx="13268">
                  <c:v>554.88</c:v>
                </c:pt>
                <c:pt idx="13269">
                  <c:v>554.88</c:v>
                </c:pt>
                <c:pt idx="13270">
                  <c:v>545.91999999999996</c:v>
                </c:pt>
                <c:pt idx="13271">
                  <c:v>539.83999999999946</c:v>
                </c:pt>
                <c:pt idx="13272">
                  <c:v>539.83999999999946</c:v>
                </c:pt>
                <c:pt idx="13273">
                  <c:v>533.76</c:v>
                </c:pt>
                <c:pt idx="13274">
                  <c:v>528</c:v>
                </c:pt>
                <c:pt idx="13275">
                  <c:v>528</c:v>
                </c:pt>
                <c:pt idx="13276">
                  <c:v>524.79999999999995</c:v>
                </c:pt>
                <c:pt idx="13277">
                  <c:v>517.76</c:v>
                </c:pt>
                <c:pt idx="13278">
                  <c:v>517.76</c:v>
                </c:pt>
                <c:pt idx="13279">
                  <c:v>512</c:v>
                </c:pt>
                <c:pt idx="13280">
                  <c:v>506.88</c:v>
                </c:pt>
                <c:pt idx="13281">
                  <c:v>506.88</c:v>
                </c:pt>
                <c:pt idx="13282">
                  <c:v>504</c:v>
                </c:pt>
                <c:pt idx="13283">
                  <c:v>498.88</c:v>
                </c:pt>
                <c:pt idx="13284">
                  <c:v>498.88</c:v>
                </c:pt>
                <c:pt idx="13285">
                  <c:v>496.96</c:v>
                </c:pt>
                <c:pt idx="13286">
                  <c:v>491.84000000000032</c:v>
                </c:pt>
                <c:pt idx="13287">
                  <c:v>491.84000000000032</c:v>
                </c:pt>
                <c:pt idx="13288">
                  <c:v>492.8</c:v>
                </c:pt>
                <c:pt idx="13289">
                  <c:v>490.88</c:v>
                </c:pt>
                <c:pt idx="13290">
                  <c:v>490.88</c:v>
                </c:pt>
                <c:pt idx="13291">
                  <c:v>488.96</c:v>
                </c:pt>
                <c:pt idx="13292">
                  <c:v>488.96</c:v>
                </c:pt>
                <c:pt idx="13293">
                  <c:v>488.96</c:v>
                </c:pt>
                <c:pt idx="13294">
                  <c:v>484.8</c:v>
                </c:pt>
                <c:pt idx="13295">
                  <c:v>483.84000000000032</c:v>
                </c:pt>
                <c:pt idx="13296">
                  <c:v>483.84000000000032</c:v>
                </c:pt>
                <c:pt idx="13297">
                  <c:v>480.96</c:v>
                </c:pt>
                <c:pt idx="13298">
                  <c:v>480</c:v>
                </c:pt>
                <c:pt idx="13299">
                  <c:v>480</c:v>
                </c:pt>
                <c:pt idx="13300">
                  <c:v>480</c:v>
                </c:pt>
                <c:pt idx="13301">
                  <c:v>476.8</c:v>
                </c:pt>
                <c:pt idx="13302">
                  <c:v>476.8</c:v>
                </c:pt>
                <c:pt idx="13303">
                  <c:v>472.96</c:v>
                </c:pt>
                <c:pt idx="13304">
                  <c:v>472</c:v>
                </c:pt>
                <c:pt idx="13305">
                  <c:v>472</c:v>
                </c:pt>
                <c:pt idx="13306">
                  <c:v>467.84000000000032</c:v>
                </c:pt>
                <c:pt idx="13307">
                  <c:v>466.88</c:v>
                </c:pt>
                <c:pt idx="13308">
                  <c:v>466.88</c:v>
                </c:pt>
                <c:pt idx="13309">
                  <c:v>467.84000000000032</c:v>
                </c:pt>
                <c:pt idx="13310">
                  <c:v>475.84000000000032</c:v>
                </c:pt>
                <c:pt idx="13311">
                  <c:v>516.79999999999995</c:v>
                </c:pt>
                <c:pt idx="13312">
                  <c:v>486.71999999999969</c:v>
                </c:pt>
                <c:pt idx="13313">
                  <c:v>486.71999999999969</c:v>
                </c:pt>
                <c:pt idx="13314">
                  <c:v>502.71999999999969</c:v>
                </c:pt>
                <c:pt idx="13315">
                  <c:v>512.95999999999947</c:v>
                </c:pt>
                <c:pt idx="13316">
                  <c:v>522.88</c:v>
                </c:pt>
                <c:pt idx="13317">
                  <c:v>542.72</c:v>
                </c:pt>
                <c:pt idx="13318">
                  <c:v>542.72</c:v>
                </c:pt>
                <c:pt idx="13319">
                  <c:v>593.91999999999996</c:v>
                </c:pt>
                <c:pt idx="13320">
                  <c:v>633.91999999999996</c:v>
                </c:pt>
                <c:pt idx="13321">
                  <c:v>643.83999999999946</c:v>
                </c:pt>
                <c:pt idx="13322">
                  <c:v>645.76</c:v>
                </c:pt>
                <c:pt idx="13323">
                  <c:v>645.76</c:v>
                </c:pt>
                <c:pt idx="13324">
                  <c:v>712.95999999999947</c:v>
                </c:pt>
                <c:pt idx="13325">
                  <c:v>712.95999999999947</c:v>
                </c:pt>
                <c:pt idx="13326">
                  <c:v>722.56</c:v>
                </c:pt>
                <c:pt idx="13327">
                  <c:v>728.95999999999947</c:v>
                </c:pt>
                <c:pt idx="13328">
                  <c:v>728.95999999999947</c:v>
                </c:pt>
                <c:pt idx="13329">
                  <c:v>724.48</c:v>
                </c:pt>
                <c:pt idx="13330">
                  <c:v>754.56</c:v>
                </c:pt>
                <c:pt idx="13331">
                  <c:v>774.4</c:v>
                </c:pt>
                <c:pt idx="13332">
                  <c:v>1369.6</c:v>
                </c:pt>
                <c:pt idx="13333">
                  <c:v>919.68000000000052</c:v>
                </c:pt>
                <c:pt idx="13334">
                  <c:v>934.4</c:v>
                </c:pt>
                <c:pt idx="13335">
                  <c:v>840.95999999999947</c:v>
                </c:pt>
                <c:pt idx="13336">
                  <c:v>790.4</c:v>
                </c:pt>
                <c:pt idx="13337">
                  <c:v>791.68000000000052</c:v>
                </c:pt>
                <c:pt idx="13338">
                  <c:v>791.68000000000052</c:v>
                </c:pt>
                <c:pt idx="13339">
                  <c:v>809.6</c:v>
                </c:pt>
                <c:pt idx="13340">
                  <c:v>829.43999999999949</c:v>
                </c:pt>
                <c:pt idx="13341">
                  <c:v>840.95999999999947</c:v>
                </c:pt>
                <c:pt idx="13342">
                  <c:v>960.64</c:v>
                </c:pt>
                <c:pt idx="13343">
                  <c:v>952.95999999999947</c:v>
                </c:pt>
                <c:pt idx="13344">
                  <c:v>892.8</c:v>
                </c:pt>
                <c:pt idx="13345">
                  <c:v>841.6</c:v>
                </c:pt>
                <c:pt idx="13346">
                  <c:v>811.52</c:v>
                </c:pt>
                <c:pt idx="13347">
                  <c:v>801.92</c:v>
                </c:pt>
                <c:pt idx="13348">
                  <c:v>832.64</c:v>
                </c:pt>
                <c:pt idx="13349">
                  <c:v>812.8</c:v>
                </c:pt>
                <c:pt idx="13350">
                  <c:v>812.8</c:v>
                </c:pt>
                <c:pt idx="13351">
                  <c:v>812.8</c:v>
                </c:pt>
                <c:pt idx="13352">
                  <c:v>860.8</c:v>
                </c:pt>
                <c:pt idx="13353">
                  <c:v>870.4</c:v>
                </c:pt>
                <c:pt idx="13354">
                  <c:v>870.4</c:v>
                </c:pt>
                <c:pt idx="13355">
                  <c:v>870.4</c:v>
                </c:pt>
                <c:pt idx="13356">
                  <c:v>870.4</c:v>
                </c:pt>
                <c:pt idx="13357">
                  <c:v>880.64</c:v>
                </c:pt>
                <c:pt idx="13358">
                  <c:v>890.88</c:v>
                </c:pt>
                <c:pt idx="13359">
                  <c:v>914.56</c:v>
                </c:pt>
                <c:pt idx="13360">
                  <c:v>925.43999999999949</c:v>
                </c:pt>
                <c:pt idx="13361">
                  <c:v>915.83999999999946</c:v>
                </c:pt>
                <c:pt idx="13362">
                  <c:v>905.6</c:v>
                </c:pt>
                <c:pt idx="13363">
                  <c:v>896</c:v>
                </c:pt>
                <c:pt idx="13364">
                  <c:v>896</c:v>
                </c:pt>
                <c:pt idx="13365">
                  <c:v>896</c:v>
                </c:pt>
                <c:pt idx="13366">
                  <c:v>944.64</c:v>
                </c:pt>
                <c:pt idx="13367">
                  <c:v>864</c:v>
                </c:pt>
                <c:pt idx="13368">
                  <c:v>873.6</c:v>
                </c:pt>
                <c:pt idx="13369">
                  <c:v>884.48</c:v>
                </c:pt>
                <c:pt idx="13370">
                  <c:v>873.6</c:v>
                </c:pt>
                <c:pt idx="13371">
                  <c:v>915.83999999999946</c:v>
                </c:pt>
                <c:pt idx="13372">
                  <c:v>848</c:v>
                </c:pt>
                <c:pt idx="13373">
                  <c:v>827.52</c:v>
                </c:pt>
                <c:pt idx="13374">
                  <c:v>848</c:v>
                </c:pt>
                <c:pt idx="13375">
                  <c:v>827.52</c:v>
                </c:pt>
                <c:pt idx="13376">
                  <c:v>817.92</c:v>
                </c:pt>
                <c:pt idx="13377">
                  <c:v>1275.52</c:v>
                </c:pt>
                <c:pt idx="13378">
                  <c:v>1037.44</c:v>
                </c:pt>
                <c:pt idx="13379">
                  <c:v>835.83999999999946</c:v>
                </c:pt>
                <c:pt idx="13380">
                  <c:v>743.68000000000052</c:v>
                </c:pt>
                <c:pt idx="13381">
                  <c:v>723.83999999999946</c:v>
                </c:pt>
                <c:pt idx="13382">
                  <c:v>693.76</c:v>
                </c:pt>
                <c:pt idx="13383">
                  <c:v>683.52</c:v>
                </c:pt>
                <c:pt idx="13384">
                  <c:v>692.48</c:v>
                </c:pt>
                <c:pt idx="13385">
                  <c:v>713.6</c:v>
                </c:pt>
                <c:pt idx="13386">
                  <c:v>712.95999999999947</c:v>
                </c:pt>
                <c:pt idx="13387">
                  <c:v>702.72</c:v>
                </c:pt>
                <c:pt idx="13388">
                  <c:v>887.68000000000052</c:v>
                </c:pt>
                <c:pt idx="13389">
                  <c:v>866.56</c:v>
                </c:pt>
                <c:pt idx="13390">
                  <c:v>856.95999999999947</c:v>
                </c:pt>
                <c:pt idx="13391">
                  <c:v>867.83999999999946</c:v>
                </c:pt>
                <c:pt idx="13392">
                  <c:v>846.72</c:v>
                </c:pt>
                <c:pt idx="13393">
                  <c:v>816.64</c:v>
                </c:pt>
                <c:pt idx="13394">
                  <c:v>816.64</c:v>
                </c:pt>
                <c:pt idx="13395">
                  <c:v>786.56</c:v>
                </c:pt>
                <c:pt idx="13396">
                  <c:v>776.95999999999947</c:v>
                </c:pt>
                <c:pt idx="13397">
                  <c:v>746.88</c:v>
                </c:pt>
                <c:pt idx="13398">
                  <c:v>736.64</c:v>
                </c:pt>
                <c:pt idx="13399">
                  <c:v>716.8</c:v>
                </c:pt>
                <c:pt idx="13400">
                  <c:v>696.95999999999947</c:v>
                </c:pt>
                <c:pt idx="13401">
                  <c:v>696.95999999999947</c:v>
                </c:pt>
                <c:pt idx="13402">
                  <c:v>666.88</c:v>
                </c:pt>
                <c:pt idx="13403">
                  <c:v>666.88</c:v>
                </c:pt>
                <c:pt idx="13404">
                  <c:v>656.64</c:v>
                </c:pt>
                <c:pt idx="13405">
                  <c:v>656.64</c:v>
                </c:pt>
                <c:pt idx="13406">
                  <c:v>648.95999999999947</c:v>
                </c:pt>
                <c:pt idx="13407">
                  <c:v>638.72</c:v>
                </c:pt>
                <c:pt idx="13408">
                  <c:v>628.79999999999995</c:v>
                </c:pt>
                <c:pt idx="13409">
                  <c:v>618.88</c:v>
                </c:pt>
                <c:pt idx="13410">
                  <c:v>611.83999999999946</c:v>
                </c:pt>
                <c:pt idx="13411">
                  <c:v>601.91999999999996</c:v>
                </c:pt>
                <c:pt idx="13412">
                  <c:v>601.91999999999996</c:v>
                </c:pt>
                <c:pt idx="13413">
                  <c:v>592</c:v>
                </c:pt>
                <c:pt idx="13414">
                  <c:v>581.76</c:v>
                </c:pt>
                <c:pt idx="13415">
                  <c:v>571.83999999999946</c:v>
                </c:pt>
                <c:pt idx="13416">
                  <c:v>561.91999999999996</c:v>
                </c:pt>
                <c:pt idx="13417">
                  <c:v>552.95999999999947</c:v>
                </c:pt>
                <c:pt idx="13418">
                  <c:v>552.95999999999947</c:v>
                </c:pt>
                <c:pt idx="13419">
                  <c:v>549.76</c:v>
                </c:pt>
                <c:pt idx="13420">
                  <c:v>539.83999999999946</c:v>
                </c:pt>
                <c:pt idx="13421">
                  <c:v>539.83999999999946</c:v>
                </c:pt>
                <c:pt idx="13422">
                  <c:v>532.79999999999995</c:v>
                </c:pt>
                <c:pt idx="13423">
                  <c:v>526.72</c:v>
                </c:pt>
                <c:pt idx="13424">
                  <c:v>526.72</c:v>
                </c:pt>
                <c:pt idx="13425">
                  <c:v>521.91999999999996</c:v>
                </c:pt>
                <c:pt idx="13426">
                  <c:v>512</c:v>
                </c:pt>
                <c:pt idx="13427">
                  <c:v>512</c:v>
                </c:pt>
                <c:pt idx="13428">
                  <c:v>512</c:v>
                </c:pt>
                <c:pt idx="13429">
                  <c:v>506.88</c:v>
                </c:pt>
                <c:pt idx="13430">
                  <c:v>504</c:v>
                </c:pt>
                <c:pt idx="13431">
                  <c:v>504</c:v>
                </c:pt>
                <c:pt idx="13432">
                  <c:v>501.76</c:v>
                </c:pt>
                <c:pt idx="13433">
                  <c:v>499.84000000000032</c:v>
                </c:pt>
                <c:pt idx="13434">
                  <c:v>499.84000000000032</c:v>
                </c:pt>
                <c:pt idx="13435">
                  <c:v>496.96</c:v>
                </c:pt>
                <c:pt idx="13436">
                  <c:v>492.8</c:v>
                </c:pt>
                <c:pt idx="13437">
                  <c:v>492.8</c:v>
                </c:pt>
                <c:pt idx="13438">
                  <c:v>490.88</c:v>
                </c:pt>
                <c:pt idx="13439">
                  <c:v>488.96</c:v>
                </c:pt>
                <c:pt idx="13440">
                  <c:v>488.96</c:v>
                </c:pt>
                <c:pt idx="13441">
                  <c:v>485.76</c:v>
                </c:pt>
                <c:pt idx="13442">
                  <c:v>482.88</c:v>
                </c:pt>
                <c:pt idx="13443">
                  <c:v>482.88</c:v>
                </c:pt>
                <c:pt idx="13444">
                  <c:v>480.96</c:v>
                </c:pt>
                <c:pt idx="13445">
                  <c:v>480</c:v>
                </c:pt>
                <c:pt idx="13446">
                  <c:v>480</c:v>
                </c:pt>
                <c:pt idx="13447">
                  <c:v>476.8</c:v>
                </c:pt>
                <c:pt idx="13448">
                  <c:v>472.96</c:v>
                </c:pt>
                <c:pt idx="13449">
                  <c:v>472.96</c:v>
                </c:pt>
                <c:pt idx="13450">
                  <c:v>472.96</c:v>
                </c:pt>
                <c:pt idx="13451">
                  <c:v>470.71999999999969</c:v>
                </c:pt>
                <c:pt idx="13452">
                  <c:v>470.71999999999969</c:v>
                </c:pt>
                <c:pt idx="13453">
                  <c:v>473.91999999999962</c:v>
                </c:pt>
                <c:pt idx="13454">
                  <c:v>474.88</c:v>
                </c:pt>
                <c:pt idx="13455">
                  <c:v>484.8</c:v>
                </c:pt>
                <c:pt idx="13456">
                  <c:v>516.79999999999995</c:v>
                </c:pt>
                <c:pt idx="13457">
                  <c:v>506.88</c:v>
                </c:pt>
                <c:pt idx="13458">
                  <c:v>521.91999999999996</c:v>
                </c:pt>
                <c:pt idx="13459">
                  <c:v>521.91999999999996</c:v>
                </c:pt>
                <c:pt idx="13460">
                  <c:v>541.76</c:v>
                </c:pt>
                <c:pt idx="13461">
                  <c:v>603.83999999999946</c:v>
                </c:pt>
                <c:pt idx="13462">
                  <c:v>653.76</c:v>
                </c:pt>
                <c:pt idx="13463">
                  <c:v>723.83999999999946</c:v>
                </c:pt>
                <c:pt idx="13464">
                  <c:v>764.8</c:v>
                </c:pt>
                <c:pt idx="13465">
                  <c:v>804.48</c:v>
                </c:pt>
                <c:pt idx="13466">
                  <c:v>804.48</c:v>
                </c:pt>
                <c:pt idx="13467">
                  <c:v>807.68000000000052</c:v>
                </c:pt>
                <c:pt idx="13468">
                  <c:v>828.8</c:v>
                </c:pt>
                <c:pt idx="13469">
                  <c:v>859.52</c:v>
                </c:pt>
                <c:pt idx="13470">
                  <c:v>859.52</c:v>
                </c:pt>
                <c:pt idx="13471">
                  <c:v>890.88</c:v>
                </c:pt>
                <c:pt idx="13472">
                  <c:v>942.72</c:v>
                </c:pt>
                <c:pt idx="13473">
                  <c:v>1044.48</c:v>
                </c:pt>
                <c:pt idx="13474">
                  <c:v>1074.56</c:v>
                </c:pt>
                <c:pt idx="13475">
                  <c:v>1107.8399999999999</c:v>
                </c:pt>
                <c:pt idx="13476">
                  <c:v>1049.5999999999999</c:v>
                </c:pt>
                <c:pt idx="13477">
                  <c:v>985.6</c:v>
                </c:pt>
                <c:pt idx="13478">
                  <c:v>935.68000000000052</c:v>
                </c:pt>
                <c:pt idx="13479">
                  <c:v>949.76</c:v>
                </c:pt>
                <c:pt idx="13480">
                  <c:v>968.95999999999947</c:v>
                </c:pt>
                <c:pt idx="13481">
                  <c:v>1256.96</c:v>
                </c:pt>
                <c:pt idx="13482">
                  <c:v>1310.72</c:v>
                </c:pt>
                <c:pt idx="13483">
                  <c:v>1361.92</c:v>
                </c:pt>
                <c:pt idx="13484">
                  <c:v>1013.76</c:v>
                </c:pt>
                <c:pt idx="13485">
                  <c:v>1099.52</c:v>
                </c:pt>
                <c:pt idx="13486">
                  <c:v>1057.92</c:v>
                </c:pt>
                <c:pt idx="13487">
                  <c:v>1037.44</c:v>
                </c:pt>
                <c:pt idx="13488">
                  <c:v>1058.56</c:v>
                </c:pt>
                <c:pt idx="13489">
                  <c:v>1038.72</c:v>
                </c:pt>
                <c:pt idx="13490">
                  <c:v>1068.8</c:v>
                </c:pt>
                <c:pt idx="13491">
                  <c:v>1037.44</c:v>
                </c:pt>
                <c:pt idx="13492">
                  <c:v>1057.92</c:v>
                </c:pt>
                <c:pt idx="13493">
                  <c:v>1046.4000000000001</c:v>
                </c:pt>
                <c:pt idx="13494">
                  <c:v>1046.4000000000001</c:v>
                </c:pt>
                <c:pt idx="13495">
                  <c:v>1098.8799999999999</c:v>
                </c:pt>
                <c:pt idx="13496">
                  <c:v>1058.56</c:v>
                </c:pt>
                <c:pt idx="13497">
                  <c:v>1028.48</c:v>
                </c:pt>
                <c:pt idx="13498">
                  <c:v>1018.88</c:v>
                </c:pt>
                <c:pt idx="13499">
                  <c:v>1008.64</c:v>
                </c:pt>
                <c:pt idx="13500">
                  <c:v>988.8</c:v>
                </c:pt>
                <c:pt idx="13501">
                  <c:v>978.56</c:v>
                </c:pt>
                <c:pt idx="13502">
                  <c:v>968.95999999999947</c:v>
                </c:pt>
                <c:pt idx="13503">
                  <c:v>958.72</c:v>
                </c:pt>
                <c:pt idx="13504">
                  <c:v>1031.6799999999998</c:v>
                </c:pt>
                <c:pt idx="13505">
                  <c:v>1210.8799999999999</c:v>
                </c:pt>
                <c:pt idx="13506">
                  <c:v>1077.76</c:v>
                </c:pt>
                <c:pt idx="13507">
                  <c:v>1202.56</c:v>
                </c:pt>
                <c:pt idx="13508">
                  <c:v>1177.5999999999999</c:v>
                </c:pt>
                <c:pt idx="13509">
                  <c:v>1218.56</c:v>
                </c:pt>
                <c:pt idx="13510">
                  <c:v>1301.76</c:v>
                </c:pt>
                <c:pt idx="13511">
                  <c:v>1264</c:v>
                </c:pt>
                <c:pt idx="13512">
                  <c:v>1523.2</c:v>
                </c:pt>
                <c:pt idx="13513">
                  <c:v>1328.6399999999999</c:v>
                </c:pt>
                <c:pt idx="13514">
                  <c:v>1228.8</c:v>
                </c:pt>
                <c:pt idx="13515">
                  <c:v>1465.6</c:v>
                </c:pt>
                <c:pt idx="13516">
                  <c:v>1483.52</c:v>
                </c:pt>
                <c:pt idx="13517">
                  <c:v>1530.8799999999999</c:v>
                </c:pt>
                <c:pt idx="13518">
                  <c:v>1192.96</c:v>
                </c:pt>
                <c:pt idx="13519">
                  <c:v>1190.4000000000001</c:v>
                </c:pt>
                <c:pt idx="13520">
                  <c:v>1170.56</c:v>
                </c:pt>
                <c:pt idx="13521">
                  <c:v>1150.72</c:v>
                </c:pt>
                <c:pt idx="13522">
                  <c:v>1120.6399999999999</c:v>
                </c:pt>
                <c:pt idx="13523">
                  <c:v>1080.96</c:v>
                </c:pt>
                <c:pt idx="13524">
                  <c:v>1060.48</c:v>
                </c:pt>
                <c:pt idx="13525">
                  <c:v>1020.8</c:v>
                </c:pt>
                <c:pt idx="13526">
                  <c:v>1000.9599999999994</c:v>
                </c:pt>
                <c:pt idx="13527">
                  <c:v>970.88</c:v>
                </c:pt>
                <c:pt idx="13528">
                  <c:v>950.4</c:v>
                </c:pt>
                <c:pt idx="13529">
                  <c:v>919.68000000000052</c:v>
                </c:pt>
                <c:pt idx="13530">
                  <c:v>909.43999999999949</c:v>
                </c:pt>
                <c:pt idx="13531">
                  <c:v>880</c:v>
                </c:pt>
                <c:pt idx="13532">
                  <c:v>849.92</c:v>
                </c:pt>
                <c:pt idx="13533">
                  <c:v>829.43999999999949</c:v>
                </c:pt>
                <c:pt idx="13534">
                  <c:v>800</c:v>
                </c:pt>
                <c:pt idx="13535">
                  <c:v>778.88</c:v>
                </c:pt>
                <c:pt idx="13536">
                  <c:v>758.4</c:v>
                </c:pt>
                <c:pt idx="13537">
                  <c:v>748.8</c:v>
                </c:pt>
                <c:pt idx="13538">
                  <c:v>718.72</c:v>
                </c:pt>
                <c:pt idx="13539">
                  <c:v>708.48</c:v>
                </c:pt>
                <c:pt idx="13540">
                  <c:v>698.88</c:v>
                </c:pt>
                <c:pt idx="13541">
                  <c:v>678.4</c:v>
                </c:pt>
                <c:pt idx="13542">
                  <c:v>658.56</c:v>
                </c:pt>
                <c:pt idx="13543">
                  <c:v>638.72</c:v>
                </c:pt>
                <c:pt idx="13544">
                  <c:v>628.79999999999995</c:v>
                </c:pt>
                <c:pt idx="13545">
                  <c:v>618.88</c:v>
                </c:pt>
                <c:pt idx="13546">
                  <c:v>608.95999999999947</c:v>
                </c:pt>
                <c:pt idx="13547">
                  <c:v>598.72</c:v>
                </c:pt>
                <c:pt idx="13548">
                  <c:v>588.79999999999995</c:v>
                </c:pt>
                <c:pt idx="13549">
                  <c:v>578.88</c:v>
                </c:pt>
                <c:pt idx="13550">
                  <c:v>568.95999999999947</c:v>
                </c:pt>
                <c:pt idx="13551">
                  <c:v>560.95999999999947</c:v>
                </c:pt>
                <c:pt idx="13552">
                  <c:v>550.72</c:v>
                </c:pt>
                <c:pt idx="13553">
                  <c:v>550.72</c:v>
                </c:pt>
                <c:pt idx="13554">
                  <c:v>520.95999999999947</c:v>
                </c:pt>
                <c:pt idx="13555">
                  <c:v>510.71999999999969</c:v>
                </c:pt>
                <c:pt idx="13556">
                  <c:v>490.88</c:v>
                </c:pt>
                <c:pt idx="13557">
                  <c:v>480.96</c:v>
                </c:pt>
                <c:pt idx="13558">
                  <c:v>480.96</c:v>
                </c:pt>
                <c:pt idx="13559">
                  <c:v>478.71999999999969</c:v>
                </c:pt>
                <c:pt idx="13560">
                  <c:v>486.71999999999969</c:v>
                </c:pt>
                <c:pt idx="13561">
                  <c:v>486.71999999999969</c:v>
                </c:pt>
                <c:pt idx="13562">
                  <c:v>483.84000000000032</c:v>
                </c:pt>
                <c:pt idx="13563">
                  <c:v>480.96</c:v>
                </c:pt>
                <c:pt idx="13564">
                  <c:v>480.96</c:v>
                </c:pt>
                <c:pt idx="13565">
                  <c:v>478.71999999999969</c:v>
                </c:pt>
                <c:pt idx="13566">
                  <c:v>477.76</c:v>
                </c:pt>
                <c:pt idx="13567">
                  <c:v>477.76</c:v>
                </c:pt>
                <c:pt idx="13568">
                  <c:v>476.8</c:v>
                </c:pt>
                <c:pt idx="13569">
                  <c:v>472</c:v>
                </c:pt>
                <c:pt idx="13570">
                  <c:v>472</c:v>
                </c:pt>
                <c:pt idx="13571">
                  <c:v>466.88</c:v>
                </c:pt>
                <c:pt idx="13572">
                  <c:v>467.84000000000032</c:v>
                </c:pt>
                <c:pt idx="13573">
                  <c:v>467.84000000000032</c:v>
                </c:pt>
                <c:pt idx="13574">
                  <c:v>468.8</c:v>
                </c:pt>
                <c:pt idx="13575">
                  <c:v>464.96</c:v>
                </c:pt>
                <c:pt idx="13576">
                  <c:v>464.96</c:v>
                </c:pt>
                <c:pt idx="13577">
                  <c:v>466.88</c:v>
                </c:pt>
                <c:pt idx="13578">
                  <c:v>462.71999999999969</c:v>
                </c:pt>
                <c:pt idx="13579">
                  <c:v>462.71999999999969</c:v>
                </c:pt>
                <c:pt idx="13580">
                  <c:v>466.88</c:v>
                </c:pt>
                <c:pt idx="13581">
                  <c:v>464</c:v>
                </c:pt>
                <c:pt idx="13582">
                  <c:v>464</c:v>
                </c:pt>
                <c:pt idx="13583">
                  <c:v>460.8</c:v>
                </c:pt>
                <c:pt idx="13584">
                  <c:v>457.91999999999962</c:v>
                </c:pt>
                <c:pt idx="13585">
                  <c:v>457.91999999999962</c:v>
                </c:pt>
                <c:pt idx="13586">
                  <c:v>457.91999999999962</c:v>
                </c:pt>
                <c:pt idx="13587">
                  <c:v>457.91999999999962</c:v>
                </c:pt>
                <c:pt idx="13588">
                  <c:v>457.91999999999962</c:v>
                </c:pt>
                <c:pt idx="13589">
                  <c:v>458.88</c:v>
                </c:pt>
                <c:pt idx="13590">
                  <c:v>457.91999999999962</c:v>
                </c:pt>
                <c:pt idx="13591">
                  <c:v>457.91999999999962</c:v>
                </c:pt>
                <c:pt idx="13592">
                  <c:v>458.88</c:v>
                </c:pt>
                <c:pt idx="13593">
                  <c:v>456.96</c:v>
                </c:pt>
                <c:pt idx="13594">
                  <c:v>456.96</c:v>
                </c:pt>
                <c:pt idx="13595">
                  <c:v>456</c:v>
                </c:pt>
                <c:pt idx="13596">
                  <c:v>451.84000000000032</c:v>
                </c:pt>
                <c:pt idx="13597">
                  <c:v>451.84000000000032</c:v>
                </c:pt>
                <c:pt idx="13598">
                  <c:v>448.96</c:v>
                </c:pt>
                <c:pt idx="13599">
                  <c:v>451.84000000000032</c:v>
                </c:pt>
                <c:pt idx="13600">
                  <c:v>451.84000000000032</c:v>
                </c:pt>
                <c:pt idx="13601">
                  <c:v>512</c:v>
                </c:pt>
                <c:pt idx="13602">
                  <c:v>512</c:v>
                </c:pt>
                <c:pt idx="13603">
                  <c:v>512</c:v>
                </c:pt>
                <c:pt idx="13604">
                  <c:v>521.91999999999996</c:v>
                </c:pt>
                <c:pt idx="13605">
                  <c:v>517.76</c:v>
                </c:pt>
                <c:pt idx="13606">
                  <c:v>507.84000000000032</c:v>
                </c:pt>
                <c:pt idx="13607">
                  <c:v>477.76</c:v>
                </c:pt>
                <c:pt idx="13608">
                  <c:v>467.84000000000032</c:v>
                </c:pt>
                <c:pt idx="13609">
                  <c:v>462.71999999999969</c:v>
                </c:pt>
                <c:pt idx="13610">
                  <c:v>462.71999999999969</c:v>
                </c:pt>
                <c:pt idx="13611">
                  <c:v>458.88</c:v>
                </c:pt>
                <c:pt idx="13612">
                  <c:v>512</c:v>
                </c:pt>
                <c:pt idx="13613">
                  <c:v>717.43999999999949</c:v>
                </c:pt>
                <c:pt idx="13614">
                  <c:v>745.6</c:v>
                </c:pt>
                <c:pt idx="13615">
                  <c:v>685.43999999999949</c:v>
                </c:pt>
                <c:pt idx="13616">
                  <c:v>665.6</c:v>
                </c:pt>
                <c:pt idx="13617">
                  <c:v>665.6</c:v>
                </c:pt>
                <c:pt idx="13618">
                  <c:v>665.6</c:v>
                </c:pt>
                <c:pt idx="13619">
                  <c:v>695.68000000000052</c:v>
                </c:pt>
                <c:pt idx="13620">
                  <c:v>695.68000000000052</c:v>
                </c:pt>
                <c:pt idx="13621">
                  <c:v>700.8</c:v>
                </c:pt>
                <c:pt idx="13622">
                  <c:v>710.4</c:v>
                </c:pt>
                <c:pt idx="13623">
                  <c:v>826.88</c:v>
                </c:pt>
                <c:pt idx="13624">
                  <c:v>920.95999999999947</c:v>
                </c:pt>
                <c:pt idx="13625">
                  <c:v>1024</c:v>
                </c:pt>
                <c:pt idx="13626">
                  <c:v>1030.4000000000001</c:v>
                </c:pt>
                <c:pt idx="13627">
                  <c:v>1010.56</c:v>
                </c:pt>
                <c:pt idx="13628">
                  <c:v>980.48</c:v>
                </c:pt>
                <c:pt idx="13629">
                  <c:v>1011.8399999999992</c:v>
                </c:pt>
                <c:pt idx="13630">
                  <c:v>1041.92</c:v>
                </c:pt>
                <c:pt idx="13631">
                  <c:v>1101.44</c:v>
                </c:pt>
                <c:pt idx="13632">
                  <c:v>1121.92</c:v>
                </c:pt>
                <c:pt idx="13633">
                  <c:v>1161.5999999999999</c:v>
                </c:pt>
                <c:pt idx="13634">
                  <c:v>1214.72</c:v>
                </c:pt>
                <c:pt idx="13635">
                  <c:v>1213.44</c:v>
                </c:pt>
                <c:pt idx="13636">
                  <c:v>1201.92</c:v>
                </c:pt>
                <c:pt idx="13637">
                  <c:v>1074.56</c:v>
                </c:pt>
                <c:pt idx="13638">
                  <c:v>1064.96</c:v>
                </c:pt>
                <c:pt idx="13639">
                  <c:v>1074.56</c:v>
                </c:pt>
                <c:pt idx="13640">
                  <c:v>1094.4000000000001</c:v>
                </c:pt>
                <c:pt idx="13641">
                  <c:v>1084.8</c:v>
                </c:pt>
                <c:pt idx="13642">
                  <c:v>1134.72</c:v>
                </c:pt>
                <c:pt idx="13643">
                  <c:v>1124.48</c:v>
                </c:pt>
                <c:pt idx="13644">
                  <c:v>905.6</c:v>
                </c:pt>
                <c:pt idx="13645">
                  <c:v>843.52</c:v>
                </c:pt>
                <c:pt idx="13646">
                  <c:v>770.56</c:v>
                </c:pt>
                <c:pt idx="13647">
                  <c:v>718.72</c:v>
                </c:pt>
                <c:pt idx="13648">
                  <c:v>688.64</c:v>
                </c:pt>
                <c:pt idx="13649">
                  <c:v>658.56</c:v>
                </c:pt>
                <c:pt idx="13650">
                  <c:v>618.88</c:v>
                </c:pt>
                <c:pt idx="13651">
                  <c:v>598.72</c:v>
                </c:pt>
                <c:pt idx="13652">
                  <c:v>568.95999999999947</c:v>
                </c:pt>
                <c:pt idx="13653">
                  <c:v>558.72</c:v>
                </c:pt>
                <c:pt idx="13654">
                  <c:v>548.79999999999995</c:v>
                </c:pt>
                <c:pt idx="13655">
                  <c:v>538.88</c:v>
                </c:pt>
                <c:pt idx="13656">
                  <c:v>528.95999999999947</c:v>
                </c:pt>
                <c:pt idx="13657">
                  <c:v>518.72</c:v>
                </c:pt>
                <c:pt idx="13658">
                  <c:v>508.8</c:v>
                </c:pt>
                <c:pt idx="13659">
                  <c:v>498.88</c:v>
                </c:pt>
                <c:pt idx="13660">
                  <c:v>488.96</c:v>
                </c:pt>
                <c:pt idx="13661">
                  <c:v>478.71999999999969</c:v>
                </c:pt>
                <c:pt idx="13662">
                  <c:v>498.88</c:v>
                </c:pt>
                <c:pt idx="13663">
                  <c:v>488.96</c:v>
                </c:pt>
                <c:pt idx="13664">
                  <c:v>468.8</c:v>
                </c:pt>
                <c:pt idx="13665">
                  <c:v>458.88</c:v>
                </c:pt>
                <c:pt idx="13666">
                  <c:v>458.88</c:v>
                </c:pt>
                <c:pt idx="13667">
                  <c:v>448.96</c:v>
                </c:pt>
                <c:pt idx="13668">
                  <c:v>441.91999999999962</c:v>
                </c:pt>
                <c:pt idx="13669">
                  <c:v>441.91999999999962</c:v>
                </c:pt>
                <c:pt idx="13670">
                  <c:v>432.96</c:v>
                </c:pt>
                <c:pt idx="13671">
                  <c:v>430.71999999999969</c:v>
                </c:pt>
                <c:pt idx="13672">
                  <c:v>430.71999999999969</c:v>
                </c:pt>
                <c:pt idx="13673">
                  <c:v>429.76</c:v>
                </c:pt>
                <c:pt idx="13674">
                  <c:v>426.88</c:v>
                </c:pt>
                <c:pt idx="13675">
                  <c:v>426.88</c:v>
                </c:pt>
                <c:pt idx="13676">
                  <c:v>421.76</c:v>
                </c:pt>
                <c:pt idx="13677">
                  <c:v>421.76</c:v>
                </c:pt>
                <c:pt idx="13678">
                  <c:v>421.76</c:v>
                </c:pt>
                <c:pt idx="13679">
                  <c:v>421.76</c:v>
                </c:pt>
                <c:pt idx="13680">
                  <c:v>420.8</c:v>
                </c:pt>
                <c:pt idx="13681">
                  <c:v>420.8</c:v>
                </c:pt>
                <c:pt idx="13682">
                  <c:v>420.8</c:v>
                </c:pt>
                <c:pt idx="13683">
                  <c:v>422.71999999999969</c:v>
                </c:pt>
                <c:pt idx="13684">
                  <c:v>422.71999999999969</c:v>
                </c:pt>
                <c:pt idx="13685">
                  <c:v>424.96</c:v>
                </c:pt>
                <c:pt idx="13686">
                  <c:v>434.88</c:v>
                </c:pt>
                <c:pt idx="13687">
                  <c:v>428.8</c:v>
                </c:pt>
                <c:pt idx="13688">
                  <c:v>428.8</c:v>
                </c:pt>
                <c:pt idx="13689">
                  <c:v>428.8</c:v>
                </c:pt>
                <c:pt idx="13690">
                  <c:v>427.84000000000032</c:v>
                </c:pt>
                <c:pt idx="13691">
                  <c:v>427.84000000000032</c:v>
                </c:pt>
                <c:pt idx="13692">
                  <c:v>428.8</c:v>
                </c:pt>
                <c:pt idx="13693">
                  <c:v>427.84000000000032</c:v>
                </c:pt>
                <c:pt idx="13694">
                  <c:v>427.84000000000032</c:v>
                </c:pt>
                <c:pt idx="13695">
                  <c:v>430.71999999999969</c:v>
                </c:pt>
                <c:pt idx="13696">
                  <c:v>426.88</c:v>
                </c:pt>
                <c:pt idx="13697">
                  <c:v>426.88</c:v>
                </c:pt>
                <c:pt idx="13698">
                  <c:v>428.8</c:v>
                </c:pt>
                <c:pt idx="13699">
                  <c:v>428.8</c:v>
                </c:pt>
                <c:pt idx="13700">
                  <c:v>428.8</c:v>
                </c:pt>
                <c:pt idx="13701">
                  <c:v>427.84000000000032</c:v>
                </c:pt>
                <c:pt idx="13702">
                  <c:v>427.84000000000032</c:v>
                </c:pt>
                <c:pt idx="13703">
                  <c:v>427.84000000000032</c:v>
                </c:pt>
                <c:pt idx="13704">
                  <c:v>428.8</c:v>
                </c:pt>
                <c:pt idx="13705">
                  <c:v>430.71999999999969</c:v>
                </c:pt>
                <c:pt idx="13706">
                  <c:v>430.71999999999969</c:v>
                </c:pt>
                <c:pt idx="13707">
                  <c:v>430.71999999999969</c:v>
                </c:pt>
                <c:pt idx="13708">
                  <c:v>432</c:v>
                </c:pt>
                <c:pt idx="13709">
                  <c:v>432</c:v>
                </c:pt>
                <c:pt idx="13710">
                  <c:v>432.96</c:v>
                </c:pt>
                <c:pt idx="13711">
                  <c:v>432.96</c:v>
                </c:pt>
                <c:pt idx="13712">
                  <c:v>432.96</c:v>
                </c:pt>
                <c:pt idx="13713">
                  <c:v>433.91999999999962</c:v>
                </c:pt>
                <c:pt idx="13714">
                  <c:v>432.96</c:v>
                </c:pt>
                <c:pt idx="13715">
                  <c:v>432.96</c:v>
                </c:pt>
                <c:pt idx="13716">
                  <c:v>432.96</c:v>
                </c:pt>
                <c:pt idx="13717">
                  <c:v>432</c:v>
                </c:pt>
                <c:pt idx="13718">
                  <c:v>432</c:v>
                </c:pt>
                <c:pt idx="13719">
                  <c:v>432</c:v>
                </c:pt>
                <c:pt idx="13720">
                  <c:v>432.96</c:v>
                </c:pt>
                <c:pt idx="13721">
                  <c:v>432.96</c:v>
                </c:pt>
                <c:pt idx="13722">
                  <c:v>433.91999999999962</c:v>
                </c:pt>
                <c:pt idx="13723">
                  <c:v>432</c:v>
                </c:pt>
                <c:pt idx="13724">
                  <c:v>432</c:v>
                </c:pt>
                <c:pt idx="13725">
                  <c:v>430.71999999999969</c:v>
                </c:pt>
                <c:pt idx="13726">
                  <c:v>429.76</c:v>
                </c:pt>
                <c:pt idx="13727">
                  <c:v>429.76</c:v>
                </c:pt>
                <c:pt idx="13728">
                  <c:v>429.76</c:v>
                </c:pt>
                <c:pt idx="13729">
                  <c:v>427.84000000000032</c:v>
                </c:pt>
                <c:pt idx="13730">
                  <c:v>427.84000000000032</c:v>
                </c:pt>
                <c:pt idx="13731">
                  <c:v>427.84000000000032</c:v>
                </c:pt>
                <c:pt idx="13732">
                  <c:v>428.8</c:v>
                </c:pt>
                <c:pt idx="13733">
                  <c:v>428.8</c:v>
                </c:pt>
                <c:pt idx="13734">
                  <c:v>426.88</c:v>
                </c:pt>
                <c:pt idx="13735">
                  <c:v>425.91999999999962</c:v>
                </c:pt>
                <c:pt idx="13736">
                  <c:v>425.91999999999962</c:v>
                </c:pt>
                <c:pt idx="13737">
                  <c:v>424.96</c:v>
                </c:pt>
                <c:pt idx="13738">
                  <c:v>424</c:v>
                </c:pt>
                <c:pt idx="13739">
                  <c:v>424</c:v>
                </c:pt>
                <c:pt idx="13740">
                  <c:v>421.76</c:v>
                </c:pt>
                <c:pt idx="13741">
                  <c:v>424.96</c:v>
                </c:pt>
                <c:pt idx="13742">
                  <c:v>424.96</c:v>
                </c:pt>
                <c:pt idx="13743">
                  <c:v>420.8</c:v>
                </c:pt>
                <c:pt idx="13744">
                  <c:v>422.71999999999969</c:v>
                </c:pt>
                <c:pt idx="13745">
                  <c:v>422.71999999999969</c:v>
                </c:pt>
                <c:pt idx="13746">
                  <c:v>424.96</c:v>
                </c:pt>
                <c:pt idx="13747">
                  <c:v>449.91999999999962</c:v>
                </c:pt>
                <c:pt idx="13748">
                  <c:v>579.83999999999946</c:v>
                </c:pt>
                <c:pt idx="13749">
                  <c:v>801.92</c:v>
                </c:pt>
                <c:pt idx="13750">
                  <c:v>595.83999999999946</c:v>
                </c:pt>
                <c:pt idx="13751">
                  <c:v>618.88</c:v>
                </c:pt>
                <c:pt idx="13752">
                  <c:v>760.95999999999947</c:v>
                </c:pt>
                <c:pt idx="13753">
                  <c:v>797.43999999999949</c:v>
                </c:pt>
                <c:pt idx="13754">
                  <c:v>933.76</c:v>
                </c:pt>
                <c:pt idx="13755">
                  <c:v>1003.52</c:v>
                </c:pt>
                <c:pt idx="13756">
                  <c:v>1076.48</c:v>
                </c:pt>
                <c:pt idx="13757">
                  <c:v>1172.48</c:v>
                </c:pt>
                <c:pt idx="13758">
                  <c:v>1202.56</c:v>
                </c:pt>
                <c:pt idx="13759">
                  <c:v>1192.96</c:v>
                </c:pt>
                <c:pt idx="13760">
                  <c:v>1202.56</c:v>
                </c:pt>
                <c:pt idx="13761">
                  <c:v>898.56</c:v>
                </c:pt>
                <c:pt idx="13762">
                  <c:v>876.8</c:v>
                </c:pt>
                <c:pt idx="13763">
                  <c:v>906.88</c:v>
                </c:pt>
                <c:pt idx="13764">
                  <c:v>946.56</c:v>
                </c:pt>
                <c:pt idx="13765">
                  <c:v>956.8</c:v>
                </c:pt>
                <c:pt idx="13766">
                  <c:v>956.8</c:v>
                </c:pt>
                <c:pt idx="13767">
                  <c:v>976.64</c:v>
                </c:pt>
                <c:pt idx="13768">
                  <c:v>934.4</c:v>
                </c:pt>
                <c:pt idx="13769">
                  <c:v>892.8</c:v>
                </c:pt>
                <c:pt idx="13770">
                  <c:v>883.83999999999946</c:v>
                </c:pt>
                <c:pt idx="13771">
                  <c:v>935.68000000000052</c:v>
                </c:pt>
                <c:pt idx="13772">
                  <c:v>946.56</c:v>
                </c:pt>
                <c:pt idx="13773">
                  <c:v>987.52</c:v>
                </c:pt>
                <c:pt idx="13774">
                  <c:v>914.56</c:v>
                </c:pt>
                <c:pt idx="13775">
                  <c:v>916.48</c:v>
                </c:pt>
                <c:pt idx="13776">
                  <c:v>956.8</c:v>
                </c:pt>
                <c:pt idx="13777">
                  <c:v>804.48</c:v>
                </c:pt>
                <c:pt idx="13778">
                  <c:v>685.43999999999949</c:v>
                </c:pt>
                <c:pt idx="13779">
                  <c:v>717.43999999999949</c:v>
                </c:pt>
                <c:pt idx="13780">
                  <c:v>747.52</c:v>
                </c:pt>
                <c:pt idx="13781">
                  <c:v>747.52</c:v>
                </c:pt>
                <c:pt idx="13782">
                  <c:v>828.8</c:v>
                </c:pt>
                <c:pt idx="13783">
                  <c:v>888.95999999999947</c:v>
                </c:pt>
                <c:pt idx="13784">
                  <c:v>859.52</c:v>
                </c:pt>
                <c:pt idx="13785">
                  <c:v>840.95999999999947</c:v>
                </c:pt>
                <c:pt idx="13786">
                  <c:v>903.68000000000052</c:v>
                </c:pt>
                <c:pt idx="13787">
                  <c:v>924.8</c:v>
                </c:pt>
                <c:pt idx="13788">
                  <c:v>974.72</c:v>
                </c:pt>
                <c:pt idx="13789">
                  <c:v>1048.96</c:v>
                </c:pt>
                <c:pt idx="13790">
                  <c:v>1108.48</c:v>
                </c:pt>
                <c:pt idx="13791">
                  <c:v>1159.6799999999998</c:v>
                </c:pt>
                <c:pt idx="13792">
                  <c:v>1211.52</c:v>
                </c:pt>
                <c:pt idx="13793">
                  <c:v>1251.8399999999999</c:v>
                </c:pt>
                <c:pt idx="13794">
                  <c:v>1315.84</c:v>
                </c:pt>
                <c:pt idx="13795">
                  <c:v>1355.52</c:v>
                </c:pt>
                <c:pt idx="13796">
                  <c:v>1354.24</c:v>
                </c:pt>
                <c:pt idx="13797">
                  <c:v>1220.48</c:v>
                </c:pt>
                <c:pt idx="13798">
                  <c:v>1061.76</c:v>
                </c:pt>
                <c:pt idx="13799">
                  <c:v>940.8</c:v>
                </c:pt>
                <c:pt idx="13800">
                  <c:v>869.76</c:v>
                </c:pt>
                <c:pt idx="13801">
                  <c:v>808.95999999999947</c:v>
                </c:pt>
                <c:pt idx="13802">
                  <c:v>728.95999999999947</c:v>
                </c:pt>
                <c:pt idx="13803">
                  <c:v>668.8</c:v>
                </c:pt>
                <c:pt idx="13804">
                  <c:v>628.79999999999995</c:v>
                </c:pt>
                <c:pt idx="13805">
                  <c:v>588.79999999999995</c:v>
                </c:pt>
                <c:pt idx="13806">
                  <c:v>568.95999999999947</c:v>
                </c:pt>
                <c:pt idx="13807">
                  <c:v>537.91999999999996</c:v>
                </c:pt>
                <c:pt idx="13808">
                  <c:v>526.72</c:v>
                </c:pt>
                <c:pt idx="13809">
                  <c:v>506.88</c:v>
                </c:pt>
                <c:pt idx="13810">
                  <c:v>496.96</c:v>
                </c:pt>
                <c:pt idx="13811">
                  <c:v>476.8</c:v>
                </c:pt>
                <c:pt idx="13812">
                  <c:v>466.88</c:v>
                </c:pt>
                <c:pt idx="13813">
                  <c:v>456.96</c:v>
                </c:pt>
                <c:pt idx="13814">
                  <c:v>446.71999999999969</c:v>
                </c:pt>
                <c:pt idx="13815">
                  <c:v>436.8</c:v>
                </c:pt>
                <c:pt idx="13816">
                  <c:v>436.8</c:v>
                </c:pt>
                <c:pt idx="13817">
                  <c:v>429.76</c:v>
                </c:pt>
                <c:pt idx="13818">
                  <c:v>421.76</c:v>
                </c:pt>
                <c:pt idx="13819">
                  <c:v>421.76</c:v>
                </c:pt>
                <c:pt idx="13820">
                  <c:v>416.96</c:v>
                </c:pt>
                <c:pt idx="13821">
                  <c:v>410.88</c:v>
                </c:pt>
                <c:pt idx="13822">
                  <c:v>410.88</c:v>
                </c:pt>
                <c:pt idx="13823">
                  <c:v>410.88</c:v>
                </c:pt>
                <c:pt idx="13824">
                  <c:v>414.71999999999969</c:v>
                </c:pt>
                <c:pt idx="13825">
                  <c:v>414.71999999999969</c:v>
                </c:pt>
                <c:pt idx="13826">
                  <c:v>416</c:v>
                </c:pt>
                <c:pt idx="13827">
                  <c:v>416.96</c:v>
                </c:pt>
                <c:pt idx="13828">
                  <c:v>416.96</c:v>
                </c:pt>
                <c:pt idx="13829">
                  <c:v>416.96</c:v>
                </c:pt>
                <c:pt idx="13830">
                  <c:v>417.91999999999962</c:v>
                </c:pt>
                <c:pt idx="13831">
                  <c:v>417.91999999999962</c:v>
                </c:pt>
                <c:pt idx="13832">
                  <c:v>417.91999999999962</c:v>
                </c:pt>
                <c:pt idx="13833">
                  <c:v>417.91999999999962</c:v>
                </c:pt>
                <c:pt idx="13834">
                  <c:v>417.91999999999962</c:v>
                </c:pt>
                <c:pt idx="13835">
                  <c:v>417.91999999999962</c:v>
                </c:pt>
                <c:pt idx="13836">
                  <c:v>419.84000000000032</c:v>
                </c:pt>
                <c:pt idx="13837">
                  <c:v>419.84000000000032</c:v>
                </c:pt>
                <c:pt idx="13838">
                  <c:v>416.96</c:v>
                </c:pt>
                <c:pt idx="13839">
                  <c:v>418.88</c:v>
                </c:pt>
                <c:pt idx="13840">
                  <c:v>418.88</c:v>
                </c:pt>
                <c:pt idx="13841">
                  <c:v>416.96</c:v>
                </c:pt>
                <c:pt idx="13842">
                  <c:v>419.84000000000032</c:v>
                </c:pt>
                <c:pt idx="13843">
                  <c:v>419.84000000000032</c:v>
                </c:pt>
                <c:pt idx="13844">
                  <c:v>419.84000000000032</c:v>
                </c:pt>
                <c:pt idx="13845">
                  <c:v>420.8</c:v>
                </c:pt>
                <c:pt idx="13846">
                  <c:v>420.8</c:v>
                </c:pt>
                <c:pt idx="13847">
                  <c:v>419.84000000000032</c:v>
                </c:pt>
                <c:pt idx="13848">
                  <c:v>420.8</c:v>
                </c:pt>
                <c:pt idx="13849">
                  <c:v>420.8</c:v>
                </c:pt>
                <c:pt idx="13850">
                  <c:v>421.76</c:v>
                </c:pt>
                <c:pt idx="13851">
                  <c:v>418.88</c:v>
                </c:pt>
                <c:pt idx="13852">
                  <c:v>418.88</c:v>
                </c:pt>
                <c:pt idx="13853">
                  <c:v>419.84000000000032</c:v>
                </c:pt>
                <c:pt idx="13854">
                  <c:v>418.88</c:v>
                </c:pt>
                <c:pt idx="13855">
                  <c:v>418.88</c:v>
                </c:pt>
                <c:pt idx="13856">
                  <c:v>418.88</c:v>
                </c:pt>
                <c:pt idx="13857">
                  <c:v>419.84000000000032</c:v>
                </c:pt>
                <c:pt idx="13858">
                  <c:v>419.84000000000032</c:v>
                </c:pt>
                <c:pt idx="13859">
                  <c:v>416.96</c:v>
                </c:pt>
                <c:pt idx="13860">
                  <c:v>417.91999999999962</c:v>
                </c:pt>
                <c:pt idx="13861">
                  <c:v>417.91999999999962</c:v>
                </c:pt>
                <c:pt idx="13862">
                  <c:v>416.96</c:v>
                </c:pt>
                <c:pt idx="13863">
                  <c:v>417.91999999999962</c:v>
                </c:pt>
                <c:pt idx="13864">
                  <c:v>417.91999999999962</c:v>
                </c:pt>
                <c:pt idx="13865">
                  <c:v>416</c:v>
                </c:pt>
                <c:pt idx="13866">
                  <c:v>416.96</c:v>
                </c:pt>
                <c:pt idx="13867">
                  <c:v>416.96</c:v>
                </c:pt>
                <c:pt idx="13868">
                  <c:v>417.91999999999962</c:v>
                </c:pt>
                <c:pt idx="13869">
                  <c:v>418.88</c:v>
                </c:pt>
                <c:pt idx="13870">
                  <c:v>418.88</c:v>
                </c:pt>
                <c:pt idx="13871">
                  <c:v>417.91999999999962</c:v>
                </c:pt>
                <c:pt idx="13872">
                  <c:v>418.88</c:v>
                </c:pt>
                <c:pt idx="13873">
                  <c:v>418.88</c:v>
                </c:pt>
                <c:pt idx="13874">
                  <c:v>416.96</c:v>
                </c:pt>
                <c:pt idx="13875">
                  <c:v>418.88</c:v>
                </c:pt>
                <c:pt idx="13876">
                  <c:v>418.88</c:v>
                </c:pt>
                <c:pt idx="13877">
                  <c:v>417.91999999999962</c:v>
                </c:pt>
                <c:pt idx="13878">
                  <c:v>417.91999999999962</c:v>
                </c:pt>
                <c:pt idx="13879">
                  <c:v>417.91999999999962</c:v>
                </c:pt>
                <c:pt idx="13880">
                  <c:v>417.91999999999962</c:v>
                </c:pt>
                <c:pt idx="13881">
                  <c:v>419.84000000000032</c:v>
                </c:pt>
                <c:pt idx="13882">
                  <c:v>419.84000000000032</c:v>
                </c:pt>
                <c:pt idx="13883">
                  <c:v>418.88</c:v>
                </c:pt>
                <c:pt idx="13884">
                  <c:v>419.84000000000032</c:v>
                </c:pt>
                <c:pt idx="13885">
                  <c:v>419.84000000000032</c:v>
                </c:pt>
                <c:pt idx="13886">
                  <c:v>418.88</c:v>
                </c:pt>
                <c:pt idx="13887">
                  <c:v>417.91999999999962</c:v>
                </c:pt>
                <c:pt idx="13888">
                  <c:v>417.91999999999962</c:v>
                </c:pt>
                <c:pt idx="13889">
                  <c:v>416</c:v>
                </c:pt>
                <c:pt idx="13890">
                  <c:v>416</c:v>
                </c:pt>
                <c:pt idx="13891">
                  <c:v>416</c:v>
                </c:pt>
                <c:pt idx="13892">
                  <c:v>414.71999999999969</c:v>
                </c:pt>
                <c:pt idx="13893">
                  <c:v>413.76</c:v>
                </c:pt>
                <c:pt idx="13894">
                  <c:v>413.76</c:v>
                </c:pt>
                <c:pt idx="13895">
                  <c:v>412.8</c:v>
                </c:pt>
                <c:pt idx="13896">
                  <c:v>410.88</c:v>
                </c:pt>
                <c:pt idx="13897">
                  <c:v>410.88</c:v>
                </c:pt>
                <c:pt idx="13898">
                  <c:v>411.84000000000032</c:v>
                </c:pt>
                <c:pt idx="13899">
                  <c:v>408.96</c:v>
                </c:pt>
                <c:pt idx="13900">
                  <c:v>408.96</c:v>
                </c:pt>
                <c:pt idx="13901">
                  <c:v>408.96</c:v>
                </c:pt>
                <c:pt idx="13902">
                  <c:v>408.96</c:v>
                </c:pt>
                <c:pt idx="13903">
                  <c:v>408.96</c:v>
                </c:pt>
                <c:pt idx="13904">
                  <c:v>408.96</c:v>
                </c:pt>
                <c:pt idx="13905">
                  <c:v>408</c:v>
                </c:pt>
                <c:pt idx="13906">
                  <c:v>408</c:v>
                </c:pt>
                <c:pt idx="13907">
                  <c:v>406.71999999999969</c:v>
                </c:pt>
                <c:pt idx="13908">
                  <c:v>405.76</c:v>
                </c:pt>
                <c:pt idx="13909">
                  <c:v>405.76</c:v>
                </c:pt>
                <c:pt idx="13910">
                  <c:v>403.84000000000032</c:v>
                </c:pt>
                <c:pt idx="13911">
                  <c:v>404.8</c:v>
                </c:pt>
                <c:pt idx="13912">
                  <c:v>404.8</c:v>
                </c:pt>
                <c:pt idx="13913">
                  <c:v>402.88</c:v>
                </c:pt>
                <c:pt idx="13914">
                  <c:v>400.96</c:v>
                </c:pt>
                <c:pt idx="13915">
                  <c:v>400.96</c:v>
                </c:pt>
                <c:pt idx="13916">
                  <c:v>401.91999999999962</c:v>
                </c:pt>
                <c:pt idx="13917">
                  <c:v>398.71999999999969</c:v>
                </c:pt>
                <c:pt idx="13918">
                  <c:v>398.71999999999969</c:v>
                </c:pt>
                <c:pt idx="13919">
                  <c:v>400</c:v>
                </c:pt>
                <c:pt idx="13920">
                  <c:v>400</c:v>
                </c:pt>
                <c:pt idx="13921">
                  <c:v>400</c:v>
                </c:pt>
                <c:pt idx="13922">
                  <c:v>398.71999999999969</c:v>
                </c:pt>
                <c:pt idx="13923">
                  <c:v>398.71999999999969</c:v>
                </c:pt>
                <c:pt idx="13924">
                  <c:v>398.71999999999969</c:v>
                </c:pt>
                <c:pt idx="13925">
                  <c:v>398.71999999999969</c:v>
                </c:pt>
                <c:pt idx="13926">
                  <c:v>396.8</c:v>
                </c:pt>
                <c:pt idx="13927">
                  <c:v>396.8</c:v>
                </c:pt>
                <c:pt idx="13928">
                  <c:v>395.84000000000032</c:v>
                </c:pt>
                <c:pt idx="13929">
                  <c:v>394.88</c:v>
                </c:pt>
                <c:pt idx="13930">
                  <c:v>394.88</c:v>
                </c:pt>
                <c:pt idx="13931">
                  <c:v>395.84000000000032</c:v>
                </c:pt>
                <c:pt idx="13932">
                  <c:v>394.88</c:v>
                </c:pt>
                <c:pt idx="13933">
                  <c:v>394.88</c:v>
                </c:pt>
                <c:pt idx="13934">
                  <c:v>393.91999999999962</c:v>
                </c:pt>
                <c:pt idx="13935">
                  <c:v>393.91999999999962</c:v>
                </c:pt>
                <c:pt idx="13936">
                  <c:v>393.91999999999962</c:v>
                </c:pt>
                <c:pt idx="13937">
                  <c:v>393.91999999999962</c:v>
                </c:pt>
                <c:pt idx="13938">
                  <c:v>393.91999999999962</c:v>
                </c:pt>
                <c:pt idx="13939">
                  <c:v>393.91999999999962</c:v>
                </c:pt>
                <c:pt idx="13940">
                  <c:v>392.96</c:v>
                </c:pt>
                <c:pt idx="13941">
                  <c:v>394.88</c:v>
                </c:pt>
                <c:pt idx="13942">
                  <c:v>394.88</c:v>
                </c:pt>
                <c:pt idx="13943">
                  <c:v>394.88</c:v>
                </c:pt>
                <c:pt idx="13944">
                  <c:v>394.88</c:v>
                </c:pt>
                <c:pt idx="13945">
                  <c:v>394.88</c:v>
                </c:pt>
                <c:pt idx="13946">
                  <c:v>393.91999999999962</c:v>
                </c:pt>
                <c:pt idx="13947">
                  <c:v>395.84000000000032</c:v>
                </c:pt>
                <c:pt idx="13948">
                  <c:v>395.84000000000032</c:v>
                </c:pt>
                <c:pt idx="13949">
                  <c:v>395.84000000000032</c:v>
                </c:pt>
                <c:pt idx="13950">
                  <c:v>395.84000000000032</c:v>
                </c:pt>
                <c:pt idx="13951">
                  <c:v>395.84000000000032</c:v>
                </c:pt>
                <c:pt idx="13952">
                  <c:v>397.76</c:v>
                </c:pt>
                <c:pt idx="13953">
                  <c:v>397.76</c:v>
                </c:pt>
                <c:pt idx="13954">
                  <c:v>397.76</c:v>
                </c:pt>
                <c:pt idx="13955">
                  <c:v>394.88</c:v>
                </c:pt>
                <c:pt idx="13956">
                  <c:v>394.88</c:v>
                </c:pt>
                <c:pt idx="13957">
                  <c:v>394.88</c:v>
                </c:pt>
                <c:pt idx="13958">
                  <c:v>395.84000000000032</c:v>
                </c:pt>
                <c:pt idx="13959">
                  <c:v>395.84000000000032</c:v>
                </c:pt>
                <c:pt idx="13960">
                  <c:v>395.84000000000032</c:v>
                </c:pt>
                <c:pt idx="13961">
                  <c:v>395.84000000000032</c:v>
                </c:pt>
                <c:pt idx="13962">
                  <c:v>394.88</c:v>
                </c:pt>
                <c:pt idx="13963">
                  <c:v>394.88</c:v>
                </c:pt>
                <c:pt idx="13964">
                  <c:v>394.88</c:v>
                </c:pt>
                <c:pt idx="13965">
                  <c:v>395.84000000000032</c:v>
                </c:pt>
                <c:pt idx="13966">
                  <c:v>395.84000000000032</c:v>
                </c:pt>
                <c:pt idx="13967">
                  <c:v>394.88</c:v>
                </c:pt>
                <c:pt idx="13968">
                  <c:v>394.88</c:v>
                </c:pt>
                <c:pt idx="13969">
                  <c:v>394.88</c:v>
                </c:pt>
                <c:pt idx="13970">
                  <c:v>394.88</c:v>
                </c:pt>
                <c:pt idx="13971">
                  <c:v>394.88</c:v>
                </c:pt>
                <c:pt idx="13972">
                  <c:v>394.88</c:v>
                </c:pt>
                <c:pt idx="13973">
                  <c:v>395.84000000000032</c:v>
                </c:pt>
                <c:pt idx="13974">
                  <c:v>393.91999999999962</c:v>
                </c:pt>
                <c:pt idx="13975">
                  <c:v>393.91999999999962</c:v>
                </c:pt>
                <c:pt idx="13976">
                  <c:v>394.88</c:v>
                </c:pt>
                <c:pt idx="13977">
                  <c:v>394.88</c:v>
                </c:pt>
                <c:pt idx="13978">
                  <c:v>394.88</c:v>
                </c:pt>
                <c:pt idx="13979">
                  <c:v>394.88</c:v>
                </c:pt>
                <c:pt idx="13980">
                  <c:v>395.84000000000032</c:v>
                </c:pt>
                <c:pt idx="13981">
                  <c:v>395.84000000000032</c:v>
                </c:pt>
                <c:pt idx="13982">
                  <c:v>393.91999999999962</c:v>
                </c:pt>
                <c:pt idx="13983">
                  <c:v>393.91999999999962</c:v>
                </c:pt>
                <c:pt idx="13984">
                  <c:v>393.91999999999962</c:v>
                </c:pt>
                <c:pt idx="13985">
                  <c:v>393.91999999999962</c:v>
                </c:pt>
                <c:pt idx="13986">
                  <c:v>393.91999999999962</c:v>
                </c:pt>
                <c:pt idx="13987">
                  <c:v>393.91999999999962</c:v>
                </c:pt>
                <c:pt idx="13988">
                  <c:v>394.88</c:v>
                </c:pt>
                <c:pt idx="13989">
                  <c:v>393.91999999999962</c:v>
                </c:pt>
                <c:pt idx="13990">
                  <c:v>393.91999999999962</c:v>
                </c:pt>
                <c:pt idx="13991">
                  <c:v>392.96</c:v>
                </c:pt>
                <c:pt idx="13992">
                  <c:v>390.71999999999969</c:v>
                </c:pt>
                <c:pt idx="13993">
                  <c:v>390.71999999999969</c:v>
                </c:pt>
                <c:pt idx="13994">
                  <c:v>393.91999999999962</c:v>
                </c:pt>
                <c:pt idx="13995">
                  <c:v>392</c:v>
                </c:pt>
                <c:pt idx="13996">
                  <c:v>392</c:v>
                </c:pt>
                <c:pt idx="13997">
                  <c:v>392</c:v>
                </c:pt>
                <c:pt idx="13998">
                  <c:v>390.71999999999969</c:v>
                </c:pt>
                <c:pt idx="13999">
                  <c:v>390.71999999999969</c:v>
                </c:pt>
                <c:pt idx="14000">
                  <c:v>390.71999999999969</c:v>
                </c:pt>
                <c:pt idx="14001">
                  <c:v>390.71999999999969</c:v>
                </c:pt>
                <c:pt idx="14002">
                  <c:v>390.71999999999969</c:v>
                </c:pt>
                <c:pt idx="14003">
                  <c:v>390.71999999999969</c:v>
                </c:pt>
                <c:pt idx="14004">
                  <c:v>392</c:v>
                </c:pt>
                <c:pt idx="14005">
                  <c:v>392</c:v>
                </c:pt>
                <c:pt idx="14006">
                  <c:v>392.96</c:v>
                </c:pt>
                <c:pt idx="14007">
                  <c:v>392.96</c:v>
                </c:pt>
                <c:pt idx="14008">
                  <c:v>392.96</c:v>
                </c:pt>
                <c:pt idx="14009">
                  <c:v>392.96</c:v>
                </c:pt>
                <c:pt idx="14010">
                  <c:v>392.96</c:v>
                </c:pt>
                <c:pt idx="14011">
                  <c:v>392.96</c:v>
                </c:pt>
                <c:pt idx="14012">
                  <c:v>392.96</c:v>
                </c:pt>
                <c:pt idx="14013">
                  <c:v>393.91999999999962</c:v>
                </c:pt>
                <c:pt idx="14014">
                  <c:v>393.91999999999962</c:v>
                </c:pt>
                <c:pt idx="14015">
                  <c:v>393.91999999999962</c:v>
                </c:pt>
                <c:pt idx="14016">
                  <c:v>392.96</c:v>
                </c:pt>
                <c:pt idx="14017">
                  <c:v>392.96</c:v>
                </c:pt>
                <c:pt idx="14018">
                  <c:v>393.91999999999962</c:v>
                </c:pt>
                <c:pt idx="14019">
                  <c:v>395.84000000000032</c:v>
                </c:pt>
                <c:pt idx="14020">
                  <c:v>395.84000000000032</c:v>
                </c:pt>
                <c:pt idx="14021">
                  <c:v>396.8</c:v>
                </c:pt>
                <c:pt idx="14022">
                  <c:v>400</c:v>
                </c:pt>
                <c:pt idx="14023">
                  <c:v>400</c:v>
                </c:pt>
                <c:pt idx="14024">
                  <c:v>400.96</c:v>
                </c:pt>
                <c:pt idx="14025">
                  <c:v>403.84000000000032</c:v>
                </c:pt>
                <c:pt idx="14026">
                  <c:v>403.84000000000032</c:v>
                </c:pt>
                <c:pt idx="14027">
                  <c:v>403.84000000000032</c:v>
                </c:pt>
                <c:pt idx="14028">
                  <c:v>405.76</c:v>
                </c:pt>
                <c:pt idx="14029">
                  <c:v>416</c:v>
                </c:pt>
                <c:pt idx="14030">
                  <c:v>416</c:v>
                </c:pt>
                <c:pt idx="14031">
                  <c:v>419.84000000000032</c:v>
                </c:pt>
                <c:pt idx="14032">
                  <c:v>435.84000000000032</c:v>
                </c:pt>
                <c:pt idx="14033">
                  <c:v>640</c:v>
                </c:pt>
                <c:pt idx="14034">
                  <c:v>679.68000000000052</c:v>
                </c:pt>
                <c:pt idx="14035">
                  <c:v>884.48</c:v>
                </c:pt>
                <c:pt idx="14036">
                  <c:v>826.88</c:v>
                </c:pt>
                <c:pt idx="14037">
                  <c:v>834.56</c:v>
                </c:pt>
                <c:pt idx="14038">
                  <c:v>970.88</c:v>
                </c:pt>
                <c:pt idx="14039">
                  <c:v>930.56</c:v>
                </c:pt>
                <c:pt idx="14040">
                  <c:v>880</c:v>
                </c:pt>
                <c:pt idx="14041">
                  <c:v>942.72</c:v>
                </c:pt>
                <c:pt idx="14042">
                  <c:v>1265.92</c:v>
                </c:pt>
                <c:pt idx="14043">
                  <c:v>1267.8399999999999</c:v>
                </c:pt>
                <c:pt idx="14044">
                  <c:v>1232.6399999999999</c:v>
                </c:pt>
                <c:pt idx="14045">
                  <c:v>1200</c:v>
                </c:pt>
                <c:pt idx="14046">
                  <c:v>1250.56</c:v>
                </c:pt>
                <c:pt idx="14047">
                  <c:v>1239.6799999999998</c:v>
                </c:pt>
                <c:pt idx="14048">
                  <c:v>1176.96</c:v>
                </c:pt>
                <c:pt idx="14049">
                  <c:v>1155.8399999999999</c:v>
                </c:pt>
                <c:pt idx="14050">
                  <c:v>1124.48</c:v>
                </c:pt>
                <c:pt idx="14051">
                  <c:v>1104.6399999999999</c:v>
                </c:pt>
                <c:pt idx="14052">
                  <c:v>1041.92</c:v>
                </c:pt>
                <c:pt idx="14053">
                  <c:v>999.68000000000052</c:v>
                </c:pt>
                <c:pt idx="14054">
                  <c:v>958.72</c:v>
                </c:pt>
                <c:pt idx="14055">
                  <c:v>937.6</c:v>
                </c:pt>
                <c:pt idx="14056">
                  <c:v>896.64</c:v>
                </c:pt>
                <c:pt idx="14057">
                  <c:v>814.72</c:v>
                </c:pt>
                <c:pt idx="14058">
                  <c:v>774.4</c:v>
                </c:pt>
                <c:pt idx="14059">
                  <c:v>734.72</c:v>
                </c:pt>
                <c:pt idx="14060">
                  <c:v>714.88</c:v>
                </c:pt>
                <c:pt idx="14061">
                  <c:v>694.4</c:v>
                </c:pt>
                <c:pt idx="14062">
                  <c:v>684.8</c:v>
                </c:pt>
                <c:pt idx="14063">
                  <c:v>684.8</c:v>
                </c:pt>
                <c:pt idx="14064">
                  <c:v>688</c:v>
                </c:pt>
                <c:pt idx="14065">
                  <c:v>682.88</c:v>
                </c:pt>
                <c:pt idx="14066">
                  <c:v>662.4</c:v>
                </c:pt>
                <c:pt idx="14067">
                  <c:v>662.4</c:v>
                </c:pt>
                <c:pt idx="14068">
                  <c:v>716.8</c:v>
                </c:pt>
                <c:pt idx="14069">
                  <c:v>747.52</c:v>
                </c:pt>
                <c:pt idx="14070">
                  <c:v>808.95999999999947</c:v>
                </c:pt>
                <c:pt idx="14071">
                  <c:v>828.8</c:v>
                </c:pt>
                <c:pt idx="14072">
                  <c:v>869.76</c:v>
                </c:pt>
                <c:pt idx="14073">
                  <c:v>952.95999999999947</c:v>
                </c:pt>
                <c:pt idx="14074">
                  <c:v>932.48</c:v>
                </c:pt>
                <c:pt idx="14075">
                  <c:v>932.48</c:v>
                </c:pt>
                <c:pt idx="14076">
                  <c:v>912.64</c:v>
                </c:pt>
                <c:pt idx="14077">
                  <c:v>861.43999999999949</c:v>
                </c:pt>
                <c:pt idx="14078">
                  <c:v>841.6</c:v>
                </c:pt>
                <c:pt idx="14079">
                  <c:v>841.6</c:v>
                </c:pt>
                <c:pt idx="14080">
                  <c:v>824.95999999999947</c:v>
                </c:pt>
                <c:pt idx="14081">
                  <c:v>814.72</c:v>
                </c:pt>
                <c:pt idx="14082">
                  <c:v>804.48</c:v>
                </c:pt>
                <c:pt idx="14083">
                  <c:v>794.88</c:v>
                </c:pt>
                <c:pt idx="14084">
                  <c:v>784.64</c:v>
                </c:pt>
                <c:pt idx="14085">
                  <c:v>774.4</c:v>
                </c:pt>
                <c:pt idx="14086">
                  <c:v>764.8</c:v>
                </c:pt>
                <c:pt idx="14087">
                  <c:v>754.56</c:v>
                </c:pt>
                <c:pt idx="14088">
                  <c:v>744.95999999999947</c:v>
                </c:pt>
                <c:pt idx="14089">
                  <c:v>744.95999999999947</c:v>
                </c:pt>
                <c:pt idx="14090">
                  <c:v>724.48</c:v>
                </c:pt>
                <c:pt idx="14091">
                  <c:v>714.88</c:v>
                </c:pt>
                <c:pt idx="14092">
                  <c:v>704.64</c:v>
                </c:pt>
                <c:pt idx="14093">
                  <c:v>694.4</c:v>
                </c:pt>
                <c:pt idx="14094">
                  <c:v>684.8</c:v>
                </c:pt>
                <c:pt idx="14095">
                  <c:v>674.56</c:v>
                </c:pt>
                <c:pt idx="14096">
                  <c:v>674.56</c:v>
                </c:pt>
                <c:pt idx="14097">
                  <c:v>654.72</c:v>
                </c:pt>
                <c:pt idx="14098">
                  <c:v>654.72</c:v>
                </c:pt>
                <c:pt idx="14099">
                  <c:v>644.79999999999995</c:v>
                </c:pt>
                <c:pt idx="14100">
                  <c:v>635.83999999999946</c:v>
                </c:pt>
                <c:pt idx="14101">
                  <c:v>635.83999999999946</c:v>
                </c:pt>
                <c:pt idx="14102">
                  <c:v>628.79999999999995</c:v>
                </c:pt>
                <c:pt idx="14103">
                  <c:v>618.88</c:v>
                </c:pt>
                <c:pt idx="14104">
                  <c:v>618.88</c:v>
                </c:pt>
                <c:pt idx="14105">
                  <c:v>610.88</c:v>
                </c:pt>
                <c:pt idx="14106">
                  <c:v>600.95999999999947</c:v>
                </c:pt>
                <c:pt idx="14107">
                  <c:v>590.72</c:v>
                </c:pt>
                <c:pt idx="14108">
                  <c:v>580.79999999999995</c:v>
                </c:pt>
                <c:pt idx="14109">
                  <c:v>570.88</c:v>
                </c:pt>
                <c:pt idx="14110">
                  <c:v>561.91999999999996</c:v>
                </c:pt>
                <c:pt idx="14111">
                  <c:v>552</c:v>
                </c:pt>
                <c:pt idx="14112">
                  <c:v>552</c:v>
                </c:pt>
                <c:pt idx="14113">
                  <c:v>545.91999999999996</c:v>
                </c:pt>
                <c:pt idx="14114">
                  <c:v>537.91999999999996</c:v>
                </c:pt>
                <c:pt idx="14115">
                  <c:v>537.91999999999996</c:v>
                </c:pt>
                <c:pt idx="14116">
                  <c:v>534.72</c:v>
                </c:pt>
                <c:pt idx="14117">
                  <c:v>524.79999999999995</c:v>
                </c:pt>
                <c:pt idx="14118">
                  <c:v>518.72</c:v>
                </c:pt>
                <c:pt idx="14119">
                  <c:v>518.72</c:v>
                </c:pt>
                <c:pt idx="14120">
                  <c:v>509.76</c:v>
                </c:pt>
                <c:pt idx="14121">
                  <c:v>504.96</c:v>
                </c:pt>
                <c:pt idx="14122">
                  <c:v>504.96</c:v>
                </c:pt>
                <c:pt idx="14123">
                  <c:v>496.96</c:v>
                </c:pt>
                <c:pt idx="14124">
                  <c:v>486.71999999999969</c:v>
                </c:pt>
                <c:pt idx="14125">
                  <c:v>486.71999999999969</c:v>
                </c:pt>
                <c:pt idx="14126">
                  <c:v>488</c:v>
                </c:pt>
                <c:pt idx="14127">
                  <c:v>483.84000000000032</c:v>
                </c:pt>
                <c:pt idx="14128">
                  <c:v>483.84000000000032</c:v>
                </c:pt>
                <c:pt idx="14129">
                  <c:v>477.76</c:v>
                </c:pt>
                <c:pt idx="14130">
                  <c:v>472.96</c:v>
                </c:pt>
                <c:pt idx="14131">
                  <c:v>472.96</c:v>
                </c:pt>
                <c:pt idx="14132">
                  <c:v>467.84000000000032</c:v>
                </c:pt>
                <c:pt idx="14133">
                  <c:v>467.84000000000032</c:v>
                </c:pt>
                <c:pt idx="14134">
                  <c:v>467.84000000000032</c:v>
                </c:pt>
                <c:pt idx="14135">
                  <c:v>457.91999999999962</c:v>
                </c:pt>
                <c:pt idx="14136">
                  <c:v>457.91999999999962</c:v>
                </c:pt>
                <c:pt idx="14137">
                  <c:v>457.91999999999962</c:v>
                </c:pt>
                <c:pt idx="14138">
                  <c:v>452.8</c:v>
                </c:pt>
                <c:pt idx="14139">
                  <c:v>446.71999999999969</c:v>
                </c:pt>
                <c:pt idx="14140">
                  <c:v>446.71999999999969</c:v>
                </c:pt>
                <c:pt idx="14141">
                  <c:v>443.84000000000032</c:v>
                </c:pt>
                <c:pt idx="14142">
                  <c:v>443.84000000000032</c:v>
                </c:pt>
                <c:pt idx="14143">
                  <c:v>443.84000000000032</c:v>
                </c:pt>
                <c:pt idx="14144">
                  <c:v>441.91999999999962</c:v>
                </c:pt>
                <c:pt idx="14145">
                  <c:v>438.71999999999969</c:v>
                </c:pt>
                <c:pt idx="14146">
                  <c:v>438.71999999999969</c:v>
                </c:pt>
                <c:pt idx="14147">
                  <c:v>436.8</c:v>
                </c:pt>
                <c:pt idx="14148">
                  <c:v>435.84000000000032</c:v>
                </c:pt>
                <c:pt idx="14149">
                  <c:v>435.84000000000032</c:v>
                </c:pt>
                <c:pt idx="14150">
                  <c:v>434.88</c:v>
                </c:pt>
                <c:pt idx="14151">
                  <c:v>434.88</c:v>
                </c:pt>
                <c:pt idx="14152">
                  <c:v>434.88</c:v>
                </c:pt>
                <c:pt idx="14153">
                  <c:v>434.88</c:v>
                </c:pt>
                <c:pt idx="14154">
                  <c:v>433.91999999999962</c:v>
                </c:pt>
                <c:pt idx="14155">
                  <c:v>433.91999999999962</c:v>
                </c:pt>
                <c:pt idx="14156">
                  <c:v>430.71999999999969</c:v>
                </c:pt>
                <c:pt idx="14157">
                  <c:v>433.91999999999962</c:v>
                </c:pt>
                <c:pt idx="14158">
                  <c:v>433.91999999999962</c:v>
                </c:pt>
                <c:pt idx="14159">
                  <c:v>432</c:v>
                </c:pt>
                <c:pt idx="14160">
                  <c:v>433.91999999999962</c:v>
                </c:pt>
                <c:pt idx="14161">
                  <c:v>433.91999999999962</c:v>
                </c:pt>
                <c:pt idx="14162">
                  <c:v>432</c:v>
                </c:pt>
                <c:pt idx="14163">
                  <c:v>432.96</c:v>
                </c:pt>
                <c:pt idx="14164">
                  <c:v>432.96</c:v>
                </c:pt>
                <c:pt idx="14165">
                  <c:v>433.91999999999962</c:v>
                </c:pt>
                <c:pt idx="14166">
                  <c:v>433.91999999999962</c:v>
                </c:pt>
                <c:pt idx="14167">
                  <c:v>433.91999999999962</c:v>
                </c:pt>
                <c:pt idx="14168">
                  <c:v>433.91999999999962</c:v>
                </c:pt>
                <c:pt idx="14169">
                  <c:v>432</c:v>
                </c:pt>
                <c:pt idx="14170">
                  <c:v>432</c:v>
                </c:pt>
                <c:pt idx="14171">
                  <c:v>451.84000000000032</c:v>
                </c:pt>
                <c:pt idx="14172">
                  <c:v>451.84000000000032</c:v>
                </c:pt>
                <c:pt idx="14173">
                  <c:v>448</c:v>
                </c:pt>
                <c:pt idx="14174">
                  <c:v>444.8</c:v>
                </c:pt>
                <c:pt idx="14175">
                  <c:v>444.8</c:v>
                </c:pt>
                <c:pt idx="14176">
                  <c:v>443.84000000000032</c:v>
                </c:pt>
                <c:pt idx="14177">
                  <c:v>446.71999999999969</c:v>
                </c:pt>
                <c:pt idx="14178">
                  <c:v>456.96</c:v>
                </c:pt>
                <c:pt idx="14179">
                  <c:v>496.96</c:v>
                </c:pt>
                <c:pt idx="14180">
                  <c:v>516.79999999999995</c:v>
                </c:pt>
                <c:pt idx="14181">
                  <c:v>536.95999999999947</c:v>
                </c:pt>
                <c:pt idx="14182">
                  <c:v>546.88</c:v>
                </c:pt>
                <c:pt idx="14183">
                  <c:v>566.72</c:v>
                </c:pt>
                <c:pt idx="14184">
                  <c:v>577.91999999999996</c:v>
                </c:pt>
                <c:pt idx="14185">
                  <c:v>597.76</c:v>
                </c:pt>
                <c:pt idx="14186">
                  <c:v>608</c:v>
                </c:pt>
                <c:pt idx="14187">
                  <c:v>611.83999999999946</c:v>
                </c:pt>
                <c:pt idx="14188">
                  <c:v>621.76</c:v>
                </c:pt>
                <c:pt idx="14189">
                  <c:v>632</c:v>
                </c:pt>
                <c:pt idx="14190">
                  <c:v>651.83999999999946</c:v>
                </c:pt>
                <c:pt idx="14191">
                  <c:v>691.83999999999946</c:v>
                </c:pt>
                <c:pt idx="14192">
                  <c:v>711.68000000000052</c:v>
                </c:pt>
                <c:pt idx="14193">
                  <c:v>711.68000000000052</c:v>
                </c:pt>
                <c:pt idx="14194">
                  <c:v>741.76</c:v>
                </c:pt>
                <c:pt idx="14195">
                  <c:v>832.64</c:v>
                </c:pt>
                <c:pt idx="14196">
                  <c:v>892.8</c:v>
                </c:pt>
                <c:pt idx="14197">
                  <c:v>913.92</c:v>
                </c:pt>
                <c:pt idx="14198">
                  <c:v>915.83999999999946</c:v>
                </c:pt>
                <c:pt idx="14199">
                  <c:v>1025.92</c:v>
                </c:pt>
                <c:pt idx="14200">
                  <c:v>1114.8799999999999</c:v>
                </c:pt>
                <c:pt idx="14201">
                  <c:v>1136</c:v>
                </c:pt>
                <c:pt idx="14202">
                  <c:v>1200.6399999999999</c:v>
                </c:pt>
                <c:pt idx="14203">
                  <c:v>1241.5999999999999</c:v>
                </c:pt>
                <c:pt idx="14204">
                  <c:v>1179.52</c:v>
                </c:pt>
                <c:pt idx="14205">
                  <c:v>1168.6399999999999</c:v>
                </c:pt>
                <c:pt idx="14206">
                  <c:v>1168.6399999999999</c:v>
                </c:pt>
                <c:pt idx="14207">
                  <c:v>1198.72</c:v>
                </c:pt>
                <c:pt idx="14208">
                  <c:v>1198.72</c:v>
                </c:pt>
                <c:pt idx="14209">
                  <c:v>1218.56</c:v>
                </c:pt>
                <c:pt idx="14210">
                  <c:v>1188.48</c:v>
                </c:pt>
                <c:pt idx="14211">
                  <c:v>1235.8399999999999</c:v>
                </c:pt>
                <c:pt idx="14212">
                  <c:v>1193.5999999999999</c:v>
                </c:pt>
                <c:pt idx="14213">
                  <c:v>1225.5999999999999</c:v>
                </c:pt>
                <c:pt idx="14214">
                  <c:v>1306.8799999999999</c:v>
                </c:pt>
                <c:pt idx="14215">
                  <c:v>1378.56</c:v>
                </c:pt>
                <c:pt idx="14216">
                  <c:v>1349.12</c:v>
                </c:pt>
                <c:pt idx="14217">
                  <c:v>1309.44</c:v>
                </c:pt>
                <c:pt idx="14218">
                  <c:v>1269.76</c:v>
                </c:pt>
                <c:pt idx="14219">
                  <c:v>1209.5999999999999</c:v>
                </c:pt>
                <c:pt idx="14220">
                  <c:v>1159.6799999999998</c:v>
                </c:pt>
                <c:pt idx="14221">
                  <c:v>1139.8399999999999</c:v>
                </c:pt>
                <c:pt idx="14222">
                  <c:v>1120</c:v>
                </c:pt>
                <c:pt idx="14223">
                  <c:v>1099.52</c:v>
                </c:pt>
                <c:pt idx="14224">
                  <c:v>1080.96</c:v>
                </c:pt>
                <c:pt idx="14225">
                  <c:v>1040</c:v>
                </c:pt>
                <c:pt idx="14226">
                  <c:v>1040</c:v>
                </c:pt>
                <c:pt idx="14227">
                  <c:v>1004.8</c:v>
                </c:pt>
                <c:pt idx="14228">
                  <c:v>1004.8</c:v>
                </c:pt>
                <c:pt idx="14229">
                  <c:v>984.95999999999947</c:v>
                </c:pt>
                <c:pt idx="14230">
                  <c:v>974.72</c:v>
                </c:pt>
                <c:pt idx="14231">
                  <c:v>967.68000000000052</c:v>
                </c:pt>
                <c:pt idx="14232">
                  <c:v>1040</c:v>
                </c:pt>
                <c:pt idx="14233">
                  <c:v>1048.96</c:v>
                </c:pt>
                <c:pt idx="14234">
                  <c:v>1018.88</c:v>
                </c:pt>
                <c:pt idx="14235">
                  <c:v>1070.72</c:v>
                </c:pt>
                <c:pt idx="14236">
                  <c:v>1141.76</c:v>
                </c:pt>
                <c:pt idx="14237">
                  <c:v>1181.44</c:v>
                </c:pt>
                <c:pt idx="14238">
                  <c:v>1201.92</c:v>
                </c:pt>
                <c:pt idx="14239">
                  <c:v>1222.4000000000001</c:v>
                </c:pt>
                <c:pt idx="14240">
                  <c:v>1242.8799999999999</c:v>
                </c:pt>
                <c:pt idx="14241">
                  <c:v>1252.48</c:v>
                </c:pt>
                <c:pt idx="14242">
                  <c:v>1260.8</c:v>
                </c:pt>
                <c:pt idx="14243">
                  <c:v>1290.8799999999999</c:v>
                </c:pt>
                <c:pt idx="14244">
                  <c:v>1297.92</c:v>
                </c:pt>
                <c:pt idx="14245">
                  <c:v>1225.5999999999999</c:v>
                </c:pt>
                <c:pt idx="14246">
                  <c:v>1185.92</c:v>
                </c:pt>
                <c:pt idx="14247">
                  <c:v>965.76</c:v>
                </c:pt>
                <c:pt idx="14248">
                  <c:v>864.64</c:v>
                </c:pt>
                <c:pt idx="14249">
                  <c:v>784</c:v>
                </c:pt>
                <c:pt idx="14250">
                  <c:v>722.56</c:v>
                </c:pt>
                <c:pt idx="14251">
                  <c:v>692.48</c:v>
                </c:pt>
                <c:pt idx="14252">
                  <c:v>651.83999999999946</c:v>
                </c:pt>
                <c:pt idx="14253">
                  <c:v>632</c:v>
                </c:pt>
                <c:pt idx="14254">
                  <c:v>621.76</c:v>
                </c:pt>
                <c:pt idx="14255">
                  <c:v>632</c:v>
                </c:pt>
                <c:pt idx="14256">
                  <c:v>632</c:v>
                </c:pt>
                <c:pt idx="14257">
                  <c:v>628.79999999999995</c:v>
                </c:pt>
                <c:pt idx="14258">
                  <c:v>620.79999999999995</c:v>
                </c:pt>
                <c:pt idx="14259">
                  <c:v>620.79999999999995</c:v>
                </c:pt>
                <c:pt idx="14260">
                  <c:v>626.88</c:v>
                </c:pt>
                <c:pt idx="14261">
                  <c:v>627.83999999999946</c:v>
                </c:pt>
                <c:pt idx="14262">
                  <c:v>627.83999999999946</c:v>
                </c:pt>
                <c:pt idx="14263">
                  <c:v>628.79999999999995</c:v>
                </c:pt>
                <c:pt idx="14264">
                  <c:v>624</c:v>
                </c:pt>
                <c:pt idx="14265">
                  <c:v>624</c:v>
                </c:pt>
                <c:pt idx="14266">
                  <c:v>619.83999999999946</c:v>
                </c:pt>
                <c:pt idx="14267">
                  <c:v>609.91999999999996</c:v>
                </c:pt>
                <c:pt idx="14268">
                  <c:v>604.79999999999995</c:v>
                </c:pt>
                <c:pt idx="14269">
                  <c:v>604.79999999999995</c:v>
                </c:pt>
                <c:pt idx="14270">
                  <c:v>597.76</c:v>
                </c:pt>
                <c:pt idx="14271">
                  <c:v>590.72</c:v>
                </c:pt>
                <c:pt idx="14272">
                  <c:v>590.72</c:v>
                </c:pt>
                <c:pt idx="14273">
                  <c:v>582.72</c:v>
                </c:pt>
                <c:pt idx="14274">
                  <c:v>577.91999999999996</c:v>
                </c:pt>
                <c:pt idx="14275">
                  <c:v>577.91999999999996</c:v>
                </c:pt>
                <c:pt idx="14276">
                  <c:v>568</c:v>
                </c:pt>
                <c:pt idx="14277">
                  <c:v>560.95999999999947</c:v>
                </c:pt>
                <c:pt idx="14278">
                  <c:v>560.95999999999947</c:v>
                </c:pt>
                <c:pt idx="14279">
                  <c:v>555.83999999999946</c:v>
                </c:pt>
                <c:pt idx="14280">
                  <c:v>548.79999999999995</c:v>
                </c:pt>
                <c:pt idx="14281">
                  <c:v>548.79999999999995</c:v>
                </c:pt>
                <c:pt idx="14282">
                  <c:v>544.95999999999947</c:v>
                </c:pt>
                <c:pt idx="14283">
                  <c:v>534.72</c:v>
                </c:pt>
                <c:pt idx="14284">
                  <c:v>530.88</c:v>
                </c:pt>
                <c:pt idx="14285">
                  <c:v>530.88</c:v>
                </c:pt>
                <c:pt idx="14286">
                  <c:v>526.72</c:v>
                </c:pt>
                <c:pt idx="14287">
                  <c:v>520.95999999999947</c:v>
                </c:pt>
                <c:pt idx="14288">
                  <c:v>520.95999999999947</c:v>
                </c:pt>
                <c:pt idx="14289">
                  <c:v>515.83999999999946</c:v>
                </c:pt>
                <c:pt idx="14290">
                  <c:v>510.71999999999969</c:v>
                </c:pt>
                <c:pt idx="14291">
                  <c:v>510.71999999999969</c:v>
                </c:pt>
                <c:pt idx="14292">
                  <c:v>505.91999999999962</c:v>
                </c:pt>
                <c:pt idx="14293">
                  <c:v>500.8</c:v>
                </c:pt>
                <c:pt idx="14294">
                  <c:v>500.8</c:v>
                </c:pt>
                <c:pt idx="14295">
                  <c:v>496.96</c:v>
                </c:pt>
                <c:pt idx="14296">
                  <c:v>492.8</c:v>
                </c:pt>
                <c:pt idx="14297">
                  <c:v>492.8</c:v>
                </c:pt>
                <c:pt idx="14298">
                  <c:v>491.84000000000032</c:v>
                </c:pt>
                <c:pt idx="14299">
                  <c:v>488</c:v>
                </c:pt>
                <c:pt idx="14300">
                  <c:v>488</c:v>
                </c:pt>
                <c:pt idx="14301">
                  <c:v>485.76</c:v>
                </c:pt>
                <c:pt idx="14302">
                  <c:v>484.8</c:v>
                </c:pt>
                <c:pt idx="14303">
                  <c:v>484.8</c:v>
                </c:pt>
                <c:pt idx="14304">
                  <c:v>482.88</c:v>
                </c:pt>
                <c:pt idx="14305">
                  <c:v>481.91999999999962</c:v>
                </c:pt>
                <c:pt idx="14306">
                  <c:v>481.91999999999962</c:v>
                </c:pt>
                <c:pt idx="14307">
                  <c:v>484.8</c:v>
                </c:pt>
                <c:pt idx="14308">
                  <c:v>481.91999999999962</c:v>
                </c:pt>
                <c:pt idx="14309">
                  <c:v>481.91999999999962</c:v>
                </c:pt>
                <c:pt idx="14310">
                  <c:v>476.8</c:v>
                </c:pt>
                <c:pt idx="14311">
                  <c:v>473.91999999999962</c:v>
                </c:pt>
                <c:pt idx="14312">
                  <c:v>473.91999999999962</c:v>
                </c:pt>
                <c:pt idx="14313">
                  <c:v>470.71999999999969</c:v>
                </c:pt>
                <c:pt idx="14314">
                  <c:v>472</c:v>
                </c:pt>
                <c:pt idx="14315">
                  <c:v>491.84000000000032</c:v>
                </c:pt>
                <c:pt idx="14316">
                  <c:v>481.91999999999962</c:v>
                </c:pt>
                <c:pt idx="14317">
                  <c:v>472</c:v>
                </c:pt>
                <c:pt idx="14318">
                  <c:v>472</c:v>
                </c:pt>
                <c:pt idx="14319">
                  <c:v>470.71999999999969</c:v>
                </c:pt>
                <c:pt idx="14320">
                  <c:v>470.71999999999969</c:v>
                </c:pt>
                <c:pt idx="14321">
                  <c:v>470.71999999999969</c:v>
                </c:pt>
                <c:pt idx="14322">
                  <c:v>472.96</c:v>
                </c:pt>
                <c:pt idx="14323">
                  <c:v>482.88</c:v>
                </c:pt>
                <c:pt idx="14324">
                  <c:v>492.8</c:v>
                </c:pt>
                <c:pt idx="14325">
                  <c:v>492.8</c:v>
                </c:pt>
                <c:pt idx="14326">
                  <c:v>512.95999999999947</c:v>
                </c:pt>
                <c:pt idx="14327">
                  <c:v>656</c:v>
                </c:pt>
                <c:pt idx="14328">
                  <c:v>756.48</c:v>
                </c:pt>
                <c:pt idx="14329">
                  <c:v>816.64</c:v>
                </c:pt>
                <c:pt idx="14330">
                  <c:v>826.88</c:v>
                </c:pt>
                <c:pt idx="14331">
                  <c:v>877.43999999999949</c:v>
                </c:pt>
                <c:pt idx="14332">
                  <c:v>907.52</c:v>
                </c:pt>
                <c:pt idx="14333">
                  <c:v>958.72</c:v>
                </c:pt>
                <c:pt idx="14334">
                  <c:v>988.8</c:v>
                </c:pt>
                <c:pt idx="14335">
                  <c:v>1008.64</c:v>
                </c:pt>
                <c:pt idx="14336">
                  <c:v>1060.48</c:v>
                </c:pt>
                <c:pt idx="14337">
                  <c:v>1080.96</c:v>
                </c:pt>
                <c:pt idx="14338">
                  <c:v>1060.48</c:v>
                </c:pt>
                <c:pt idx="14339">
                  <c:v>1081.5999999999999</c:v>
                </c:pt>
                <c:pt idx="14340">
                  <c:v>1072</c:v>
                </c:pt>
                <c:pt idx="14341">
                  <c:v>1060.48</c:v>
                </c:pt>
                <c:pt idx="14342">
                  <c:v>1050.8799999999999</c:v>
                </c:pt>
                <c:pt idx="14343">
                  <c:v>1060.48</c:v>
                </c:pt>
                <c:pt idx="14344">
                  <c:v>1106.56</c:v>
                </c:pt>
                <c:pt idx="14345">
                  <c:v>1127.6799999999998</c:v>
                </c:pt>
                <c:pt idx="14346">
                  <c:v>1136</c:v>
                </c:pt>
                <c:pt idx="14347">
                  <c:v>1155.8399999999999</c:v>
                </c:pt>
                <c:pt idx="14348">
                  <c:v>1124.48</c:v>
                </c:pt>
                <c:pt idx="14349">
                  <c:v>1113.5999999999999</c:v>
                </c:pt>
                <c:pt idx="14350">
                  <c:v>1154.56</c:v>
                </c:pt>
                <c:pt idx="14351">
                  <c:v>1070.72</c:v>
                </c:pt>
                <c:pt idx="14352">
                  <c:v>1029.76</c:v>
                </c:pt>
                <c:pt idx="14353">
                  <c:v>1009.92</c:v>
                </c:pt>
                <c:pt idx="14354">
                  <c:v>989.43999999999949</c:v>
                </c:pt>
                <c:pt idx="14355">
                  <c:v>979.83999999999946</c:v>
                </c:pt>
                <c:pt idx="14356">
                  <c:v>949.76</c:v>
                </c:pt>
                <c:pt idx="14357">
                  <c:v>929.92</c:v>
                </c:pt>
                <c:pt idx="14358">
                  <c:v>880</c:v>
                </c:pt>
                <c:pt idx="14359">
                  <c:v>858.88</c:v>
                </c:pt>
                <c:pt idx="14360">
                  <c:v>828.8</c:v>
                </c:pt>
                <c:pt idx="14361">
                  <c:v>818.56</c:v>
                </c:pt>
                <c:pt idx="14362">
                  <c:v>798.72</c:v>
                </c:pt>
                <c:pt idx="14363">
                  <c:v>757.76</c:v>
                </c:pt>
                <c:pt idx="14364">
                  <c:v>757.76</c:v>
                </c:pt>
                <c:pt idx="14365">
                  <c:v>747.52</c:v>
                </c:pt>
                <c:pt idx="14366">
                  <c:v>737.92</c:v>
                </c:pt>
                <c:pt idx="14367">
                  <c:v>732.8</c:v>
                </c:pt>
                <c:pt idx="14368">
                  <c:v>732.8</c:v>
                </c:pt>
                <c:pt idx="14369">
                  <c:v>823.68000000000052</c:v>
                </c:pt>
                <c:pt idx="14370">
                  <c:v>935.68000000000052</c:v>
                </c:pt>
                <c:pt idx="14371">
                  <c:v>965.76</c:v>
                </c:pt>
                <c:pt idx="14372">
                  <c:v>1016.9599999999994</c:v>
                </c:pt>
                <c:pt idx="14373">
                  <c:v>1079.6799999999998</c:v>
                </c:pt>
                <c:pt idx="14374">
                  <c:v>1058.56</c:v>
                </c:pt>
                <c:pt idx="14375">
                  <c:v>1099.52</c:v>
                </c:pt>
                <c:pt idx="14376">
                  <c:v>1140.48</c:v>
                </c:pt>
                <c:pt idx="14377">
                  <c:v>1172.48</c:v>
                </c:pt>
                <c:pt idx="14378">
                  <c:v>1161.5999999999999</c:v>
                </c:pt>
                <c:pt idx="14379">
                  <c:v>1201.92</c:v>
                </c:pt>
                <c:pt idx="14380">
                  <c:v>1221.76</c:v>
                </c:pt>
                <c:pt idx="14381">
                  <c:v>1218.56</c:v>
                </c:pt>
                <c:pt idx="14382">
                  <c:v>1264.6399999999999</c:v>
                </c:pt>
                <c:pt idx="14383">
                  <c:v>1284.48</c:v>
                </c:pt>
                <c:pt idx="14384">
                  <c:v>1275.52</c:v>
                </c:pt>
                <c:pt idx="14385">
                  <c:v>1230.72</c:v>
                </c:pt>
                <c:pt idx="14386">
                  <c:v>1200</c:v>
                </c:pt>
                <c:pt idx="14387">
                  <c:v>1137.92</c:v>
                </c:pt>
                <c:pt idx="14388">
                  <c:v>1036.8</c:v>
                </c:pt>
                <c:pt idx="14389">
                  <c:v>1006.72</c:v>
                </c:pt>
                <c:pt idx="14390">
                  <c:v>954.88</c:v>
                </c:pt>
                <c:pt idx="14391">
                  <c:v>924.8</c:v>
                </c:pt>
                <c:pt idx="14392">
                  <c:v>894.72</c:v>
                </c:pt>
                <c:pt idx="14393">
                  <c:v>864.64</c:v>
                </c:pt>
                <c:pt idx="14394">
                  <c:v>833.92</c:v>
                </c:pt>
                <c:pt idx="14395">
                  <c:v>793.6</c:v>
                </c:pt>
                <c:pt idx="14396">
                  <c:v>773.76</c:v>
                </c:pt>
                <c:pt idx="14397">
                  <c:v>723.83999999999946</c:v>
                </c:pt>
                <c:pt idx="14398">
                  <c:v>723.83999999999946</c:v>
                </c:pt>
                <c:pt idx="14399">
                  <c:v>682.88</c:v>
                </c:pt>
                <c:pt idx="14400">
                  <c:v>672.64</c:v>
                </c:pt>
                <c:pt idx="14401">
                  <c:v>662.4</c:v>
                </c:pt>
                <c:pt idx="14402">
                  <c:v>632.95999999999947</c:v>
                </c:pt>
                <c:pt idx="14403">
                  <c:v>612.79999999999995</c:v>
                </c:pt>
                <c:pt idx="14404">
                  <c:v>612.79999999999995</c:v>
                </c:pt>
                <c:pt idx="14405">
                  <c:v>592.95999999999947</c:v>
                </c:pt>
                <c:pt idx="14406">
                  <c:v>572.79999999999995</c:v>
                </c:pt>
                <c:pt idx="14407">
                  <c:v>562.88</c:v>
                </c:pt>
                <c:pt idx="14408">
                  <c:v>552.95999999999947</c:v>
                </c:pt>
                <c:pt idx="14409">
                  <c:v>552.95999999999947</c:v>
                </c:pt>
                <c:pt idx="14410">
                  <c:v>532.79999999999995</c:v>
                </c:pt>
                <c:pt idx="14411">
                  <c:v>528</c:v>
                </c:pt>
                <c:pt idx="14412">
                  <c:v>517.76</c:v>
                </c:pt>
                <c:pt idx="14413">
                  <c:v>517.76</c:v>
                </c:pt>
                <c:pt idx="14414">
                  <c:v>512.95999999999947</c:v>
                </c:pt>
                <c:pt idx="14415">
                  <c:v>505.91999999999962</c:v>
                </c:pt>
                <c:pt idx="14416">
                  <c:v>505.91999999999962</c:v>
                </c:pt>
                <c:pt idx="14417">
                  <c:v>497.91999999999962</c:v>
                </c:pt>
                <c:pt idx="14418">
                  <c:v>491.84000000000032</c:v>
                </c:pt>
                <c:pt idx="14419">
                  <c:v>491.84000000000032</c:v>
                </c:pt>
                <c:pt idx="14420">
                  <c:v>488</c:v>
                </c:pt>
                <c:pt idx="14421">
                  <c:v>481.91999999999962</c:v>
                </c:pt>
                <c:pt idx="14422">
                  <c:v>481.91999999999962</c:v>
                </c:pt>
                <c:pt idx="14423">
                  <c:v>478.71999999999969</c:v>
                </c:pt>
                <c:pt idx="14424">
                  <c:v>473.91999999999962</c:v>
                </c:pt>
                <c:pt idx="14425">
                  <c:v>473.91999999999962</c:v>
                </c:pt>
                <c:pt idx="14426">
                  <c:v>467.84000000000032</c:v>
                </c:pt>
                <c:pt idx="14427">
                  <c:v>465.91999999999962</c:v>
                </c:pt>
                <c:pt idx="14428">
                  <c:v>465.91999999999962</c:v>
                </c:pt>
                <c:pt idx="14429">
                  <c:v>460.8</c:v>
                </c:pt>
                <c:pt idx="14430">
                  <c:v>457.91999999999962</c:v>
                </c:pt>
                <c:pt idx="14431">
                  <c:v>457.91999999999962</c:v>
                </c:pt>
                <c:pt idx="14432">
                  <c:v>456</c:v>
                </c:pt>
                <c:pt idx="14433">
                  <c:v>453.76</c:v>
                </c:pt>
                <c:pt idx="14434">
                  <c:v>453.76</c:v>
                </c:pt>
                <c:pt idx="14435">
                  <c:v>451.84000000000032</c:v>
                </c:pt>
                <c:pt idx="14436">
                  <c:v>448.96</c:v>
                </c:pt>
                <c:pt idx="14437">
                  <c:v>448.96</c:v>
                </c:pt>
                <c:pt idx="14438">
                  <c:v>448</c:v>
                </c:pt>
                <c:pt idx="14439">
                  <c:v>448</c:v>
                </c:pt>
                <c:pt idx="14440">
                  <c:v>448</c:v>
                </c:pt>
                <c:pt idx="14441">
                  <c:v>444.8</c:v>
                </c:pt>
                <c:pt idx="14442">
                  <c:v>445.76</c:v>
                </c:pt>
                <c:pt idx="14443">
                  <c:v>445.76</c:v>
                </c:pt>
                <c:pt idx="14444">
                  <c:v>444.8</c:v>
                </c:pt>
                <c:pt idx="14445">
                  <c:v>446.71999999999969</c:v>
                </c:pt>
                <c:pt idx="14446">
                  <c:v>446.71999999999969</c:v>
                </c:pt>
                <c:pt idx="14447">
                  <c:v>443.84000000000032</c:v>
                </c:pt>
                <c:pt idx="14448">
                  <c:v>444.8</c:v>
                </c:pt>
                <c:pt idx="14449">
                  <c:v>444.8</c:v>
                </c:pt>
                <c:pt idx="14450">
                  <c:v>444.8</c:v>
                </c:pt>
                <c:pt idx="14451">
                  <c:v>444.8</c:v>
                </c:pt>
                <c:pt idx="14452">
                  <c:v>444.8</c:v>
                </c:pt>
                <c:pt idx="14453">
                  <c:v>443.84000000000032</c:v>
                </c:pt>
                <c:pt idx="14454">
                  <c:v>443.84000000000032</c:v>
                </c:pt>
                <c:pt idx="14455">
                  <c:v>443.84000000000032</c:v>
                </c:pt>
                <c:pt idx="14456">
                  <c:v>441.91999999999962</c:v>
                </c:pt>
                <c:pt idx="14457">
                  <c:v>443.84000000000032</c:v>
                </c:pt>
                <c:pt idx="14458">
                  <c:v>453.76</c:v>
                </c:pt>
                <c:pt idx="14459">
                  <c:v>453.76</c:v>
                </c:pt>
                <c:pt idx="14460">
                  <c:v>451.84000000000032</c:v>
                </c:pt>
                <c:pt idx="14461">
                  <c:v>451.84000000000032</c:v>
                </c:pt>
                <c:pt idx="14462">
                  <c:v>451.84000000000032</c:v>
                </c:pt>
                <c:pt idx="14463">
                  <c:v>449.91999999999962</c:v>
                </c:pt>
                <c:pt idx="14464">
                  <c:v>451.84000000000032</c:v>
                </c:pt>
                <c:pt idx="14465">
                  <c:v>451.84000000000032</c:v>
                </c:pt>
                <c:pt idx="14466">
                  <c:v>456</c:v>
                </c:pt>
                <c:pt idx="14467">
                  <c:v>457.91999999999962</c:v>
                </c:pt>
                <c:pt idx="14468">
                  <c:v>457.91999999999962</c:v>
                </c:pt>
                <c:pt idx="14469">
                  <c:v>464.96</c:v>
                </c:pt>
                <c:pt idx="14470">
                  <c:v>474.88</c:v>
                </c:pt>
                <c:pt idx="14471">
                  <c:v>484.8</c:v>
                </c:pt>
                <c:pt idx="14472">
                  <c:v>494.71999999999969</c:v>
                </c:pt>
                <c:pt idx="14473">
                  <c:v>504.96</c:v>
                </c:pt>
                <c:pt idx="14474">
                  <c:v>580.79999999999995</c:v>
                </c:pt>
                <c:pt idx="14475">
                  <c:v>652.79999999999995</c:v>
                </c:pt>
                <c:pt idx="14476">
                  <c:v>704</c:v>
                </c:pt>
                <c:pt idx="14477">
                  <c:v>733.43999999999949</c:v>
                </c:pt>
                <c:pt idx="14478">
                  <c:v>743.68000000000052</c:v>
                </c:pt>
                <c:pt idx="14479">
                  <c:v>743.68000000000052</c:v>
                </c:pt>
                <c:pt idx="14480">
                  <c:v>743.68000000000052</c:v>
                </c:pt>
                <c:pt idx="14481">
                  <c:v>759.68000000000052</c:v>
                </c:pt>
                <c:pt idx="14482">
                  <c:v>769.92</c:v>
                </c:pt>
                <c:pt idx="14483">
                  <c:v>759.68000000000052</c:v>
                </c:pt>
                <c:pt idx="14484">
                  <c:v>748.8</c:v>
                </c:pt>
                <c:pt idx="14485">
                  <c:v>718.72</c:v>
                </c:pt>
                <c:pt idx="14486">
                  <c:v>708.48</c:v>
                </c:pt>
                <c:pt idx="14487">
                  <c:v>688.64</c:v>
                </c:pt>
                <c:pt idx="14488">
                  <c:v>668.8</c:v>
                </c:pt>
                <c:pt idx="14489">
                  <c:v>668.8</c:v>
                </c:pt>
                <c:pt idx="14490">
                  <c:v>686.72</c:v>
                </c:pt>
                <c:pt idx="14491">
                  <c:v>686.72</c:v>
                </c:pt>
                <c:pt idx="14492">
                  <c:v>696.95999999999947</c:v>
                </c:pt>
                <c:pt idx="14493">
                  <c:v>696.95999999999947</c:v>
                </c:pt>
                <c:pt idx="14494">
                  <c:v>699.52</c:v>
                </c:pt>
                <c:pt idx="14495">
                  <c:v>702.72</c:v>
                </c:pt>
                <c:pt idx="14496">
                  <c:v>702.72</c:v>
                </c:pt>
                <c:pt idx="14497">
                  <c:v>762.88</c:v>
                </c:pt>
                <c:pt idx="14498">
                  <c:v>772.48</c:v>
                </c:pt>
                <c:pt idx="14499">
                  <c:v>782.72</c:v>
                </c:pt>
                <c:pt idx="14500">
                  <c:v>812.8</c:v>
                </c:pt>
                <c:pt idx="14501">
                  <c:v>822.4</c:v>
                </c:pt>
                <c:pt idx="14502">
                  <c:v>853.76</c:v>
                </c:pt>
                <c:pt idx="14503">
                  <c:v>873.6</c:v>
                </c:pt>
                <c:pt idx="14504">
                  <c:v>893.43999999999949</c:v>
                </c:pt>
                <c:pt idx="14505">
                  <c:v>913.92</c:v>
                </c:pt>
                <c:pt idx="14506">
                  <c:v>933.76</c:v>
                </c:pt>
                <c:pt idx="14507">
                  <c:v>953.6</c:v>
                </c:pt>
                <c:pt idx="14508">
                  <c:v>963.83999999999946</c:v>
                </c:pt>
                <c:pt idx="14509">
                  <c:v>971.52</c:v>
                </c:pt>
                <c:pt idx="14510">
                  <c:v>961.92</c:v>
                </c:pt>
                <c:pt idx="14511">
                  <c:v>973.43999999999949</c:v>
                </c:pt>
                <c:pt idx="14512">
                  <c:v>965.76</c:v>
                </c:pt>
                <c:pt idx="14513">
                  <c:v>925.43999999999949</c:v>
                </c:pt>
                <c:pt idx="14514">
                  <c:v>935.68000000000052</c:v>
                </c:pt>
                <c:pt idx="14515">
                  <c:v>935.68000000000052</c:v>
                </c:pt>
                <c:pt idx="14516">
                  <c:v>953.6</c:v>
                </c:pt>
                <c:pt idx="14517">
                  <c:v>973.43999999999949</c:v>
                </c:pt>
                <c:pt idx="14518">
                  <c:v>973.43999999999949</c:v>
                </c:pt>
                <c:pt idx="14519">
                  <c:v>983.68000000000052</c:v>
                </c:pt>
                <c:pt idx="14520">
                  <c:v>993.92</c:v>
                </c:pt>
                <c:pt idx="14521">
                  <c:v>998.4</c:v>
                </c:pt>
                <c:pt idx="14522">
                  <c:v>1000.9599999999994</c:v>
                </c:pt>
                <c:pt idx="14523">
                  <c:v>1030.4000000000001</c:v>
                </c:pt>
                <c:pt idx="14524">
                  <c:v>1030.4000000000001</c:v>
                </c:pt>
                <c:pt idx="14525">
                  <c:v>1051.52</c:v>
                </c:pt>
                <c:pt idx="14526">
                  <c:v>1031.6799999999998</c:v>
                </c:pt>
                <c:pt idx="14527">
                  <c:v>1032.96</c:v>
                </c:pt>
                <c:pt idx="14528">
                  <c:v>1022.72</c:v>
                </c:pt>
                <c:pt idx="14529">
                  <c:v>1022.72</c:v>
                </c:pt>
                <c:pt idx="14530">
                  <c:v>1001.6</c:v>
                </c:pt>
                <c:pt idx="14531">
                  <c:v>992</c:v>
                </c:pt>
                <c:pt idx="14532">
                  <c:v>951.68000000000052</c:v>
                </c:pt>
                <c:pt idx="14533">
                  <c:v>931.83999999999946</c:v>
                </c:pt>
                <c:pt idx="14534">
                  <c:v>900.48</c:v>
                </c:pt>
                <c:pt idx="14535">
                  <c:v>870.4</c:v>
                </c:pt>
                <c:pt idx="14536">
                  <c:v>850.56</c:v>
                </c:pt>
                <c:pt idx="14537">
                  <c:v>820.48</c:v>
                </c:pt>
                <c:pt idx="14538">
                  <c:v>789.76</c:v>
                </c:pt>
                <c:pt idx="14539">
                  <c:v>779.52</c:v>
                </c:pt>
                <c:pt idx="14540">
                  <c:v>749.43999999999949</c:v>
                </c:pt>
                <c:pt idx="14541">
                  <c:v>718.72</c:v>
                </c:pt>
                <c:pt idx="14542">
                  <c:v>718.72</c:v>
                </c:pt>
                <c:pt idx="14543">
                  <c:v>678.4</c:v>
                </c:pt>
                <c:pt idx="14544">
                  <c:v>668.8</c:v>
                </c:pt>
                <c:pt idx="14545">
                  <c:v>657.92</c:v>
                </c:pt>
                <c:pt idx="14546">
                  <c:v>656</c:v>
                </c:pt>
                <c:pt idx="14547">
                  <c:v>645.76</c:v>
                </c:pt>
                <c:pt idx="14548">
                  <c:v>645.76</c:v>
                </c:pt>
                <c:pt idx="14549">
                  <c:v>640</c:v>
                </c:pt>
                <c:pt idx="14550">
                  <c:v>629.76</c:v>
                </c:pt>
                <c:pt idx="14551">
                  <c:v>619.83999999999946</c:v>
                </c:pt>
                <c:pt idx="14552">
                  <c:v>609.91999999999996</c:v>
                </c:pt>
                <c:pt idx="14553">
                  <c:v>600</c:v>
                </c:pt>
                <c:pt idx="14554">
                  <c:v>589.76</c:v>
                </c:pt>
                <c:pt idx="14555">
                  <c:v>579.83999999999946</c:v>
                </c:pt>
                <c:pt idx="14556">
                  <c:v>579.83999999999946</c:v>
                </c:pt>
                <c:pt idx="14557">
                  <c:v>570.88</c:v>
                </c:pt>
                <c:pt idx="14558">
                  <c:v>560.95999999999947</c:v>
                </c:pt>
                <c:pt idx="14559">
                  <c:v>550.72</c:v>
                </c:pt>
                <c:pt idx="14560">
                  <c:v>550.72</c:v>
                </c:pt>
                <c:pt idx="14561">
                  <c:v>544</c:v>
                </c:pt>
                <c:pt idx="14562">
                  <c:v>536</c:v>
                </c:pt>
                <c:pt idx="14563">
                  <c:v>536</c:v>
                </c:pt>
                <c:pt idx="14564">
                  <c:v>528.95999999999947</c:v>
                </c:pt>
                <c:pt idx="14565">
                  <c:v>522.88</c:v>
                </c:pt>
                <c:pt idx="14566">
                  <c:v>522.88</c:v>
                </c:pt>
                <c:pt idx="14567">
                  <c:v>513.91999999999996</c:v>
                </c:pt>
                <c:pt idx="14568">
                  <c:v>506.88</c:v>
                </c:pt>
                <c:pt idx="14569">
                  <c:v>506.88</c:v>
                </c:pt>
                <c:pt idx="14570">
                  <c:v>498.88</c:v>
                </c:pt>
                <c:pt idx="14571">
                  <c:v>491.84000000000032</c:v>
                </c:pt>
                <c:pt idx="14572">
                  <c:v>491.84000000000032</c:v>
                </c:pt>
                <c:pt idx="14573">
                  <c:v>486.71999999999969</c:v>
                </c:pt>
                <c:pt idx="14574">
                  <c:v>482.88</c:v>
                </c:pt>
                <c:pt idx="14575">
                  <c:v>482.88</c:v>
                </c:pt>
                <c:pt idx="14576">
                  <c:v>480</c:v>
                </c:pt>
                <c:pt idx="14577">
                  <c:v>474.88</c:v>
                </c:pt>
                <c:pt idx="14578">
                  <c:v>474.88</c:v>
                </c:pt>
                <c:pt idx="14579">
                  <c:v>472</c:v>
                </c:pt>
                <c:pt idx="14580">
                  <c:v>468.8</c:v>
                </c:pt>
                <c:pt idx="14581">
                  <c:v>468.8</c:v>
                </c:pt>
                <c:pt idx="14582">
                  <c:v>467.84000000000032</c:v>
                </c:pt>
                <c:pt idx="14583">
                  <c:v>464</c:v>
                </c:pt>
                <c:pt idx="14584">
                  <c:v>464</c:v>
                </c:pt>
                <c:pt idx="14585">
                  <c:v>460.8</c:v>
                </c:pt>
                <c:pt idx="14586">
                  <c:v>457.91999999999962</c:v>
                </c:pt>
                <c:pt idx="14587">
                  <c:v>457.91999999999962</c:v>
                </c:pt>
                <c:pt idx="14588">
                  <c:v>458.88</c:v>
                </c:pt>
                <c:pt idx="14589">
                  <c:v>456.96</c:v>
                </c:pt>
                <c:pt idx="14590">
                  <c:v>456.96</c:v>
                </c:pt>
                <c:pt idx="14591">
                  <c:v>453.76</c:v>
                </c:pt>
                <c:pt idx="14592">
                  <c:v>454.71999999999969</c:v>
                </c:pt>
                <c:pt idx="14593">
                  <c:v>454.71999999999969</c:v>
                </c:pt>
                <c:pt idx="14594">
                  <c:v>453.76</c:v>
                </c:pt>
                <c:pt idx="14595">
                  <c:v>453.76</c:v>
                </c:pt>
                <c:pt idx="14596">
                  <c:v>453.76</c:v>
                </c:pt>
                <c:pt idx="14597">
                  <c:v>451.84000000000032</c:v>
                </c:pt>
                <c:pt idx="14598">
                  <c:v>452.8</c:v>
                </c:pt>
                <c:pt idx="14599">
                  <c:v>452.8</c:v>
                </c:pt>
                <c:pt idx="14600">
                  <c:v>453.76</c:v>
                </c:pt>
                <c:pt idx="14601">
                  <c:v>453.76</c:v>
                </c:pt>
                <c:pt idx="14602">
                  <c:v>453.76</c:v>
                </c:pt>
                <c:pt idx="14603">
                  <c:v>456</c:v>
                </c:pt>
                <c:pt idx="14604">
                  <c:v>456</c:v>
                </c:pt>
                <c:pt idx="14605">
                  <c:v>465.91999999999962</c:v>
                </c:pt>
                <c:pt idx="14606">
                  <c:v>466.88</c:v>
                </c:pt>
                <c:pt idx="14607">
                  <c:v>466.88</c:v>
                </c:pt>
                <c:pt idx="14608">
                  <c:v>470.71999999999969</c:v>
                </c:pt>
                <c:pt idx="14609">
                  <c:v>480</c:v>
                </c:pt>
                <c:pt idx="14610">
                  <c:v>480</c:v>
                </c:pt>
                <c:pt idx="14611">
                  <c:v>485.76</c:v>
                </c:pt>
                <c:pt idx="14612">
                  <c:v>505.91999999999962</c:v>
                </c:pt>
                <c:pt idx="14613">
                  <c:v>515.83999999999946</c:v>
                </c:pt>
                <c:pt idx="14614">
                  <c:v>525.76</c:v>
                </c:pt>
                <c:pt idx="14615">
                  <c:v>536</c:v>
                </c:pt>
                <c:pt idx="14616">
                  <c:v>542.72</c:v>
                </c:pt>
                <c:pt idx="14617">
                  <c:v>552.95999999999947</c:v>
                </c:pt>
                <c:pt idx="14618">
                  <c:v>552.95999999999947</c:v>
                </c:pt>
                <c:pt idx="14619">
                  <c:v>555.83999999999946</c:v>
                </c:pt>
                <c:pt idx="14620">
                  <c:v>562.88</c:v>
                </c:pt>
                <c:pt idx="14621">
                  <c:v>572.79999999999995</c:v>
                </c:pt>
                <c:pt idx="14622">
                  <c:v>582.72</c:v>
                </c:pt>
                <c:pt idx="14623">
                  <c:v>582.72</c:v>
                </c:pt>
                <c:pt idx="14624">
                  <c:v>584.95999999999947</c:v>
                </c:pt>
                <c:pt idx="14625">
                  <c:v>580.79999999999995</c:v>
                </c:pt>
                <c:pt idx="14626">
                  <c:v>580.79999999999995</c:v>
                </c:pt>
                <c:pt idx="14627">
                  <c:v>584</c:v>
                </c:pt>
                <c:pt idx="14628">
                  <c:v>592.95999999999947</c:v>
                </c:pt>
                <c:pt idx="14629">
                  <c:v>592.95999999999947</c:v>
                </c:pt>
                <c:pt idx="14630">
                  <c:v>601.91999999999996</c:v>
                </c:pt>
                <c:pt idx="14631">
                  <c:v>611.83999999999946</c:v>
                </c:pt>
                <c:pt idx="14632">
                  <c:v>613.76</c:v>
                </c:pt>
                <c:pt idx="14633">
                  <c:v>613.76</c:v>
                </c:pt>
                <c:pt idx="14634">
                  <c:v>622.72</c:v>
                </c:pt>
                <c:pt idx="14635">
                  <c:v>625.91999999999996</c:v>
                </c:pt>
                <c:pt idx="14636">
                  <c:v>625.91999999999996</c:v>
                </c:pt>
                <c:pt idx="14637">
                  <c:v>627.83999999999946</c:v>
                </c:pt>
                <c:pt idx="14638">
                  <c:v>635.83999999999946</c:v>
                </c:pt>
                <c:pt idx="14639">
                  <c:v>635.83999999999946</c:v>
                </c:pt>
                <c:pt idx="14640">
                  <c:v>644.79999999999995</c:v>
                </c:pt>
                <c:pt idx="14641">
                  <c:v>650.88</c:v>
                </c:pt>
                <c:pt idx="14642">
                  <c:v>660.48</c:v>
                </c:pt>
                <c:pt idx="14643">
                  <c:v>660.48</c:v>
                </c:pt>
                <c:pt idx="14644">
                  <c:v>666.88</c:v>
                </c:pt>
                <c:pt idx="14645">
                  <c:v>673.92</c:v>
                </c:pt>
                <c:pt idx="14646">
                  <c:v>673.92</c:v>
                </c:pt>
                <c:pt idx="14647">
                  <c:v>675.83999999999946</c:v>
                </c:pt>
                <c:pt idx="14648">
                  <c:v>684.8</c:v>
                </c:pt>
                <c:pt idx="14649">
                  <c:v>684.8</c:v>
                </c:pt>
                <c:pt idx="14650">
                  <c:v>697.6</c:v>
                </c:pt>
                <c:pt idx="14651">
                  <c:v>697.6</c:v>
                </c:pt>
                <c:pt idx="14652">
                  <c:v>701.43999999999949</c:v>
                </c:pt>
                <c:pt idx="14653">
                  <c:v>721.92</c:v>
                </c:pt>
                <c:pt idx="14654">
                  <c:v>741.76</c:v>
                </c:pt>
                <c:pt idx="14655">
                  <c:v>752</c:v>
                </c:pt>
                <c:pt idx="14656">
                  <c:v>758.4</c:v>
                </c:pt>
                <c:pt idx="14657">
                  <c:v>758.4</c:v>
                </c:pt>
                <c:pt idx="14658">
                  <c:v>760.95999999999947</c:v>
                </c:pt>
                <c:pt idx="14659">
                  <c:v>760.95999999999947</c:v>
                </c:pt>
                <c:pt idx="14660">
                  <c:v>760.95999999999947</c:v>
                </c:pt>
                <c:pt idx="14661">
                  <c:v>750.72</c:v>
                </c:pt>
                <c:pt idx="14662">
                  <c:v>740.48</c:v>
                </c:pt>
                <c:pt idx="14663">
                  <c:v>730.88</c:v>
                </c:pt>
                <c:pt idx="14664">
                  <c:v>720.64</c:v>
                </c:pt>
                <c:pt idx="14665">
                  <c:v>710.4</c:v>
                </c:pt>
                <c:pt idx="14666">
                  <c:v>704</c:v>
                </c:pt>
                <c:pt idx="14667">
                  <c:v>704</c:v>
                </c:pt>
                <c:pt idx="14668">
                  <c:v>704</c:v>
                </c:pt>
                <c:pt idx="14669">
                  <c:v>697.6</c:v>
                </c:pt>
                <c:pt idx="14670">
                  <c:v>697.6</c:v>
                </c:pt>
                <c:pt idx="14671">
                  <c:v>690.56</c:v>
                </c:pt>
                <c:pt idx="14672">
                  <c:v>680.95999999999947</c:v>
                </c:pt>
                <c:pt idx="14673">
                  <c:v>672.64</c:v>
                </c:pt>
                <c:pt idx="14674">
                  <c:v>672.64</c:v>
                </c:pt>
                <c:pt idx="14675">
                  <c:v>663.68000000000052</c:v>
                </c:pt>
                <c:pt idx="14676">
                  <c:v>653.76</c:v>
                </c:pt>
                <c:pt idx="14677">
                  <c:v>653.76</c:v>
                </c:pt>
                <c:pt idx="14678">
                  <c:v>648.95999999999947</c:v>
                </c:pt>
                <c:pt idx="14679">
                  <c:v>638.72</c:v>
                </c:pt>
                <c:pt idx="14680">
                  <c:v>629.76</c:v>
                </c:pt>
                <c:pt idx="14681">
                  <c:v>619.83999999999946</c:v>
                </c:pt>
                <c:pt idx="14682">
                  <c:v>619.83999999999946</c:v>
                </c:pt>
                <c:pt idx="14683">
                  <c:v>609.91999999999996</c:v>
                </c:pt>
                <c:pt idx="14684">
                  <c:v>600</c:v>
                </c:pt>
                <c:pt idx="14685">
                  <c:v>590.72</c:v>
                </c:pt>
                <c:pt idx="14686">
                  <c:v>580.79999999999995</c:v>
                </c:pt>
                <c:pt idx="14687">
                  <c:v>580.79999999999995</c:v>
                </c:pt>
                <c:pt idx="14688">
                  <c:v>576</c:v>
                </c:pt>
                <c:pt idx="14689">
                  <c:v>571.83999999999946</c:v>
                </c:pt>
                <c:pt idx="14690">
                  <c:v>571.83999999999946</c:v>
                </c:pt>
                <c:pt idx="14691">
                  <c:v>563.83999999999946</c:v>
                </c:pt>
                <c:pt idx="14692">
                  <c:v>554.88</c:v>
                </c:pt>
                <c:pt idx="14693">
                  <c:v>554.88</c:v>
                </c:pt>
                <c:pt idx="14694">
                  <c:v>546.88</c:v>
                </c:pt>
                <c:pt idx="14695">
                  <c:v>542.72</c:v>
                </c:pt>
                <c:pt idx="14696">
                  <c:v>542.72</c:v>
                </c:pt>
                <c:pt idx="14697">
                  <c:v>534.72</c:v>
                </c:pt>
                <c:pt idx="14698">
                  <c:v>529.91999999999996</c:v>
                </c:pt>
                <c:pt idx="14699">
                  <c:v>529.91999999999996</c:v>
                </c:pt>
                <c:pt idx="14700">
                  <c:v>521.91999999999996</c:v>
                </c:pt>
                <c:pt idx="14701">
                  <c:v>513.91999999999996</c:v>
                </c:pt>
                <c:pt idx="14702">
                  <c:v>513.91999999999996</c:v>
                </c:pt>
                <c:pt idx="14703">
                  <c:v>512</c:v>
                </c:pt>
                <c:pt idx="14704">
                  <c:v>512</c:v>
                </c:pt>
                <c:pt idx="14705">
                  <c:v>505.91999999999962</c:v>
                </c:pt>
                <c:pt idx="14706">
                  <c:v>499.84000000000032</c:v>
                </c:pt>
                <c:pt idx="14707">
                  <c:v>499.84000000000032</c:v>
                </c:pt>
                <c:pt idx="14708">
                  <c:v>496</c:v>
                </c:pt>
                <c:pt idx="14709">
                  <c:v>490.88</c:v>
                </c:pt>
                <c:pt idx="14710">
                  <c:v>490.88</c:v>
                </c:pt>
                <c:pt idx="14711">
                  <c:v>488</c:v>
                </c:pt>
                <c:pt idx="14712">
                  <c:v>481.91999999999962</c:v>
                </c:pt>
                <c:pt idx="14713">
                  <c:v>481.91999999999962</c:v>
                </c:pt>
                <c:pt idx="14714">
                  <c:v>478.71999999999969</c:v>
                </c:pt>
                <c:pt idx="14715">
                  <c:v>476.8</c:v>
                </c:pt>
                <c:pt idx="14716">
                  <c:v>476.8</c:v>
                </c:pt>
                <c:pt idx="14717">
                  <c:v>472</c:v>
                </c:pt>
                <c:pt idx="14718">
                  <c:v>472</c:v>
                </c:pt>
                <c:pt idx="14719">
                  <c:v>472</c:v>
                </c:pt>
                <c:pt idx="14720">
                  <c:v>468.8</c:v>
                </c:pt>
                <c:pt idx="14721">
                  <c:v>467.84000000000032</c:v>
                </c:pt>
                <c:pt idx="14722">
                  <c:v>467.84000000000032</c:v>
                </c:pt>
                <c:pt idx="14723">
                  <c:v>465.91999999999962</c:v>
                </c:pt>
                <c:pt idx="14724">
                  <c:v>464.96</c:v>
                </c:pt>
                <c:pt idx="14725">
                  <c:v>464.96</c:v>
                </c:pt>
                <c:pt idx="14726">
                  <c:v>464</c:v>
                </c:pt>
                <c:pt idx="14727">
                  <c:v>464</c:v>
                </c:pt>
                <c:pt idx="14728">
                  <c:v>464</c:v>
                </c:pt>
                <c:pt idx="14729">
                  <c:v>461.76</c:v>
                </c:pt>
                <c:pt idx="14730">
                  <c:v>459.84000000000032</c:v>
                </c:pt>
                <c:pt idx="14731">
                  <c:v>459.84000000000032</c:v>
                </c:pt>
                <c:pt idx="14732">
                  <c:v>459.84000000000032</c:v>
                </c:pt>
                <c:pt idx="14733">
                  <c:v>456.96</c:v>
                </c:pt>
                <c:pt idx="14734">
                  <c:v>456.96</c:v>
                </c:pt>
                <c:pt idx="14735">
                  <c:v>457.91999999999962</c:v>
                </c:pt>
                <c:pt idx="14736">
                  <c:v>456.96</c:v>
                </c:pt>
                <c:pt idx="14737">
                  <c:v>456.96</c:v>
                </c:pt>
                <c:pt idx="14738">
                  <c:v>454.71999999999969</c:v>
                </c:pt>
                <c:pt idx="14739">
                  <c:v>454.71999999999969</c:v>
                </c:pt>
                <c:pt idx="14740">
                  <c:v>454.71999999999969</c:v>
                </c:pt>
                <c:pt idx="14741">
                  <c:v>452.8</c:v>
                </c:pt>
                <c:pt idx="14742">
                  <c:v>450.88</c:v>
                </c:pt>
                <c:pt idx="14743">
                  <c:v>450.88</c:v>
                </c:pt>
                <c:pt idx="14744">
                  <c:v>450.88</c:v>
                </c:pt>
                <c:pt idx="14745">
                  <c:v>448.96</c:v>
                </c:pt>
                <c:pt idx="14746">
                  <c:v>448.96</c:v>
                </c:pt>
                <c:pt idx="14747">
                  <c:v>448</c:v>
                </c:pt>
                <c:pt idx="14748">
                  <c:v>442.88</c:v>
                </c:pt>
                <c:pt idx="14749">
                  <c:v>442.88</c:v>
                </c:pt>
                <c:pt idx="14750">
                  <c:v>441.91999999999962</c:v>
                </c:pt>
                <c:pt idx="14751">
                  <c:v>441.91999999999962</c:v>
                </c:pt>
                <c:pt idx="14752">
                  <c:v>441.91999999999962</c:v>
                </c:pt>
                <c:pt idx="14753">
                  <c:v>440.96</c:v>
                </c:pt>
                <c:pt idx="14754">
                  <c:v>440</c:v>
                </c:pt>
                <c:pt idx="14755">
                  <c:v>440</c:v>
                </c:pt>
                <c:pt idx="14756">
                  <c:v>440.96</c:v>
                </c:pt>
                <c:pt idx="14757">
                  <c:v>444.8</c:v>
                </c:pt>
                <c:pt idx="14758">
                  <c:v>444.8</c:v>
                </c:pt>
                <c:pt idx="14759">
                  <c:v>451.84000000000032</c:v>
                </c:pt>
                <c:pt idx="14760">
                  <c:v>461.76</c:v>
                </c:pt>
                <c:pt idx="14761">
                  <c:v>472</c:v>
                </c:pt>
                <c:pt idx="14762">
                  <c:v>472</c:v>
                </c:pt>
                <c:pt idx="14763">
                  <c:v>480</c:v>
                </c:pt>
                <c:pt idx="14764">
                  <c:v>544</c:v>
                </c:pt>
                <c:pt idx="14765">
                  <c:v>800</c:v>
                </c:pt>
                <c:pt idx="14766">
                  <c:v>839.68000000000052</c:v>
                </c:pt>
                <c:pt idx="14767">
                  <c:v>869.76</c:v>
                </c:pt>
                <c:pt idx="14768">
                  <c:v>880</c:v>
                </c:pt>
                <c:pt idx="14769">
                  <c:v>889.6</c:v>
                </c:pt>
                <c:pt idx="14770">
                  <c:v>880</c:v>
                </c:pt>
                <c:pt idx="14771">
                  <c:v>880</c:v>
                </c:pt>
                <c:pt idx="14772">
                  <c:v>920.95999999999947</c:v>
                </c:pt>
                <c:pt idx="14773">
                  <c:v>962.56</c:v>
                </c:pt>
                <c:pt idx="14774">
                  <c:v>893.43999999999949</c:v>
                </c:pt>
                <c:pt idx="14775">
                  <c:v>883.83999999999946</c:v>
                </c:pt>
                <c:pt idx="14776">
                  <c:v>864</c:v>
                </c:pt>
                <c:pt idx="14777">
                  <c:v>833.92</c:v>
                </c:pt>
                <c:pt idx="14778">
                  <c:v>803.83999999999946</c:v>
                </c:pt>
                <c:pt idx="14779">
                  <c:v>773.76</c:v>
                </c:pt>
                <c:pt idx="14780">
                  <c:v>743.68000000000052</c:v>
                </c:pt>
                <c:pt idx="14781">
                  <c:v>733.43999999999949</c:v>
                </c:pt>
                <c:pt idx="14782">
                  <c:v>713.6</c:v>
                </c:pt>
                <c:pt idx="14783">
                  <c:v>693.76</c:v>
                </c:pt>
                <c:pt idx="14784">
                  <c:v>683.52</c:v>
                </c:pt>
                <c:pt idx="14785">
                  <c:v>673.92</c:v>
                </c:pt>
                <c:pt idx="14786">
                  <c:v>653.76</c:v>
                </c:pt>
                <c:pt idx="14787">
                  <c:v>643.83999999999946</c:v>
                </c:pt>
                <c:pt idx="14788">
                  <c:v>633.91999999999996</c:v>
                </c:pt>
                <c:pt idx="14789">
                  <c:v>613.76</c:v>
                </c:pt>
                <c:pt idx="14790">
                  <c:v>603.83999999999946</c:v>
                </c:pt>
                <c:pt idx="14791">
                  <c:v>603.83999999999946</c:v>
                </c:pt>
                <c:pt idx="14792">
                  <c:v>595.83999999999946</c:v>
                </c:pt>
                <c:pt idx="14793">
                  <c:v>595.83999999999946</c:v>
                </c:pt>
                <c:pt idx="14794">
                  <c:v>590.72</c:v>
                </c:pt>
                <c:pt idx="14795">
                  <c:v>584</c:v>
                </c:pt>
                <c:pt idx="14796">
                  <c:v>584</c:v>
                </c:pt>
                <c:pt idx="14797">
                  <c:v>578.88</c:v>
                </c:pt>
                <c:pt idx="14798">
                  <c:v>571.83999999999946</c:v>
                </c:pt>
                <c:pt idx="14799">
                  <c:v>571.83999999999946</c:v>
                </c:pt>
                <c:pt idx="14800">
                  <c:v>564.79999999999995</c:v>
                </c:pt>
                <c:pt idx="14801">
                  <c:v>564.79999999999995</c:v>
                </c:pt>
                <c:pt idx="14802">
                  <c:v>564.79999999999995</c:v>
                </c:pt>
                <c:pt idx="14803">
                  <c:v>560.95999999999947</c:v>
                </c:pt>
                <c:pt idx="14804">
                  <c:v>557.76</c:v>
                </c:pt>
                <c:pt idx="14805">
                  <c:v>557.76</c:v>
                </c:pt>
                <c:pt idx="14806">
                  <c:v>549.76</c:v>
                </c:pt>
                <c:pt idx="14807">
                  <c:v>544</c:v>
                </c:pt>
                <c:pt idx="14808">
                  <c:v>544</c:v>
                </c:pt>
                <c:pt idx="14809">
                  <c:v>533.76</c:v>
                </c:pt>
                <c:pt idx="14810">
                  <c:v>528</c:v>
                </c:pt>
                <c:pt idx="14811">
                  <c:v>528</c:v>
                </c:pt>
                <c:pt idx="14812">
                  <c:v>517.76</c:v>
                </c:pt>
                <c:pt idx="14813">
                  <c:v>512.95999999999947</c:v>
                </c:pt>
                <c:pt idx="14814">
                  <c:v>512.95999999999947</c:v>
                </c:pt>
                <c:pt idx="14815">
                  <c:v>508.8</c:v>
                </c:pt>
                <c:pt idx="14816">
                  <c:v>502.71999999999969</c:v>
                </c:pt>
                <c:pt idx="14817">
                  <c:v>502.71999999999969</c:v>
                </c:pt>
                <c:pt idx="14818">
                  <c:v>497.91999999999962</c:v>
                </c:pt>
                <c:pt idx="14819">
                  <c:v>491.84000000000032</c:v>
                </c:pt>
                <c:pt idx="14820">
                  <c:v>491.84000000000032</c:v>
                </c:pt>
                <c:pt idx="14821">
                  <c:v>489.91999999999962</c:v>
                </c:pt>
                <c:pt idx="14822">
                  <c:v>485.76</c:v>
                </c:pt>
                <c:pt idx="14823">
                  <c:v>485.76</c:v>
                </c:pt>
                <c:pt idx="14824">
                  <c:v>482.88</c:v>
                </c:pt>
                <c:pt idx="14825">
                  <c:v>478.71999999999969</c:v>
                </c:pt>
                <c:pt idx="14826">
                  <c:v>478.71999999999969</c:v>
                </c:pt>
                <c:pt idx="14827">
                  <c:v>478.71999999999969</c:v>
                </c:pt>
                <c:pt idx="14828">
                  <c:v>476.8</c:v>
                </c:pt>
                <c:pt idx="14829">
                  <c:v>476.8</c:v>
                </c:pt>
                <c:pt idx="14830">
                  <c:v>476.8</c:v>
                </c:pt>
                <c:pt idx="14831">
                  <c:v>473.91999999999962</c:v>
                </c:pt>
                <c:pt idx="14832">
                  <c:v>473.91999999999962</c:v>
                </c:pt>
                <c:pt idx="14833">
                  <c:v>473.91999999999962</c:v>
                </c:pt>
                <c:pt idx="14834">
                  <c:v>470.71999999999969</c:v>
                </c:pt>
                <c:pt idx="14835">
                  <c:v>470.71999999999969</c:v>
                </c:pt>
                <c:pt idx="14836">
                  <c:v>469.76</c:v>
                </c:pt>
                <c:pt idx="14837">
                  <c:v>465.91999999999962</c:v>
                </c:pt>
                <c:pt idx="14838">
                  <c:v>465.91999999999962</c:v>
                </c:pt>
                <c:pt idx="14839">
                  <c:v>465.91999999999962</c:v>
                </c:pt>
                <c:pt idx="14840">
                  <c:v>465.91999999999962</c:v>
                </c:pt>
                <c:pt idx="14841">
                  <c:v>465.91999999999962</c:v>
                </c:pt>
                <c:pt idx="14842">
                  <c:v>462.71999999999969</c:v>
                </c:pt>
                <c:pt idx="14843">
                  <c:v>462.71999999999969</c:v>
                </c:pt>
                <c:pt idx="14844">
                  <c:v>462.71999999999969</c:v>
                </c:pt>
                <c:pt idx="14845">
                  <c:v>460.8</c:v>
                </c:pt>
                <c:pt idx="14846">
                  <c:v>458.88</c:v>
                </c:pt>
                <c:pt idx="14847">
                  <c:v>458.88</c:v>
                </c:pt>
                <c:pt idx="14848">
                  <c:v>458.88</c:v>
                </c:pt>
                <c:pt idx="14849">
                  <c:v>457.91999999999962</c:v>
                </c:pt>
                <c:pt idx="14850">
                  <c:v>457.91999999999962</c:v>
                </c:pt>
                <c:pt idx="14851">
                  <c:v>453.76</c:v>
                </c:pt>
                <c:pt idx="14852">
                  <c:v>452.8</c:v>
                </c:pt>
                <c:pt idx="14853">
                  <c:v>452.8</c:v>
                </c:pt>
                <c:pt idx="14854">
                  <c:v>456</c:v>
                </c:pt>
                <c:pt idx="14855">
                  <c:v>453.76</c:v>
                </c:pt>
                <c:pt idx="14856">
                  <c:v>453.76</c:v>
                </c:pt>
                <c:pt idx="14857">
                  <c:v>452.8</c:v>
                </c:pt>
                <c:pt idx="14858">
                  <c:v>450.88</c:v>
                </c:pt>
                <c:pt idx="14859">
                  <c:v>450.88</c:v>
                </c:pt>
                <c:pt idx="14860">
                  <c:v>449.91999999999962</c:v>
                </c:pt>
                <c:pt idx="14861">
                  <c:v>448.96</c:v>
                </c:pt>
                <c:pt idx="14862">
                  <c:v>448.96</c:v>
                </c:pt>
                <c:pt idx="14863">
                  <c:v>449.91999999999962</c:v>
                </c:pt>
                <c:pt idx="14864">
                  <c:v>448.96</c:v>
                </c:pt>
                <c:pt idx="14865">
                  <c:v>448.96</c:v>
                </c:pt>
                <c:pt idx="14866">
                  <c:v>448</c:v>
                </c:pt>
                <c:pt idx="14867">
                  <c:v>448</c:v>
                </c:pt>
                <c:pt idx="14868">
                  <c:v>448</c:v>
                </c:pt>
                <c:pt idx="14869">
                  <c:v>448</c:v>
                </c:pt>
                <c:pt idx="14870">
                  <c:v>446.71999999999969</c:v>
                </c:pt>
                <c:pt idx="14871">
                  <c:v>446.71999999999969</c:v>
                </c:pt>
                <c:pt idx="14872">
                  <c:v>444.8</c:v>
                </c:pt>
                <c:pt idx="14873">
                  <c:v>445.76</c:v>
                </c:pt>
                <c:pt idx="14874">
                  <c:v>445.76</c:v>
                </c:pt>
                <c:pt idx="14875">
                  <c:v>443.84000000000032</c:v>
                </c:pt>
                <c:pt idx="14876">
                  <c:v>445.76</c:v>
                </c:pt>
                <c:pt idx="14877">
                  <c:v>445.76</c:v>
                </c:pt>
                <c:pt idx="14878">
                  <c:v>444.8</c:v>
                </c:pt>
                <c:pt idx="14879">
                  <c:v>442.88</c:v>
                </c:pt>
                <c:pt idx="14880">
                  <c:v>442.88</c:v>
                </c:pt>
                <c:pt idx="14881">
                  <c:v>443.84000000000032</c:v>
                </c:pt>
                <c:pt idx="14882">
                  <c:v>445.76</c:v>
                </c:pt>
                <c:pt idx="14883">
                  <c:v>445.76</c:v>
                </c:pt>
                <c:pt idx="14884">
                  <c:v>443.84000000000032</c:v>
                </c:pt>
                <c:pt idx="14885">
                  <c:v>443.84000000000032</c:v>
                </c:pt>
                <c:pt idx="14886">
                  <c:v>443.84000000000032</c:v>
                </c:pt>
                <c:pt idx="14887">
                  <c:v>442.88</c:v>
                </c:pt>
                <c:pt idx="14888">
                  <c:v>440.96</c:v>
                </c:pt>
                <c:pt idx="14889">
                  <c:v>440.96</c:v>
                </c:pt>
                <c:pt idx="14890">
                  <c:v>440.96</c:v>
                </c:pt>
                <c:pt idx="14891">
                  <c:v>440.96</c:v>
                </c:pt>
                <c:pt idx="14892">
                  <c:v>440.96</c:v>
                </c:pt>
                <c:pt idx="14893">
                  <c:v>440</c:v>
                </c:pt>
                <c:pt idx="14894">
                  <c:v>440</c:v>
                </c:pt>
                <c:pt idx="14895">
                  <c:v>440</c:v>
                </c:pt>
                <c:pt idx="14896">
                  <c:v>440.96</c:v>
                </c:pt>
                <c:pt idx="14897">
                  <c:v>440</c:v>
                </c:pt>
                <c:pt idx="14898">
                  <c:v>440</c:v>
                </c:pt>
                <c:pt idx="14899">
                  <c:v>440</c:v>
                </c:pt>
                <c:pt idx="14900">
                  <c:v>440</c:v>
                </c:pt>
                <c:pt idx="14901">
                  <c:v>440</c:v>
                </c:pt>
                <c:pt idx="14902">
                  <c:v>440</c:v>
                </c:pt>
                <c:pt idx="14903">
                  <c:v>440.96</c:v>
                </c:pt>
                <c:pt idx="14904">
                  <c:v>440.96</c:v>
                </c:pt>
                <c:pt idx="14905">
                  <c:v>441.91999999999962</c:v>
                </c:pt>
                <c:pt idx="14906">
                  <c:v>440.96</c:v>
                </c:pt>
                <c:pt idx="14907">
                  <c:v>440.96</c:v>
                </c:pt>
                <c:pt idx="14908">
                  <c:v>440.96</c:v>
                </c:pt>
                <c:pt idx="14909">
                  <c:v>440.96</c:v>
                </c:pt>
                <c:pt idx="14910">
                  <c:v>440.96</c:v>
                </c:pt>
                <c:pt idx="14911">
                  <c:v>440.96</c:v>
                </c:pt>
                <c:pt idx="14912">
                  <c:v>440</c:v>
                </c:pt>
                <c:pt idx="14913">
                  <c:v>440</c:v>
                </c:pt>
                <c:pt idx="14914">
                  <c:v>440</c:v>
                </c:pt>
                <c:pt idx="14915">
                  <c:v>440.96</c:v>
                </c:pt>
                <c:pt idx="14916">
                  <c:v>440.96</c:v>
                </c:pt>
                <c:pt idx="14917">
                  <c:v>441.91999999999962</c:v>
                </c:pt>
                <c:pt idx="14918">
                  <c:v>438.71999999999969</c:v>
                </c:pt>
                <c:pt idx="14919">
                  <c:v>438.71999999999969</c:v>
                </c:pt>
                <c:pt idx="14920">
                  <c:v>440</c:v>
                </c:pt>
                <c:pt idx="14921">
                  <c:v>440</c:v>
                </c:pt>
                <c:pt idx="14922">
                  <c:v>440</c:v>
                </c:pt>
                <c:pt idx="14923">
                  <c:v>437.76</c:v>
                </c:pt>
                <c:pt idx="14924">
                  <c:v>438.71999999999969</c:v>
                </c:pt>
                <c:pt idx="14925">
                  <c:v>438.71999999999969</c:v>
                </c:pt>
                <c:pt idx="14926">
                  <c:v>436.8</c:v>
                </c:pt>
                <c:pt idx="14927">
                  <c:v>435.84000000000032</c:v>
                </c:pt>
                <c:pt idx="14928">
                  <c:v>435.84000000000032</c:v>
                </c:pt>
                <c:pt idx="14929">
                  <c:v>435.84000000000032</c:v>
                </c:pt>
                <c:pt idx="14930">
                  <c:v>436.8</c:v>
                </c:pt>
                <c:pt idx="14931">
                  <c:v>436.8</c:v>
                </c:pt>
                <c:pt idx="14932">
                  <c:v>433.91999999999962</c:v>
                </c:pt>
                <c:pt idx="14933">
                  <c:v>434.88</c:v>
                </c:pt>
                <c:pt idx="14934">
                  <c:v>434.88</c:v>
                </c:pt>
                <c:pt idx="14935">
                  <c:v>434.88</c:v>
                </c:pt>
                <c:pt idx="14936">
                  <c:v>433.91999999999962</c:v>
                </c:pt>
                <c:pt idx="14937">
                  <c:v>433.91999999999962</c:v>
                </c:pt>
                <c:pt idx="14938">
                  <c:v>432.96</c:v>
                </c:pt>
                <c:pt idx="14939">
                  <c:v>432.96</c:v>
                </c:pt>
                <c:pt idx="14940">
                  <c:v>432.96</c:v>
                </c:pt>
                <c:pt idx="14941">
                  <c:v>432.96</c:v>
                </c:pt>
                <c:pt idx="14942">
                  <c:v>432</c:v>
                </c:pt>
                <c:pt idx="14943">
                  <c:v>432</c:v>
                </c:pt>
                <c:pt idx="14944">
                  <c:v>432</c:v>
                </c:pt>
                <c:pt idx="14945">
                  <c:v>432</c:v>
                </c:pt>
                <c:pt idx="14946">
                  <c:v>432</c:v>
                </c:pt>
                <c:pt idx="14947">
                  <c:v>430.71999999999969</c:v>
                </c:pt>
                <c:pt idx="14948">
                  <c:v>430.71999999999969</c:v>
                </c:pt>
                <c:pt idx="14949">
                  <c:v>430.71999999999969</c:v>
                </c:pt>
                <c:pt idx="14950">
                  <c:v>429.76</c:v>
                </c:pt>
                <c:pt idx="14951">
                  <c:v>432</c:v>
                </c:pt>
                <c:pt idx="14952">
                  <c:v>432</c:v>
                </c:pt>
                <c:pt idx="14953">
                  <c:v>430.71999999999969</c:v>
                </c:pt>
                <c:pt idx="14954">
                  <c:v>430.71999999999969</c:v>
                </c:pt>
                <c:pt idx="14955">
                  <c:v>430.71999999999969</c:v>
                </c:pt>
                <c:pt idx="14956">
                  <c:v>430.71999999999969</c:v>
                </c:pt>
                <c:pt idx="14957">
                  <c:v>430.71999999999969</c:v>
                </c:pt>
                <c:pt idx="14958">
                  <c:v>430.71999999999969</c:v>
                </c:pt>
                <c:pt idx="14959">
                  <c:v>429.76</c:v>
                </c:pt>
                <c:pt idx="14960">
                  <c:v>430.71999999999969</c:v>
                </c:pt>
                <c:pt idx="14961">
                  <c:v>430.71999999999969</c:v>
                </c:pt>
                <c:pt idx="14962">
                  <c:v>430.71999999999969</c:v>
                </c:pt>
                <c:pt idx="14963">
                  <c:v>432</c:v>
                </c:pt>
                <c:pt idx="14964">
                  <c:v>432</c:v>
                </c:pt>
                <c:pt idx="14965">
                  <c:v>430.71999999999969</c:v>
                </c:pt>
                <c:pt idx="14966">
                  <c:v>430.71999999999969</c:v>
                </c:pt>
                <c:pt idx="14967">
                  <c:v>430.71999999999969</c:v>
                </c:pt>
                <c:pt idx="14968">
                  <c:v>429.76</c:v>
                </c:pt>
                <c:pt idx="14969">
                  <c:v>429.76</c:v>
                </c:pt>
                <c:pt idx="14970">
                  <c:v>429.76</c:v>
                </c:pt>
                <c:pt idx="14971">
                  <c:v>430.71999999999969</c:v>
                </c:pt>
                <c:pt idx="14972">
                  <c:v>429.76</c:v>
                </c:pt>
                <c:pt idx="14973">
                  <c:v>429.76</c:v>
                </c:pt>
                <c:pt idx="14974">
                  <c:v>430.71999999999969</c:v>
                </c:pt>
                <c:pt idx="14975">
                  <c:v>430.71999999999969</c:v>
                </c:pt>
                <c:pt idx="14976">
                  <c:v>430.71999999999969</c:v>
                </c:pt>
                <c:pt idx="14977">
                  <c:v>430.71999999999969</c:v>
                </c:pt>
                <c:pt idx="14978">
                  <c:v>429.76</c:v>
                </c:pt>
                <c:pt idx="14979">
                  <c:v>429.76</c:v>
                </c:pt>
                <c:pt idx="14980">
                  <c:v>429.76</c:v>
                </c:pt>
                <c:pt idx="14981">
                  <c:v>430.71999999999969</c:v>
                </c:pt>
                <c:pt idx="14982">
                  <c:v>430.71999999999969</c:v>
                </c:pt>
                <c:pt idx="14983">
                  <c:v>428.8</c:v>
                </c:pt>
                <c:pt idx="14984">
                  <c:v>429.76</c:v>
                </c:pt>
                <c:pt idx="14985">
                  <c:v>429.76</c:v>
                </c:pt>
                <c:pt idx="14986">
                  <c:v>429.76</c:v>
                </c:pt>
                <c:pt idx="14987">
                  <c:v>427.84000000000032</c:v>
                </c:pt>
                <c:pt idx="14988">
                  <c:v>427.84000000000032</c:v>
                </c:pt>
                <c:pt idx="14989">
                  <c:v>427.84000000000032</c:v>
                </c:pt>
                <c:pt idx="14990">
                  <c:v>427.84000000000032</c:v>
                </c:pt>
                <c:pt idx="14991">
                  <c:v>427.84000000000032</c:v>
                </c:pt>
                <c:pt idx="14992">
                  <c:v>427.84000000000032</c:v>
                </c:pt>
                <c:pt idx="14993">
                  <c:v>425.91999999999962</c:v>
                </c:pt>
                <c:pt idx="14994">
                  <c:v>425.91999999999962</c:v>
                </c:pt>
                <c:pt idx="14995">
                  <c:v>426.88</c:v>
                </c:pt>
                <c:pt idx="14996">
                  <c:v>427.84000000000032</c:v>
                </c:pt>
                <c:pt idx="14997">
                  <c:v>427.84000000000032</c:v>
                </c:pt>
                <c:pt idx="14998">
                  <c:v>425.91999999999962</c:v>
                </c:pt>
                <c:pt idx="14999">
                  <c:v>425.91999999999962</c:v>
                </c:pt>
                <c:pt idx="15000">
                  <c:v>425.91999999999962</c:v>
                </c:pt>
                <c:pt idx="15001">
                  <c:v>424.96</c:v>
                </c:pt>
                <c:pt idx="15002">
                  <c:v>425.91999999999962</c:v>
                </c:pt>
                <c:pt idx="15003">
                  <c:v>425.91999999999962</c:v>
                </c:pt>
                <c:pt idx="15004">
                  <c:v>424.96</c:v>
                </c:pt>
                <c:pt idx="15005">
                  <c:v>424.96</c:v>
                </c:pt>
                <c:pt idx="15006">
                  <c:v>424.96</c:v>
                </c:pt>
                <c:pt idx="15007">
                  <c:v>424.96</c:v>
                </c:pt>
                <c:pt idx="15008">
                  <c:v>425.91999999999962</c:v>
                </c:pt>
                <c:pt idx="15009">
                  <c:v>425.91999999999962</c:v>
                </c:pt>
                <c:pt idx="15010">
                  <c:v>425.91999999999962</c:v>
                </c:pt>
                <c:pt idx="15011">
                  <c:v>426.88</c:v>
                </c:pt>
                <c:pt idx="15012">
                  <c:v>426.88</c:v>
                </c:pt>
                <c:pt idx="15013">
                  <c:v>428.8</c:v>
                </c:pt>
                <c:pt idx="15014">
                  <c:v>429.76</c:v>
                </c:pt>
                <c:pt idx="15015">
                  <c:v>429.76</c:v>
                </c:pt>
                <c:pt idx="15016">
                  <c:v>428.8</c:v>
                </c:pt>
                <c:pt idx="15017">
                  <c:v>429.76</c:v>
                </c:pt>
                <c:pt idx="15018">
                  <c:v>429.76</c:v>
                </c:pt>
                <c:pt idx="15019">
                  <c:v>430.71999999999969</c:v>
                </c:pt>
                <c:pt idx="15020">
                  <c:v>430.71999999999969</c:v>
                </c:pt>
                <c:pt idx="15021">
                  <c:v>430.71999999999969</c:v>
                </c:pt>
                <c:pt idx="15022">
                  <c:v>432</c:v>
                </c:pt>
                <c:pt idx="15023">
                  <c:v>432.96</c:v>
                </c:pt>
                <c:pt idx="15024">
                  <c:v>432.96</c:v>
                </c:pt>
                <c:pt idx="15025">
                  <c:v>433.91999999999962</c:v>
                </c:pt>
                <c:pt idx="15026">
                  <c:v>432.96</c:v>
                </c:pt>
                <c:pt idx="15027">
                  <c:v>432.96</c:v>
                </c:pt>
                <c:pt idx="15028">
                  <c:v>434.88</c:v>
                </c:pt>
                <c:pt idx="15029">
                  <c:v>438.71999999999969</c:v>
                </c:pt>
                <c:pt idx="15030">
                  <c:v>438.71999999999969</c:v>
                </c:pt>
                <c:pt idx="15031">
                  <c:v>437.76</c:v>
                </c:pt>
                <c:pt idx="15032">
                  <c:v>457.91999999999962</c:v>
                </c:pt>
                <c:pt idx="15033">
                  <c:v>457.91999999999962</c:v>
                </c:pt>
                <c:pt idx="15034">
                  <c:v>456.96</c:v>
                </c:pt>
                <c:pt idx="15035">
                  <c:v>666.88</c:v>
                </c:pt>
                <c:pt idx="15036">
                  <c:v>854.4</c:v>
                </c:pt>
                <c:pt idx="15037">
                  <c:v>883.83999999999946</c:v>
                </c:pt>
                <c:pt idx="15038">
                  <c:v>569.91999999999996</c:v>
                </c:pt>
                <c:pt idx="15039">
                  <c:v>600</c:v>
                </c:pt>
                <c:pt idx="15040">
                  <c:v>622.72</c:v>
                </c:pt>
                <c:pt idx="15041">
                  <c:v>654.72</c:v>
                </c:pt>
                <c:pt idx="15042">
                  <c:v>715.52</c:v>
                </c:pt>
                <c:pt idx="15043">
                  <c:v>736.64</c:v>
                </c:pt>
                <c:pt idx="15044">
                  <c:v>942.72</c:v>
                </c:pt>
                <c:pt idx="15045">
                  <c:v>1224.96</c:v>
                </c:pt>
                <c:pt idx="15046">
                  <c:v>1005.4399999999994</c:v>
                </c:pt>
                <c:pt idx="15047">
                  <c:v>1106.56</c:v>
                </c:pt>
                <c:pt idx="15048">
                  <c:v>1127.6799999999998</c:v>
                </c:pt>
                <c:pt idx="15049">
                  <c:v>1008.64</c:v>
                </c:pt>
                <c:pt idx="15050">
                  <c:v>1048.96</c:v>
                </c:pt>
                <c:pt idx="15051">
                  <c:v>1070.72</c:v>
                </c:pt>
                <c:pt idx="15052">
                  <c:v>1101.44</c:v>
                </c:pt>
                <c:pt idx="15053">
                  <c:v>1122.56</c:v>
                </c:pt>
                <c:pt idx="15054">
                  <c:v>1142.4000000000001</c:v>
                </c:pt>
                <c:pt idx="15055">
                  <c:v>1099.52</c:v>
                </c:pt>
                <c:pt idx="15056">
                  <c:v>1088.6399999999999</c:v>
                </c:pt>
                <c:pt idx="15057">
                  <c:v>1057.92</c:v>
                </c:pt>
                <c:pt idx="15058">
                  <c:v>1044.48</c:v>
                </c:pt>
                <c:pt idx="15059">
                  <c:v>1024</c:v>
                </c:pt>
                <c:pt idx="15060">
                  <c:v>982.4</c:v>
                </c:pt>
                <c:pt idx="15061">
                  <c:v>972.8</c:v>
                </c:pt>
                <c:pt idx="15062">
                  <c:v>942.72</c:v>
                </c:pt>
                <c:pt idx="15063">
                  <c:v>932.48</c:v>
                </c:pt>
                <c:pt idx="15064">
                  <c:v>902.4</c:v>
                </c:pt>
                <c:pt idx="15065">
                  <c:v>892.8</c:v>
                </c:pt>
                <c:pt idx="15066">
                  <c:v>882.56</c:v>
                </c:pt>
                <c:pt idx="15067">
                  <c:v>882.56</c:v>
                </c:pt>
                <c:pt idx="15068">
                  <c:v>902.4</c:v>
                </c:pt>
                <c:pt idx="15069">
                  <c:v>941.43999999999949</c:v>
                </c:pt>
                <c:pt idx="15070">
                  <c:v>941.43999999999949</c:v>
                </c:pt>
                <c:pt idx="15071">
                  <c:v>951.68000000000052</c:v>
                </c:pt>
                <c:pt idx="15072">
                  <c:v>941.43999999999949</c:v>
                </c:pt>
                <c:pt idx="15073">
                  <c:v>951.68000000000052</c:v>
                </c:pt>
                <c:pt idx="15074">
                  <c:v>960</c:v>
                </c:pt>
                <c:pt idx="15075">
                  <c:v>979.83999999999946</c:v>
                </c:pt>
                <c:pt idx="15076">
                  <c:v>999.68000000000052</c:v>
                </c:pt>
                <c:pt idx="15077">
                  <c:v>1029.76</c:v>
                </c:pt>
                <c:pt idx="15078">
                  <c:v>1029.76</c:v>
                </c:pt>
                <c:pt idx="15079">
                  <c:v>1029.76</c:v>
                </c:pt>
                <c:pt idx="15080">
                  <c:v>998.4</c:v>
                </c:pt>
                <c:pt idx="15081">
                  <c:v>1008.64</c:v>
                </c:pt>
                <c:pt idx="15082">
                  <c:v>1018.88</c:v>
                </c:pt>
                <c:pt idx="15083">
                  <c:v>1018.88</c:v>
                </c:pt>
                <c:pt idx="15084">
                  <c:v>920.95999999999947</c:v>
                </c:pt>
                <c:pt idx="15085">
                  <c:v>900.48</c:v>
                </c:pt>
                <c:pt idx="15086">
                  <c:v>900.48</c:v>
                </c:pt>
                <c:pt idx="15087">
                  <c:v>883.83999999999946</c:v>
                </c:pt>
                <c:pt idx="15088">
                  <c:v>864</c:v>
                </c:pt>
                <c:pt idx="15089">
                  <c:v>853.76</c:v>
                </c:pt>
                <c:pt idx="15090">
                  <c:v>833.92</c:v>
                </c:pt>
                <c:pt idx="15091">
                  <c:v>813.43999999999949</c:v>
                </c:pt>
                <c:pt idx="15092">
                  <c:v>793.6</c:v>
                </c:pt>
                <c:pt idx="15093">
                  <c:v>784</c:v>
                </c:pt>
                <c:pt idx="15094">
                  <c:v>773.76</c:v>
                </c:pt>
                <c:pt idx="15095">
                  <c:v>763.52</c:v>
                </c:pt>
                <c:pt idx="15096">
                  <c:v>753.92</c:v>
                </c:pt>
                <c:pt idx="15097">
                  <c:v>738.56</c:v>
                </c:pt>
                <c:pt idx="15098">
                  <c:v>738.56</c:v>
                </c:pt>
                <c:pt idx="15099">
                  <c:v>718.72</c:v>
                </c:pt>
                <c:pt idx="15100">
                  <c:v>708.48</c:v>
                </c:pt>
                <c:pt idx="15101">
                  <c:v>698.88</c:v>
                </c:pt>
                <c:pt idx="15102">
                  <c:v>688.64</c:v>
                </c:pt>
                <c:pt idx="15103">
                  <c:v>678.4</c:v>
                </c:pt>
                <c:pt idx="15104">
                  <c:v>668.8</c:v>
                </c:pt>
                <c:pt idx="15105">
                  <c:v>658.56</c:v>
                </c:pt>
                <c:pt idx="15106">
                  <c:v>658.56</c:v>
                </c:pt>
                <c:pt idx="15107">
                  <c:v>638.72</c:v>
                </c:pt>
                <c:pt idx="15108">
                  <c:v>628.79999999999995</c:v>
                </c:pt>
                <c:pt idx="15109">
                  <c:v>618.88</c:v>
                </c:pt>
                <c:pt idx="15110">
                  <c:v>608.95999999999947</c:v>
                </c:pt>
                <c:pt idx="15111">
                  <c:v>598.72</c:v>
                </c:pt>
                <c:pt idx="15112">
                  <c:v>588.79999999999995</c:v>
                </c:pt>
                <c:pt idx="15113">
                  <c:v>588.79999999999995</c:v>
                </c:pt>
                <c:pt idx="15114">
                  <c:v>582.72</c:v>
                </c:pt>
                <c:pt idx="15115">
                  <c:v>574.72</c:v>
                </c:pt>
                <c:pt idx="15116">
                  <c:v>574.72</c:v>
                </c:pt>
                <c:pt idx="15117">
                  <c:v>570.88</c:v>
                </c:pt>
                <c:pt idx="15118">
                  <c:v>565.76</c:v>
                </c:pt>
                <c:pt idx="15119">
                  <c:v>565.76</c:v>
                </c:pt>
                <c:pt idx="15120">
                  <c:v>556.79999999999995</c:v>
                </c:pt>
                <c:pt idx="15121">
                  <c:v>549.76</c:v>
                </c:pt>
                <c:pt idx="15122">
                  <c:v>549.76</c:v>
                </c:pt>
                <c:pt idx="15123">
                  <c:v>540.79999999999995</c:v>
                </c:pt>
                <c:pt idx="15124">
                  <c:v>533.76</c:v>
                </c:pt>
                <c:pt idx="15125">
                  <c:v>533.76</c:v>
                </c:pt>
                <c:pt idx="15126">
                  <c:v>525.76</c:v>
                </c:pt>
                <c:pt idx="15127">
                  <c:v>520</c:v>
                </c:pt>
                <c:pt idx="15128">
                  <c:v>520</c:v>
                </c:pt>
                <c:pt idx="15129">
                  <c:v>512.95999999999947</c:v>
                </c:pt>
                <c:pt idx="15130">
                  <c:v>507.84000000000032</c:v>
                </c:pt>
                <c:pt idx="15131">
                  <c:v>507.84000000000032</c:v>
                </c:pt>
                <c:pt idx="15132">
                  <c:v>504</c:v>
                </c:pt>
                <c:pt idx="15133">
                  <c:v>499.84000000000032</c:v>
                </c:pt>
                <c:pt idx="15134">
                  <c:v>499.84000000000032</c:v>
                </c:pt>
                <c:pt idx="15135">
                  <c:v>493.76</c:v>
                </c:pt>
                <c:pt idx="15136">
                  <c:v>488</c:v>
                </c:pt>
                <c:pt idx="15137">
                  <c:v>488</c:v>
                </c:pt>
                <c:pt idx="15138">
                  <c:v>484.8</c:v>
                </c:pt>
                <c:pt idx="15139">
                  <c:v>481.91999999999962</c:v>
                </c:pt>
                <c:pt idx="15140">
                  <c:v>481.91999999999962</c:v>
                </c:pt>
                <c:pt idx="15141">
                  <c:v>478.71999999999969</c:v>
                </c:pt>
                <c:pt idx="15142">
                  <c:v>473.91999999999962</c:v>
                </c:pt>
                <c:pt idx="15143">
                  <c:v>473.91999999999962</c:v>
                </c:pt>
                <c:pt idx="15144">
                  <c:v>470.71999999999969</c:v>
                </c:pt>
                <c:pt idx="15145">
                  <c:v>466.88</c:v>
                </c:pt>
                <c:pt idx="15146">
                  <c:v>466.88</c:v>
                </c:pt>
                <c:pt idx="15147">
                  <c:v>462.71999999999969</c:v>
                </c:pt>
                <c:pt idx="15148">
                  <c:v>458.88</c:v>
                </c:pt>
                <c:pt idx="15149">
                  <c:v>458.88</c:v>
                </c:pt>
                <c:pt idx="15150">
                  <c:v>459.84000000000032</c:v>
                </c:pt>
                <c:pt idx="15151">
                  <c:v>456.96</c:v>
                </c:pt>
                <c:pt idx="15152">
                  <c:v>456.96</c:v>
                </c:pt>
                <c:pt idx="15153">
                  <c:v>454.71999999999969</c:v>
                </c:pt>
                <c:pt idx="15154">
                  <c:v>453.76</c:v>
                </c:pt>
                <c:pt idx="15155">
                  <c:v>453.76</c:v>
                </c:pt>
                <c:pt idx="15156">
                  <c:v>450.88</c:v>
                </c:pt>
                <c:pt idx="15157">
                  <c:v>449.91999999999962</c:v>
                </c:pt>
                <c:pt idx="15158">
                  <c:v>449.91999999999962</c:v>
                </c:pt>
                <c:pt idx="15159">
                  <c:v>446.71999999999969</c:v>
                </c:pt>
                <c:pt idx="15160">
                  <c:v>446.71999999999969</c:v>
                </c:pt>
                <c:pt idx="15161">
                  <c:v>446.71999999999969</c:v>
                </c:pt>
                <c:pt idx="15162">
                  <c:v>444.8</c:v>
                </c:pt>
                <c:pt idx="15163">
                  <c:v>444.8</c:v>
                </c:pt>
                <c:pt idx="15164">
                  <c:v>444.8</c:v>
                </c:pt>
                <c:pt idx="15165">
                  <c:v>445.76</c:v>
                </c:pt>
                <c:pt idx="15166">
                  <c:v>445.76</c:v>
                </c:pt>
                <c:pt idx="15167">
                  <c:v>443.84000000000032</c:v>
                </c:pt>
                <c:pt idx="15168">
                  <c:v>443.84000000000032</c:v>
                </c:pt>
                <c:pt idx="15169">
                  <c:v>443.84000000000032</c:v>
                </c:pt>
                <c:pt idx="15170">
                  <c:v>445.76</c:v>
                </c:pt>
                <c:pt idx="15171">
                  <c:v>443.84000000000032</c:v>
                </c:pt>
                <c:pt idx="15172">
                  <c:v>443.84000000000032</c:v>
                </c:pt>
                <c:pt idx="15173">
                  <c:v>441.91999999999962</c:v>
                </c:pt>
                <c:pt idx="15174">
                  <c:v>440.96</c:v>
                </c:pt>
                <c:pt idx="15175">
                  <c:v>440.96</c:v>
                </c:pt>
                <c:pt idx="15176">
                  <c:v>448.96</c:v>
                </c:pt>
                <c:pt idx="15177">
                  <c:v>449.91999999999962</c:v>
                </c:pt>
                <c:pt idx="15178">
                  <c:v>449.91999999999962</c:v>
                </c:pt>
                <c:pt idx="15179">
                  <c:v>448.96</c:v>
                </c:pt>
                <c:pt idx="15180">
                  <c:v>453.76</c:v>
                </c:pt>
                <c:pt idx="15181">
                  <c:v>453.76</c:v>
                </c:pt>
                <c:pt idx="15182">
                  <c:v>460.8</c:v>
                </c:pt>
                <c:pt idx="15183">
                  <c:v>480.96</c:v>
                </c:pt>
                <c:pt idx="15184">
                  <c:v>490.88</c:v>
                </c:pt>
                <c:pt idx="15185">
                  <c:v>490.88</c:v>
                </c:pt>
                <c:pt idx="15186">
                  <c:v>510.71999999999969</c:v>
                </c:pt>
                <c:pt idx="15187">
                  <c:v>530.88</c:v>
                </c:pt>
                <c:pt idx="15188">
                  <c:v>530.88</c:v>
                </c:pt>
                <c:pt idx="15189">
                  <c:v>538.88</c:v>
                </c:pt>
                <c:pt idx="15190">
                  <c:v>546.88</c:v>
                </c:pt>
                <c:pt idx="15191">
                  <c:v>556.79999999999995</c:v>
                </c:pt>
                <c:pt idx="15192">
                  <c:v>596.79999999999995</c:v>
                </c:pt>
                <c:pt idx="15193">
                  <c:v>638.72</c:v>
                </c:pt>
                <c:pt idx="15194">
                  <c:v>689.92</c:v>
                </c:pt>
                <c:pt idx="15195">
                  <c:v>709.76</c:v>
                </c:pt>
                <c:pt idx="15196">
                  <c:v>760.95999999999947</c:v>
                </c:pt>
                <c:pt idx="15197">
                  <c:v>780.8</c:v>
                </c:pt>
                <c:pt idx="15198">
                  <c:v>760.95999999999947</c:v>
                </c:pt>
                <c:pt idx="15199">
                  <c:v>760.95999999999947</c:v>
                </c:pt>
                <c:pt idx="15200">
                  <c:v>788.48</c:v>
                </c:pt>
                <c:pt idx="15201">
                  <c:v>778.88</c:v>
                </c:pt>
                <c:pt idx="15202">
                  <c:v>788.48</c:v>
                </c:pt>
                <c:pt idx="15203">
                  <c:v>768.64</c:v>
                </c:pt>
                <c:pt idx="15204">
                  <c:v>821.76</c:v>
                </c:pt>
                <c:pt idx="15205">
                  <c:v>770.56</c:v>
                </c:pt>
                <c:pt idx="15206">
                  <c:v>760.95999999999947</c:v>
                </c:pt>
                <c:pt idx="15207">
                  <c:v>770.56</c:v>
                </c:pt>
                <c:pt idx="15208">
                  <c:v>750.72</c:v>
                </c:pt>
                <c:pt idx="15209">
                  <c:v>740.48</c:v>
                </c:pt>
                <c:pt idx="15210">
                  <c:v>738.56</c:v>
                </c:pt>
                <c:pt idx="15211">
                  <c:v>748.8</c:v>
                </c:pt>
                <c:pt idx="15212">
                  <c:v>748.8</c:v>
                </c:pt>
                <c:pt idx="15213">
                  <c:v>745.6</c:v>
                </c:pt>
                <c:pt idx="15214">
                  <c:v>736.64</c:v>
                </c:pt>
                <c:pt idx="15215">
                  <c:v>736.64</c:v>
                </c:pt>
                <c:pt idx="15216">
                  <c:v>742.4</c:v>
                </c:pt>
                <c:pt idx="15217">
                  <c:v>733.43999999999949</c:v>
                </c:pt>
                <c:pt idx="15218">
                  <c:v>733.43999999999949</c:v>
                </c:pt>
                <c:pt idx="15219">
                  <c:v>728.95999999999947</c:v>
                </c:pt>
                <c:pt idx="15220">
                  <c:v>717.43999999999949</c:v>
                </c:pt>
                <c:pt idx="15221">
                  <c:v>720.64</c:v>
                </c:pt>
                <c:pt idx="15222">
                  <c:v>720.64</c:v>
                </c:pt>
                <c:pt idx="15223">
                  <c:v>729.6</c:v>
                </c:pt>
                <c:pt idx="15224">
                  <c:v>737.92</c:v>
                </c:pt>
                <c:pt idx="15225">
                  <c:v>737.92</c:v>
                </c:pt>
                <c:pt idx="15226">
                  <c:v>912.64</c:v>
                </c:pt>
                <c:pt idx="15227">
                  <c:v>786.56</c:v>
                </c:pt>
                <c:pt idx="15228">
                  <c:v>786.56</c:v>
                </c:pt>
                <c:pt idx="15229">
                  <c:v>797.43999999999949</c:v>
                </c:pt>
                <c:pt idx="15230">
                  <c:v>797.43999999999949</c:v>
                </c:pt>
                <c:pt idx="15231">
                  <c:v>809.6</c:v>
                </c:pt>
                <c:pt idx="15232">
                  <c:v>1359.36</c:v>
                </c:pt>
                <c:pt idx="15233">
                  <c:v>1139.8399999999999</c:v>
                </c:pt>
                <c:pt idx="15234">
                  <c:v>22.5</c:v>
                </c:pt>
                <c:pt idx="15235">
                  <c:v>875.52</c:v>
                </c:pt>
                <c:pt idx="15236">
                  <c:v>835.83999999999946</c:v>
                </c:pt>
                <c:pt idx="15237">
                  <c:v>839.68000000000052</c:v>
                </c:pt>
                <c:pt idx="15238">
                  <c:v>829.43999999999949</c:v>
                </c:pt>
                <c:pt idx="15239">
                  <c:v>23.2</c:v>
                </c:pt>
                <c:pt idx="15240">
                  <c:v>23.2</c:v>
                </c:pt>
                <c:pt idx="15241">
                  <c:v>820.48</c:v>
                </c:pt>
                <c:pt idx="15242">
                  <c:v>810.88</c:v>
                </c:pt>
                <c:pt idx="15243">
                  <c:v>23.58</c:v>
                </c:pt>
                <c:pt idx="15244">
                  <c:v>1001.6</c:v>
                </c:pt>
                <c:pt idx="15245">
                  <c:v>23.72</c:v>
                </c:pt>
                <c:pt idx="15246">
                  <c:v>807.68000000000052</c:v>
                </c:pt>
                <c:pt idx="15247">
                  <c:v>787.83999999999946</c:v>
                </c:pt>
                <c:pt idx="15248">
                  <c:v>942.72</c:v>
                </c:pt>
                <c:pt idx="15249">
                  <c:v>1354.24</c:v>
                </c:pt>
                <c:pt idx="15250">
                  <c:v>958.72</c:v>
                </c:pt>
                <c:pt idx="15251">
                  <c:v>791.68000000000052</c:v>
                </c:pt>
                <c:pt idx="15252">
                  <c:v>752</c:v>
                </c:pt>
                <c:pt idx="15253">
                  <c:v>731.52</c:v>
                </c:pt>
                <c:pt idx="15254">
                  <c:v>711.68000000000052</c:v>
                </c:pt>
                <c:pt idx="15255">
                  <c:v>23.02</c:v>
                </c:pt>
                <c:pt idx="15256">
                  <c:v>690.56</c:v>
                </c:pt>
                <c:pt idx="15257">
                  <c:v>670.72</c:v>
                </c:pt>
                <c:pt idx="15258">
                  <c:v>650.88</c:v>
                </c:pt>
                <c:pt idx="15259">
                  <c:v>650.88</c:v>
                </c:pt>
                <c:pt idx="15260">
                  <c:v>640.95999999999947</c:v>
                </c:pt>
                <c:pt idx="15261">
                  <c:v>630.72</c:v>
                </c:pt>
                <c:pt idx="15262">
                  <c:v>620.79999999999995</c:v>
                </c:pt>
                <c:pt idx="15263">
                  <c:v>610.88</c:v>
                </c:pt>
                <c:pt idx="15264">
                  <c:v>600.95999999999947</c:v>
                </c:pt>
                <c:pt idx="15265">
                  <c:v>593.91999999999996</c:v>
                </c:pt>
                <c:pt idx="15266">
                  <c:v>584</c:v>
                </c:pt>
                <c:pt idx="15267">
                  <c:v>584</c:v>
                </c:pt>
                <c:pt idx="15268">
                  <c:v>573.76</c:v>
                </c:pt>
                <c:pt idx="15269">
                  <c:v>565.76</c:v>
                </c:pt>
                <c:pt idx="15270">
                  <c:v>555.83999999999946</c:v>
                </c:pt>
                <c:pt idx="15271">
                  <c:v>555.83999999999946</c:v>
                </c:pt>
                <c:pt idx="15272">
                  <c:v>545.91999999999996</c:v>
                </c:pt>
                <c:pt idx="15273">
                  <c:v>540.79999999999995</c:v>
                </c:pt>
                <c:pt idx="15274">
                  <c:v>540.79999999999995</c:v>
                </c:pt>
                <c:pt idx="15275">
                  <c:v>534.72</c:v>
                </c:pt>
                <c:pt idx="15276">
                  <c:v>528</c:v>
                </c:pt>
                <c:pt idx="15277">
                  <c:v>528</c:v>
                </c:pt>
                <c:pt idx="15278">
                  <c:v>518.72</c:v>
                </c:pt>
                <c:pt idx="15279">
                  <c:v>517.76</c:v>
                </c:pt>
                <c:pt idx="15280">
                  <c:v>517.76</c:v>
                </c:pt>
                <c:pt idx="15281">
                  <c:v>512</c:v>
                </c:pt>
                <c:pt idx="15282">
                  <c:v>506.88</c:v>
                </c:pt>
                <c:pt idx="15283">
                  <c:v>506.88</c:v>
                </c:pt>
                <c:pt idx="15284">
                  <c:v>502.71999999999969</c:v>
                </c:pt>
                <c:pt idx="15285">
                  <c:v>498.88</c:v>
                </c:pt>
                <c:pt idx="15286">
                  <c:v>498.88</c:v>
                </c:pt>
                <c:pt idx="15287">
                  <c:v>493.76</c:v>
                </c:pt>
                <c:pt idx="15288">
                  <c:v>488.96</c:v>
                </c:pt>
                <c:pt idx="15289">
                  <c:v>488.96</c:v>
                </c:pt>
                <c:pt idx="15290">
                  <c:v>486.71999999999969</c:v>
                </c:pt>
                <c:pt idx="15291">
                  <c:v>481.91999999999962</c:v>
                </c:pt>
                <c:pt idx="15292">
                  <c:v>481.91999999999962</c:v>
                </c:pt>
                <c:pt idx="15293">
                  <c:v>480</c:v>
                </c:pt>
                <c:pt idx="15294">
                  <c:v>476.8</c:v>
                </c:pt>
                <c:pt idx="15295">
                  <c:v>476.8</c:v>
                </c:pt>
                <c:pt idx="15296">
                  <c:v>473.91999999999962</c:v>
                </c:pt>
                <c:pt idx="15297">
                  <c:v>472</c:v>
                </c:pt>
                <c:pt idx="15298">
                  <c:v>472</c:v>
                </c:pt>
                <c:pt idx="15299">
                  <c:v>469.76</c:v>
                </c:pt>
                <c:pt idx="15300">
                  <c:v>467.84000000000032</c:v>
                </c:pt>
                <c:pt idx="15301">
                  <c:v>467.84000000000032</c:v>
                </c:pt>
                <c:pt idx="15302">
                  <c:v>465.91999999999962</c:v>
                </c:pt>
                <c:pt idx="15303">
                  <c:v>464</c:v>
                </c:pt>
                <c:pt idx="15304">
                  <c:v>464</c:v>
                </c:pt>
                <c:pt idx="15305">
                  <c:v>464.96</c:v>
                </c:pt>
                <c:pt idx="15306">
                  <c:v>464</c:v>
                </c:pt>
                <c:pt idx="15307">
                  <c:v>464</c:v>
                </c:pt>
                <c:pt idx="15308">
                  <c:v>464</c:v>
                </c:pt>
                <c:pt idx="15309">
                  <c:v>465.91999999999962</c:v>
                </c:pt>
                <c:pt idx="15310">
                  <c:v>465.91999999999962</c:v>
                </c:pt>
                <c:pt idx="15311">
                  <c:v>464</c:v>
                </c:pt>
                <c:pt idx="15312">
                  <c:v>464.96</c:v>
                </c:pt>
                <c:pt idx="15313">
                  <c:v>464.96</c:v>
                </c:pt>
                <c:pt idx="15314">
                  <c:v>465.91999999999962</c:v>
                </c:pt>
                <c:pt idx="15315">
                  <c:v>464</c:v>
                </c:pt>
                <c:pt idx="15316">
                  <c:v>464</c:v>
                </c:pt>
                <c:pt idx="15317">
                  <c:v>464.96</c:v>
                </c:pt>
                <c:pt idx="15318">
                  <c:v>506.88</c:v>
                </c:pt>
                <c:pt idx="15319">
                  <c:v>476.8</c:v>
                </c:pt>
                <c:pt idx="15320">
                  <c:v>470.71999999999969</c:v>
                </c:pt>
                <c:pt idx="15321">
                  <c:v>470.71999999999969</c:v>
                </c:pt>
                <c:pt idx="15322">
                  <c:v>473.91999999999962</c:v>
                </c:pt>
                <c:pt idx="15323">
                  <c:v>483.84000000000032</c:v>
                </c:pt>
                <c:pt idx="15324">
                  <c:v>493.76</c:v>
                </c:pt>
                <c:pt idx="15325">
                  <c:v>504</c:v>
                </c:pt>
                <c:pt idx="15326">
                  <c:v>533.76</c:v>
                </c:pt>
                <c:pt idx="15327">
                  <c:v>553.91999999999996</c:v>
                </c:pt>
                <c:pt idx="15328">
                  <c:v>563.83999999999946</c:v>
                </c:pt>
                <c:pt idx="15329">
                  <c:v>584</c:v>
                </c:pt>
                <c:pt idx="15330">
                  <c:v>593.91999999999996</c:v>
                </c:pt>
                <c:pt idx="15331">
                  <c:v>613.76</c:v>
                </c:pt>
                <c:pt idx="15332">
                  <c:v>624</c:v>
                </c:pt>
                <c:pt idx="15333">
                  <c:v>633.91999999999996</c:v>
                </c:pt>
                <c:pt idx="15334">
                  <c:v>642.88</c:v>
                </c:pt>
                <c:pt idx="15335">
                  <c:v>642.88</c:v>
                </c:pt>
                <c:pt idx="15336">
                  <c:v>646.72</c:v>
                </c:pt>
                <c:pt idx="15337">
                  <c:v>676.48</c:v>
                </c:pt>
                <c:pt idx="15338">
                  <c:v>686.72</c:v>
                </c:pt>
                <c:pt idx="15339">
                  <c:v>688.64</c:v>
                </c:pt>
                <c:pt idx="15340">
                  <c:v>688.64</c:v>
                </c:pt>
                <c:pt idx="15341">
                  <c:v>694.4</c:v>
                </c:pt>
                <c:pt idx="15342">
                  <c:v>704.64</c:v>
                </c:pt>
                <c:pt idx="15343">
                  <c:v>704.64</c:v>
                </c:pt>
                <c:pt idx="15344">
                  <c:v>706.56</c:v>
                </c:pt>
                <c:pt idx="15345">
                  <c:v>704</c:v>
                </c:pt>
                <c:pt idx="15346">
                  <c:v>704</c:v>
                </c:pt>
                <c:pt idx="15347">
                  <c:v>695.68000000000052</c:v>
                </c:pt>
                <c:pt idx="15348">
                  <c:v>688.64</c:v>
                </c:pt>
                <c:pt idx="15349">
                  <c:v>688.64</c:v>
                </c:pt>
                <c:pt idx="15350">
                  <c:v>685.43999999999949</c:v>
                </c:pt>
                <c:pt idx="15351">
                  <c:v>680.95999999999947</c:v>
                </c:pt>
                <c:pt idx="15352">
                  <c:v>680.95999999999947</c:v>
                </c:pt>
                <c:pt idx="15353">
                  <c:v>683.52</c:v>
                </c:pt>
                <c:pt idx="15354">
                  <c:v>692.48</c:v>
                </c:pt>
                <c:pt idx="15355">
                  <c:v>692.48</c:v>
                </c:pt>
                <c:pt idx="15356">
                  <c:v>694.4</c:v>
                </c:pt>
                <c:pt idx="15357">
                  <c:v>695.68000000000052</c:v>
                </c:pt>
                <c:pt idx="15358">
                  <c:v>695.68000000000052</c:v>
                </c:pt>
                <c:pt idx="15359">
                  <c:v>704.64</c:v>
                </c:pt>
                <c:pt idx="15360">
                  <c:v>710.4</c:v>
                </c:pt>
                <c:pt idx="15361">
                  <c:v>710.4</c:v>
                </c:pt>
                <c:pt idx="15362">
                  <c:v>709.76</c:v>
                </c:pt>
                <c:pt idx="15363">
                  <c:v>706.56</c:v>
                </c:pt>
                <c:pt idx="15364">
                  <c:v>706.56</c:v>
                </c:pt>
                <c:pt idx="15365">
                  <c:v>704</c:v>
                </c:pt>
                <c:pt idx="15366">
                  <c:v>702.72</c:v>
                </c:pt>
                <c:pt idx="15367">
                  <c:v>702.72</c:v>
                </c:pt>
                <c:pt idx="15368">
                  <c:v>704</c:v>
                </c:pt>
                <c:pt idx="15369">
                  <c:v>701.43999999999949</c:v>
                </c:pt>
                <c:pt idx="15370">
                  <c:v>701.43999999999949</c:v>
                </c:pt>
                <c:pt idx="15371">
                  <c:v>698.88</c:v>
                </c:pt>
                <c:pt idx="15372">
                  <c:v>691.83999999999946</c:v>
                </c:pt>
                <c:pt idx="15373">
                  <c:v>691.83999999999946</c:v>
                </c:pt>
                <c:pt idx="15374">
                  <c:v>694.4</c:v>
                </c:pt>
                <c:pt idx="15375">
                  <c:v>685.43999999999949</c:v>
                </c:pt>
                <c:pt idx="15376">
                  <c:v>685.43999999999949</c:v>
                </c:pt>
                <c:pt idx="15377">
                  <c:v>677.76</c:v>
                </c:pt>
                <c:pt idx="15378">
                  <c:v>670.72</c:v>
                </c:pt>
                <c:pt idx="15379">
                  <c:v>670.72</c:v>
                </c:pt>
                <c:pt idx="15380">
                  <c:v>665.6</c:v>
                </c:pt>
                <c:pt idx="15381">
                  <c:v>661.76</c:v>
                </c:pt>
                <c:pt idx="15382">
                  <c:v>661.76</c:v>
                </c:pt>
                <c:pt idx="15383">
                  <c:v>656</c:v>
                </c:pt>
                <c:pt idx="15384">
                  <c:v>651.83999999999946</c:v>
                </c:pt>
                <c:pt idx="15385">
                  <c:v>651.83999999999946</c:v>
                </c:pt>
                <c:pt idx="15386">
                  <c:v>648</c:v>
                </c:pt>
                <c:pt idx="15387">
                  <c:v>638.72</c:v>
                </c:pt>
                <c:pt idx="15388">
                  <c:v>638.72</c:v>
                </c:pt>
                <c:pt idx="15389">
                  <c:v>629.76</c:v>
                </c:pt>
                <c:pt idx="15390">
                  <c:v>619.83999999999946</c:v>
                </c:pt>
                <c:pt idx="15391">
                  <c:v>619.83999999999946</c:v>
                </c:pt>
                <c:pt idx="15392">
                  <c:v>614.72</c:v>
                </c:pt>
                <c:pt idx="15393">
                  <c:v>605.76</c:v>
                </c:pt>
                <c:pt idx="15394">
                  <c:v>605.76</c:v>
                </c:pt>
                <c:pt idx="15395">
                  <c:v>597.76</c:v>
                </c:pt>
                <c:pt idx="15396">
                  <c:v>592</c:v>
                </c:pt>
                <c:pt idx="15397">
                  <c:v>592</c:v>
                </c:pt>
                <c:pt idx="15398">
                  <c:v>581.76</c:v>
                </c:pt>
                <c:pt idx="15399">
                  <c:v>572.79999999999995</c:v>
                </c:pt>
                <c:pt idx="15400">
                  <c:v>572.79999999999995</c:v>
                </c:pt>
                <c:pt idx="15401">
                  <c:v>564.79999999999995</c:v>
                </c:pt>
                <c:pt idx="15402">
                  <c:v>557.76</c:v>
                </c:pt>
                <c:pt idx="15403">
                  <c:v>557.76</c:v>
                </c:pt>
                <c:pt idx="15404">
                  <c:v>548.79999999999995</c:v>
                </c:pt>
                <c:pt idx="15405">
                  <c:v>542.72</c:v>
                </c:pt>
                <c:pt idx="15406">
                  <c:v>542.72</c:v>
                </c:pt>
                <c:pt idx="15407">
                  <c:v>537.91999999999996</c:v>
                </c:pt>
                <c:pt idx="15408">
                  <c:v>529.91999999999996</c:v>
                </c:pt>
                <c:pt idx="15409">
                  <c:v>529.91999999999996</c:v>
                </c:pt>
                <c:pt idx="15410">
                  <c:v>523.83999999999946</c:v>
                </c:pt>
                <c:pt idx="15411">
                  <c:v>518.72</c:v>
                </c:pt>
                <c:pt idx="15412">
                  <c:v>518.72</c:v>
                </c:pt>
                <c:pt idx="15413">
                  <c:v>513.91999999999996</c:v>
                </c:pt>
                <c:pt idx="15414">
                  <c:v>508.8</c:v>
                </c:pt>
                <c:pt idx="15415">
                  <c:v>508.8</c:v>
                </c:pt>
                <c:pt idx="15416">
                  <c:v>504</c:v>
                </c:pt>
                <c:pt idx="15417">
                  <c:v>498.88</c:v>
                </c:pt>
                <c:pt idx="15418">
                  <c:v>498.88</c:v>
                </c:pt>
                <c:pt idx="15419">
                  <c:v>497.91999999999962</c:v>
                </c:pt>
                <c:pt idx="15420">
                  <c:v>493.76</c:v>
                </c:pt>
                <c:pt idx="15421">
                  <c:v>493.76</c:v>
                </c:pt>
                <c:pt idx="15422">
                  <c:v>491.84000000000032</c:v>
                </c:pt>
                <c:pt idx="15423">
                  <c:v>486.71999999999969</c:v>
                </c:pt>
                <c:pt idx="15424">
                  <c:v>486.71999999999969</c:v>
                </c:pt>
                <c:pt idx="15425">
                  <c:v>484.8</c:v>
                </c:pt>
                <c:pt idx="15426">
                  <c:v>482.88</c:v>
                </c:pt>
                <c:pt idx="15427">
                  <c:v>482.88</c:v>
                </c:pt>
                <c:pt idx="15428">
                  <c:v>480</c:v>
                </c:pt>
                <c:pt idx="15429">
                  <c:v>475.84000000000032</c:v>
                </c:pt>
                <c:pt idx="15430">
                  <c:v>475.84000000000032</c:v>
                </c:pt>
                <c:pt idx="15431">
                  <c:v>473.91999999999962</c:v>
                </c:pt>
                <c:pt idx="15432">
                  <c:v>472.96</c:v>
                </c:pt>
                <c:pt idx="15433">
                  <c:v>472.96</c:v>
                </c:pt>
                <c:pt idx="15434">
                  <c:v>472</c:v>
                </c:pt>
                <c:pt idx="15435">
                  <c:v>467.84000000000032</c:v>
                </c:pt>
                <c:pt idx="15436">
                  <c:v>467.84000000000032</c:v>
                </c:pt>
                <c:pt idx="15437">
                  <c:v>465.91999999999962</c:v>
                </c:pt>
                <c:pt idx="15438">
                  <c:v>465.91999999999962</c:v>
                </c:pt>
                <c:pt idx="15439">
                  <c:v>465.91999999999962</c:v>
                </c:pt>
                <c:pt idx="15440">
                  <c:v>464</c:v>
                </c:pt>
                <c:pt idx="15441">
                  <c:v>461.76</c:v>
                </c:pt>
                <c:pt idx="15442">
                  <c:v>461.76</c:v>
                </c:pt>
                <c:pt idx="15443">
                  <c:v>461.76</c:v>
                </c:pt>
                <c:pt idx="15444">
                  <c:v>460.8</c:v>
                </c:pt>
                <c:pt idx="15445">
                  <c:v>460.8</c:v>
                </c:pt>
                <c:pt idx="15446">
                  <c:v>460.8</c:v>
                </c:pt>
                <c:pt idx="15447">
                  <c:v>458.88</c:v>
                </c:pt>
                <c:pt idx="15448">
                  <c:v>458.88</c:v>
                </c:pt>
                <c:pt idx="15449">
                  <c:v>459.84000000000032</c:v>
                </c:pt>
                <c:pt idx="15450">
                  <c:v>457.91999999999962</c:v>
                </c:pt>
                <c:pt idx="15451">
                  <c:v>457.91999999999962</c:v>
                </c:pt>
                <c:pt idx="15452">
                  <c:v>459.84000000000032</c:v>
                </c:pt>
                <c:pt idx="15453">
                  <c:v>458.88</c:v>
                </c:pt>
                <c:pt idx="15454">
                  <c:v>458.88</c:v>
                </c:pt>
                <c:pt idx="15455">
                  <c:v>459.84000000000032</c:v>
                </c:pt>
                <c:pt idx="15456">
                  <c:v>461.76</c:v>
                </c:pt>
                <c:pt idx="15457">
                  <c:v>461.76</c:v>
                </c:pt>
                <c:pt idx="15458">
                  <c:v>464</c:v>
                </c:pt>
                <c:pt idx="15459">
                  <c:v>462.71999999999969</c:v>
                </c:pt>
                <c:pt idx="15460">
                  <c:v>462.71999999999969</c:v>
                </c:pt>
                <c:pt idx="15461">
                  <c:v>475.84000000000032</c:v>
                </c:pt>
                <c:pt idx="15462">
                  <c:v>475.84000000000032</c:v>
                </c:pt>
                <c:pt idx="15463">
                  <c:v>472.96</c:v>
                </c:pt>
                <c:pt idx="15464">
                  <c:v>472</c:v>
                </c:pt>
                <c:pt idx="15465">
                  <c:v>472</c:v>
                </c:pt>
                <c:pt idx="15466">
                  <c:v>472</c:v>
                </c:pt>
                <c:pt idx="15467">
                  <c:v>474.88</c:v>
                </c:pt>
                <c:pt idx="15468">
                  <c:v>474.88</c:v>
                </c:pt>
                <c:pt idx="15469">
                  <c:v>477.76</c:v>
                </c:pt>
                <c:pt idx="15470">
                  <c:v>486.71999999999969</c:v>
                </c:pt>
                <c:pt idx="15471">
                  <c:v>496.96</c:v>
                </c:pt>
                <c:pt idx="15472">
                  <c:v>506.88</c:v>
                </c:pt>
                <c:pt idx="15473">
                  <c:v>516.79999999999995</c:v>
                </c:pt>
                <c:pt idx="15474">
                  <c:v>526.72</c:v>
                </c:pt>
                <c:pt idx="15475">
                  <c:v>536.95999999999947</c:v>
                </c:pt>
                <c:pt idx="15476">
                  <c:v>546.88</c:v>
                </c:pt>
                <c:pt idx="15477">
                  <c:v>552.95999999999947</c:v>
                </c:pt>
                <c:pt idx="15478">
                  <c:v>562.88</c:v>
                </c:pt>
                <c:pt idx="15479">
                  <c:v>562.88</c:v>
                </c:pt>
                <c:pt idx="15480">
                  <c:v>568</c:v>
                </c:pt>
                <c:pt idx="15481">
                  <c:v>577.91999999999996</c:v>
                </c:pt>
                <c:pt idx="15482">
                  <c:v>587.83999999999946</c:v>
                </c:pt>
                <c:pt idx="15483">
                  <c:v>587.83999999999946</c:v>
                </c:pt>
                <c:pt idx="15484">
                  <c:v>608</c:v>
                </c:pt>
                <c:pt idx="15485">
                  <c:v>608</c:v>
                </c:pt>
                <c:pt idx="15486">
                  <c:v>617.91999999999996</c:v>
                </c:pt>
                <c:pt idx="15487">
                  <c:v>624</c:v>
                </c:pt>
                <c:pt idx="15488">
                  <c:v>624</c:v>
                </c:pt>
                <c:pt idx="15489">
                  <c:v>633.91999999999996</c:v>
                </c:pt>
                <c:pt idx="15490">
                  <c:v>643.83999999999946</c:v>
                </c:pt>
                <c:pt idx="15491">
                  <c:v>652.79999999999995</c:v>
                </c:pt>
                <c:pt idx="15492">
                  <c:v>652.79999999999995</c:v>
                </c:pt>
                <c:pt idx="15493">
                  <c:v>658.56</c:v>
                </c:pt>
                <c:pt idx="15494">
                  <c:v>659.83999999999946</c:v>
                </c:pt>
                <c:pt idx="15495">
                  <c:v>659.83999999999946</c:v>
                </c:pt>
                <c:pt idx="15496">
                  <c:v>662.4</c:v>
                </c:pt>
                <c:pt idx="15497">
                  <c:v>666.88</c:v>
                </c:pt>
                <c:pt idx="15498">
                  <c:v>718.72</c:v>
                </c:pt>
                <c:pt idx="15499">
                  <c:v>768.64</c:v>
                </c:pt>
                <c:pt idx="15500">
                  <c:v>800.64</c:v>
                </c:pt>
                <c:pt idx="15501">
                  <c:v>840.95999999999947</c:v>
                </c:pt>
                <c:pt idx="15502">
                  <c:v>860.8</c:v>
                </c:pt>
                <c:pt idx="15503">
                  <c:v>880.64</c:v>
                </c:pt>
                <c:pt idx="15504">
                  <c:v>902.4</c:v>
                </c:pt>
                <c:pt idx="15505">
                  <c:v>922.88</c:v>
                </c:pt>
                <c:pt idx="15506">
                  <c:v>932.48</c:v>
                </c:pt>
                <c:pt idx="15507">
                  <c:v>942.72</c:v>
                </c:pt>
                <c:pt idx="15508">
                  <c:v>962.56</c:v>
                </c:pt>
                <c:pt idx="15509">
                  <c:v>992.64</c:v>
                </c:pt>
                <c:pt idx="15510">
                  <c:v>971.52</c:v>
                </c:pt>
                <c:pt idx="15511">
                  <c:v>961.92</c:v>
                </c:pt>
                <c:pt idx="15512">
                  <c:v>931.83999999999946</c:v>
                </c:pt>
                <c:pt idx="15513">
                  <c:v>912</c:v>
                </c:pt>
                <c:pt idx="15514">
                  <c:v>900.48</c:v>
                </c:pt>
                <c:pt idx="15515">
                  <c:v>890.88</c:v>
                </c:pt>
                <c:pt idx="15516">
                  <c:v>880.64</c:v>
                </c:pt>
                <c:pt idx="15517">
                  <c:v>869.76</c:v>
                </c:pt>
                <c:pt idx="15518">
                  <c:v>859.52</c:v>
                </c:pt>
                <c:pt idx="15519">
                  <c:v>849.92</c:v>
                </c:pt>
                <c:pt idx="15520">
                  <c:v>839.68000000000052</c:v>
                </c:pt>
                <c:pt idx="15521">
                  <c:v>829.43999999999949</c:v>
                </c:pt>
                <c:pt idx="15522">
                  <c:v>829.43999999999949</c:v>
                </c:pt>
                <c:pt idx="15523">
                  <c:v>824.95999999999947</c:v>
                </c:pt>
                <c:pt idx="15524">
                  <c:v>814.72</c:v>
                </c:pt>
                <c:pt idx="15525">
                  <c:v>814.72</c:v>
                </c:pt>
                <c:pt idx="15526">
                  <c:v>810.88</c:v>
                </c:pt>
                <c:pt idx="15527">
                  <c:v>806.4</c:v>
                </c:pt>
                <c:pt idx="15528">
                  <c:v>806.4</c:v>
                </c:pt>
                <c:pt idx="15529">
                  <c:v>800</c:v>
                </c:pt>
                <c:pt idx="15530">
                  <c:v>793.6</c:v>
                </c:pt>
                <c:pt idx="15531">
                  <c:v>784</c:v>
                </c:pt>
                <c:pt idx="15532">
                  <c:v>784</c:v>
                </c:pt>
                <c:pt idx="15533">
                  <c:v>773.76</c:v>
                </c:pt>
                <c:pt idx="15534">
                  <c:v>753.92</c:v>
                </c:pt>
                <c:pt idx="15535">
                  <c:v>743.68000000000052</c:v>
                </c:pt>
                <c:pt idx="15536">
                  <c:v>733.43999999999949</c:v>
                </c:pt>
                <c:pt idx="15537">
                  <c:v>723.83999999999946</c:v>
                </c:pt>
                <c:pt idx="15538">
                  <c:v>713.6</c:v>
                </c:pt>
                <c:pt idx="15539">
                  <c:v>704</c:v>
                </c:pt>
                <c:pt idx="15540">
                  <c:v>693.76</c:v>
                </c:pt>
                <c:pt idx="15541">
                  <c:v>683.52</c:v>
                </c:pt>
                <c:pt idx="15542">
                  <c:v>673.92</c:v>
                </c:pt>
                <c:pt idx="15543">
                  <c:v>663.68000000000052</c:v>
                </c:pt>
                <c:pt idx="15544">
                  <c:v>663.68000000000052</c:v>
                </c:pt>
                <c:pt idx="15545">
                  <c:v>643.83999999999946</c:v>
                </c:pt>
                <c:pt idx="15546">
                  <c:v>633.91999999999996</c:v>
                </c:pt>
                <c:pt idx="15547">
                  <c:v>633.91999999999996</c:v>
                </c:pt>
                <c:pt idx="15548">
                  <c:v>624</c:v>
                </c:pt>
                <c:pt idx="15549">
                  <c:v>616</c:v>
                </c:pt>
                <c:pt idx="15550">
                  <c:v>605.76</c:v>
                </c:pt>
                <c:pt idx="15551">
                  <c:v>605.76</c:v>
                </c:pt>
                <c:pt idx="15552">
                  <c:v>597.76</c:v>
                </c:pt>
                <c:pt idx="15553">
                  <c:v>587.83999999999946</c:v>
                </c:pt>
                <c:pt idx="15554">
                  <c:v>577.91999999999996</c:v>
                </c:pt>
                <c:pt idx="15555">
                  <c:v>577.91999999999996</c:v>
                </c:pt>
                <c:pt idx="15556">
                  <c:v>571.83999999999946</c:v>
                </c:pt>
                <c:pt idx="15557">
                  <c:v>561.91999999999996</c:v>
                </c:pt>
                <c:pt idx="15558">
                  <c:v>561.91999999999996</c:v>
                </c:pt>
                <c:pt idx="15559">
                  <c:v>552.95999999999947</c:v>
                </c:pt>
                <c:pt idx="15560">
                  <c:v>545.91999999999996</c:v>
                </c:pt>
                <c:pt idx="15561">
                  <c:v>545.91999999999996</c:v>
                </c:pt>
                <c:pt idx="15562">
                  <c:v>540.79999999999995</c:v>
                </c:pt>
                <c:pt idx="15563">
                  <c:v>536.95999999999947</c:v>
                </c:pt>
                <c:pt idx="15564">
                  <c:v>536.95999999999947</c:v>
                </c:pt>
                <c:pt idx="15565">
                  <c:v>529.91999999999996</c:v>
                </c:pt>
                <c:pt idx="15566">
                  <c:v>525.76</c:v>
                </c:pt>
                <c:pt idx="15567">
                  <c:v>525.76</c:v>
                </c:pt>
                <c:pt idx="15568">
                  <c:v>520.95999999999947</c:v>
                </c:pt>
                <c:pt idx="15569">
                  <c:v>515.83999999999946</c:v>
                </c:pt>
                <c:pt idx="15570">
                  <c:v>515.83999999999946</c:v>
                </c:pt>
                <c:pt idx="15571">
                  <c:v>509.76</c:v>
                </c:pt>
                <c:pt idx="15572">
                  <c:v>505.91999999999962</c:v>
                </c:pt>
                <c:pt idx="15573">
                  <c:v>505.91999999999962</c:v>
                </c:pt>
                <c:pt idx="15574">
                  <c:v>501.76</c:v>
                </c:pt>
                <c:pt idx="15575">
                  <c:v>496.96</c:v>
                </c:pt>
                <c:pt idx="15576">
                  <c:v>496.96</c:v>
                </c:pt>
                <c:pt idx="15577">
                  <c:v>493.76</c:v>
                </c:pt>
                <c:pt idx="15578">
                  <c:v>492.8</c:v>
                </c:pt>
                <c:pt idx="15579">
                  <c:v>492.8</c:v>
                </c:pt>
                <c:pt idx="15580">
                  <c:v>490.88</c:v>
                </c:pt>
                <c:pt idx="15581">
                  <c:v>488</c:v>
                </c:pt>
                <c:pt idx="15582">
                  <c:v>488</c:v>
                </c:pt>
                <c:pt idx="15583">
                  <c:v>486.71999999999969</c:v>
                </c:pt>
                <c:pt idx="15584">
                  <c:v>485.76</c:v>
                </c:pt>
                <c:pt idx="15585">
                  <c:v>485.76</c:v>
                </c:pt>
                <c:pt idx="15586">
                  <c:v>482.88</c:v>
                </c:pt>
                <c:pt idx="15587">
                  <c:v>482.88</c:v>
                </c:pt>
                <c:pt idx="15588">
                  <c:v>482.88</c:v>
                </c:pt>
                <c:pt idx="15589">
                  <c:v>481.91999999999962</c:v>
                </c:pt>
                <c:pt idx="15590">
                  <c:v>478.71999999999969</c:v>
                </c:pt>
                <c:pt idx="15591">
                  <c:v>478.71999999999969</c:v>
                </c:pt>
                <c:pt idx="15592">
                  <c:v>478.71999999999969</c:v>
                </c:pt>
                <c:pt idx="15593">
                  <c:v>478.71999999999969</c:v>
                </c:pt>
                <c:pt idx="15594">
                  <c:v>478.71999999999969</c:v>
                </c:pt>
                <c:pt idx="15595">
                  <c:v>477.76</c:v>
                </c:pt>
                <c:pt idx="15596">
                  <c:v>476.8</c:v>
                </c:pt>
                <c:pt idx="15597">
                  <c:v>476.8</c:v>
                </c:pt>
                <c:pt idx="15598">
                  <c:v>475.84000000000032</c:v>
                </c:pt>
                <c:pt idx="15599">
                  <c:v>475.84000000000032</c:v>
                </c:pt>
                <c:pt idx="15600">
                  <c:v>475.84000000000032</c:v>
                </c:pt>
                <c:pt idx="15601">
                  <c:v>473.91999999999962</c:v>
                </c:pt>
                <c:pt idx="15602">
                  <c:v>476.8</c:v>
                </c:pt>
                <c:pt idx="15603">
                  <c:v>476.8</c:v>
                </c:pt>
                <c:pt idx="15604">
                  <c:v>475.84000000000032</c:v>
                </c:pt>
                <c:pt idx="15605">
                  <c:v>476.8</c:v>
                </c:pt>
                <c:pt idx="15606">
                  <c:v>476.8</c:v>
                </c:pt>
                <c:pt idx="15607">
                  <c:v>478.71999999999969</c:v>
                </c:pt>
                <c:pt idx="15608">
                  <c:v>477.76</c:v>
                </c:pt>
                <c:pt idx="15609">
                  <c:v>477.76</c:v>
                </c:pt>
                <c:pt idx="15610">
                  <c:v>480.96</c:v>
                </c:pt>
                <c:pt idx="15611">
                  <c:v>486.71999999999969</c:v>
                </c:pt>
                <c:pt idx="15612">
                  <c:v>486.71999999999969</c:v>
                </c:pt>
                <c:pt idx="15613">
                  <c:v>491.84000000000032</c:v>
                </c:pt>
                <c:pt idx="15614">
                  <c:v>496</c:v>
                </c:pt>
                <c:pt idx="15615">
                  <c:v>505.91999999999962</c:v>
                </c:pt>
                <c:pt idx="15616">
                  <c:v>505.91999999999962</c:v>
                </c:pt>
                <c:pt idx="15617">
                  <c:v>525.76</c:v>
                </c:pt>
                <c:pt idx="15618">
                  <c:v>546.88</c:v>
                </c:pt>
                <c:pt idx="15619">
                  <c:v>566.72</c:v>
                </c:pt>
                <c:pt idx="15620">
                  <c:v>576.95999999999947</c:v>
                </c:pt>
                <c:pt idx="15621">
                  <c:v>576.95999999999947</c:v>
                </c:pt>
                <c:pt idx="15622">
                  <c:v>584</c:v>
                </c:pt>
                <c:pt idx="15623">
                  <c:v>582.72</c:v>
                </c:pt>
                <c:pt idx="15624">
                  <c:v>582.72</c:v>
                </c:pt>
                <c:pt idx="15625">
                  <c:v>584.95999999999947</c:v>
                </c:pt>
                <c:pt idx="15626">
                  <c:v>587.83999999999946</c:v>
                </c:pt>
                <c:pt idx="15627">
                  <c:v>587.83999999999946</c:v>
                </c:pt>
                <c:pt idx="15628">
                  <c:v>597.76</c:v>
                </c:pt>
                <c:pt idx="15629">
                  <c:v>602.88</c:v>
                </c:pt>
                <c:pt idx="15630">
                  <c:v>602.88</c:v>
                </c:pt>
                <c:pt idx="15631">
                  <c:v>602.88</c:v>
                </c:pt>
                <c:pt idx="15632">
                  <c:v>606.72</c:v>
                </c:pt>
                <c:pt idx="15633">
                  <c:v>606.72</c:v>
                </c:pt>
                <c:pt idx="15634">
                  <c:v>701.43999999999949</c:v>
                </c:pt>
                <c:pt idx="15635">
                  <c:v>825.6</c:v>
                </c:pt>
                <c:pt idx="15636">
                  <c:v>845.43999999999949</c:v>
                </c:pt>
                <c:pt idx="15637">
                  <c:v>795.52</c:v>
                </c:pt>
                <c:pt idx="15638">
                  <c:v>816</c:v>
                </c:pt>
                <c:pt idx="15639">
                  <c:v>885.76</c:v>
                </c:pt>
                <c:pt idx="15640">
                  <c:v>939.52</c:v>
                </c:pt>
                <c:pt idx="15641">
                  <c:v>958.72</c:v>
                </c:pt>
                <c:pt idx="15642">
                  <c:v>994.56</c:v>
                </c:pt>
                <c:pt idx="15643">
                  <c:v>1011.8399999999992</c:v>
                </c:pt>
                <c:pt idx="15644">
                  <c:v>990.72</c:v>
                </c:pt>
                <c:pt idx="15645">
                  <c:v>1114.8799999999999</c:v>
                </c:pt>
                <c:pt idx="15646">
                  <c:v>1115.52</c:v>
                </c:pt>
                <c:pt idx="15647">
                  <c:v>1019.52</c:v>
                </c:pt>
                <c:pt idx="15648">
                  <c:v>987.52</c:v>
                </c:pt>
                <c:pt idx="15649">
                  <c:v>967.68000000000052</c:v>
                </c:pt>
                <c:pt idx="15650">
                  <c:v>937.6</c:v>
                </c:pt>
                <c:pt idx="15651">
                  <c:v>897.92</c:v>
                </c:pt>
                <c:pt idx="15652">
                  <c:v>867.83999999999946</c:v>
                </c:pt>
                <c:pt idx="15653">
                  <c:v>848</c:v>
                </c:pt>
                <c:pt idx="15654">
                  <c:v>827.52</c:v>
                </c:pt>
                <c:pt idx="15655">
                  <c:v>807.68000000000052</c:v>
                </c:pt>
                <c:pt idx="15656">
                  <c:v>797.43999999999949</c:v>
                </c:pt>
                <c:pt idx="15657">
                  <c:v>777.6</c:v>
                </c:pt>
                <c:pt idx="15658">
                  <c:v>757.76</c:v>
                </c:pt>
                <c:pt idx="15659">
                  <c:v>747.52</c:v>
                </c:pt>
                <c:pt idx="15660">
                  <c:v>737.92</c:v>
                </c:pt>
                <c:pt idx="15661">
                  <c:v>717.43999999999949</c:v>
                </c:pt>
                <c:pt idx="15662">
                  <c:v>707.83999999999946</c:v>
                </c:pt>
                <c:pt idx="15663">
                  <c:v>707.83999999999946</c:v>
                </c:pt>
                <c:pt idx="15664">
                  <c:v>697.6</c:v>
                </c:pt>
                <c:pt idx="15665">
                  <c:v>688</c:v>
                </c:pt>
                <c:pt idx="15666">
                  <c:v>677.76</c:v>
                </c:pt>
                <c:pt idx="15667">
                  <c:v>667.52</c:v>
                </c:pt>
                <c:pt idx="15668">
                  <c:v>657.92</c:v>
                </c:pt>
                <c:pt idx="15669">
                  <c:v>648.95999999999947</c:v>
                </c:pt>
                <c:pt idx="15670">
                  <c:v>648.95999999999947</c:v>
                </c:pt>
                <c:pt idx="15671">
                  <c:v>648.95999999999947</c:v>
                </c:pt>
                <c:pt idx="15672">
                  <c:v>641.91999999999996</c:v>
                </c:pt>
                <c:pt idx="15673">
                  <c:v>632</c:v>
                </c:pt>
                <c:pt idx="15674">
                  <c:v>632</c:v>
                </c:pt>
                <c:pt idx="15675">
                  <c:v>622.72</c:v>
                </c:pt>
                <c:pt idx="15676">
                  <c:v>612.79999999999995</c:v>
                </c:pt>
                <c:pt idx="15677">
                  <c:v>612.79999999999995</c:v>
                </c:pt>
                <c:pt idx="15678">
                  <c:v>602.88</c:v>
                </c:pt>
                <c:pt idx="15679">
                  <c:v>595.83999999999946</c:v>
                </c:pt>
                <c:pt idx="15680">
                  <c:v>595.83999999999946</c:v>
                </c:pt>
                <c:pt idx="15681">
                  <c:v>592.95999999999947</c:v>
                </c:pt>
                <c:pt idx="15682">
                  <c:v>582.72</c:v>
                </c:pt>
                <c:pt idx="15683">
                  <c:v>582.72</c:v>
                </c:pt>
                <c:pt idx="15684">
                  <c:v>574.72</c:v>
                </c:pt>
                <c:pt idx="15685">
                  <c:v>564.79999999999995</c:v>
                </c:pt>
                <c:pt idx="15686">
                  <c:v>564.79999999999995</c:v>
                </c:pt>
                <c:pt idx="15687">
                  <c:v>556.79999999999995</c:v>
                </c:pt>
                <c:pt idx="15688">
                  <c:v>549.76</c:v>
                </c:pt>
                <c:pt idx="15689">
                  <c:v>549.76</c:v>
                </c:pt>
                <c:pt idx="15690">
                  <c:v>544.95999999999947</c:v>
                </c:pt>
                <c:pt idx="15691">
                  <c:v>534.72</c:v>
                </c:pt>
                <c:pt idx="15692">
                  <c:v>532.79999999999995</c:v>
                </c:pt>
                <c:pt idx="15693">
                  <c:v>532.79999999999995</c:v>
                </c:pt>
                <c:pt idx="15694">
                  <c:v>496.96</c:v>
                </c:pt>
                <c:pt idx="15695">
                  <c:v>490.88</c:v>
                </c:pt>
                <c:pt idx="15696">
                  <c:v>490.88</c:v>
                </c:pt>
                <c:pt idx="15697">
                  <c:v>484.8</c:v>
                </c:pt>
                <c:pt idx="15698">
                  <c:v>482.88</c:v>
                </c:pt>
                <c:pt idx="15699">
                  <c:v>482.88</c:v>
                </c:pt>
                <c:pt idx="15700">
                  <c:v>476.8</c:v>
                </c:pt>
                <c:pt idx="15701">
                  <c:v>470.71999999999969</c:v>
                </c:pt>
                <c:pt idx="15702">
                  <c:v>470.71999999999969</c:v>
                </c:pt>
                <c:pt idx="15703">
                  <c:v>466.88</c:v>
                </c:pt>
                <c:pt idx="15704">
                  <c:v>462.71999999999969</c:v>
                </c:pt>
                <c:pt idx="15705">
                  <c:v>462.71999999999969</c:v>
                </c:pt>
                <c:pt idx="15706">
                  <c:v>458.88</c:v>
                </c:pt>
                <c:pt idx="15707">
                  <c:v>454.71999999999969</c:v>
                </c:pt>
                <c:pt idx="15708">
                  <c:v>454.71999999999969</c:v>
                </c:pt>
                <c:pt idx="15709">
                  <c:v>451.84000000000032</c:v>
                </c:pt>
                <c:pt idx="15710">
                  <c:v>448.96</c:v>
                </c:pt>
                <c:pt idx="15711">
                  <c:v>448.96</c:v>
                </c:pt>
                <c:pt idx="15712">
                  <c:v>443.84000000000032</c:v>
                </c:pt>
                <c:pt idx="15713">
                  <c:v>442.88</c:v>
                </c:pt>
                <c:pt idx="15714">
                  <c:v>442.88</c:v>
                </c:pt>
                <c:pt idx="15715">
                  <c:v>440.96</c:v>
                </c:pt>
                <c:pt idx="15716">
                  <c:v>436.8</c:v>
                </c:pt>
                <c:pt idx="15717">
                  <c:v>436.8</c:v>
                </c:pt>
                <c:pt idx="15718">
                  <c:v>436.8</c:v>
                </c:pt>
                <c:pt idx="15719">
                  <c:v>432.96</c:v>
                </c:pt>
                <c:pt idx="15720">
                  <c:v>432.96</c:v>
                </c:pt>
                <c:pt idx="15721">
                  <c:v>432</c:v>
                </c:pt>
                <c:pt idx="15722">
                  <c:v>430.71999999999969</c:v>
                </c:pt>
                <c:pt idx="15723">
                  <c:v>430.71999999999969</c:v>
                </c:pt>
                <c:pt idx="15724">
                  <c:v>429.76</c:v>
                </c:pt>
                <c:pt idx="15725">
                  <c:v>428.8</c:v>
                </c:pt>
                <c:pt idx="15726">
                  <c:v>428.8</c:v>
                </c:pt>
                <c:pt idx="15727">
                  <c:v>426.88</c:v>
                </c:pt>
                <c:pt idx="15728">
                  <c:v>424.96</c:v>
                </c:pt>
                <c:pt idx="15729">
                  <c:v>424.96</c:v>
                </c:pt>
                <c:pt idx="15730">
                  <c:v>422.71999999999969</c:v>
                </c:pt>
                <c:pt idx="15731">
                  <c:v>422.71999999999969</c:v>
                </c:pt>
                <c:pt idx="15732">
                  <c:v>422.71999999999969</c:v>
                </c:pt>
                <c:pt idx="15733">
                  <c:v>420.8</c:v>
                </c:pt>
                <c:pt idx="15734">
                  <c:v>420.8</c:v>
                </c:pt>
                <c:pt idx="15735">
                  <c:v>420.8</c:v>
                </c:pt>
                <c:pt idx="15736">
                  <c:v>418.88</c:v>
                </c:pt>
                <c:pt idx="15737">
                  <c:v>418.88</c:v>
                </c:pt>
                <c:pt idx="15738">
                  <c:v>418.88</c:v>
                </c:pt>
                <c:pt idx="15739">
                  <c:v>418.88</c:v>
                </c:pt>
                <c:pt idx="15740">
                  <c:v>416.96</c:v>
                </c:pt>
                <c:pt idx="15741">
                  <c:v>416.96</c:v>
                </c:pt>
                <c:pt idx="15742">
                  <c:v>416.96</c:v>
                </c:pt>
                <c:pt idx="15743">
                  <c:v>417.91999999999962</c:v>
                </c:pt>
                <c:pt idx="15744">
                  <c:v>417.91999999999962</c:v>
                </c:pt>
                <c:pt idx="15745">
                  <c:v>416</c:v>
                </c:pt>
                <c:pt idx="15746">
                  <c:v>416.96</c:v>
                </c:pt>
                <c:pt idx="15747">
                  <c:v>416.96</c:v>
                </c:pt>
                <c:pt idx="15748">
                  <c:v>416</c:v>
                </c:pt>
                <c:pt idx="15749">
                  <c:v>416</c:v>
                </c:pt>
                <c:pt idx="15750">
                  <c:v>416</c:v>
                </c:pt>
                <c:pt idx="15751">
                  <c:v>416</c:v>
                </c:pt>
                <c:pt idx="15752">
                  <c:v>413.76</c:v>
                </c:pt>
                <c:pt idx="15753">
                  <c:v>413.76</c:v>
                </c:pt>
                <c:pt idx="15754">
                  <c:v>413.76</c:v>
                </c:pt>
                <c:pt idx="15755">
                  <c:v>413.76</c:v>
                </c:pt>
                <c:pt idx="15756">
                  <c:v>413.76</c:v>
                </c:pt>
                <c:pt idx="15757">
                  <c:v>413.76</c:v>
                </c:pt>
                <c:pt idx="15758">
                  <c:v>414.71999999999969</c:v>
                </c:pt>
                <c:pt idx="15759">
                  <c:v>425.91999999999962</c:v>
                </c:pt>
                <c:pt idx="15760">
                  <c:v>492.8</c:v>
                </c:pt>
                <c:pt idx="15761">
                  <c:v>638.72</c:v>
                </c:pt>
                <c:pt idx="15762">
                  <c:v>775.68000000000052</c:v>
                </c:pt>
                <c:pt idx="15763">
                  <c:v>661.76</c:v>
                </c:pt>
                <c:pt idx="15764">
                  <c:v>627.83999999999946</c:v>
                </c:pt>
                <c:pt idx="15765">
                  <c:v>22.04</c:v>
                </c:pt>
                <c:pt idx="15766">
                  <c:v>613.76</c:v>
                </c:pt>
                <c:pt idx="15767">
                  <c:v>629.76</c:v>
                </c:pt>
                <c:pt idx="15768">
                  <c:v>684.8</c:v>
                </c:pt>
                <c:pt idx="15769">
                  <c:v>686.72</c:v>
                </c:pt>
                <c:pt idx="15770">
                  <c:v>722.56</c:v>
                </c:pt>
                <c:pt idx="15771">
                  <c:v>832</c:v>
                </c:pt>
                <c:pt idx="15772">
                  <c:v>1157.76</c:v>
                </c:pt>
                <c:pt idx="15773">
                  <c:v>1031.6799999999998</c:v>
                </c:pt>
                <c:pt idx="15774">
                  <c:v>776.95999999999947</c:v>
                </c:pt>
                <c:pt idx="15775">
                  <c:v>804.48</c:v>
                </c:pt>
                <c:pt idx="15776">
                  <c:v>740.48</c:v>
                </c:pt>
                <c:pt idx="15777">
                  <c:v>756.48</c:v>
                </c:pt>
                <c:pt idx="15778">
                  <c:v>704.64</c:v>
                </c:pt>
                <c:pt idx="15779">
                  <c:v>729.6</c:v>
                </c:pt>
                <c:pt idx="15780">
                  <c:v>804.48</c:v>
                </c:pt>
                <c:pt idx="15781">
                  <c:v>720</c:v>
                </c:pt>
                <c:pt idx="15782">
                  <c:v>1193.5999999999999</c:v>
                </c:pt>
                <c:pt idx="15783">
                  <c:v>828.8</c:v>
                </c:pt>
                <c:pt idx="15784">
                  <c:v>642.88</c:v>
                </c:pt>
                <c:pt idx="15785">
                  <c:v>568</c:v>
                </c:pt>
                <c:pt idx="15786">
                  <c:v>630.72</c:v>
                </c:pt>
                <c:pt idx="15787">
                  <c:v>672</c:v>
                </c:pt>
                <c:pt idx="15788">
                  <c:v>758.4</c:v>
                </c:pt>
                <c:pt idx="15789">
                  <c:v>846.72</c:v>
                </c:pt>
                <c:pt idx="15790">
                  <c:v>997.76</c:v>
                </c:pt>
                <c:pt idx="15791">
                  <c:v>850.56</c:v>
                </c:pt>
                <c:pt idx="15792">
                  <c:v>985.6</c:v>
                </c:pt>
                <c:pt idx="15793">
                  <c:v>883.83999999999946</c:v>
                </c:pt>
                <c:pt idx="15794">
                  <c:v>900.48</c:v>
                </c:pt>
                <c:pt idx="15795">
                  <c:v>877.43999999999949</c:v>
                </c:pt>
                <c:pt idx="15796">
                  <c:v>916.48</c:v>
                </c:pt>
                <c:pt idx="15797">
                  <c:v>894.72</c:v>
                </c:pt>
                <c:pt idx="15798">
                  <c:v>902.4</c:v>
                </c:pt>
                <c:pt idx="15799">
                  <c:v>944.64</c:v>
                </c:pt>
                <c:pt idx="15800">
                  <c:v>956.8</c:v>
                </c:pt>
                <c:pt idx="15801">
                  <c:v>988.8</c:v>
                </c:pt>
                <c:pt idx="15802">
                  <c:v>934.4</c:v>
                </c:pt>
                <c:pt idx="15803">
                  <c:v>1009.92</c:v>
                </c:pt>
                <c:pt idx="15804">
                  <c:v>1066.8799999999999</c:v>
                </c:pt>
                <c:pt idx="15805">
                  <c:v>916.48</c:v>
                </c:pt>
                <c:pt idx="15806">
                  <c:v>682.88</c:v>
                </c:pt>
                <c:pt idx="15807">
                  <c:v>654.72</c:v>
                </c:pt>
                <c:pt idx="15808">
                  <c:v>624.95999999999947</c:v>
                </c:pt>
                <c:pt idx="15809">
                  <c:v>604.79999999999995</c:v>
                </c:pt>
                <c:pt idx="15810">
                  <c:v>584.95999999999947</c:v>
                </c:pt>
                <c:pt idx="15811">
                  <c:v>574.72</c:v>
                </c:pt>
                <c:pt idx="15812">
                  <c:v>554.88</c:v>
                </c:pt>
                <c:pt idx="15813">
                  <c:v>544.95999999999947</c:v>
                </c:pt>
                <c:pt idx="15814">
                  <c:v>534.72</c:v>
                </c:pt>
                <c:pt idx="15815">
                  <c:v>524.79999999999995</c:v>
                </c:pt>
                <c:pt idx="15816">
                  <c:v>514.88</c:v>
                </c:pt>
                <c:pt idx="15817">
                  <c:v>504.96</c:v>
                </c:pt>
                <c:pt idx="15818">
                  <c:v>494.71999999999969</c:v>
                </c:pt>
                <c:pt idx="15819">
                  <c:v>494.71999999999969</c:v>
                </c:pt>
                <c:pt idx="15820">
                  <c:v>484.8</c:v>
                </c:pt>
                <c:pt idx="15821">
                  <c:v>475.84000000000032</c:v>
                </c:pt>
                <c:pt idx="15822">
                  <c:v>475.84000000000032</c:v>
                </c:pt>
                <c:pt idx="15823">
                  <c:v>468.8</c:v>
                </c:pt>
                <c:pt idx="15824">
                  <c:v>461.76</c:v>
                </c:pt>
                <c:pt idx="15825">
                  <c:v>461.76</c:v>
                </c:pt>
                <c:pt idx="15826">
                  <c:v>456</c:v>
                </c:pt>
                <c:pt idx="15827">
                  <c:v>449.91999999999962</c:v>
                </c:pt>
                <c:pt idx="15828">
                  <c:v>449.91999999999962</c:v>
                </c:pt>
                <c:pt idx="15829">
                  <c:v>444.8</c:v>
                </c:pt>
                <c:pt idx="15830">
                  <c:v>441.91999999999962</c:v>
                </c:pt>
                <c:pt idx="15831">
                  <c:v>441.91999999999962</c:v>
                </c:pt>
                <c:pt idx="15832">
                  <c:v>434.88</c:v>
                </c:pt>
                <c:pt idx="15833">
                  <c:v>432.96</c:v>
                </c:pt>
                <c:pt idx="15834">
                  <c:v>432.96</c:v>
                </c:pt>
                <c:pt idx="15835">
                  <c:v>430.71999999999969</c:v>
                </c:pt>
                <c:pt idx="15836">
                  <c:v>425.91999999999962</c:v>
                </c:pt>
                <c:pt idx="15837">
                  <c:v>425.91999999999962</c:v>
                </c:pt>
                <c:pt idx="15838">
                  <c:v>425.91999999999962</c:v>
                </c:pt>
                <c:pt idx="15839">
                  <c:v>422.71999999999969</c:v>
                </c:pt>
                <c:pt idx="15840">
                  <c:v>422.71999999999969</c:v>
                </c:pt>
                <c:pt idx="15841">
                  <c:v>421.76</c:v>
                </c:pt>
                <c:pt idx="15842">
                  <c:v>420.8</c:v>
                </c:pt>
                <c:pt idx="15843">
                  <c:v>420.8</c:v>
                </c:pt>
                <c:pt idx="15844">
                  <c:v>417.91999999999962</c:v>
                </c:pt>
                <c:pt idx="15845">
                  <c:v>418.88</c:v>
                </c:pt>
                <c:pt idx="15846">
                  <c:v>418.88</c:v>
                </c:pt>
                <c:pt idx="15847">
                  <c:v>416</c:v>
                </c:pt>
                <c:pt idx="15848">
                  <c:v>414.71999999999969</c:v>
                </c:pt>
                <c:pt idx="15849">
                  <c:v>414.71999999999969</c:v>
                </c:pt>
                <c:pt idx="15850">
                  <c:v>412.8</c:v>
                </c:pt>
                <c:pt idx="15851">
                  <c:v>411.84000000000032</c:v>
                </c:pt>
                <c:pt idx="15852">
                  <c:v>411.84000000000032</c:v>
                </c:pt>
                <c:pt idx="15853">
                  <c:v>412.8</c:v>
                </c:pt>
                <c:pt idx="15854">
                  <c:v>410.88</c:v>
                </c:pt>
                <c:pt idx="15855">
                  <c:v>410.88</c:v>
                </c:pt>
                <c:pt idx="15856">
                  <c:v>410.88</c:v>
                </c:pt>
                <c:pt idx="15857">
                  <c:v>408.96</c:v>
                </c:pt>
                <c:pt idx="15858">
                  <c:v>408.96</c:v>
                </c:pt>
                <c:pt idx="15859">
                  <c:v>408.96</c:v>
                </c:pt>
                <c:pt idx="15860">
                  <c:v>408</c:v>
                </c:pt>
                <c:pt idx="15861">
                  <c:v>408</c:v>
                </c:pt>
                <c:pt idx="15862">
                  <c:v>408</c:v>
                </c:pt>
                <c:pt idx="15863">
                  <c:v>406.71999999999969</c:v>
                </c:pt>
                <c:pt idx="15864">
                  <c:v>406.71999999999969</c:v>
                </c:pt>
                <c:pt idx="15865">
                  <c:v>405.76</c:v>
                </c:pt>
                <c:pt idx="15866">
                  <c:v>405.76</c:v>
                </c:pt>
                <c:pt idx="15867">
                  <c:v>405.76</c:v>
                </c:pt>
                <c:pt idx="15868">
                  <c:v>405.76</c:v>
                </c:pt>
                <c:pt idx="15869">
                  <c:v>405.76</c:v>
                </c:pt>
                <c:pt idx="15870">
                  <c:v>405.76</c:v>
                </c:pt>
                <c:pt idx="15871">
                  <c:v>403.84000000000032</c:v>
                </c:pt>
                <c:pt idx="15872">
                  <c:v>403.84000000000032</c:v>
                </c:pt>
                <c:pt idx="15873">
                  <c:v>403.84000000000032</c:v>
                </c:pt>
                <c:pt idx="15874">
                  <c:v>403.84000000000032</c:v>
                </c:pt>
                <c:pt idx="15875">
                  <c:v>403.84000000000032</c:v>
                </c:pt>
                <c:pt idx="15876">
                  <c:v>403.84000000000032</c:v>
                </c:pt>
                <c:pt idx="15877">
                  <c:v>402.88</c:v>
                </c:pt>
                <c:pt idx="15878">
                  <c:v>401.91999999999962</c:v>
                </c:pt>
                <c:pt idx="15879">
                  <c:v>401.91999999999962</c:v>
                </c:pt>
                <c:pt idx="15880">
                  <c:v>404.8</c:v>
                </c:pt>
                <c:pt idx="15881">
                  <c:v>403.84000000000032</c:v>
                </c:pt>
                <c:pt idx="15882">
                  <c:v>403.84000000000032</c:v>
                </c:pt>
                <c:pt idx="15883">
                  <c:v>402.88</c:v>
                </c:pt>
                <c:pt idx="15884">
                  <c:v>403.84000000000032</c:v>
                </c:pt>
                <c:pt idx="15885">
                  <c:v>403.84000000000032</c:v>
                </c:pt>
                <c:pt idx="15886">
                  <c:v>401.91999999999962</c:v>
                </c:pt>
                <c:pt idx="15887">
                  <c:v>402.88</c:v>
                </c:pt>
                <c:pt idx="15888">
                  <c:v>402.88</c:v>
                </c:pt>
                <c:pt idx="15889">
                  <c:v>402.88</c:v>
                </c:pt>
                <c:pt idx="15890">
                  <c:v>402.88</c:v>
                </c:pt>
                <c:pt idx="15891">
                  <c:v>402.88</c:v>
                </c:pt>
                <c:pt idx="15892">
                  <c:v>403.84000000000032</c:v>
                </c:pt>
                <c:pt idx="15893">
                  <c:v>403.84000000000032</c:v>
                </c:pt>
                <c:pt idx="15894">
                  <c:v>403.84000000000032</c:v>
                </c:pt>
                <c:pt idx="15895">
                  <c:v>403.84000000000032</c:v>
                </c:pt>
                <c:pt idx="15896">
                  <c:v>404.8</c:v>
                </c:pt>
                <c:pt idx="15897">
                  <c:v>404.8</c:v>
                </c:pt>
                <c:pt idx="15898">
                  <c:v>405.76</c:v>
                </c:pt>
                <c:pt idx="15899">
                  <c:v>404.8</c:v>
                </c:pt>
                <c:pt idx="15900">
                  <c:v>404.8</c:v>
                </c:pt>
                <c:pt idx="15901">
                  <c:v>405.76</c:v>
                </c:pt>
                <c:pt idx="15902">
                  <c:v>404.8</c:v>
                </c:pt>
                <c:pt idx="15903">
                  <c:v>404.8</c:v>
                </c:pt>
                <c:pt idx="15904">
                  <c:v>405.76</c:v>
                </c:pt>
                <c:pt idx="15905">
                  <c:v>403.84000000000032</c:v>
                </c:pt>
                <c:pt idx="15906">
                  <c:v>403.84000000000032</c:v>
                </c:pt>
                <c:pt idx="15907">
                  <c:v>405.76</c:v>
                </c:pt>
                <c:pt idx="15908">
                  <c:v>403.84000000000032</c:v>
                </c:pt>
                <c:pt idx="15909">
                  <c:v>403.84000000000032</c:v>
                </c:pt>
                <c:pt idx="15910">
                  <c:v>402.88</c:v>
                </c:pt>
                <c:pt idx="15911">
                  <c:v>403.84000000000032</c:v>
                </c:pt>
                <c:pt idx="15912">
                  <c:v>403.84000000000032</c:v>
                </c:pt>
                <c:pt idx="15913">
                  <c:v>402.88</c:v>
                </c:pt>
                <c:pt idx="15914">
                  <c:v>400.96</c:v>
                </c:pt>
                <c:pt idx="15915">
                  <c:v>400.96</c:v>
                </c:pt>
                <c:pt idx="15916">
                  <c:v>400</c:v>
                </c:pt>
                <c:pt idx="15917">
                  <c:v>400.96</c:v>
                </c:pt>
                <c:pt idx="15918">
                  <c:v>400.96</c:v>
                </c:pt>
                <c:pt idx="15919">
                  <c:v>400</c:v>
                </c:pt>
                <c:pt idx="15920">
                  <c:v>398.71999999999969</c:v>
                </c:pt>
                <c:pt idx="15921">
                  <c:v>398.71999999999969</c:v>
                </c:pt>
                <c:pt idx="15922">
                  <c:v>400</c:v>
                </c:pt>
                <c:pt idx="15923">
                  <c:v>400</c:v>
                </c:pt>
                <c:pt idx="15924">
                  <c:v>400</c:v>
                </c:pt>
                <c:pt idx="15925">
                  <c:v>397.76</c:v>
                </c:pt>
                <c:pt idx="15926">
                  <c:v>398.71999999999969</c:v>
                </c:pt>
                <c:pt idx="15927">
                  <c:v>398.71999999999969</c:v>
                </c:pt>
                <c:pt idx="15928">
                  <c:v>397.76</c:v>
                </c:pt>
                <c:pt idx="15929">
                  <c:v>397.76</c:v>
                </c:pt>
                <c:pt idx="15930">
                  <c:v>397.76</c:v>
                </c:pt>
                <c:pt idx="15931">
                  <c:v>395.84000000000032</c:v>
                </c:pt>
                <c:pt idx="15932">
                  <c:v>394.88</c:v>
                </c:pt>
                <c:pt idx="15933">
                  <c:v>394.88</c:v>
                </c:pt>
                <c:pt idx="15934">
                  <c:v>394.88</c:v>
                </c:pt>
                <c:pt idx="15935">
                  <c:v>394.88</c:v>
                </c:pt>
                <c:pt idx="15936">
                  <c:v>394.88</c:v>
                </c:pt>
                <c:pt idx="15937">
                  <c:v>393.91999999999962</c:v>
                </c:pt>
                <c:pt idx="15938">
                  <c:v>394.88</c:v>
                </c:pt>
                <c:pt idx="15939">
                  <c:v>394.88</c:v>
                </c:pt>
                <c:pt idx="15940">
                  <c:v>393.91999999999962</c:v>
                </c:pt>
                <c:pt idx="15941">
                  <c:v>393.91999999999962</c:v>
                </c:pt>
                <c:pt idx="15942">
                  <c:v>393.91999999999962</c:v>
                </c:pt>
                <c:pt idx="15943">
                  <c:v>393.91999999999962</c:v>
                </c:pt>
                <c:pt idx="15944">
                  <c:v>393.91999999999962</c:v>
                </c:pt>
                <c:pt idx="15945">
                  <c:v>393.91999999999962</c:v>
                </c:pt>
                <c:pt idx="15946">
                  <c:v>392</c:v>
                </c:pt>
                <c:pt idx="15947">
                  <c:v>392.96</c:v>
                </c:pt>
                <c:pt idx="15948">
                  <c:v>392.96</c:v>
                </c:pt>
                <c:pt idx="15949">
                  <c:v>392.96</c:v>
                </c:pt>
                <c:pt idx="15950">
                  <c:v>393.91999999999962</c:v>
                </c:pt>
                <c:pt idx="15951">
                  <c:v>393.91999999999962</c:v>
                </c:pt>
                <c:pt idx="15952">
                  <c:v>394.88</c:v>
                </c:pt>
                <c:pt idx="15953">
                  <c:v>393.91999999999962</c:v>
                </c:pt>
                <c:pt idx="15954">
                  <c:v>393.91999999999962</c:v>
                </c:pt>
                <c:pt idx="15955">
                  <c:v>392.96</c:v>
                </c:pt>
                <c:pt idx="15956">
                  <c:v>394.88</c:v>
                </c:pt>
                <c:pt idx="15957">
                  <c:v>394.88</c:v>
                </c:pt>
                <c:pt idx="15958">
                  <c:v>393.91999999999962</c:v>
                </c:pt>
                <c:pt idx="15959">
                  <c:v>395.84000000000032</c:v>
                </c:pt>
                <c:pt idx="15960">
                  <c:v>395.84000000000032</c:v>
                </c:pt>
                <c:pt idx="15961">
                  <c:v>393.91999999999962</c:v>
                </c:pt>
                <c:pt idx="15962">
                  <c:v>394.88</c:v>
                </c:pt>
                <c:pt idx="15963">
                  <c:v>394.88</c:v>
                </c:pt>
                <c:pt idx="15964">
                  <c:v>394.88</c:v>
                </c:pt>
                <c:pt idx="15965">
                  <c:v>394.88</c:v>
                </c:pt>
                <c:pt idx="15966">
                  <c:v>394.88</c:v>
                </c:pt>
                <c:pt idx="15967">
                  <c:v>394.88</c:v>
                </c:pt>
                <c:pt idx="15968">
                  <c:v>394.88</c:v>
                </c:pt>
                <c:pt idx="15969">
                  <c:v>394.88</c:v>
                </c:pt>
                <c:pt idx="15970">
                  <c:v>395.84000000000032</c:v>
                </c:pt>
                <c:pt idx="15971">
                  <c:v>396.8</c:v>
                </c:pt>
                <c:pt idx="15972">
                  <c:v>396.8</c:v>
                </c:pt>
                <c:pt idx="15973">
                  <c:v>395.84000000000032</c:v>
                </c:pt>
                <c:pt idx="15974">
                  <c:v>394.88</c:v>
                </c:pt>
                <c:pt idx="15975">
                  <c:v>394.88</c:v>
                </c:pt>
                <c:pt idx="15976">
                  <c:v>395.84000000000032</c:v>
                </c:pt>
                <c:pt idx="15977">
                  <c:v>394.88</c:v>
                </c:pt>
                <c:pt idx="15978">
                  <c:v>394.88</c:v>
                </c:pt>
                <c:pt idx="15979">
                  <c:v>395.84000000000032</c:v>
                </c:pt>
                <c:pt idx="15980">
                  <c:v>395.84000000000032</c:v>
                </c:pt>
                <c:pt idx="15981">
                  <c:v>395.84000000000032</c:v>
                </c:pt>
                <c:pt idx="15982">
                  <c:v>395.84000000000032</c:v>
                </c:pt>
                <c:pt idx="15983">
                  <c:v>396.8</c:v>
                </c:pt>
                <c:pt idx="15984">
                  <c:v>396.8</c:v>
                </c:pt>
                <c:pt idx="15985">
                  <c:v>396.8</c:v>
                </c:pt>
                <c:pt idx="15986">
                  <c:v>397.76</c:v>
                </c:pt>
                <c:pt idx="15987">
                  <c:v>397.76</c:v>
                </c:pt>
                <c:pt idx="15988">
                  <c:v>397.76</c:v>
                </c:pt>
                <c:pt idx="15989">
                  <c:v>396.8</c:v>
                </c:pt>
                <c:pt idx="15990">
                  <c:v>396.8</c:v>
                </c:pt>
                <c:pt idx="15991">
                  <c:v>400</c:v>
                </c:pt>
                <c:pt idx="15992">
                  <c:v>397.76</c:v>
                </c:pt>
                <c:pt idx="15993">
                  <c:v>397.76</c:v>
                </c:pt>
                <c:pt idx="15994">
                  <c:v>397.76</c:v>
                </c:pt>
                <c:pt idx="15995">
                  <c:v>397.76</c:v>
                </c:pt>
                <c:pt idx="15996">
                  <c:v>397.76</c:v>
                </c:pt>
                <c:pt idx="15997">
                  <c:v>398.71999999999969</c:v>
                </c:pt>
                <c:pt idx="15998">
                  <c:v>397.76</c:v>
                </c:pt>
                <c:pt idx="15999">
                  <c:v>397.76</c:v>
                </c:pt>
                <c:pt idx="16000">
                  <c:v>397.76</c:v>
                </c:pt>
                <c:pt idx="16001">
                  <c:v>398.71999999999969</c:v>
                </c:pt>
                <c:pt idx="16002">
                  <c:v>398.71999999999969</c:v>
                </c:pt>
                <c:pt idx="16003">
                  <c:v>397.76</c:v>
                </c:pt>
                <c:pt idx="16004">
                  <c:v>397.76</c:v>
                </c:pt>
                <c:pt idx="16005">
                  <c:v>397.76</c:v>
                </c:pt>
                <c:pt idx="16006">
                  <c:v>400</c:v>
                </c:pt>
                <c:pt idx="16007">
                  <c:v>397.76</c:v>
                </c:pt>
                <c:pt idx="16008">
                  <c:v>397.76</c:v>
                </c:pt>
                <c:pt idx="16009">
                  <c:v>398.71999999999969</c:v>
                </c:pt>
                <c:pt idx="16010">
                  <c:v>400</c:v>
                </c:pt>
                <c:pt idx="16011">
                  <c:v>400</c:v>
                </c:pt>
                <c:pt idx="16012">
                  <c:v>400</c:v>
                </c:pt>
                <c:pt idx="16013">
                  <c:v>400.96</c:v>
                </c:pt>
                <c:pt idx="16014">
                  <c:v>400.96</c:v>
                </c:pt>
                <c:pt idx="16015">
                  <c:v>403.84000000000032</c:v>
                </c:pt>
                <c:pt idx="16016">
                  <c:v>403.84000000000032</c:v>
                </c:pt>
                <c:pt idx="16017">
                  <c:v>403.84000000000032</c:v>
                </c:pt>
                <c:pt idx="16018">
                  <c:v>404.8</c:v>
                </c:pt>
                <c:pt idx="16019">
                  <c:v>404.8</c:v>
                </c:pt>
                <c:pt idx="16020">
                  <c:v>404.8</c:v>
                </c:pt>
                <c:pt idx="16021">
                  <c:v>406.71999999999969</c:v>
                </c:pt>
                <c:pt idx="16022">
                  <c:v>406.71999999999969</c:v>
                </c:pt>
                <c:pt idx="16023">
                  <c:v>406.71999999999969</c:v>
                </c:pt>
                <c:pt idx="16024">
                  <c:v>408.96</c:v>
                </c:pt>
                <c:pt idx="16025">
                  <c:v>408</c:v>
                </c:pt>
                <c:pt idx="16026">
                  <c:v>408</c:v>
                </c:pt>
                <c:pt idx="16027">
                  <c:v>410.88</c:v>
                </c:pt>
                <c:pt idx="16028">
                  <c:v>409.91999999999962</c:v>
                </c:pt>
                <c:pt idx="16029">
                  <c:v>409.91999999999962</c:v>
                </c:pt>
                <c:pt idx="16030">
                  <c:v>410.88</c:v>
                </c:pt>
                <c:pt idx="16031">
                  <c:v>410.88</c:v>
                </c:pt>
                <c:pt idx="16032">
                  <c:v>410.88</c:v>
                </c:pt>
                <c:pt idx="16033">
                  <c:v>410.88</c:v>
                </c:pt>
                <c:pt idx="16034">
                  <c:v>411.84000000000032</c:v>
                </c:pt>
                <c:pt idx="16035">
                  <c:v>411.84000000000032</c:v>
                </c:pt>
                <c:pt idx="16036">
                  <c:v>412.8</c:v>
                </c:pt>
                <c:pt idx="16037">
                  <c:v>411.84000000000032</c:v>
                </c:pt>
                <c:pt idx="16038">
                  <c:v>411.84000000000032</c:v>
                </c:pt>
                <c:pt idx="16039">
                  <c:v>413.76</c:v>
                </c:pt>
                <c:pt idx="16040">
                  <c:v>414.71999999999969</c:v>
                </c:pt>
                <c:pt idx="16041">
                  <c:v>414.71999999999969</c:v>
                </c:pt>
                <c:pt idx="16042">
                  <c:v>445.76</c:v>
                </c:pt>
                <c:pt idx="16043">
                  <c:v>477.76</c:v>
                </c:pt>
                <c:pt idx="16044">
                  <c:v>520</c:v>
                </c:pt>
                <c:pt idx="16045">
                  <c:v>576.95999999999947</c:v>
                </c:pt>
                <c:pt idx="16046">
                  <c:v>617.91999999999996</c:v>
                </c:pt>
                <c:pt idx="16047">
                  <c:v>626.88</c:v>
                </c:pt>
                <c:pt idx="16048">
                  <c:v>626.88</c:v>
                </c:pt>
                <c:pt idx="16049">
                  <c:v>688</c:v>
                </c:pt>
                <c:pt idx="16050">
                  <c:v>715.52</c:v>
                </c:pt>
                <c:pt idx="16051">
                  <c:v>780.8</c:v>
                </c:pt>
                <c:pt idx="16052">
                  <c:v>784.64</c:v>
                </c:pt>
                <c:pt idx="16053">
                  <c:v>832.64</c:v>
                </c:pt>
                <c:pt idx="16054">
                  <c:v>908.8</c:v>
                </c:pt>
                <c:pt idx="16055">
                  <c:v>994.56</c:v>
                </c:pt>
                <c:pt idx="16056">
                  <c:v>952.95999999999947</c:v>
                </c:pt>
                <c:pt idx="16057">
                  <c:v>942.72</c:v>
                </c:pt>
                <c:pt idx="16058">
                  <c:v>880.64</c:v>
                </c:pt>
                <c:pt idx="16059">
                  <c:v>869.76</c:v>
                </c:pt>
                <c:pt idx="16060">
                  <c:v>819.83999999999946</c:v>
                </c:pt>
                <c:pt idx="16061">
                  <c:v>809.6</c:v>
                </c:pt>
                <c:pt idx="16062">
                  <c:v>788.48</c:v>
                </c:pt>
                <c:pt idx="16063">
                  <c:v>778.88</c:v>
                </c:pt>
                <c:pt idx="16064">
                  <c:v>758.4</c:v>
                </c:pt>
                <c:pt idx="16065">
                  <c:v>738.56</c:v>
                </c:pt>
                <c:pt idx="16066">
                  <c:v>728.95999999999947</c:v>
                </c:pt>
                <c:pt idx="16067">
                  <c:v>718.72</c:v>
                </c:pt>
                <c:pt idx="16068">
                  <c:v>708.48</c:v>
                </c:pt>
                <c:pt idx="16069">
                  <c:v>708.48</c:v>
                </c:pt>
                <c:pt idx="16070">
                  <c:v>698.88</c:v>
                </c:pt>
                <c:pt idx="16071">
                  <c:v>696.95999999999947</c:v>
                </c:pt>
                <c:pt idx="16072">
                  <c:v>686.72</c:v>
                </c:pt>
                <c:pt idx="16073">
                  <c:v>683.52</c:v>
                </c:pt>
                <c:pt idx="16074">
                  <c:v>683.52</c:v>
                </c:pt>
                <c:pt idx="16075">
                  <c:v>681.6</c:v>
                </c:pt>
                <c:pt idx="16076">
                  <c:v>679.68000000000052</c:v>
                </c:pt>
                <c:pt idx="16077">
                  <c:v>689.92</c:v>
                </c:pt>
                <c:pt idx="16078">
                  <c:v>709.76</c:v>
                </c:pt>
                <c:pt idx="16079">
                  <c:v>709.76</c:v>
                </c:pt>
                <c:pt idx="16080">
                  <c:v>709.76</c:v>
                </c:pt>
                <c:pt idx="16081">
                  <c:v>704.64</c:v>
                </c:pt>
                <c:pt idx="16082">
                  <c:v>704.64</c:v>
                </c:pt>
                <c:pt idx="16083">
                  <c:v>696.95999999999947</c:v>
                </c:pt>
                <c:pt idx="16084">
                  <c:v>690.56</c:v>
                </c:pt>
                <c:pt idx="16085">
                  <c:v>690.56</c:v>
                </c:pt>
                <c:pt idx="16086">
                  <c:v>685.43999999999949</c:v>
                </c:pt>
                <c:pt idx="16087">
                  <c:v>684.8</c:v>
                </c:pt>
                <c:pt idx="16088">
                  <c:v>684.8</c:v>
                </c:pt>
                <c:pt idx="16089">
                  <c:v>688</c:v>
                </c:pt>
                <c:pt idx="16090">
                  <c:v>690.56</c:v>
                </c:pt>
                <c:pt idx="16091">
                  <c:v>690.56</c:v>
                </c:pt>
                <c:pt idx="16092">
                  <c:v>684.8</c:v>
                </c:pt>
                <c:pt idx="16093">
                  <c:v>674.56</c:v>
                </c:pt>
                <c:pt idx="16094">
                  <c:v>664.95999999999947</c:v>
                </c:pt>
                <c:pt idx="16095">
                  <c:v>654.72</c:v>
                </c:pt>
                <c:pt idx="16096">
                  <c:v>644.79999999999995</c:v>
                </c:pt>
                <c:pt idx="16097">
                  <c:v>644.79999999999995</c:v>
                </c:pt>
                <c:pt idx="16098">
                  <c:v>640</c:v>
                </c:pt>
                <c:pt idx="16099">
                  <c:v>629.76</c:v>
                </c:pt>
                <c:pt idx="16100">
                  <c:v>629.76</c:v>
                </c:pt>
                <c:pt idx="16101">
                  <c:v>619.83999999999946</c:v>
                </c:pt>
                <c:pt idx="16102">
                  <c:v>609.91999999999996</c:v>
                </c:pt>
                <c:pt idx="16103">
                  <c:v>604.79999999999995</c:v>
                </c:pt>
                <c:pt idx="16104">
                  <c:v>594.88</c:v>
                </c:pt>
                <c:pt idx="16105">
                  <c:v>594.88</c:v>
                </c:pt>
                <c:pt idx="16106">
                  <c:v>590.72</c:v>
                </c:pt>
                <c:pt idx="16107">
                  <c:v>582.72</c:v>
                </c:pt>
                <c:pt idx="16108">
                  <c:v>582.72</c:v>
                </c:pt>
                <c:pt idx="16109">
                  <c:v>576.95999999999947</c:v>
                </c:pt>
                <c:pt idx="16110">
                  <c:v>566.72</c:v>
                </c:pt>
                <c:pt idx="16111">
                  <c:v>556.79999999999995</c:v>
                </c:pt>
                <c:pt idx="16112">
                  <c:v>556.79999999999995</c:v>
                </c:pt>
                <c:pt idx="16113">
                  <c:v>550.72</c:v>
                </c:pt>
                <c:pt idx="16114">
                  <c:v>541.76</c:v>
                </c:pt>
                <c:pt idx="16115">
                  <c:v>531.83999999999946</c:v>
                </c:pt>
                <c:pt idx="16116">
                  <c:v>531.83999999999946</c:v>
                </c:pt>
                <c:pt idx="16117">
                  <c:v>525.76</c:v>
                </c:pt>
                <c:pt idx="16118">
                  <c:v>515.83999999999946</c:v>
                </c:pt>
                <c:pt idx="16119">
                  <c:v>515.83999999999946</c:v>
                </c:pt>
                <c:pt idx="16120">
                  <c:v>508.8</c:v>
                </c:pt>
                <c:pt idx="16121">
                  <c:v>500.8</c:v>
                </c:pt>
                <c:pt idx="16122">
                  <c:v>500.8</c:v>
                </c:pt>
                <c:pt idx="16123">
                  <c:v>494.71999999999969</c:v>
                </c:pt>
                <c:pt idx="16124">
                  <c:v>486.71999999999969</c:v>
                </c:pt>
                <c:pt idx="16125">
                  <c:v>486.71999999999969</c:v>
                </c:pt>
                <c:pt idx="16126">
                  <c:v>480</c:v>
                </c:pt>
                <c:pt idx="16127">
                  <c:v>473.91999999999962</c:v>
                </c:pt>
                <c:pt idx="16128">
                  <c:v>473.91999999999962</c:v>
                </c:pt>
                <c:pt idx="16129">
                  <c:v>466.88</c:v>
                </c:pt>
                <c:pt idx="16130">
                  <c:v>465.91999999999962</c:v>
                </c:pt>
                <c:pt idx="16131">
                  <c:v>465.91999999999962</c:v>
                </c:pt>
                <c:pt idx="16132">
                  <c:v>458.88</c:v>
                </c:pt>
                <c:pt idx="16133">
                  <c:v>451.84000000000032</c:v>
                </c:pt>
                <c:pt idx="16134">
                  <c:v>451.84000000000032</c:v>
                </c:pt>
                <c:pt idx="16135">
                  <c:v>446.71999999999969</c:v>
                </c:pt>
                <c:pt idx="16136">
                  <c:v>442.88</c:v>
                </c:pt>
                <c:pt idx="16137">
                  <c:v>442.88</c:v>
                </c:pt>
                <c:pt idx="16138">
                  <c:v>438.71999999999969</c:v>
                </c:pt>
                <c:pt idx="16139">
                  <c:v>435.84000000000032</c:v>
                </c:pt>
                <c:pt idx="16140">
                  <c:v>435.84000000000032</c:v>
                </c:pt>
                <c:pt idx="16141">
                  <c:v>432</c:v>
                </c:pt>
                <c:pt idx="16142">
                  <c:v>427.84000000000032</c:v>
                </c:pt>
                <c:pt idx="16143">
                  <c:v>427.84000000000032</c:v>
                </c:pt>
                <c:pt idx="16144">
                  <c:v>425.91999999999962</c:v>
                </c:pt>
                <c:pt idx="16145">
                  <c:v>422.71999999999969</c:v>
                </c:pt>
                <c:pt idx="16146">
                  <c:v>422.71999999999969</c:v>
                </c:pt>
                <c:pt idx="16147">
                  <c:v>418.88</c:v>
                </c:pt>
                <c:pt idx="16148">
                  <c:v>417.91999999999962</c:v>
                </c:pt>
                <c:pt idx="16149">
                  <c:v>417.91999999999962</c:v>
                </c:pt>
                <c:pt idx="16150">
                  <c:v>416</c:v>
                </c:pt>
                <c:pt idx="16151">
                  <c:v>413.76</c:v>
                </c:pt>
                <c:pt idx="16152">
                  <c:v>413.76</c:v>
                </c:pt>
                <c:pt idx="16153">
                  <c:v>411.84000000000032</c:v>
                </c:pt>
                <c:pt idx="16154">
                  <c:v>411.84000000000032</c:v>
                </c:pt>
                <c:pt idx="16155">
                  <c:v>411.84000000000032</c:v>
                </c:pt>
                <c:pt idx="16156">
                  <c:v>411.84000000000032</c:v>
                </c:pt>
                <c:pt idx="16157">
                  <c:v>410.88</c:v>
                </c:pt>
                <c:pt idx="16158">
                  <c:v>410.88</c:v>
                </c:pt>
                <c:pt idx="16159">
                  <c:v>409.91999999999962</c:v>
                </c:pt>
                <c:pt idx="16160">
                  <c:v>408</c:v>
                </c:pt>
                <c:pt idx="16161">
                  <c:v>408</c:v>
                </c:pt>
                <c:pt idx="16162">
                  <c:v>408.96</c:v>
                </c:pt>
                <c:pt idx="16163">
                  <c:v>409.91999999999962</c:v>
                </c:pt>
                <c:pt idx="16164">
                  <c:v>409.91999999999962</c:v>
                </c:pt>
                <c:pt idx="16165">
                  <c:v>408.96</c:v>
                </c:pt>
                <c:pt idx="16166">
                  <c:v>408.96</c:v>
                </c:pt>
                <c:pt idx="16167">
                  <c:v>408.96</c:v>
                </c:pt>
                <c:pt idx="16168">
                  <c:v>408</c:v>
                </c:pt>
                <c:pt idx="16169">
                  <c:v>406.71999999999969</c:v>
                </c:pt>
                <c:pt idx="16170">
                  <c:v>406.71999999999969</c:v>
                </c:pt>
                <c:pt idx="16171">
                  <c:v>408.96</c:v>
                </c:pt>
                <c:pt idx="16172">
                  <c:v>409.91999999999962</c:v>
                </c:pt>
                <c:pt idx="16173">
                  <c:v>409.91999999999962</c:v>
                </c:pt>
                <c:pt idx="16174">
                  <c:v>409.91999999999962</c:v>
                </c:pt>
                <c:pt idx="16175">
                  <c:v>409.91999999999962</c:v>
                </c:pt>
                <c:pt idx="16176">
                  <c:v>409.91999999999962</c:v>
                </c:pt>
                <c:pt idx="16177">
                  <c:v>408</c:v>
                </c:pt>
                <c:pt idx="16178">
                  <c:v>408</c:v>
                </c:pt>
                <c:pt idx="16179">
                  <c:v>408</c:v>
                </c:pt>
                <c:pt idx="16180">
                  <c:v>408</c:v>
                </c:pt>
                <c:pt idx="16181">
                  <c:v>406.71999999999969</c:v>
                </c:pt>
                <c:pt idx="16182">
                  <c:v>406.71999999999969</c:v>
                </c:pt>
                <c:pt idx="16183">
                  <c:v>404.8</c:v>
                </c:pt>
                <c:pt idx="16184">
                  <c:v>414.71999999999969</c:v>
                </c:pt>
                <c:pt idx="16185">
                  <c:v>424.96</c:v>
                </c:pt>
                <c:pt idx="16186">
                  <c:v>424.96</c:v>
                </c:pt>
                <c:pt idx="16187">
                  <c:v>418.88</c:v>
                </c:pt>
                <c:pt idx="16188">
                  <c:v>418.88</c:v>
                </c:pt>
                <c:pt idx="16189">
                  <c:v>418.88</c:v>
                </c:pt>
                <c:pt idx="16190">
                  <c:v>424.96</c:v>
                </c:pt>
                <c:pt idx="16191">
                  <c:v>429.76</c:v>
                </c:pt>
                <c:pt idx="16192">
                  <c:v>440</c:v>
                </c:pt>
                <c:pt idx="16193">
                  <c:v>449.91999999999962</c:v>
                </c:pt>
                <c:pt idx="16194">
                  <c:v>459.84000000000032</c:v>
                </c:pt>
                <c:pt idx="16195">
                  <c:v>470.71999999999969</c:v>
                </c:pt>
                <c:pt idx="16196">
                  <c:v>467.84000000000032</c:v>
                </c:pt>
                <c:pt idx="16197">
                  <c:v>477.76</c:v>
                </c:pt>
                <c:pt idx="16198">
                  <c:v>20.279999999999987</c:v>
                </c:pt>
                <c:pt idx="16199">
                  <c:v>488</c:v>
                </c:pt>
                <c:pt idx="16200">
                  <c:v>568.95999999999947</c:v>
                </c:pt>
                <c:pt idx="16201">
                  <c:v>602.88</c:v>
                </c:pt>
                <c:pt idx="16202">
                  <c:v>652.79999999999995</c:v>
                </c:pt>
                <c:pt idx="16203">
                  <c:v>702.72</c:v>
                </c:pt>
                <c:pt idx="16204">
                  <c:v>742.4</c:v>
                </c:pt>
                <c:pt idx="16205">
                  <c:v>784</c:v>
                </c:pt>
                <c:pt idx="16206">
                  <c:v>803.83999999999946</c:v>
                </c:pt>
                <c:pt idx="16207">
                  <c:v>834.56</c:v>
                </c:pt>
                <c:pt idx="16208">
                  <c:v>866.56</c:v>
                </c:pt>
                <c:pt idx="16209">
                  <c:v>1106.56</c:v>
                </c:pt>
                <c:pt idx="16210">
                  <c:v>928.64</c:v>
                </c:pt>
                <c:pt idx="16211">
                  <c:v>816</c:v>
                </c:pt>
                <c:pt idx="16212">
                  <c:v>792.95999999999947</c:v>
                </c:pt>
                <c:pt idx="16213">
                  <c:v>792.95999999999947</c:v>
                </c:pt>
                <c:pt idx="16214">
                  <c:v>738.56</c:v>
                </c:pt>
                <c:pt idx="16215">
                  <c:v>739.83999999999946</c:v>
                </c:pt>
                <c:pt idx="16216">
                  <c:v>739.83999999999946</c:v>
                </c:pt>
                <c:pt idx="16217">
                  <c:v>752.64</c:v>
                </c:pt>
                <c:pt idx="16218">
                  <c:v>740.48</c:v>
                </c:pt>
                <c:pt idx="16219">
                  <c:v>740.48</c:v>
                </c:pt>
                <c:pt idx="16220">
                  <c:v>740.48</c:v>
                </c:pt>
                <c:pt idx="16221">
                  <c:v>729.6</c:v>
                </c:pt>
                <c:pt idx="16222">
                  <c:v>698.88</c:v>
                </c:pt>
                <c:pt idx="16223">
                  <c:v>698.88</c:v>
                </c:pt>
                <c:pt idx="16224">
                  <c:v>702.72</c:v>
                </c:pt>
                <c:pt idx="16225">
                  <c:v>696.95999999999947</c:v>
                </c:pt>
                <c:pt idx="16226">
                  <c:v>696.95999999999947</c:v>
                </c:pt>
                <c:pt idx="16227">
                  <c:v>710.4</c:v>
                </c:pt>
                <c:pt idx="16228">
                  <c:v>710.4</c:v>
                </c:pt>
                <c:pt idx="16229">
                  <c:v>712.95999999999947</c:v>
                </c:pt>
                <c:pt idx="16230">
                  <c:v>712.95999999999947</c:v>
                </c:pt>
                <c:pt idx="16231">
                  <c:v>716.8</c:v>
                </c:pt>
                <c:pt idx="16232">
                  <c:v>707.83999999999946</c:v>
                </c:pt>
                <c:pt idx="16233">
                  <c:v>797.43999999999949</c:v>
                </c:pt>
                <c:pt idx="16234">
                  <c:v>924.8</c:v>
                </c:pt>
                <c:pt idx="16235">
                  <c:v>834.56</c:v>
                </c:pt>
                <c:pt idx="16236">
                  <c:v>854.4</c:v>
                </c:pt>
                <c:pt idx="16237">
                  <c:v>921.6</c:v>
                </c:pt>
                <c:pt idx="16238">
                  <c:v>899.83999999999946</c:v>
                </c:pt>
                <c:pt idx="16239">
                  <c:v>919.68000000000052</c:v>
                </c:pt>
                <c:pt idx="16240">
                  <c:v>803.83999999999946</c:v>
                </c:pt>
                <c:pt idx="16241">
                  <c:v>689.92</c:v>
                </c:pt>
                <c:pt idx="16242">
                  <c:v>629.76</c:v>
                </c:pt>
                <c:pt idx="16243">
                  <c:v>609.91999999999996</c:v>
                </c:pt>
                <c:pt idx="16244">
                  <c:v>589.76</c:v>
                </c:pt>
                <c:pt idx="16245">
                  <c:v>621.76</c:v>
                </c:pt>
                <c:pt idx="16246">
                  <c:v>686.72</c:v>
                </c:pt>
                <c:pt idx="16247">
                  <c:v>656.64</c:v>
                </c:pt>
                <c:pt idx="16248">
                  <c:v>656.64</c:v>
                </c:pt>
                <c:pt idx="16249">
                  <c:v>645.76</c:v>
                </c:pt>
                <c:pt idx="16250">
                  <c:v>676.48</c:v>
                </c:pt>
                <c:pt idx="16251">
                  <c:v>682.88</c:v>
                </c:pt>
                <c:pt idx="16252">
                  <c:v>725.76</c:v>
                </c:pt>
                <c:pt idx="16253">
                  <c:v>652.79999999999995</c:v>
                </c:pt>
                <c:pt idx="16254">
                  <c:v>672.64</c:v>
                </c:pt>
                <c:pt idx="16255">
                  <c:v>674.56</c:v>
                </c:pt>
                <c:pt idx="16256">
                  <c:v>740.48</c:v>
                </c:pt>
                <c:pt idx="16257">
                  <c:v>693.76</c:v>
                </c:pt>
                <c:pt idx="16258">
                  <c:v>665.6</c:v>
                </c:pt>
                <c:pt idx="16259">
                  <c:v>665.6</c:v>
                </c:pt>
                <c:pt idx="16260">
                  <c:v>766.72</c:v>
                </c:pt>
                <c:pt idx="16261">
                  <c:v>630.72</c:v>
                </c:pt>
                <c:pt idx="16262">
                  <c:v>629.76</c:v>
                </c:pt>
                <c:pt idx="16263">
                  <c:v>660.48</c:v>
                </c:pt>
                <c:pt idx="16264">
                  <c:v>588.79999999999995</c:v>
                </c:pt>
                <c:pt idx="16265">
                  <c:v>600</c:v>
                </c:pt>
                <c:pt idx="16266">
                  <c:v>569.91999999999996</c:v>
                </c:pt>
                <c:pt idx="16267">
                  <c:v>600</c:v>
                </c:pt>
                <c:pt idx="16268">
                  <c:v>600</c:v>
                </c:pt>
                <c:pt idx="16269">
                  <c:v>600</c:v>
                </c:pt>
                <c:pt idx="16270">
                  <c:v>589.76</c:v>
                </c:pt>
                <c:pt idx="16271">
                  <c:v>590.72</c:v>
                </c:pt>
                <c:pt idx="16272">
                  <c:v>570.88</c:v>
                </c:pt>
                <c:pt idx="16273">
                  <c:v>560.95999999999947</c:v>
                </c:pt>
                <c:pt idx="16274">
                  <c:v>550.72</c:v>
                </c:pt>
                <c:pt idx="16275">
                  <c:v>540.79999999999995</c:v>
                </c:pt>
                <c:pt idx="16276">
                  <c:v>530.88</c:v>
                </c:pt>
                <c:pt idx="16277">
                  <c:v>520.95999999999947</c:v>
                </c:pt>
                <c:pt idx="16278">
                  <c:v>520.95999999999947</c:v>
                </c:pt>
                <c:pt idx="16279">
                  <c:v>510.71999999999969</c:v>
                </c:pt>
                <c:pt idx="16280">
                  <c:v>500.8</c:v>
                </c:pt>
                <c:pt idx="16281">
                  <c:v>500.8</c:v>
                </c:pt>
                <c:pt idx="16282">
                  <c:v>490.88</c:v>
                </c:pt>
                <c:pt idx="16283">
                  <c:v>490.88</c:v>
                </c:pt>
                <c:pt idx="16284">
                  <c:v>490.88</c:v>
                </c:pt>
                <c:pt idx="16285">
                  <c:v>480.96</c:v>
                </c:pt>
                <c:pt idx="16286">
                  <c:v>470.71999999999969</c:v>
                </c:pt>
                <c:pt idx="16287">
                  <c:v>470.71999999999969</c:v>
                </c:pt>
                <c:pt idx="16288">
                  <c:v>469.76</c:v>
                </c:pt>
                <c:pt idx="16289">
                  <c:v>465.91999999999962</c:v>
                </c:pt>
                <c:pt idx="16290">
                  <c:v>465.91999999999962</c:v>
                </c:pt>
                <c:pt idx="16291">
                  <c:v>464.96</c:v>
                </c:pt>
                <c:pt idx="16292">
                  <c:v>457.91999999999962</c:v>
                </c:pt>
                <c:pt idx="16293">
                  <c:v>457.91999999999962</c:v>
                </c:pt>
                <c:pt idx="16294">
                  <c:v>453.76</c:v>
                </c:pt>
                <c:pt idx="16295">
                  <c:v>445.76</c:v>
                </c:pt>
                <c:pt idx="16296">
                  <c:v>445.76</c:v>
                </c:pt>
                <c:pt idx="16297">
                  <c:v>441.91999999999962</c:v>
                </c:pt>
                <c:pt idx="16298">
                  <c:v>437.76</c:v>
                </c:pt>
                <c:pt idx="16299">
                  <c:v>437.76</c:v>
                </c:pt>
                <c:pt idx="16300">
                  <c:v>434.88</c:v>
                </c:pt>
                <c:pt idx="16301">
                  <c:v>432</c:v>
                </c:pt>
                <c:pt idx="16302">
                  <c:v>432</c:v>
                </c:pt>
                <c:pt idx="16303">
                  <c:v>428.8</c:v>
                </c:pt>
                <c:pt idx="16304">
                  <c:v>426.88</c:v>
                </c:pt>
                <c:pt idx="16305">
                  <c:v>426.88</c:v>
                </c:pt>
                <c:pt idx="16306">
                  <c:v>425.91999999999962</c:v>
                </c:pt>
                <c:pt idx="16307">
                  <c:v>424</c:v>
                </c:pt>
                <c:pt idx="16308">
                  <c:v>424</c:v>
                </c:pt>
                <c:pt idx="16309">
                  <c:v>422.71999999999969</c:v>
                </c:pt>
                <c:pt idx="16310">
                  <c:v>420.8</c:v>
                </c:pt>
                <c:pt idx="16311">
                  <c:v>420.8</c:v>
                </c:pt>
                <c:pt idx="16312">
                  <c:v>419.84000000000032</c:v>
                </c:pt>
                <c:pt idx="16313">
                  <c:v>420.8</c:v>
                </c:pt>
                <c:pt idx="16314">
                  <c:v>420.8</c:v>
                </c:pt>
                <c:pt idx="16315">
                  <c:v>418.88</c:v>
                </c:pt>
                <c:pt idx="16316">
                  <c:v>421.76</c:v>
                </c:pt>
                <c:pt idx="16317">
                  <c:v>421.76</c:v>
                </c:pt>
                <c:pt idx="16318">
                  <c:v>421.76</c:v>
                </c:pt>
                <c:pt idx="16319">
                  <c:v>422.71999999999969</c:v>
                </c:pt>
                <c:pt idx="16320">
                  <c:v>422.71999999999969</c:v>
                </c:pt>
                <c:pt idx="16321">
                  <c:v>424</c:v>
                </c:pt>
                <c:pt idx="16322">
                  <c:v>424</c:v>
                </c:pt>
                <c:pt idx="16323">
                  <c:v>433.91999999999962</c:v>
                </c:pt>
                <c:pt idx="16324">
                  <c:v>433.91999999999962</c:v>
                </c:pt>
                <c:pt idx="16325">
                  <c:v>433.91999999999962</c:v>
                </c:pt>
                <c:pt idx="16326">
                  <c:v>429.76</c:v>
                </c:pt>
                <c:pt idx="16327">
                  <c:v>425.91999999999962</c:v>
                </c:pt>
                <c:pt idx="16328">
                  <c:v>425.91999999999962</c:v>
                </c:pt>
                <c:pt idx="16329">
                  <c:v>426.88</c:v>
                </c:pt>
                <c:pt idx="16330">
                  <c:v>428.8</c:v>
                </c:pt>
                <c:pt idx="16331">
                  <c:v>594.88</c:v>
                </c:pt>
                <c:pt idx="16332">
                  <c:v>1024</c:v>
                </c:pt>
                <c:pt idx="16333">
                  <c:v>756.48</c:v>
                </c:pt>
                <c:pt idx="16334">
                  <c:v>874.88</c:v>
                </c:pt>
                <c:pt idx="16335">
                  <c:v>768</c:v>
                </c:pt>
                <c:pt idx="16336">
                  <c:v>873.6</c:v>
                </c:pt>
                <c:pt idx="16337">
                  <c:v>851.83999999999946</c:v>
                </c:pt>
                <c:pt idx="16338">
                  <c:v>877.43999999999949</c:v>
                </c:pt>
                <c:pt idx="16339">
                  <c:v>832.64</c:v>
                </c:pt>
                <c:pt idx="16340">
                  <c:v>759.68000000000052</c:v>
                </c:pt>
                <c:pt idx="16341">
                  <c:v>728.95999999999947</c:v>
                </c:pt>
                <c:pt idx="16342">
                  <c:v>910.72</c:v>
                </c:pt>
                <c:pt idx="16343">
                  <c:v>910.72</c:v>
                </c:pt>
                <c:pt idx="16344">
                  <c:v>995.83999999999946</c:v>
                </c:pt>
                <c:pt idx="16345">
                  <c:v>946.56</c:v>
                </c:pt>
                <c:pt idx="16346">
                  <c:v>1052.8</c:v>
                </c:pt>
                <c:pt idx="16347">
                  <c:v>1221.76</c:v>
                </c:pt>
                <c:pt idx="16348">
                  <c:v>1292.8</c:v>
                </c:pt>
                <c:pt idx="16349">
                  <c:v>1189.76</c:v>
                </c:pt>
                <c:pt idx="16350">
                  <c:v>1243.52</c:v>
                </c:pt>
                <c:pt idx="16351">
                  <c:v>1228.8</c:v>
                </c:pt>
                <c:pt idx="16352">
                  <c:v>1459.2</c:v>
                </c:pt>
                <c:pt idx="16353">
                  <c:v>1224.96</c:v>
                </c:pt>
                <c:pt idx="16354">
                  <c:v>1084.8</c:v>
                </c:pt>
                <c:pt idx="16355">
                  <c:v>1124.48</c:v>
                </c:pt>
                <c:pt idx="16356">
                  <c:v>905.6</c:v>
                </c:pt>
                <c:pt idx="16357">
                  <c:v>869.76</c:v>
                </c:pt>
                <c:pt idx="16358">
                  <c:v>999.68000000000052</c:v>
                </c:pt>
                <c:pt idx="16359">
                  <c:v>1159.6799999999998</c:v>
                </c:pt>
                <c:pt idx="16360">
                  <c:v>899.83999999999946</c:v>
                </c:pt>
                <c:pt idx="16361">
                  <c:v>932.48</c:v>
                </c:pt>
                <c:pt idx="16362">
                  <c:v>838.4</c:v>
                </c:pt>
                <c:pt idx="16363">
                  <c:v>818.56</c:v>
                </c:pt>
                <c:pt idx="16364">
                  <c:v>788.48</c:v>
                </c:pt>
                <c:pt idx="16365">
                  <c:v>778.88</c:v>
                </c:pt>
                <c:pt idx="16366">
                  <c:v>777.6</c:v>
                </c:pt>
                <c:pt idx="16367">
                  <c:v>747.52</c:v>
                </c:pt>
                <c:pt idx="16368">
                  <c:v>747.52</c:v>
                </c:pt>
                <c:pt idx="16369">
                  <c:v>737.92</c:v>
                </c:pt>
                <c:pt idx="16370">
                  <c:v>747.52</c:v>
                </c:pt>
                <c:pt idx="16371">
                  <c:v>737.92</c:v>
                </c:pt>
                <c:pt idx="16372">
                  <c:v>730.88</c:v>
                </c:pt>
                <c:pt idx="16373">
                  <c:v>730.88</c:v>
                </c:pt>
                <c:pt idx="16374">
                  <c:v>737.92</c:v>
                </c:pt>
                <c:pt idx="16375">
                  <c:v>737.92</c:v>
                </c:pt>
                <c:pt idx="16376">
                  <c:v>727.68000000000052</c:v>
                </c:pt>
                <c:pt idx="16377">
                  <c:v>720</c:v>
                </c:pt>
                <c:pt idx="16378">
                  <c:v>729.6</c:v>
                </c:pt>
                <c:pt idx="16379">
                  <c:v>739.83999999999946</c:v>
                </c:pt>
                <c:pt idx="16380">
                  <c:v>769.92</c:v>
                </c:pt>
                <c:pt idx="16381">
                  <c:v>839.68000000000052</c:v>
                </c:pt>
                <c:pt idx="16382">
                  <c:v>903.68000000000052</c:v>
                </c:pt>
                <c:pt idx="16383">
                  <c:v>848.64</c:v>
                </c:pt>
                <c:pt idx="16384">
                  <c:v>922.88</c:v>
                </c:pt>
                <c:pt idx="16385">
                  <c:v>817.92</c:v>
                </c:pt>
                <c:pt idx="16386">
                  <c:v>814.72</c:v>
                </c:pt>
                <c:pt idx="16387">
                  <c:v>798.72</c:v>
                </c:pt>
                <c:pt idx="16388">
                  <c:v>817.92</c:v>
                </c:pt>
                <c:pt idx="16389">
                  <c:v>776.95999999999947</c:v>
                </c:pt>
                <c:pt idx="16390">
                  <c:v>777.6</c:v>
                </c:pt>
                <c:pt idx="16391">
                  <c:v>798.72</c:v>
                </c:pt>
                <c:pt idx="16392">
                  <c:v>743.68000000000052</c:v>
                </c:pt>
                <c:pt idx="16393">
                  <c:v>917.76</c:v>
                </c:pt>
                <c:pt idx="16394">
                  <c:v>828.8</c:v>
                </c:pt>
                <c:pt idx="16395">
                  <c:v>840.95999999999947</c:v>
                </c:pt>
                <c:pt idx="16396">
                  <c:v>842.88</c:v>
                </c:pt>
                <c:pt idx="16397">
                  <c:v>800</c:v>
                </c:pt>
                <c:pt idx="16398">
                  <c:v>768.64</c:v>
                </c:pt>
                <c:pt idx="16399">
                  <c:v>757.76</c:v>
                </c:pt>
                <c:pt idx="16400">
                  <c:v>736</c:v>
                </c:pt>
                <c:pt idx="16401">
                  <c:v>736</c:v>
                </c:pt>
                <c:pt idx="16402">
                  <c:v>704</c:v>
                </c:pt>
                <c:pt idx="16403">
                  <c:v>684.8</c:v>
                </c:pt>
                <c:pt idx="16404">
                  <c:v>664.95999999999947</c:v>
                </c:pt>
                <c:pt idx="16405">
                  <c:v>633.91999999999996</c:v>
                </c:pt>
                <c:pt idx="16406">
                  <c:v>624</c:v>
                </c:pt>
                <c:pt idx="16407">
                  <c:v>603.83999999999946</c:v>
                </c:pt>
                <c:pt idx="16408">
                  <c:v>593.91999999999996</c:v>
                </c:pt>
                <c:pt idx="16409">
                  <c:v>582.72</c:v>
                </c:pt>
                <c:pt idx="16410">
                  <c:v>582.72</c:v>
                </c:pt>
                <c:pt idx="16411">
                  <c:v>582.72</c:v>
                </c:pt>
                <c:pt idx="16412">
                  <c:v>562.88</c:v>
                </c:pt>
                <c:pt idx="16413">
                  <c:v>558.72</c:v>
                </c:pt>
                <c:pt idx="16414">
                  <c:v>548.79999999999995</c:v>
                </c:pt>
                <c:pt idx="16415">
                  <c:v>538.88</c:v>
                </c:pt>
                <c:pt idx="16416">
                  <c:v>528.95999999999947</c:v>
                </c:pt>
                <c:pt idx="16417">
                  <c:v>528.95999999999947</c:v>
                </c:pt>
                <c:pt idx="16418">
                  <c:v>520.95999999999947</c:v>
                </c:pt>
                <c:pt idx="16419">
                  <c:v>512.95999999999947</c:v>
                </c:pt>
                <c:pt idx="16420">
                  <c:v>502.71999999999969</c:v>
                </c:pt>
                <c:pt idx="16421">
                  <c:v>499.84000000000032</c:v>
                </c:pt>
                <c:pt idx="16422">
                  <c:v>489.91999999999962</c:v>
                </c:pt>
                <c:pt idx="16423">
                  <c:v>489.91999999999962</c:v>
                </c:pt>
                <c:pt idx="16424">
                  <c:v>481.91999999999962</c:v>
                </c:pt>
                <c:pt idx="16425">
                  <c:v>472</c:v>
                </c:pt>
                <c:pt idx="16426">
                  <c:v>470.71999999999969</c:v>
                </c:pt>
                <c:pt idx="16427">
                  <c:v>470.71999999999969</c:v>
                </c:pt>
                <c:pt idx="16428">
                  <c:v>464</c:v>
                </c:pt>
                <c:pt idx="16429">
                  <c:v>459.84000000000032</c:v>
                </c:pt>
                <c:pt idx="16430">
                  <c:v>459.84000000000032</c:v>
                </c:pt>
                <c:pt idx="16431">
                  <c:v>452.8</c:v>
                </c:pt>
                <c:pt idx="16432">
                  <c:v>446.71999999999969</c:v>
                </c:pt>
                <c:pt idx="16433">
                  <c:v>446.71999999999969</c:v>
                </c:pt>
                <c:pt idx="16434">
                  <c:v>440.96</c:v>
                </c:pt>
                <c:pt idx="16435">
                  <c:v>434.88</c:v>
                </c:pt>
                <c:pt idx="16436">
                  <c:v>434.88</c:v>
                </c:pt>
                <c:pt idx="16437">
                  <c:v>434.88</c:v>
                </c:pt>
                <c:pt idx="16438">
                  <c:v>428.8</c:v>
                </c:pt>
                <c:pt idx="16439">
                  <c:v>428.8</c:v>
                </c:pt>
                <c:pt idx="16440">
                  <c:v>425.91999999999962</c:v>
                </c:pt>
                <c:pt idx="16441">
                  <c:v>424</c:v>
                </c:pt>
                <c:pt idx="16442">
                  <c:v>424</c:v>
                </c:pt>
                <c:pt idx="16443">
                  <c:v>420.8</c:v>
                </c:pt>
                <c:pt idx="16444">
                  <c:v>422.71999999999969</c:v>
                </c:pt>
                <c:pt idx="16445">
                  <c:v>422.71999999999969</c:v>
                </c:pt>
                <c:pt idx="16446">
                  <c:v>421.76</c:v>
                </c:pt>
                <c:pt idx="16447">
                  <c:v>418.88</c:v>
                </c:pt>
                <c:pt idx="16448">
                  <c:v>418.88</c:v>
                </c:pt>
                <c:pt idx="16449">
                  <c:v>417.91999999999962</c:v>
                </c:pt>
                <c:pt idx="16450">
                  <c:v>416</c:v>
                </c:pt>
                <c:pt idx="16451">
                  <c:v>416</c:v>
                </c:pt>
                <c:pt idx="16452">
                  <c:v>416.96</c:v>
                </c:pt>
                <c:pt idx="16453">
                  <c:v>416</c:v>
                </c:pt>
                <c:pt idx="16454">
                  <c:v>416</c:v>
                </c:pt>
                <c:pt idx="16455">
                  <c:v>414.71999999999969</c:v>
                </c:pt>
                <c:pt idx="16456">
                  <c:v>412.8</c:v>
                </c:pt>
                <c:pt idx="16457">
                  <c:v>412.8</c:v>
                </c:pt>
                <c:pt idx="16458">
                  <c:v>412.8</c:v>
                </c:pt>
                <c:pt idx="16459">
                  <c:v>413.76</c:v>
                </c:pt>
                <c:pt idx="16460">
                  <c:v>413.76</c:v>
                </c:pt>
                <c:pt idx="16461">
                  <c:v>411.84000000000032</c:v>
                </c:pt>
                <c:pt idx="16462">
                  <c:v>412.8</c:v>
                </c:pt>
                <c:pt idx="16463">
                  <c:v>412.8</c:v>
                </c:pt>
                <c:pt idx="16464">
                  <c:v>412.8</c:v>
                </c:pt>
                <c:pt idx="16465">
                  <c:v>411.84000000000032</c:v>
                </c:pt>
                <c:pt idx="16466">
                  <c:v>411.84000000000032</c:v>
                </c:pt>
                <c:pt idx="16467">
                  <c:v>411.84000000000032</c:v>
                </c:pt>
                <c:pt idx="16468">
                  <c:v>428.8</c:v>
                </c:pt>
                <c:pt idx="16469">
                  <c:v>428.8</c:v>
                </c:pt>
                <c:pt idx="16470">
                  <c:v>424</c:v>
                </c:pt>
                <c:pt idx="16471">
                  <c:v>420.8</c:v>
                </c:pt>
                <c:pt idx="16472">
                  <c:v>420.8</c:v>
                </c:pt>
                <c:pt idx="16473">
                  <c:v>419.84000000000032</c:v>
                </c:pt>
                <c:pt idx="16474">
                  <c:v>420.8</c:v>
                </c:pt>
                <c:pt idx="16475">
                  <c:v>420.8</c:v>
                </c:pt>
                <c:pt idx="16476">
                  <c:v>424</c:v>
                </c:pt>
                <c:pt idx="16477">
                  <c:v>428.8</c:v>
                </c:pt>
                <c:pt idx="16478">
                  <c:v>438.71999999999969</c:v>
                </c:pt>
                <c:pt idx="16479">
                  <c:v>458.88</c:v>
                </c:pt>
                <c:pt idx="16480">
                  <c:v>468.8</c:v>
                </c:pt>
                <c:pt idx="16481">
                  <c:v>478.71999999999969</c:v>
                </c:pt>
                <c:pt idx="16482">
                  <c:v>488.96</c:v>
                </c:pt>
                <c:pt idx="16483">
                  <c:v>498.88</c:v>
                </c:pt>
                <c:pt idx="16484">
                  <c:v>508.8</c:v>
                </c:pt>
                <c:pt idx="16485">
                  <c:v>528.95999999999947</c:v>
                </c:pt>
                <c:pt idx="16486">
                  <c:v>548.79999999999995</c:v>
                </c:pt>
                <c:pt idx="16487">
                  <c:v>548.79999999999995</c:v>
                </c:pt>
                <c:pt idx="16488">
                  <c:v>553.91999999999996</c:v>
                </c:pt>
                <c:pt idx="16489">
                  <c:v>552.95999999999947</c:v>
                </c:pt>
                <c:pt idx="16490">
                  <c:v>552.95999999999947</c:v>
                </c:pt>
                <c:pt idx="16491">
                  <c:v>555.83999999999946</c:v>
                </c:pt>
                <c:pt idx="16492">
                  <c:v>554.88</c:v>
                </c:pt>
                <c:pt idx="16493">
                  <c:v>574.72</c:v>
                </c:pt>
                <c:pt idx="16494">
                  <c:v>616.95999999999947</c:v>
                </c:pt>
                <c:pt idx="16495">
                  <c:v>666.88</c:v>
                </c:pt>
                <c:pt idx="16496">
                  <c:v>696.95999999999947</c:v>
                </c:pt>
                <c:pt idx="16497">
                  <c:v>759.68000000000052</c:v>
                </c:pt>
                <c:pt idx="16498">
                  <c:v>709.76</c:v>
                </c:pt>
                <c:pt idx="16499">
                  <c:v>838.4</c:v>
                </c:pt>
                <c:pt idx="16500">
                  <c:v>878.72</c:v>
                </c:pt>
                <c:pt idx="16501">
                  <c:v>726.4</c:v>
                </c:pt>
                <c:pt idx="16502">
                  <c:v>816</c:v>
                </c:pt>
                <c:pt idx="16503">
                  <c:v>856.95999999999947</c:v>
                </c:pt>
                <c:pt idx="16504">
                  <c:v>785.92</c:v>
                </c:pt>
                <c:pt idx="16505">
                  <c:v>704.64</c:v>
                </c:pt>
                <c:pt idx="16506">
                  <c:v>664.95999999999947</c:v>
                </c:pt>
                <c:pt idx="16507">
                  <c:v>664.95999999999947</c:v>
                </c:pt>
                <c:pt idx="16508">
                  <c:v>634.88</c:v>
                </c:pt>
                <c:pt idx="16509">
                  <c:v>644.79999999999995</c:v>
                </c:pt>
                <c:pt idx="16510">
                  <c:v>644.79999999999995</c:v>
                </c:pt>
                <c:pt idx="16511">
                  <c:v>649.91999999999996</c:v>
                </c:pt>
                <c:pt idx="16512">
                  <c:v>658.56</c:v>
                </c:pt>
                <c:pt idx="16513">
                  <c:v>658.56</c:v>
                </c:pt>
                <c:pt idx="16514">
                  <c:v>673.92</c:v>
                </c:pt>
                <c:pt idx="16515">
                  <c:v>683.52</c:v>
                </c:pt>
                <c:pt idx="16516">
                  <c:v>685.43999999999949</c:v>
                </c:pt>
                <c:pt idx="16517">
                  <c:v>695.68000000000052</c:v>
                </c:pt>
                <c:pt idx="16518">
                  <c:v>695.68000000000052</c:v>
                </c:pt>
                <c:pt idx="16519">
                  <c:v>702.72</c:v>
                </c:pt>
                <c:pt idx="16520">
                  <c:v>704</c:v>
                </c:pt>
                <c:pt idx="16521">
                  <c:v>704</c:v>
                </c:pt>
                <c:pt idx="16522">
                  <c:v>714.88</c:v>
                </c:pt>
                <c:pt idx="16523">
                  <c:v>734.72</c:v>
                </c:pt>
                <c:pt idx="16524">
                  <c:v>745.6</c:v>
                </c:pt>
                <c:pt idx="16525">
                  <c:v>766.72</c:v>
                </c:pt>
                <c:pt idx="16526">
                  <c:v>756.48</c:v>
                </c:pt>
                <c:pt idx="16527">
                  <c:v>726.4</c:v>
                </c:pt>
                <c:pt idx="16528">
                  <c:v>726.4</c:v>
                </c:pt>
                <c:pt idx="16529">
                  <c:v>766.72</c:v>
                </c:pt>
                <c:pt idx="16530">
                  <c:v>775.68000000000052</c:v>
                </c:pt>
                <c:pt idx="16531">
                  <c:v>766.72</c:v>
                </c:pt>
                <c:pt idx="16532">
                  <c:v>756.48</c:v>
                </c:pt>
                <c:pt idx="16533">
                  <c:v>796.8</c:v>
                </c:pt>
                <c:pt idx="16534">
                  <c:v>736.64</c:v>
                </c:pt>
                <c:pt idx="16535">
                  <c:v>746.88</c:v>
                </c:pt>
                <c:pt idx="16536">
                  <c:v>777.6</c:v>
                </c:pt>
                <c:pt idx="16537">
                  <c:v>768.64</c:v>
                </c:pt>
                <c:pt idx="16538">
                  <c:v>758.4</c:v>
                </c:pt>
                <c:pt idx="16539">
                  <c:v>1081.5999999999999</c:v>
                </c:pt>
                <c:pt idx="16540">
                  <c:v>837.76</c:v>
                </c:pt>
                <c:pt idx="16541">
                  <c:v>776.95999999999947</c:v>
                </c:pt>
                <c:pt idx="16542">
                  <c:v>786.56</c:v>
                </c:pt>
                <c:pt idx="16543">
                  <c:v>755.83999999999946</c:v>
                </c:pt>
                <c:pt idx="16544">
                  <c:v>736</c:v>
                </c:pt>
                <c:pt idx="16545">
                  <c:v>716.8</c:v>
                </c:pt>
                <c:pt idx="16546">
                  <c:v>685.43999999999949</c:v>
                </c:pt>
                <c:pt idx="16547">
                  <c:v>656</c:v>
                </c:pt>
                <c:pt idx="16548">
                  <c:v>635.83999999999946</c:v>
                </c:pt>
                <c:pt idx="16549">
                  <c:v>625.91999999999996</c:v>
                </c:pt>
                <c:pt idx="16550">
                  <c:v>595.83999999999946</c:v>
                </c:pt>
                <c:pt idx="16551">
                  <c:v>574.72</c:v>
                </c:pt>
                <c:pt idx="16552">
                  <c:v>564.79999999999995</c:v>
                </c:pt>
                <c:pt idx="16553">
                  <c:v>554.88</c:v>
                </c:pt>
                <c:pt idx="16554">
                  <c:v>544.95999999999947</c:v>
                </c:pt>
                <c:pt idx="16555">
                  <c:v>534.72</c:v>
                </c:pt>
                <c:pt idx="16556">
                  <c:v>539.83999999999946</c:v>
                </c:pt>
                <c:pt idx="16557">
                  <c:v>529.91999999999996</c:v>
                </c:pt>
                <c:pt idx="16558">
                  <c:v>530.88</c:v>
                </c:pt>
                <c:pt idx="16559">
                  <c:v>530.88</c:v>
                </c:pt>
                <c:pt idx="16560">
                  <c:v>523.83999999999946</c:v>
                </c:pt>
                <c:pt idx="16561">
                  <c:v>514.88</c:v>
                </c:pt>
                <c:pt idx="16562">
                  <c:v>514.88</c:v>
                </c:pt>
                <c:pt idx="16563">
                  <c:v>507.84000000000032</c:v>
                </c:pt>
                <c:pt idx="16564">
                  <c:v>497.91999999999962</c:v>
                </c:pt>
                <c:pt idx="16565">
                  <c:v>489.91999999999962</c:v>
                </c:pt>
                <c:pt idx="16566">
                  <c:v>480</c:v>
                </c:pt>
                <c:pt idx="16567">
                  <c:v>480</c:v>
                </c:pt>
                <c:pt idx="16568">
                  <c:v>473.91999999999962</c:v>
                </c:pt>
                <c:pt idx="16569">
                  <c:v>464</c:v>
                </c:pt>
                <c:pt idx="16570">
                  <c:v>458.88</c:v>
                </c:pt>
                <c:pt idx="16571">
                  <c:v>458.88</c:v>
                </c:pt>
                <c:pt idx="16572">
                  <c:v>452.8</c:v>
                </c:pt>
                <c:pt idx="16573">
                  <c:v>445.76</c:v>
                </c:pt>
                <c:pt idx="16574">
                  <c:v>445.76</c:v>
                </c:pt>
                <c:pt idx="16575">
                  <c:v>442.88</c:v>
                </c:pt>
                <c:pt idx="16576">
                  <c:v>432.96</c:v>
                </c:pt>
                <c:pt idx="16577">
                  <c:v>432.96</c:v>
                </c:pt>
                <c:pt idx="16578">
                  <c:v>430.71999999999969</c:v>
                </c:pt>
                <c:pt idx="16579">
                  <c:v>428.8</c:v>
                </c:pt>
                <c:pt idx="16580">
                  <c:v>428.8</c:v>
                </c:pt>
                <c:pt idx="16581">
                  <c:v>424</c:v>
                </c:pt>
                <c:pt idx="16582">
                  <c:v>420.8</c:v>
                </c:pt>
                <c:pt idx="16583">
                  <c:v>420.8</c:v>
                </c:pt>
                <c:pt idx="16584">
                  <c:v>416.96</c:v>
                </c:pt>
                <c:pt idx="16585">
                  <c:v>414.71999999999969</c:v>
                </c:pt>
                <c:pt idx="16586">
                  <c:v>414.71999999999969</c:v>
                </c:pt>
                <c:pt idx="16587">
                  <c:v>413.76</c:v>
                </c:pt>
                <c:pt idx="16588">
                  <c:v>411.84000000000032</c:v>
                </c:pt>
                <c:pt idx="16589">
                  <c:v>411.84000000000032</c:v>
                </c:pt>
                <c:pt idx="16590">
                  <c:v>412.8</c:v>
                </c:pt>
                <c:pt idx="16591">
                  <c:v>409.91999999999962</c:v>
                </c:pt>
                <c:pt idx="16592">
                  <c:v>409.91999999999962</c:v>
                </c:pt>
                <c:pt idx="16593">
                  <c:v>408.96</c:v>
                </c:pt>
                <c:pt idx="16594">
                  <c:v>408.96</c:v>
                </c:pt>
                <c:pt idx="16595">
                  <c:v>408.96</c:v>
                </c:pt>
                <c:pt idx="16596">
                  <c:v>409.91999999999962</c:v>
                </c:pt>
                <c:pt idx="16597">
                  <c:v>408</c:v>
                </c:pt>
                <c:pt idx="16598">
                  <c:v>408</c:v>
                </c:pt>
                <c:pt idx="16599">
                  <c:v>405.76</c:v>
                </c:pt>
                <c:pt idx="16600">
                  <c:v>404.8</c:v>
                </c:pt>
                <c:pt idx="16601">
                  <c:v>404.8</c:v>
                </c:pt>
                <c:pt idx="16602">
                  <c:v>406.71999999999969</c:v>
                </c:pt>
                <c:pt idx="16603">
                  <c:v>405.76</c:v>
                </c:pt>
                <c:pt idx="16604">
                  <c:v>405.76</c:v>
                </c:pt>
                <c:pt idx="16605">
                  <c:v>406.71999999999969</c:v>
                </c:pt>
                <c:pt idx="16606">
                  <c:v>406.71999999999969</c:v>
                </c:pt>
                <c:pt idx="16607">
                  <c:v>406.71999999999969</c:v>
                </c:pt>
                <c:pt idx="16608">
                  <c:v>405.76</c:v>
                </c:pt>
                <c:pt idx="16609">
                  <c:v>405.76</c:v>
                </c:pt>
                <c:pt idx="16610">
                  <c:v>405.76</c:v>
                </c:pt>
                <c:pt idx="16611">
                  <c:v>408</c:v>
                </c:pt>
                <c:pt idx="16612">
                  <c:v>408</c:v>
                </c:pt>
                <c:pt idx="16613">
                  <c:v>408</c:v>
                </c:pt>
                <c:pt idx="16614">
                  <c:v>409.91999999999962</c:v>
                </c:pt>
                <c:pt idx="16615">
                  <c:v>410.88</c:v>
                </c:pt>
                <c:pt idx="16616">
                  <c:v>410.88</c:v>
                </c:pt>
                <c:pt idx="16617">
                  <c:v>413.76</c:v>
                </c:pt>
                <c:pt idx="16618">
                  <c:v>424</c:v>
                </c:pt>
                <c:pt idx="16619">
                  <c:v>424</c:v>
                </c:pt>
                <c:pt idx="16620">
                  <c:v>420.8</c:v>
                </c:pt>
                <c:pt idx="16621">
                  <c:v>430.71999999999969</c:v>
                </c:pt>
                <c:pt idx="16622">
                  <c:v>433.91999999999962</c:v>
                </c:pt>
                <c:pt idx="16623">
                  <c:v>443.84000000000032</c:v>
                </c:pt>
                <c:pt idx="16624">
                  <c:v>443.84000000000032</c:v>
                </c:pt>
                <c:pt idx="16625">
                  <c:v>453.76</c:v>
                </c:pt>
                <c:pt idx="16626">
                  <c:v>460.8</c:v>
                </c:pt>
                <c:pt idx="16627">
                  <c:v>470.71999999999969</c:v>
                </c:pt>
                <c:pt idx="16628">
                  <c:v>470.71999999999969</c:v>
                </c:pt>
                <c:pt idx="16629">
                  <c:v>475.84000000000032</c:v>
                </c:pt>
                <c:pt idx="16630">
                  <c:v>496</c:v>
                </c:pt>
                <c:pt idx="16631">
                  <c:v>505.91999999999962</c:v>
                </c:pt>
                <c:pt idx="16632">
                  <c:v>515.83999999999946</c:v>
                </c:pt>
                <c:pt idx="16633">
                  <c:v>622.72</c:v>
                </c:pt>
                <c:pt idx="16634">
                  <c:v>646.72</c:v>
                </c:pt>
                <c:pt idx="16635">
                  <c:v>697.6</c:v>
                </c:pt>
                <c:pt idx="16636">
                  <c:v>707.83999999999946</c:v>
                </c:pt>
                <c:pt idx="16637">
                  <c:v>760.95999999999947</c:v>
                </c:pt>
                <c:pt idx="16638">
                  <c:v>709.76</c:v>
                </c:pt>
                <c:pt idx="16639">
                  <c:v>689.92</c:v>
                </c:pt>
                <c:pt idx="16640">
                  <c:v>689.92</c:v>
                </c:pt>
                <c:pt idx="16641">
                  <c:v>688</c:v>
                </c:pt>
                <c:pt idx="16642">
                  <c:v>684.8</c:v>
                </c:pt>
                <c:pt idx="16643">
                  <c:v>674.56</c:v>
                </c:pt>
                <c:pt idx="16644">
                  <c:v>674.56</c:v>
                </c:pt>
                <c:pt idx="16645">
                  <c:v>684.8</c:v>
                </c:pt>
                <c:pt idx="16646">
                  <c:v>690.56</c:v>
                </c:pt>
                <c:pt idx="16647">
                  <c:v>700.8</c:v>
                </c:pt>
                <c:pt idx="16648">
                  <c:v>710.4</c:v>
                </c:pt>
                <c:pt idx="16649">
                  <c:v>669.43999999999949</c:v>
                </c:pt>
                <c:pt idx="16650">
                  <c:v>649.91999999999996</c:v>
                </c:pt>
                <c:pt idx="16651">
                  <c:v>657.92</c:v>
                </c:pt>
                <c:pt idx="16652">
                  <c:v>617.91999999999996</c:v>
                </c:pt>
                <c:pt idx="16653">
                  <c:v>577.91999999999996</c:v>
                </c:pt>
                <c:pt idx="16654">
                  <c:v>557.76</c:v>
                </c:pt>
                <c:pt idx="16655">
                  <c:v>557.76</c:v>
                </c:pt>
                <c:pt idx="16656">
                  <c:v>548.79999999999995</c:v>
                </c:pt>
                <c:pt idx="16657">
                  <c:v>539.83999999999946</c:v>
                </c:pt>
                <c:pt idx="16658">
                  <c:v>520</c:v>
                </c:pt>
                <c:pt idx="16659">
                  <c:v>509.76</c:v>
                </c:pt>
                <c:pt idx="16660">
                  <c:v>509.76</c:v>
                </c:pt>
                <c:pt idx="16661">
                  <c:v>504.96</c:v>
                </c:pt>
                <c:pt idx="16662">
                  <c:v>514.88</c:v>
                </c:pt>
                <c:pt idx="16663">
                  <c:v>534.72</c:v>
                </c:pt>
                <c:pt idx="16664">
                  <c:v>523.83999999999946</c:v>
                </c:pt>
                <c:pt idx="16665">
                  <c:v>520.95999999999947</c:v>
                </c:pt>
                <c:pt idx="16666">
                  <c:v>530.88</c:v>
                </c:pt>
                <c:pt idx="16667">
                  <c:v>540.79999999999995</c:v>
                </c:pt>
                <c:pt idx="16668">
                  <c:v>540.79999999999995</c:v>
                </c:pt>
                <c:pt idx="16669">
                  <c:v>540.79999999999995</c:v>
                </c:pt>
                <c:pt idx="16670">
                  <c:v>550.72</c:v>
                </c:pt>
                <c:pt idx="16671">
                  <c:v>555.83999999999946</c:v>
                </c:pt>
                <c:pt idx="16672">
                  <c:v>555.83999999999946</c:v>
                </c:pt>
                <c:pt idx="16673">
                  <c:v>552</c:v>
                </c:pt>
                <c:pt idx="16674">
                  <c:v>547.83999999999946</c:v>
                </c:pt>
                <c:pt idx="16675">
                  <c:v>547.83999999999946</c:v>
                </c:pt>
                <c:pt idx="16676">
                  <c:v>544</c:v>
                </c:pt>
                <c:pt idx="16677">
                  <c:v>544.95999999999947</c:v>
                </c:pt>
                <c:pt idx="16678">
                  <c:v>544.95999999999947</c:v>
                </c:pt>
                <c:pt idx="16679">
                  <c:v>548.79999999999995</c:v>
                </c:pt>
                <c:pt idx="16680">
                  <c:v>545.91999999999996</c:v>
                </c:pt>
                <c:pt idx="16681">
                  <c:v>545.91999999999996</c:v>
                </c:pt>
                <c:pt idx="16682">
                  <c:v>540.79999999999995</c:v>
                </c:pt>
                <c:pt idx="16683">
                  <c:v>538.88</c:v>
                </c:pt>
                <c:pt idx="16684">
                  <c:v>538.88</c:v>
                </c:pt>
                <c:pt idx="16685">
                  <c:v>532.79999999999995</c:v>
                </c:pt>
                <c:pt idx="16686">
                  <c:v>522.88</c:v>
                </c:pt>
                <c:pt idx="16687">
                  <c:v>516.79999999999995</c:v>
                </c:pt>
                <c:pt idx="16688">
                  <c:v>516.79999999999995</c:v>
                </c:pt>
                <c:pt idx="16689">
                  <c:v>509.76</c:v>
                </c:pt>
                <c:pt idx="16690">
                  <c:v>499.84000000000032</c:v>
                </c:pt>
                <c:pt idx="16691">
                  <c:v>499.84000000000032</c:v>
                </c:pt>
                <c:pt idx="16692">
                  <c:v>491.84000000000032</c:v>
                </c:pt>
                <c:pt idx="16693">
                  <c:v>482.88</c:v>
                </c:pt>
                <c:pt idx="16694">
                  <c:v>482.88</c:v>
                </c:pt>
                <c:pt idx="16695">
                  <c:v>474.88</c:v>
                </c:pt>
                <c:pt idx="16696">
                  <c:v>465.91999999999962</c:v>
                </c:pt>
                <c:pt idx="16697">
                  <c:v>465.91999999999962</c:v>
                </c:pt>
                <c:pt idx="16698">
                  <c:v>462.71999999999969</c:v>
                </c:pt>
                <c:pt idx="16699">
                  <c:v>458.88</c:v>
                </c:pt>
                <c:pt idx="16700">
                  <c:v>458.88</c:v>
                </c:pt>
                <c:pt idx="16701">
                  <c:v>451.84000000000032</c:v>
                </c:pt>
                <c:pt idx="16702">
                  <c:v>448</c:v>
                </c:pt>
                <c:pt idx="16703">
                  <c:v>448</c:v>
                </c:pt>
                <c:pt idx="16704">
                  <c:v>446.71999999999969</c:v>
                </c:pt>
                <c:pt idx="16705">
                  <c:v>442.88</c:v>
                </c:pt>
                <c:pt idx="16706">
                  <c:v>442.88</c:v>
                </c:pt>
                <c:pt idx="16707">
                  <c:v>442.88</c:v>
                </c:pt>
                <c:pt idx="16708">
                  <c:v>440</c:v>
                </c:pt>
                <c:pt idx="16709">
                  <c:v>440</c:v>
                </c:pt>
                <c:pt idx="16710">
                  <c:v>437.76</c:v>
                </c:pt>
                <c:pt idx="16711">
                  <c:v>435.84000000000032</c:v>
                </c:pt>
                <c:pt idx="16712">
                  <c:v>435.84000000000032</c:v>
                </c:pt>
                <c:pt idx="16713">
                  <c:v>430.71999999999969</c:v>
                </c:pt>
                <c:pt idx="16714">
                  <c:v>428.8</c:v>
                </c:pt>
                <c:pt idx="16715">
                  <c:v>428.8</c:v>
                </c:pt>
                <c:pt idx="16716">
                  <c:v>425.91999999999962</c:v>
                </c:pt>
                <c:pt idx="16717">
                  <c:v>424.96</c:v>
                </c:pt>
                <c:pt idx="16718">
                  <c:v>424.96</c:v>
                </c:pt>
                <c:pt idx="16719">
                  <c:v>421.76</c:v>
                </c:pt>
                <c:pt idx="16720">
                  <c:v>421.76</c:v>
                </c:pt>
                <c:pt idx="16721">
                  <c:v>421.76</c:v>
                </c:pt>
                <c:pt idx="16722">
                  <c:v>418.88</c:v>
                </c:pt>
                <c:pt idx="16723">
                  <c:v>416</c:v>
                </c:pt>
                <c:pt idx="16724">
                  <c:v>416</c:v>
                </c:pt>
                <c:pt idx="16725">
                  <c:v>416</c:v>
                </c:pt>
                <c:pt idx="16726">
                  <c:v>413.76</c:v>
                </c:pt>
                <c:pt idx="16727">
                  <c:v>413.76</c:v>
                </c:pt>
                <c:pt idx="16728">
                  <c:v>411.84000000000032</c:v>
                </c:pt>
                <c:pt idx="16729">
                  <c:v>408.96</c:v>
                </c:pt>
                <c:pt idx="16730">
                  <c:v>408.96</c:v>
                </c:pt>
                <c:pt idx="16731">
                  <c:v>408</c:v>
                </c:pt>
                <c:pt idx="16732">
                  <c:v>406.71999999999969</c:v>
                </c:pt>
                <c:pt idx="16733">
                  <c:v>406.71999999999969</c:v>
                </c:pt>
                <c:pt idx="16734">
                  <c:v>406.71999999999969</c:v>
                </c:pt>
                <c:pt idx="16735">
                  <c:v>404.8</c:v>
                </c:pt>
                <c:pt idx="16736">
                  <c:v>404.8</c:v>
                </c:pt>
                <c:pt idx="16737">
                  <c:v>403.84000000000032</c:v>
                </c:pt>
                <c:pt idx="16738">
                  <c:v>403.84000000000032</c:v>
                </c:pt>
                <c:pt idx="16739">
                  <c:v>403.84000000000032</c:v>
                </c:pt>
                <c:pt idx="16740">
                  <c:v>401.91999999999962</c:v>
                </c:pt>
                <c:pt idx="16741">
                  <c:v>401.91999999999962</c:v>
                </c:pt>
                <c:pt idx="16742">
                  <c:v>401.91999999999962</c:v>
                </c:pt>
                <c:pt idx="16743">
                  <c:v>401.91999999999962</c:v>
                </c:pt>
                <c:pt idx="16744">
                  <c:v>400</c:v>
                </c:pt>
                <c:pt idx="16745">
                  <c:v>400</c:v>
                </c:pt>
                <c:pt idx="16746">
                  <c:v>396.8</c:v>
                </c:pt>
                <c:pt idx="16747">
                  <c:v>397.76</c:v>
                </c:pt>
                <c:pt idx="16748">
                  <c:v>397.76</c:v>
                </c:pt>
                <c:pt idx="16749">
                  <c:v>395.84000000000032</c:v>
                </c:pt>
                <c:pt idx="16750">
                  <c:v>395.84000000000032</c:v>
                </c:pt>
                <c:pt idx="16751">
                  <c:v>395.84000000000032</c:v>
                </c:pt>
                <c:pt idx="16752">
                  <c:v>394.88</c:v>
                </c:pt>
                <c:pt idx="16753">
                  <c:v>394.88</c:v>
                </c:pt>
                <c:pt idx="16754">
                  <c:v>394.88</c:v>
                </c:pt>
                <c:pt idx="16755">
                  <c:v>393.91999999999962</c:v>
                </c:pt>
                <c:pt idx="16756">
                  <c:v>392.96</c:v>
                </c:pt>
                <c:pt idx="16757">
                  <c:v>392.96</c:v>
                </c:pt>
                <c:pt idx="16758">
                  <c:v>392.96</c:v>
                </c:pt>
                <c:pt idx="16759">
                  <c:v>392.96</c:v>
                </c:pt>
                <c:pt idx="16760">
                  <c:v>392.96</c:v>
                </c:pt>
                <c:pt idx="16761">
                  <c:v>392.96</c:v>
                </c:pt>
                <c:pt idx="16762">
                  <c:v>392</c:v>
                </c:pt>
                <c:pt idx="16763">
                  <c:v>392</c:v>
                </c:pt>
                <c:pt idx="16764">
                  <c:v>392</c:v>
                </c:pt>
                <c:pt idx="16765">
                  <c:v>392</c:v>
                </c:pt>
                <c:pt idx="16766">
                  <c:v>392</c:v>
                </c:pt>
                <c:pt idx="16767">
                  <c:v>390.71999999999969</c:v>
                </c:pt>
                <c:pt idx="16768">
                  <c:v>389.76</c:v>
                </c:pt>
                <c:pt idx="16769">
                  <c:v>389.76</c:v>
                </c:pt>
                <c:pt idx="16770">
                  <c:v>392.96</c:v>
                </c:pt>
                <c:pt idx="16771">
                  <c:v>392.96</c:v>
                </c:pt>
                <c:pt idx="16772">
                  <c:v>392.96</c:v>
                </c:pt>
                <c:pt idx="16773">
                  <c:v>392.96</c:v>
                </c:pt>
                <c:pt idx="16774">
                  <c:v>395.84000000000032</c:v>
                </c:pt>
                <c:pt idx="16775">
                  <c:v>395.84000000000032</c:v>
                </c:pt>
                <c:pt idx="16776">
                  <c:v>395.84000000000032</c:v>
                </c:pt>
                <c:pt idx="16777">
                  <c:v>394.88</c:v>
                </c:pt>
                <c:pt idx="16778">
                  <c:v>394.88</c:v>
                </c:pt>
                <c:pt idx="16779">
                  <c:v>395.84000000000032</c:v>
                </c:pt>
                <c:pt idx="16780">
                  <c:v>396.8</c:v>
                </c:pt>
                <c:pt idx="16781">
                  <c:v>396.8</c:v>
                </c:pt>
                <c:pt idx="16782">
                  <c:v>395.84000000000032</c:v>
                </c:pt>
                <c:pt idx="16783">
                  <c:v>396.8</c:v>
                </c:pt>
                <c:pt idx="16784">
                  <c:v>396.8</c:v>
                </c:pt>
                <c:pt idx="16785">
                  <c:v>397.76</c:v>
                </c:pt>
                <c:pt idx="16786">
                  <c:v>397.76</c:v>
                </c:pt>
                <c:pt idx="16787">
                  <c:v>397.76</c:v>
                </c:pt>
                <c:pt idx="16788">
                  <c:v>397.76</c:v>
                </c:pt>
                <c:pt idx="16789">
                  <c:v>398.71999999999969</c:v>
                </c:pt>
                <c:pt idx="16790">
                  <c:v>398.71999999999969</c:v>
                </c:pt>
                <c:pt idx="16791">
                  <c:v>396.8</c:v>
                </c:pt>
                <c:pt idx="16792">
                  <c:v>400</c:v>
                </c:pt>
                <c:pt idx="16793">
                  <c:v>400</c:v>
                </c:pt>
                <c:pt idx="16794">
                  <c:v>398.71999999999969</c:v>
                </c:pt>
                <c:pt idx="16795">
                  <c:v>397.76</c:v>
                </c:pt>
                <c:pt idx="16796">
                  <c:v>397.76</c:v>
                </c:pt>
                <c:pt idx="16797">
                  <c:v>397.76</c:v>
                </c:pt>
                <c:pt idx="16798">
                  <c:v>397.76</c:v>
                </c:pt>
                <c:pt idx="16799">
                  <c:v>397.76</c:v>
                </c:pt>
                <c:pt idx="16800">
                  <c:v>394.88</c:v>
                </c:pt>
                <c:pt idx="16801">
                  <c:v>394.88</c:v>
                </c:pt>
                <c:pt idx="16802">
                  <c:v>394.88</c:v>
                </c:pt>
                <c:pt idx="16803">
                  <c:v>394.88</c:v>
                </c:pt>
                <c:pt idx="16804">
                  <c:v>395.84000000000032</c:v>
                </c:pt>
                <c:pt idx="16805">
                  <c:v>395.84000000000032</c:v>
                </c:pt>
                <c:pt idx="16806">
                  <c:v>395.84000000000032</c:v>
                </c:pt>
                <c:pt idx="16807">
                  <c:v>394.88</c:v>
                </c:pt>
                <c:pt idx="16808">
                  <c:v>394.88</c:v>
                </c:pt>
                <c:pt idx="16809">
                  <c:v>393.91999999999962</c:v>
                </c:pt>
                <c:pt idx="16810">
                  <c:v>394.88</c:v>
                </c:pt>
                <c:pt idx="16811">
                  <c:v>394.88</c:v>
                </c:pt>
                <c:pt idx="16812">
                  <c:v>393.91999999999962</c:v>
                </c:pt>
                <c:pt idx="16813">
                  <c:v>392.96</c:v>
                </c:pt>
                <c:pt idx="16814">
                  <c:v>392.96</c:v>
                </c:pt>
                <c:pt idx="16815">
                  <c:v>392</c:v>
                </c:pt>
                <c:pt idx="16816">
                  <c:v>392</c:v>
                </c:pt>
                <c:pt idx="16817">
                  <c:v>392</c:v>
                </c:pt>
                <c:pt idx="16818">
                  <c:v>392.96</c:v>
                </c:pt>
                <c:pt idx="16819">
                  <c:v>392.96</c:v>
                </c:pt>
                <c:pt idx="16820">
                  <c:v>392.96</c:v>
                </c:pt>
                <c:pt idx="16821">
                  <c:v>392</c:v>
                </c:pt>
                <c:pt idx="16822">
                  <c:v>390.71999999999969</c:v>
                </c:pt>
                <c:pt idx="16823">
                  <c:v>390.71999999999969</c:v>
                </c:pt>
                <c:pt idx="16824">
                  <c:v>390.71999999999969</c:v>
                </c:pt>
                <c:pt idx="16825">
                  <c:v>388.8</c:v>
                </c:pt>
                <c:pt idx="16826">
                  <c:v>388.8</c:v>
                </c:pt>
                <c:pt idx="16827">
                  <c:v>388.8</c:v>
                </c:pt>
                <c:pt idx="16828">
                  <c:v>389.76</c:v>
                </c:pt>
                <c:pt idx="16829">
                  <c:v>389.76</c:v>
                </c:pt>
                <c:pt idx="16830">
                  <c:v>388.8</c:v>
                </c:pt>
                <c:pt idx="16831">
                  <c:v>387.84000000000032</c:v>
                </c:pt>
                <c:pt idx="16832">
                  <c:v>387.84000000000032</c:v>
                </c:pt>
                <c:pt idx="16833">
                  <c:v>387.84000000000032</c:v>
                </c:pt>
                <c:pt idx="16834">
                  <c:v>388.8</c:v>
                </c:pt>
                <c:pt idx="16835">
                  <c:v>388.8</c:v>
                </c:pt>
                <c:pt idx="16836">
                  <c:v>386.88</c:v>
                </c:pt>
                <c:pt idx="16837">
                  <c:v>387.84000000000032</c:v>
                </c:pt>
                <c:pt idx="16838">
                  <c:v>387.84000000000032</c:v>
                </c:pt>
                <c:pt idx="16839">
                  <c:v>388.8</c:v>
                </c:pt>
                <c:pt idx="16840">
                  <c:v>389.76</c:v>
                </c:pt>
                <c:pt idx="16841">
                  <c:v>389.76</c:v>
                </c:pt>
                <c:pt idx="16842">
                  <c:v>389.76</c:v>
                </c:pt>
                <c:pt idx="16843">
                  <c:v>390.71999999999969</c:v>
                </c:pt>
                <c:pt idx="16844">
                  <c:v>390.71999999999969</c:v>
                </c:pt>
                <c:pt idx="16845">
                  <c:v>389.76</c:v>
                </c:pt>
                <c:pt idx="16846">
                  <c:v>392</c:v>
                </c:pt>
                <c:pt idx="16847">
                  <c:v>392</c:v>
                </c:pt>
                <c:pt idx="16848">
                  <c:v>392</c:v>
                </c:pt>
                <c:pt idx="16849">
                  <c:v>390.71999999999969</c:v>
                </c:pt>
                <c:pt idx="16850">
                  <c:v>390.71999999999969</c:v>
                </c:pt>
                <c:pt idx="16851">
                  <c:v>389.76</c:v>
                </c:pt>
                <c:pt idx="16852">
                  <c:v>390.71999999999969</c:v>
                </c:pt>
                <c:pt idx="16853">
                  <c:v>390.71999999999969</c:v>
                </c:pt>
                <c:pt idx="16854">
                  <c:v>389.76</c:v>
                </c:pt>
                <c:pt idx="16855">
                  <c:v>390.71999999999969</c:v>
                </c:pt>
                <c:pt idx="16856">
                  <c:v>390.71999999999969</c:v>
                </c:pt>
                <c:pt idx="16857">
                  <c:v>389.76</c:v>
                </c:pt>
                <c:pt idx="16858">
                  <c:v>392</c:v>
                </c:pt>
                <c:pt idx="16859">
                  <c:v>392</c:v>
                </c:pt>
                <c:pt idx="16860">
                  <c:v>392.96</c:v>
                </c:pt>
                <c:pt idx="16861">
                  <c:v>392.96</c:v>
                </c:pt>
                <c:pt idx="16862">
                  <c:v>392.96</c:v>
                </c:pt>
                <c:pt idx="16863">
                  <c:v>392.96</c:v>
                </c:pt>
                <c:pt idx="16864">
                  <c:v>393.91999999999962</c:v>
                </c:pt>
                <c:pt idx="16865">
                  <c:v>393.91999999999962</c:v>
                </c:pt>
                <c:pt idx="16866">
                  <c:v>392.96</c:v>
                </c:pt>
                <c:pt idx="16867">
                  <c:v>392</c:v>
                </c:pt>
                <c:pt idx="16868">
                  <c:v>392</c:v>
                </c:pt>
                <c:pt idx="16869">
                  <c:v>392</c:v>
                </c:pt>
                <c:pt idx="16870">
                  <c:v>390.71999999999969</c:v>
                </c:pt>
                <c:pt idx="16871">
                  <c:v>390.71999999999969</c:v>
                </c:pt>
                <c:pt idx="16872">
                  <c:v>392</c:v>
                </c:pt>
                <c:pt idx="16873">
                  <c:v>390.71999999999969</c:v>
                </c:pt>
                <c:pt idx="16874">
                  <c:v>390.71999999999969</c:v>
                </c:pt>
                <c:pt idx="16875">
                  <c:v>389.76</c:v>
                </c:pt>
                <c:pt idx="16876">
                  <c:v>390.71999999999969</c:v>
                </c:pt>
                <c:pt idx="16877">
                  <c:v>390.71999999999969</c:v>
                </c:pt>
                <c:pt idx="16878">
                  <c:v>389.76</c:v>
                </c:pt>
                <c:pt idx="16879">
                  <c:v>388.8</c:v>
                </c:pt>
                <c:pt idx="16880">
                  <c:v>388.8</c:v>
                </c:pt>
                <c:pt idx="16881">
                  <c:v>385.91999999999962</c:v>
                </c:pt>
                <c:pt idx="16882">
                  <c:v>385.91999999999962</c:v>
                </c:pt>
                <c:pt idx="16883">
                  <c:v>385.91999999999962</c:v>
                </c:pt>
                <c:pt idx="16884">
                  <c:v>385.91999999999962</c:v>
                </c:pt>
                <c:pt idx="16885">
                  <c:v>386.88</c:v>
                </c:pt>
                <c:pt idx="16886">
                  <c:v>386.88</c:v>
                </c:pt>
                <c:pt idx="16887">
                  <c:v>386.88</c:v>
                </c:pt>
                <c:pt idx="16888">
                  <c:v>385.91999999999962</c:v>
                </c:pt>
                <c:pt idx="16889">
                  <c:v>385.91999999999962</c:v>
                </c:pt>
                <c:pt idx="16890">
                  <c:v>386.88</c:v>
                </c:pt>
                <c:pt idx="16891">
                  <c:v>385.91999999999962</c:v>
                </c:pt>
                <c:pt idx="16892">
                  <c:v>385.91999999999962</c:v>
                </c:pt>
                <c:pt idx="16893">
                  <c:v>387.84000000000032</c:v>
                </c:pt>
                <c:pt idx="16894">
                  <c:v>386.88</c:v>
                </c:pt>
                <c:pt idx="16895">
                  <c:v>386.88</c:v>
                </c:pt>
                <c:pt idx="16896">
                  <c:v>386.88</c:v>
                </c:pt>
                <c:pt idx="16897">
                  <c:v>386.88</c:v>
                </c:pt>
                <c:pt idx="16898">
                  <c:v>386.88</c:v>
                </c:pt>
                <c:pt idx="16899">
                  <c:v>385.91999999999962</c:v>
                </c:pt>
                <c:pt idx="16900">
                  <c:v>384.96</c:v>
                </c:pt>
                <c:pt idx="16901">
                  <c:v>384.96</c:v>
                </c:pt>
                <c:pt idx="16902">
                  <c:v>387.84000000000032</c:v>
                </c:pt>
                <c:pt idx="16903">
                  <c:v>386.88</c:v>
                </c:pt>
                <c:pt idx="16904">
                  <c:v>386.88</c:v>
                </c:pt>
                <c:pt idx="16905">
                  <c:v>386.88</c:v>
                </c:pt>
                <c:pt idx="16906">
                  <c:v>386.88</c:v>
                </c:pt>
                <c:pt idx="16907">
                  <c:v>386.88</c:v>
                </c:pt>
                <c:pt idx="16908">
                  <c:v>385.91999999999962</c:v>
                </c:pt>
                <c:pt idx="16909">
                  <c:v>386.88</c:v>
                </c:pt>
                <c:pt idx="16910">
                  <c:v>386.88</c:v>
                </c:pt>
                <c:pt idx="16911">
                  <c:v>386.88</c:v>
                </c:pt>
                <c:pt idx="16912">
                  <c:v>386.88</c:v>
                </c:pt>
                <c:pt idx="16913">
                  <c:v>386.88</c:v>
                </c:pt>
                <c:pt idx="16914">
                  <c:v>386.88</c:v>
                </c:pt>
                <c:pt idx="16915">
                  <c:v>387.84000000000032</c:v>
                </c:pt>
                <c:pt idx="16916">
                  <c:v>387.84000000000032</c:v>
                </c:pt>
                <c:pt idx="16917">
                  <c:v>386.88</c:v>
                </c:pt>
                <c:pt idx="16918">
                  <c:v>386.88</c:v>
                </c:pt>
                <c:pt idx="16919">
                  <c:v>386.88</c:v>
                </c:pt>
                <c:pt idx="16920">
                  <c:v>387.84000000000032</c:v>
                </c:pt>
                <c:pt idx="16921">
                  <c:v>387.84000000000032</c:v>
                </c:pt>
                <c:pt idx="16922">
                  <c:v>387.84000000000032</c:v>
                </c:pt>
                <c:pt idx="16923">
                  <c:v>389.76</c:v>
                </c:pt>
                <c:pt idx="16924">
                  <c:v>388.8</c:v>
                </c:pt>
                <c:pt idx="16925">
                  <c:v>388.8</c:v>
                </c:pt>
                <c:pt idx="16926">
                  <c:v>389.76</c:v>
                </c:pt>
                <c:pt idx="16927">
                  <c:v>388.8</c:v>
                </c:pt>
                <c:pt idx="16928">
                  <c:v>388.8</c:v>
                </c:pt>
                <c:pt idx="16929">
                  <c:v>388.8</c:v>
                </c:pt>
                <c:pt idx="16930">
                  <c:v>387.84000000000032</c:v>
                </c:pt>
                <c:pt idx="16931">
                  <c:v>387.84000000000032</c:v>
                </c:pt>
                <c:pt idx="16932">
                  <c:v>385.91999999999962</c:v>
                </c:pt>
                <c:pt idx="16933">
                  <c:v>387.84000000000032</c:v>
                </c:pt>
                <c:pt idx="16934">
                  <c:v>387.84000000000032</c:v>
                </c:pt>
                <c:pt idx="16935">
                  <c:v>387.84000000000032</c:v>
                </c:pt>
                <c:pt idx="16936">
                  <c:v>386.88</c:v>
                </c:pt>
                <c:pt idx="16937">
                  <c:v>386.88</c:v>
                </c:pt>
                <c:pt idx="16938">
                  <c:v>385.91999999999962</c:v>
                </c:pt>
                <c:pt idx="16939">
                  <c:v>384.96</c:v>
                </c:pt>
                <c:pt idx="16940">
                  <c:v>384.96</c:v>
                </c:pt>
                <c:pt idx="16941">
                  <c:v>384.96</c:v>
                </c:pt>
                <c:pt idx="16942">
                  <c:v>384.96</c:v>
                </c:pt>
                <c:pt idx="16943">
                  <c:v>384.96</c:v>
                </c:pt>
                <c:pt idx="16944">
                  <c:v>385.91999999999962</c:v>
                </c:pt>
                <c:pt idx="16945">
                  <c:v>385.91999999999962</c:v>
                </c:pt>
                <c:pt idx="16946">
                  <c:v>385.91999999999962</c:v>
                </c:pt>
                <c:pt idx="16947">
                  <c:v>387.84000000000032</c:v>
                </c:pt>
                <c:pt idx="16948">
                  <c:v>386.88</c:v>
                </c:pt>
                <c:pt idx="16949">
                  <c:v>386.88</c:v>
                </c:pt>
                <c:pt idx="16950">
                  <c:v>387.84000000000032</c:v>
                </c:pt>
                <c:pt idx="16951">
                  <c:v>386.88</c:v>
                </c:pt>
                <c:pt idx="16952">
                  <c:v>386.88</c:v>
                </c:pt>
                <c:pt idx="16953">
                  <c:v>385.91999999999962</c:v>
                </c:pt>
                <c:pt idx="16954">
                  <c:v>384.96</c:v>
                </c:pt>
                <c:pt idx="16955">
                  <c:v>384.96</c:v>
                </c:pt>
                <c:pt idx="16956">
                  <c:v>384</c:v>
                </c:pt>
                <c:pt idx="16957">
                  <c:v>384</c:v>
                </c:pt>
                <c:pt idx="16958">
                  <c:v>384</c:v>
                </c:pt>
                <c:pt idx="16959">
                  <c:v>382.71999999999969</c:v>
                </c:pt>
                <c:pt idx="16960">
                  <c:v>382.71999999999969</c:v>
                </c:pt>
                <c:pt idx="16961">
                  <c:v>382.71999999999969</c:v>
                </c:pt>
                <c:pt idx="16962">
                  <c:v>382.71999999999969</c:v>
                </c:pt>
                <c:pt idx="16963">
                  <c:v>381.76</c:v>
                </c:pt>
                <c:pt idx="16964">
                  <c:v>381.76</c:v>
                </c:pt>
                <c:pt idx="16965">
                  <c:v>381.76</c:v>
                </c:pt>
                <c:pt idx="16966">
                  <c:v>381.76</c:v>
                </c:pt>
                <c:pt idx="16967">
                  <c:v>381.76</c:v>
                </c:pt>
                <c:pt idx="16968">
                  <c:v>382.71999999999969</c:v>
                </c:pt>
                <c:pt idx="16969">
                  <c:v>381.76</c:v>
                </c:pt>
                <c:pt idx="16970">
                  <c:v>381.76</c:v>
                </c:pt>
                <c:pt idx="16971">
                  <c:v>384.96</c:v>
                </c:pt>
                <c:pt idx="16972">
                  <c:v>382.71999999999969</c:v>
                </c:pt>
                <c:pt idx="16973">
                  <c:v>382.71999999999969</c:v>
                </c:pt>
                <c:pt idx="16974">
                  <c:v>384</c:v>
                </c:pt>
                <c:pt idx="16975">
                  <c:v>384</c:v>
                </c:pt>
                <c:pt idx="16976">
                  <c:v>384</c:v>
                </c:pt>
                <c:pt idx="16977">
                  <c:v>384</c:v>
                </c:pt>
                <c:pt idx="16978">
                  <c:v>384</c:v>
                </c:pt>
                <c:pt idx="16979">
                  <c:v>384</c:v>
                </c:pt>
                <c:pt idx="16980">
                  <c:v>384.96</c:v>
                </c:pt>
                <c:pt idx="16981">
                  <c:v>385.91999999999962</c:v>
                </c:pt>
                <c:pt idx="16982">
                  <c:v>385.91999999999962</c:v>
                </c:pt>
                <c:pt idx="16983">
                  <c:v>385.91999999999962</c:v>
                </c:pt>
                <c:pt idx="16984">
                  <c:v>384</c:v>
                </c:pt>
                <c:pt idx="16985">
                  <c:v>384</c:v>
                </c:pt>
                <c:pt idx="16986">
                  <c:v>386.88</c:v>
                </c:pt>
                <c:pt idx="16987">
                  <c:v>386.88</c:v>
                </c:pt>
                <c:pt idx="16988">
                  <c:v>386.88</c:v>
                </c:pt>
                <c:pt idx="16989">
                  <c:v>386.88</c:v>
                </c:pt>
                <c:pt idx="16990">
                  <c:v>385.91999999999962</c:v>
                </c:pt>
                <c:pt idx="16991">
                  <c:v>385.91999999999962</c:v>
                </c:pt>
                <c:pt idx="16992">
                  <c:v>385.91999999999962</c:v>
                </c:pt>
                <c:pt idx="16993">
                  <c:v>386.88</c:v>
                </c:pt>
                <c:pt idx="16994">
                  <c:v>386.88</c:v>
                </c:pt>
                <c:pt idx="16995">
                  <c:v>386.88</c:v>
                </c:pt>
                <c:pt idx="16996">
                  <c:v>387.84000000000032</c:v>
                </c:pt>
                <c:pt idx="16997">
                  <c:v>387.84000000000032</c:v>
                </c:pt>
                <c:pt idx="16998">
                  <c:v>387.84000000000032</c:v>
                </c:pt>
                <c:pt idx="16999">
                  <c:v>388.8</c:v>
                </c:pt>
                <c:pt idx="17000">
                  <c:v>388.8</c:v>
                </c:pt>
                <c:pt idx="17001">
                  <c:v>388.8</c:v>
                </c:pt>
                <c:pt idx="17002">
                  <c:v>389.76</c:v>
                </c:pt>
                <c:pt idx="17003">
                  <c:v>389.76</c:v>
                </c:pt>
                <c:pt idx="17004">
                  <c:v>388.8</c:v>
                </c:pt>
                <c:pt idx="17005">
                  <c:v>386.88</c:v>
                </c:pt>
                <c:pt idx="17006">
                  <c:v>386.88</c:v>
                </c:pt>
                <c:pt idx="17007">
                  <c:v>389.76</c:v>
                </c:pt>
                <c:pt idx="17008">
                  <c:v>388.8</c:v>
                </c:pt>
                <c:pt idx="17009">
                  <c:v>388.8</c:v>
                </c:pt>
                <c:pt idx="17010">
                  <c:v>388.8</c:v>
                </c:pt>
                <c:pt idx="17011">
                  <c:v>22.56</c:v>
                </c:pt>
                <c:pt idx="17012">
                  <c:v>22.56</c:v>
                </c:pt>
                <c:pt idx="17013">
                  <c:v>22.56</c:v>
                </c:pt>
                <c:pt idx="17014">
                  <c:v>22.56</c:v>
                </c:pt>
                <c:pt idx="17015">
                  <c:v>22.56</c:v>
                </c:pt>
                <c:pt idx="17016">
                  <c:v>385.91999999999962</c:v>
                </c:pt>
                <c:pt idx="17017">
                  <c:v>386.88</c:v>
                </c:pt>
                <c:pt idx="17018">
                  <c:v>386.88</c:v>
                </c:pt>
                <c:pt idx="17019">
                  <c:v>385.91999999999962</c:v>
                </c:pt>
                <c:pt idx="17020">
                  <c:v>22.5</c:v>
                </c:pt>
                <c:pt idx="17021">
                  <c:v>22.5</c:v>
                </c:pt>
                <c:pt idx="17022">
                  <c:v>22.5</c:v>
                </c:pt>
                <c:pt idx="17023">
                  <c:v>386.88</c:v>
                </c:pt>
                <c:pt idx="17024">
                  <c:v>386.88</c:v>
                </c:pt>
                <c:pt idx="17025">
                  <c:v>22.479999999999986</c:v>
                </c:pt>
                <c:pt idx="17026">
                  <c:v>22.52</c:v>
                </c:pt>
                <c:pt idx="17027">
                  <c:v>22.52</c:v>
                </c:pt>
                <c:pt idx="17028">
                  <c:v>22.52</c:v>
                </c:pt>
                <c:pt idx="17029">
                  <c:v>22.5</c:v>
                </c:pt>
                <c:pt idx="17030">
                  <c:v>22.5</c:v>
                </c:pt>
                <c:pt idx="17031">
                  <c:v>390.71999999999969</c:v>
                </c:pt>
                <c:pt idx="17032">
                  <c:v>392.96</c:v>
                </c:pt>
                <c:pt idx="17033">
                  <c:v>392.96</c:v>
                </c:pt>
                <c:pt idx="17034">
                  <c:v>394.88</c:v>
                </c:pt>
                <c:pt idx="17035">
                  <c:v>22.479999999999986</c:v>
                </c:pt>
                <c:pt idx="17036">
                  <c:v>22.479999999999986</c:v>
                </c:pt>
                <c:pt idx="17037">
                  <c:v>392.96</c:v>
                </c:pt>
                <c:pt idx="17038">
                  <c:v>395.84000000000032</c:v>
                </c:pt>
                <c:pt idx="17039">
                  <c:v>395.84000000000032</c:v>
                </c:pt>
                <c:pt idx="17040">
                  <c:v>395.84000000000032</c:v>
                </c:pt>
                <c:pt idx="17041">
                  <c:v>395.84000000000032</c:v>
                </c:pt>
                <c:pt idx="17042">
                  <c:v>395.84000000000032</c:v>
                </c:pt>
                <c:pt idx="17043">
                  <c:v>396.8</c:v>
                </c:pt>
                <c:pt idx="17044">
                  <c:v>396.8</c:v>
                </c:pt>
                <c:pt idx="17045">
                  <c:v>396.8</c:v>
                </c:pt>
                <c:pt idx="17046">
                  <c:v>396.8</c:v>
                </c:pt>
                <c:pt idx="17047">
                  <c:v>398.71999999999969</c:v>
                </c:pt>
                <c:pt idx="17048">
                  <c:v>398.71999999999969</c:v>
                </c:pt>
                <c:pt idx="17049">
                  <c:v>401.91999999999962</c:v>
                </c:pt>
                <c:pt idx="17050">
                  <c:v>401.91999999999962</c:v>
                </c:pt>
                <c:pt idx="17051">
                  <c:v>473.91999999999962</c:v>
                </c:pt>
                <c:pt idx="17052">
                  <c:v>545.91999999999996</c:v>
                </c:pt>
                <c:pt idx="17053">
                  <c:v>472.96</c:v>
                </c:pt>
                <c:pt idx="17054">
                  <c:v>492.8</c:v>
                </c:pt>
                <c:pt idx="17055">
                  <c:v>513.91999999999996</c:v>
                </c:pt>
                <c:pt idx="17056">
                  <c:v>523.83999999999946</c:v>
                </c:pt>
                <c:pt idx="17057">
                  <c:v>513.91999999999996</c:v>
                </c:pt>
                <c:pt idx="17058">
                  <c:v>533.76</c:v>
                </c:pt>
                <c:pt idx="17059">
                  <c:v>553.91999999999996</c:v>
                </c:pt>
                <c:pt idx="17060">
                  <c:v>563.83999999999946</c:v>
                </c:pt>
                <c:pt idx="17061">
                  <c:v>573.76</c:v>
                </c:pt>
                <c:pt idx="17062">
                  <c:v>574.72</c:v>
                </c:pt>
                <c:pt idx="17063">
                  <c:v>574.72</c:v>
                </c:pt>
                <c:pt idx="17064">
                  <c:v>584.95999999999947</c:v>
                </c:pt>
                <c:pt idx="17065">
                  <c:v>592</c:v>
                </c:pt>
                <c:pt idx="17066">
                  <c:v>611.83999999999946</c:v>
                </c:pt>
                <c:pt idx="17067">
                  <c:v>621.76</c:v>
                </c:pt>
                <c:pt idx="17068">
                  <c:v>624</c:v>
                </c:pt>
                <c:pt idx="17069">
                  <c:v>613.76</c:v>
                </c:pt>
                <c:pt idx="17070">
                  <c:v>612.79999999999995</c:v>
                </c:pt>
                <c:pt idx="17071">
                  <c:v>612.79999999999995</c:v>
                </c:pt>
                <c:pt idx="17072">
                  <c:v>592.95999999999947</c:v>
                </c:pt>
                <c:pt idx="17073">
                  <c:v>592.95999999999947</c:v>
                </c:pt>
                <c:pt idx="17074">
                  <c:v>582.72</c:v>
                </c:pt>
                <c:pt idx="17075">
                  <c:v>590.72</c:v>
                </c:pt>
                <c:pt idx="17076">
                  <c:v>600.95999999999947</c:v>
                </c:pt>
                <c:pt idx="17077">
                  <c:v>600.95999999999947</c:v>
                </c:pt>
                <c:pt idx="17078">
                  <c:v>610.88</c:v>
                </c:pt>
                <c:pt idx="17079">
                  <c:v>616</c:v>
                </c:pt>
                <c:pt idx="17080">
                  <c:v>616</c:v>
                </c:pt>
                <c:pt idx="17081">
                  <c:v>617.91999999999996</c:v>
                </c:pt>
                <c:pt idx="17082">
                  <c:v>620.79999999999995</c:v>
                </c:pt>
                <c:pt idx="17083">
                  <c:v>620.79999999999995</c:v>
                </c:pt>
                <c:pt idx="17084">
                  <c:v>626.88</c:v>
                </c:pt>
                <c:pt idx="17085">
                  <c:v>635.83999999999946</c:v>
                </c:pt>
                <c:pt idx="17086">
                  <c:v>635.83999999999946</c:v>
                </c:pt>
                <c:pt idx="17087">
                  <c:v>635.83999999999946</c:v>
                </c:pt>
                <c:pt idx="17088">
                  <c:v>644.79999999999995</c:v>
                </c:pt>
                <c:pt idx="17089">
                  <c:v>644.79999999999995</c:v>
                </c:pt>
                <c:pt idx="17090">
                  <c:v>660.48</c:v>
                </c:pt>
                <c:pt idx="17091">
                  <c:v>670.72</c:v>
                </c:pt>
                <c:pt idx="17092">
                  <c:v>670.72</c:v>
                </c:pt>
                <c:pt idx="17093">
                  <c:v>676.48</c:v>
                </c:pt>
                <c:pt idx="17094">
                  <c:v>676.48</c:v>
                </c:pt>
                <c:pt idx="17095">
                  <c:v>672.64</c:v>
                </c:pt>
                <c:pt idx="17096">
                  <c:v>670.72</c:v>
                </c:pt>
                <c:pt idx="17097">
                  <c:v>670.72</c:v>
                </c:pt>
                <c:pt idx="17098">
                  <c:v>674.56</c:v>
                </c:pt>
                <c:pt idx="17099">
                  <c:v>684.8</c:v>
                </c:pt>
                <c:pt idx="17100">
                  <c:v>685.43999999999949</c:v>
                </c:pt>
                <c:pt idx="17101">
                  <c:v>705.92</c:v>
                </c:pt>
                <c:pt idx="17102">
                  <c:v>728.95999999999947</c:v>
                </c:pt>
                <c:pt idx="17103">
                  <c:v>755.83999999999946</c:v>
                </c:pt>
                <c:pt idx="17104">
                  <c:v>756.48</c:v>
                </c:pt>
                <c:pt idx="17105">
                  <c:v>728.95999999999947</c:v>
                </c:pt>
                <c:pt idx="17106">
                  <c:v>752</c:v>
                </c:pt>
                <c:pt idx="17107">
                  <c:v>721.92</c:v>
                </c:pt>
                <c:pt idx="17108">
                  <c:v>714.88</c:v>
                </c:pt>
                <c:pt idx="17109">
                  <c:v>725.76</c:v>
                </c:pt>
                <c:pt idx="17110">
                  <c:v>777.6</c:v>
                </c:pt>
                <c:pt idx="17111">
                  <c:v>682.88</c:v>
                </c:pt>
                <c:pt idx="17112">
                  <c:v>682.88</c:v>
                </c:pt>
                <c:pt idx="17113">
                  <c:v>716.8</c:v>
                </c:pt>
                <c:pt idx="17114">
                  <c:v>668.8</c:v>
                </c:pt>
                <c:pt idx="17115">
                  <c:v>716.8</c:v>
                </c:pt>
                <c:pt idx="17116">
                  <c:v>706.56</c:v>
                </c:pt>
                <c:pt idx="17117">
                  <c:v>666.88</c:v>
                </c:pt>
                <c:pt idx="17118">
                  <c:v>711.68000000000052</c:v>
                </c:pt>
                <c:pt idx="17119">
                  <c:v>714.88</c:v>
                </c:pt>
                <c:pt idx="17120">
                  <c:v>672</c:v>
                </c:pt>
                <c:pt idx="17121">
                  <c:v>661.76</c:v>
                </c:pt>
                <c:pt idx="17122">
                  <c:v>661.76</c:v>
                </c:pt>
                <c:pt idx="17123">
                  <c:v>708.48</c:v>
                </c:pt>
                <c:pt idx="17124">
                  <c:v>638.72</c:v>
                </c:pt>
                <c:pt idx="17125">
                  <c:v>618.88</c:v>
                </c:pt>
                <c:pt idx="17126">
                  <c:v>618.88</c:v>
                </c:pt>
                <c:pt idx="17127">
                  <c:v>609.91999999999996</c:v>
                </c:pt>
                <c:pt idx="17128">
                  <c:v>589.76</c:v>
                </c:pt>
                <c:pt idx="17129">
                  <c:v>672</c:v>
                </c:pt>
                <c:pt idx="17130">
                  <c:v>706.56</c:v>
                </c:pt>
                <c:pt idx="17131">
                  <c:v>601.91999999999996</c:v>
                </c:pt>
                <c:pt idx="17132">
                  <c:v>581.76</c:v>
                </c:pt>
                <c:pt idx="17133">
                  <c:v>581.76</c:v>
                </c:pt>
                <c:pt idx="17134">
                  <c:v>561.91999999999996</c:v>
                </c:pt>
                <c:pt idx="17135">
                  <c:v>561.91999999999996</c:v>
                </c:pt>
                <c:pt idx="17136">
                  <c:v>552</c:v>
                </c:pt>
                <c:pt idx="17137">
                  <c:v>541.76</c:v>
                </c:pt>
                <c:pt idx="17138">
                  <c:v>531.83999999999946</c:v>
                </c:pt>
                <c:pt idx="17139">
                  <c:v>521.91999999999996</c:v>
                </c:pt>
                <c:pt idx="17140">
                  <c:v>512</c:v>
                </c:pt>
                <c:pt idx="17141">
                  <c:v>512</c:v>
                </c:pt>
                <c:pt idx="17142">
                  <c:v>494.71999999999969</c:v>
                </c:pt>
                <c:pt idx="17143">
                  <c:v>494.71999999999969</c:v>
                </c:pt>
                <c:pt idx="17144">
                  <c:v>486.71999999999969</c:v>
                </c:pt>
                <c:pt idx="17145">
                  <c:v>476.8</c:v>
                </c:pt>
                <c:pt idx="17146">
                  <c:v>476.8</c:v>
                </c:pt>
                <c:pt idx="17147">
                  <c:v>470.71999999999969</c:v>
                </c:pt>
                <c:pt idx="17148">
                  <c:v>465.91999999999962</c:v>
                </c:pt>
                <c:pt idx="17149">
                  <c:v>465.91999999999962</c:v>
                </c:pt>
                <c:pt idx="17150">
                  <c:v>456</c:v>
                </c:pt>
                <c:pt idx="17151">
                  <c:v>451.84000000000032</c:v>
                </c:pt>
                <c:pt idx="17152">
                  <c:v>451.84000000000032</c:v>
                </c:pt>
                <c:pt idx="17153">
                  <c:v>445.76</c:v>
                </c:pt>
                <c:pt idx="17154">
                  <c:v>438.71999999999969</c:v>
                </c:pt>
                <c:pt idx="17155">
                  <c:v>438.71999999999969</c:v>
                </c:pt>
                <c:pt idx="17156">
                  <c:v>433.91999999999962</c:v>
                </c:pt>
                <c:pt idx="17157">
                  <c:v>430.71999999999969</c:v>
                </c:pt>
                <c:pt idx="17158">
                  <c:v>430.71999999999969</c:v>
                </c:pt>
                <c:pt idx="17159">
                  <c:v>427.84000000000032</c:v>
                </c:pt>
                <c:pt idx="17160">
                  <c:v>424</c:v>
                </c:pt>
                <c:pt idx="17161">
                  <c:v>424</c:v>
                </c:pt>
                <c:pt idx="17162">
                  <c:v>421.76</c:v>
                </c:pt>
                <c:pt idx="17163">
                  <c:v>418.88</c:v>
                </c:pt>
                <c:pt idx="17164">
                  <c:v>418.88</c:v>
                </c:pt>
                <c:pt idx="17165">
                  <c:v>417.91999999999962</c:v>
                </c:pt>
                <c:pt idx="17166">
                  <c:v>414.71999999999969</c:v>
                </c:pt>
                <c:pt idx="17167">
                  <c:v>414.71999999999969</c:v>
                </c:pt>
                <c:pt idx="17168">
                  <c:v>414.71999999999969</c:v>
                </c:pt>
                <c:pt idx="17169">
                  <c:v>414.71999999999969</c:v>
                </c:pt>
                <c:pt idx="17170">
                  <c:v>414.71999999999969</c:v>
                </c:pt>
                <c:pt idx="17171">
                  <c:v>413.76</c:v>
                </c:pt>
                <c:pt idx="17172">
                  <c:v>411.84000000000032</c:v>
                </c:pt>
                <c:pt idx="17173">
                  <c:v>411.84000000000032</c:v>
                </c:pt>
                <c:pt idx="17174">
                  <c:v>412.8</c:v>
                </c:pt>
                <c:pt idx="17175">
                  <c:v>412.8</c:v>
                </c:pt>
                <c:pt idx="17176">
                  <c:v>412.8</c:v>
                </c:pt>
                <c:pt idx="17177">
                  <c:v>412.8</c:v>
                </c:pt>
                <c:pt idx="17178">
                  <c:v>411.84000000000032</c:v>
                </c:pt>
                <c:pt idx="17179">
                  <c:v>411.84000000000032</c:v>
                </c:pt>
                <c:pt idx="17180">
                  <c:v>411.84000000000032</c:v>
                </c:pt>
                <c:pt idx="17181">
                  <c:v>412.8</c:v>
                </c:pt>
                <c:pt idx="17182">
                  <c:v>412.8</c:v>
                </c:pt>
                <c:pt idx="17183">
                  <c:v>410.88</c:v>
                </c:pt>
                <c:pt idx="17184">
                  <c:v>411.84000000000032</c:v>
                </c:pt>
                <c:pt idx="17185">
                  <c:v>411.84000000000032</c:v>
                </c:pt>
                <c:pt idx="17186">
                  <c:v>411.84000000000032</c:v>
                </c:pt>
                <c:pt idx="17187">
                  <c:v>410.88</c:v>
                </c:pt>
                <c:pt idx="17188">
                  <c:v>410.88</c:v>
                </c:pt>
                <c:pt idx="17189">
                  <c:v>411.84000000000032</c:v>
                </c:pt>
                <c:pt idx="17190">
                  <c:v>411.84000000000032</c:v>
                </c:pt>
                <c:pt idx="17191">
                  <c:v>411.84000000000032</c:v>
                </c:pt>
                <c:pt idx="17192">
                  <c:v>412.8</c:v>
                </c:pt>
                <c:pt idx="17193">
                  <c:v>424.96</c:v>
                </c:pt>
                <c:pt idx="17194">
                  <c:v>434.88</c:v>
                </c:pt>
                <c:pt idx="17195">
                  <c:v>434.88</c:v>
                </c:pt>
                <c:pt idx="17196">
                  <c:v>434.88</c:v>
                </c:pt>
                <c:pt idx="17197">
                  <c:v>444.8</c:v>
                </c:pt>
                <c:pt idx="17198">
                  <c:v>454.71999999999969</c:v>
                </c:pt>
                <c:pt idx="17199">
                  <c:v>456.96</c:v>
                </c:pt>
                <c:pt idx="17200">
                  <c:v>456.96</c:v>
                </c:pt>
                <c:pt idx="17201">
                  <c:v>460.8</c:v>
                </c:pt>
                <c:pt idx="17202">
                  <c:v>465.91999999999962</c:v>
                </c:pt>
                <c:pt idx="17203">
                  <c:v>465.91999999999962</c:v>
                </c:pt>
                <c:pt idx="17204">
                  <c:v>485.76</c:v>
                </c:pt>
                <c:pt idx="17205">
                  <c:v>505.91999999999962</c:v>
                </c:pt>
                <c:pt idx="17206">
                  <c:v>515.83999999999946</c:v>
                </c:pt>
                <c:pt idx="17207">
                  <c:v>536</c:v>
                </c:pt>
                <c:pt idx="17208">
                  <c:v>555.83999999999946</c:v>
                </c:pt>
                <c:pt idx="17209">
                  <c:v>565.76</c:v>
                </c:pt>
                <c:pt idx="17210">
                  <c:v>576</c:v>
                </c:pt>
                <c:pt idx="17211">
                  <c:v>585.91999999999996</c:v>
                </c:pt>
                <c:pt idx="17212">
                  <c:v>585.91999999999996</c:v>
                </c:pt>
                <c:pt idx="17213">
                  <c:v>582.72</c:v>
                </c:pt>
                <c:pt idx="17214">
                  <c:v>582.72</c:v>
                </c:pt>
                <c:pt idx="17215">
                  <c:v>662.4</c:v>
                </c:pt>
                <c:pt idx="17216">
                  <c:v>624</c:v>
                </c:pt>
                <c:pt idx="17217">
                  <c:v>584</c:v>
                </c:pt>
                <c:pt idx="17218">
                  <c:v>584</c:v>
                </c:pt>
                <c:pt idx="17219">
                  <c:v>585.91999999999996</c:v>
                </c:pt>
                <c:pt idx="17220">
                  <c:v>595.83999999999946</c:v>
                </c:pt>
                <c:pt idx="17221">
                  <c:v>645.76</c:v>
                </c:pt>
                <c:pt idx="17222">
                  <c:v>665.6</c:v>
                </c:pt>
                <c:pt idx="17223">
                  <c:v>656</c:v>
                </c:pt>
                <c:pt idx="17224">
                  <c:v>665.6</c:v>
                </c:pt>
                <c:pt idx="17225">
                  <c:v>665.6</c:v>
                </c:pt>
                <c:pt idx="17226">
                  <c:v>662.4</c:v>
                </c:pt>
                <c:pt idx="17227">
                  <c:v>663.68000000000052</c:v>
                </c:pt>
                <c:pt idx="17228">
                  <c:v>693.76</c:v>
                </c:pt>
                <c:pt idx="17229">
                  <c:v>693.76</c:v>
                </c:pt>
                <c:pt idx="17230">
                  <c:v>745.6</c:v>
                </c:pt>
                <c:pt idx="17231">
                  <c:v>745.6</c:v>
                </c:pt>
                <c:pt idx="17232">
                  <c:v>787.83999999999946</c:v>
                </c:pt>
                <c:pt idx="17233">
                  <c:v>988.8</c:v>
                </c:pt>
                <c:pt idx="17234">
                  <c:v>998.4</c:v>
                </c:pt>
                <c:pt idx="17235">
                  <c:v>1008.64</c:v>
                </c:pt>
                <c:pt idx="17236">
                  <c:v>1080.96</c:v>
                </c:pt>
                <c:pt idx="17237">
                  <c:v>1040.6399999999999</c:v>
                </c:pt>
                <c:pt idx="17238">
                  <c:v>1009.92</c:v>
                </c:pt>
                <c:pt idx="17239">
                  <c:v>1010.56</c:v>
                </c:pt>
                <c:pt idx="17240">
                  <c:v>958.72</c:v>
                </c:pt>
                <c:pt idx="17241">
                  <c:v>938.88</c:v>
                </c:pt>
                <c:pt idx="17242">
                  <c:v>898.56</c:v>
                </c:pt>
                <c:pt idx="17243">
                  <c:v>888.95999999999947</c:v>
                </c:pt>
                <c:pt idx="17244">
                  <c:v>878.72</c:v>
                </c:pt>
                <c:pt idx="17245">
                  <c:v>848</c:v>
                </c:pt>
                <c:pt idx="17246">
                  <c:v>848</c:v>
                </c:pt>
                <c:pt idx="17247">
                  <c:v>837.76</c:v>
                </c:pt>
                <c:pt idx="17248">
                  <c:v>848</c:v>
                </c:pt>
                <c:pt idx="17249">
                  <c:v>908.8</c:v>
                </c:pt>
                <c:pt idx="17250">
                  <c:v>948.48</c:v>
                </c:pt>
                <c:pt idx="17251">
                  <c:v>978.56</c:v>
                </c:pt>
                <c:pt idx="17252">
                  <c:v>938.88</c:v>
                </c:pt>
                <c:pt idx="17253">
                  <c:v>855.68000000000052</c:v>
                </c:pt>
                <c:pt idx="17254">
                  <c:v>773.76</c:v>
                </c:pt>
                <c:pt idx="17255">
                  <c:v>723.83999999999946</c:v>
                </c:pt>
                <c:pt idx="17256">
                  <c:v>733.43999999999949</c:v>
                </c:pt>
                <c:pt idx="17257">
                  <c:v>712.95999999999947</c:v>
                </c:pt>
                <c:pt idx="17258">
                  <c:v>702.72</c:v>
                </c:pt>
                <c:pt idx="17259">
                  <c:v>733.43999999999949</c:v>
                </c:pt>
                <c:pt idx="17260">
                  <c:v>743.68000000000052</c:v>
                </c:pt>
                <c:pt idx="17261">
                  <c:v>744.95999999999947</c:v>
                </c:pt>
                <c:pt idx="17262">
                  <c:v>743.68000000000052</c:v>
                </c:pt>
                <c:pt idx="17263">
                  <c:v>672.64</c:v>
                </c:pt>
                <c:pt idx="17264">
                  <c:v>652.79999999999995</c:v>
                </c:pt>
                <c:pt idx="17265">
                  <c:v>632.95999999999947</c:v>
                </c:pt>
                <c:pt idx="17266">
                  <c:v>612.79999999999995</c:v>
                </c:pt>
                <c:pt idx="17267">
                  <c:v>602.88</c:v>
                </c:pt>
                <c:pt idx="17268">
                  <c:v>582.72</c:v>
                </c:pt>
                <c:pt idx="17269">
                  <c:v>572.79999999999995</c:v>
                </c:pt>
                <c:pt idx="17270">
                  <c:v>562.88</c:v>
                </c:pt>
                <c:pt idx="17271">
                  <c:v>552.95999999999947</c:v>
                </c:pt>
                <c:pt idx="17272">
                  <c:v>542.72</c:v>
                </c:pt>
                <c:pt idx="17273">
                  <c:v>542.72</c:v>
                </c:pt>
                <c:pt idx="17274">
                  <c:v>536.95999999999947</c:v>
                </c:pt>
                <c:pt idx="17275">
                  <c:v>538.88</c:v>
                </c:pt>
                <c:pt idx="17276">
                  <c:v>528.95999999999947</c:v>
                </c:pt>
                <c:pt idx="17277">
                  <c:v>518.72</c:v>
                </c:pt>
                <c:pt idx="17278">
                  <c:v>518.72</c:v>
                </c:pt>
                <c:pt idx="17279">
                  <c:v>508.8</c:v>
                </c:pt>
                <c:pt idx="17280">
                  <c:v>498.88</c:v>
                </c:pt>
                <c:pt idx="17281">
                  <c:v>498.88</c:v>
                </c:pt>
                <c:pt idx="17282">
                  <c:v>22.18</c:v>
                </c:pt>
                <c:pt idx="17283">
                  <c:v>483.84000000000032</c:v>
                </c:pt>
                <c:pt idx="17284">
                  <c:v>483.84000000000032</c:v>
                </c:pt>
                <c:pt idx="17285">
                  <c:v>476.8</c:v>
                </c:pt>
                <c:pt idx="17286">
                  <c:v>472</c:v>
                </c:pt>
                <c:pt idx="17287">
                  <c:v>472</c:v>
                </c:pt>
                <c:pt idx="17288">
                  <c:v>22.08</c:v>
                </c:pt>
                <c:pt idx="17289">
                  <c:v>464.96</c:v>
                </c:pt>
                <c:pt idx="17290">
                  <c:v>464.96</c:v>
                </c:pt>
                <c:pt idx="17291">
                  <c:v>22.04</c:v>
                </c:pt>
                <c:pt idx="17292">
                  <c:v>454.71999999999969</c:v>
                </c:pt>
                <c:pt idx="17293">
                  <c:v>454.71999999999969</c:v>
                </c:pt>
                <c:pt idx="17294">
                  <c:v>449.91999999999962</c:v>
                </c:pt>
                <c:pt idx="17295">
                  <c:v>446.71999999999969</c:v>
                </c:pt>
                <c:pt idx="17296">
                  <c:v>446.71999999999969</c:v>
                </c:pt>
                <c:pt idx="17297">
                  <c:v>441.91999999999962</c:v>
                </c:pt>
                <c:pt idx="17298">
                  <c:v>440.96</c:v>
                </c:pt>
                <c:pt idx="17299">
                  <c:v>440.96</c:v>
                </c:pt>
                <c:pt idx="17300">
                  <c:v>435.84000000000032</c:v>
                </c:pt>
                <c:pt idx="17301">
                  <c:v>432</c:v>
                </c:pt>
                <c:pt idx="17302">
                  <c:v>432</c:v>
                </c:pt>
                <c:pt idx="17303">
                  <c:v>21.86</c:v>
                </c:pt>
                <c:pt idx="17304">
                  <c:v>426.88</c:v>
                </c:pt>
                <c:pt idx="17305">
                  <c:v>426.88</c:v>
                </c:pt>
                <c:pt idx="17306">
                  <c:v>21.82</c:v>
                </c:pt>
                <c:pt idx="17307">
                  <c:v>424.96</c:v>
                </c:pt>
                <c:pt idx="17308">
                  <c:v>424.96</c:v>
                </c:pt>
                <c:pt idx="17309">
                  <c:v>424</c:v>
                </c:pt>
                <c:pt idx="17310">
                  <c:v>421.76</c:v>
                </c:pt>
                <c:pt idx="17311">
                  <c:v>421.76</c:v>
                </c:pt>
                <c:pt idx="17312">
                  <c:v>421.76</c:v>
                </c:pt>
                <c:pt idx="17313">
                  <c:v>420.8</c:v>
                </c:pt>
                <c:pt idx="17314">
                  <c:v>420.8</c:v>
                </c:pt>
                <c:pt idx="17315">
                  <c:v>420.8</c:v>
                </c:pt>
                <c:pt idx="17316">
                  <c:v>419.84000000000032</c:v>
                </c:pt>
                <c:pt idx="17317">
                  <c:v>419.84000000000032</c:v>
                </c:pt>
                <c:pt idx="17318">
                  <c:v>418.88</c:v>
                </c:pt>
                <c:pt idx="17319">
                  <c:v>418.88</c:v>
                </c:pt>
                <c:pt idx="17320">
                  <c:v>418.88</c:v>
                </c:pt>
                <c:pt idx="17321">
                  <c:v>419.84000000000032</c:v>
                </c:pt>
                <c:pt idx="17322">
                  <c:v>421.76</c:v>
                </c:pt>
                <c:pt idx="17323">
                  <c:v>421.76</c:v>
                </c:pt>
                <c:pt idx="17324">
                  <c:v>420.8</c:v>
                </c:pt>
                <c:pt idx="17325">
                  <c:v>421.76</c:v>
                </c:pt>
                <c:pt idx="17326">
                  <c:v>421.76</c:v>
                </c:pt>
                <c:pt idx="17327">
                  <c:v>424</c:v>
                </c:pt>
                <c:pt idx="17328">
                  <c:v>424.96</c:v>
                </c:pt>
                <c:pt idx="17329">
                  <c:v>424.96</c:v>
                </c:pt>
                <c:pt idx="17330">
                  <c:v>422.71999999999969</c:v>
                </c:pt>
                <c:pt idx="17331">
                  <c:v>422.71999999999969</c:v>
                </c:pt>
                <c:pt idx="17332">
                  <c:v>422.71999999999969</c:v>
                </c:pt>
                <c:pt idx="17333">
                  <c:v>424</c:v>
                </c:pt>
                <c:pt idx="17334">
                  <c:v>424</c:v>
                </c:pt>
                <c:pt idx="17335">
                  <c:v>433.91999999999962</c:v>
                </c:pt>
                <c:pt idx="17336">
                  <c:v>443.84000000000032</c:v>
                </c:pt>
                <c:pt idx="17337">
                  <c:v>443.84000000000032</c:v>
                </c:pt>
                <c:pt idx="17338">
                  <c:v>442.88</c:v>
                </c:pt>
                <c:pt idx="17339">
                  <c:v>448</c:v>
                </c:pt>
                <c:pt idx="17340">
                  <c:v>457.91999999999962</c:v>
                </c:pt>
                <c:pt idx="17341">
                  <c:v>467.84000000000032</c:v>
                </c:pt>
                <c:pt idx="17342">
                  <c:v>477.76</c:v>
                </c:pt>
                <c:pt idx="17343">
                  <c:v>528</c:v>
                </c:pt>
                <c:pt idx="17344">
                  <c:v>579.83999999999946</c:v>
                </c:pt>
                <c:pt idx="17345">
                  <c:v>569.91999999999996</c:v>
                </c:pt>
                <c:pt idx="17346">
                  <c:v>560</c:v>
                </c:pt>
                <c:pt idx="17347">
                  <c:v>555.83999999999946</c:v>
                </c:pt>
                <c:pt idx="17348">
                  <c:v>555.83999999999946</c:v>
                </c:pt>
                <c:pt idx="17349">
                  <c:v>561.91999999999996</c:v>
                </c:pt>
                <c:pt idx="17350">
                  <c:v>569.91999999999996</c:v>
                </c:pt>
                <c:pt idx="17351">
                  <c:v>579.83999999999946</c:v>
                </c:pt>
                <c:pt idx="17352">
                  <c:v>609.91999999999996</c:v>
                </c:pt>
                <c:pt idx="17353">
                  <c:v>640</c:v>
                </c:pt>
                <c:pt idx="17354">
                  <c:v>818.56</c:v>
                </c:pt>
                <c:pt idx="17355">
                  <c:v>710.4</c:v>
                </c:pt>
                <c:pt idx="17356">
                  <c:v>710.4</c:v>
                </c:pt>
                <c:pt idx="17357">
                  <c:v>700.8</c:v>
                </c:pt>
                <c:pt idx="17358">
                  <c:v>690.56</c:v>
                </c:pt>
                <c:pt idx="17359">
                  <c:v>680.95999999999947</c:v>
                </c:pt>
                <c:pt idx="17360">
                  <c:v>732.8</c:v>
                </c:pt>
                <c:pt idx="17361">
                  <c:v>750.72</c:v>
                </c:pt>
                <c:pt idx="17362">
                  <c:v>702.72</c:v>
                </c:pt>
                <c:pt idx="17363">
                  <c:v>729.6</c:v>
                </c:pt>
                <c:pt idx="17364">
                  <c:v>1381.12</c:v>
                </c:pt>
                <c:pt idx="17365">
                  <c:v>1105.92</c:v>
                </c:pt>
                <c:pt idx="17366">
                  <c:v>782.72</c:v>
                </c:pt>
                <c:pt idx="17367">
                  <c:v>782.72</c:v>
                </c:pt>
                <c:pt idx="17368">
                  <c:v>772.48</c:v>
                </c:pt>
                <c:pt idx="17369">
                  <c:v>742.4</c:v>
                </c:pt>
                <c:pt idx="17370">
                  <c:v>712.95999999999947</c:v>
                </c:pt>
                <c:pt idx="17371">
                  <c:v>692.48</c:v>
                </c:pt>
                <c:pt idx="17372">
                  <c:v>682.88</c:v>
                </c:pt>
                <c:pt idx="17373">
                  <c:v>672.64</c:v>
                </c:pt>
                <c:pt idx="17374">
                  <c:v>662.4</c:v>
                </c:pt>
                <c:pt idx="17375">
                  <c:v>662.4</c:v>
                </c:pt>
                <c:pt idx="17376">
                  <c:v>649.91999999999996</c:v>
                </c:pt>
                <c:pt idx="17377">
                  <c:v>649.91999999999996</c:v>
                </c:pt>
                <c:pt idx="17378">
                  <c:v>654.72</c:v>
                </c:pt>
                <c:pt idx="17379">
                  <c:v>664.95999999999947</c:v>
                </c:pt>
                <c:pt idx="17380">
                  <c:v>662.4</c:v>
                </c:pt>
                <c:pt idx="17381">
                  <c:v>662.4</c:v>
                </c:pt>
                <c:pt idx="17382">
                  <c:v>662.4</c:v>
                </c:pt>
                <c:pt idx="17383">
                  <c:v>652.79999999999995</c:v>
                </c:pt>
                <c:pt idx="17384">
                  <c:v>643.83999999999946</c:v>
                </c:pt>
                <c:pt idx="17385">
                  <c:v>643.83999999999946</c:v>
                </c:pt>
                <c:pt idx="17386">
                  <c:v>648</c:v>
                </c:pt>
                <c:pt idx="17387">
                  <c:v>637.76</c:v>
                </c:pt>
                <c:pt idx="17388">
                  <c:v>632.95999999999947</c:v>
                </c:pt>
                <c:pt idx="17389">
                  <c:v>632.95999999999947</c:v>
                </c:pt>
                <c:pt idx="17390">
                  <c:v>640.95999999999947</c:v>
                </c:pt>
                <c:pt idx="17391">
                  <c:v>888.95999999999947</c:v>
                </c:pt>
                <c:pt idx="17392">
                  <c:v>1078.4000000000001</c:v>
                </c:pt>
                <c:pt idx="17393">
                  <c:v>1239.6799999999998</c:v>
                </c:pt>
                <c:pt idx="17394">
                  <c:v>832</c:v>
                </c:pt>
                <c:pt idx="17395">
                  <c:v>791.68000000000052</c:v>
                </c:pt>
                <c:pt idx="17396">
                  <c:v>771.83999999999946</c:v>
                </c:pt>
                <c:pt idx="17397">
                  <c:v>762.88</c:v>
                </c:pt>
                <c:pt idx="17398">
                  <c:v>752.64</c:v>
                </c:pt>
                <c:pt idx="17399">
                  <c:v>732.8</c:v>
                </c:pt>
                <c:pt idx="17400">
                  <c:v>721.92</c:v>
                </c:pt>
                <c:pt idx="17401">
                  <c:v>736</c:v>
                </c:pt>
                <c:pt idx="17402">
                  <c:v>722.56</c:v>
                </c:pt>
                <c:pt idx="17403">
                  <c:v>730.88</c:v>
                </c:pt>
                <c:pt idx="17404">
                  <c:v>752.64</c:v>
                </c:pt>
                <c:pt idx="17405">
                  <c:v>1523.2</c:v>
                </c:pt>
                <c:pt idx="17406">
                  <c:v>1149.44</c:v>
                </c:pt>
                <c:pt idx="17407">
                  <c:v>1228.8</c:v>
                </c:pt>
                <c:pt idx="17408">
                  <c:v>1174.4000000000001</c:v>
                </c:pt>
                <c:pt idx="17409">
                  <c:v>1143.6799999999998</c:v>
                </c:pt>
                <c:pt idx="17410">
                  <c:v>1043.8399999999999</c:v>
                </c:pt>
                <c:pt idx="17411">
                  <c:v>1004.8</c:v>
                </c:pt>
                <c:pt idx="17412">
                  <c:v>964.48</c:v>
                </c:pt>
                <c:pt idx="17413">
                  <c:v>904.95999999999947</c:v>
                </c:pt>
                <c:pt idx="17414">
                  <c:v>894.72</c:v>
                </c:pt>
                <c:pt idx="17415">
                  <c:v>864.64</c:v>
                </c:pt>
                <c:pt idx="17416">
                  <c:v>833.92</c:v>
                </c:pt>
                <c:pt idx="17417">
                  <c:v>793.6</c:v>
                </c:pt>
                <c:pt idx="17418">
                  <c:v>762.88</c:v>
                </c:pt>
                <c:pt idx="17419">
                  <c:v>742.4</c:v>
                </c:pt>
                <c:pt idx="17420">
                  <c:v>702.72</c:v>
                </c:pt>
                <c:pt idx="17421">
                  <c:v>682.88</c:v>
                </c:pt>
                <c:pt idx="17422">
                  <c:v>652.79999999999995</c:v>
                </c:pt>
                <c:pt idx="17423">
                  <c:v>642.88</c:v>
                </c:pt>
                <c:pt idx="17424">
                  <c:v>622.72</c:v>
                </c:pt>
                <c:pt idx="17425">
                  <c:v>602.88</c:v>
                </c:pt>
                <c:pt idx="17426">
                  <c:v>592.95999999999947</c:v>
                </c:pt>
                <c:pt idx="17427">
                  <c:v>572.79999999999995</c:v>
                </c:pt>
                <c:pt idx="17428">
                  <c:v>562.88</c:v>
                </c:pt>
                <c:pt idx="17429">
                  <c:v>552.95999999999947</c:v>
                </c:pt>
                <c:pt idx="17430">
                  <c:v>542.72</c:v>
                </c:pt>
                <c:pt idx="17431">
                  <c:v>532.79999999999995</c:v>
                </c:pt>
                <c:pt idx="17432">
                  <c:v>522.88</c:v>
                </c:pt>
                <c:pt idx="17433">
                  <c:v>512.95999999999947</c:v>
                </c:pt>
                <c:pt idx="17434">
                  <c:v>512.95999999999947</c:v>
                </c:pt>
                <c:pt idx="17435">
                  <c:v>502.71999999999969</c:v>
                </c:pt>
                <c:pt idx="17436">
                  <c:v>493.76</c:v>
                </c:pt>
                <c:pt idx="17437">
                  <c:v>483.84000000000032</c:v>
                </c:pt>
                <c:pt idx="17438">
                  <c:v>483.84000000000032</c:v>
                </c:pt>
                <c:pt idx="17439">
                  <c:v>477.76</c:v>
                </c:pt>
                <c:pt idx="17440">
                  <c:v>469.76</c:v>
                </c:pt>
                <c:pt idx="17441">
                  <c:v>469.76</c:v>
                </c:pt>
                <c:pt idx="17442">
                  <c:v>464.96</c:v>
                </c:pt>
                <c:pt idx="17443">
                  <c:v>456</c:v>
                </c:pt>
                <c:pt idx="17444">
                  <c:v>456</c:v>
                </c:pt>
                <c:pt idx="17445">
                  <c:v>454.71999999999969</c:v>
                </c:pt>
                <c:pt idx="17446">
                  <c:v>450.88</c:v>
                </c:pt>
                <c:pt idx="17447">
                  <c:v>450.88</c:v>
                </c:pt>
                <c:pt idx="17448">
                  <c:v>448</c:v>
                </c:pt>
                <c:pt idx="17449">
                  <c:v>443.84000000000032</c:v>
                </c:pt>
                <c:pt idx="17450">
                  <c:v>443.84000000000032</c:v>
                </c:pt>
                <c:pt idx="17451">
                  <c:v>442.88</c:v>
                </c:pt>
                <c:pt idx="17452">
                  <c:v>438.71999999999969</c:v>
                </c:pt>
                <c:pt idx="17453">
                  <c:v>438.71999999999969</c:v>
                </c:pt>
                <c:pt idx="17454">
                  <c:v>437.76</c:v>
                </c:pt>
                <c:pt idx="17455">
                  <c:v>435.84000000000032</c:v>
                </c:pt>
                <c:pt idx="17456">
                  <c:v>435.84000000000032</c:v>
                </c:pt>
                <c:pt idx="17457">
                  <c:v>434.88</c:v>
                </c:pt>
                <c:pt idx="17458">
                  <c:v>433.91999999999962</c:v>
                </c:pt>
                <c:pt idx="17459">
                  <c:v>433.91999999999962</c:v>
                </c:pt>
                <c:pt idx="17460">
                  <c:v>432.96</c:v>
                </c:pt>
                <c:pt idx="17461">
                  <c:v>432.96</c:v>
                </c:pt>
                <c:pt idx="17462">
                  <c:v>432.96</c:v>
                </c:pt>
                <c:pt idx="17463">
                  <c:v>430.71999999999969</c:v>
                </c:pt>
                <c:pt idx="17464">
                  <c:v>430.71999999999969</c:v>
                </c:pt>
                <c:pt idx="17465">
                  <c:v>430.71999999999969</c:v>
                </c:pt>
                <c:pt idx="17466">
                  <c:v>430.71999999999969</c:v>
                </c:pt>
                <c:pt idx="17467">
                  <c:v>433.91999999999962</c:v>
                </c:pt>
                <c:pt idx="17468">
                  <c:v>433.91999999999962</c:v>
                </c:pt>
                <c:pt idx="17469">
                  <c:v>433.91999999999962</c:v>
                </c:pt>
                <c:pt idx="17470">
                  <c:v>434.88</c:v>
                </c:pt>
                <c:pt idx="17471">
                  <c:v>434.88</c:v>
                </c:pt>
                <c:pt idx="17472">
                  <c:v>436.8</c:v>
                </c:pt>
                <c:pt idx="17473">
                  <c:v>437.76</c:v>
                </c:pt>
                <c:pt idx="17474">
                  <c:v>437.76</c:v>
                </c:pt>
                <c:pt idx="17475">
                  <c:v>437.76</c:v>
                </c:pt>
                <c:pt idx="17476">
                  <c:v>440.96</c:v>
                </c:pt>
                <c:pt idx="17477">
                  <c:v>440.96</c:v>
                </c:pt>
                <c:pt idx="17478">
                  <c:v>440</c:v>
                </c:pt>
                <c:pt idx="17479">
                  <c:v>441.91999999999962</c:v>
                </c:pt>
                <c:pt idx="17480">
                  <c:v>441.91999999999962</c:v>
                </c:pt>
                <c:pt idx="17481">
                  <c:v>442.88</c:v>
                </c:pt>
                <c:pt idx="17482">
                  <c:v>452.8</c:v>
                </c:pt>
                <c:pt idx="17483">
                  <c:v>472.96</c:v>
                </c:pt>
                <c:pt idx="17484">
                  <c:v>492.8</c:v>
                </c:pt>
                <c:pt idx="17485">
                  <c:v>522.88</c:v>
                </c:pt>
                <c:pt idx="17486">
                  <c:v>652.79999999999995</c:v>
                </c:pt>
                <c:pt idx="17487">
                  <c:v>805.76</c:v>
                </c:pt>
                <c:pt idx="17488">
                  <c:v>775.68000000000052</c:v>
                </c:pt>
                <c:pt idx="17489">
                  <c:v>819.83999999999946</c:v>
                </c:pt>
                <c:pt idx="17490">
                  <c:v>883.83999999999946</c:v>
                </c:pt>
                <c:pt idx="17491">
                  <c:v>1000.9599999999994</c:v>
                </c:pt>
                <c:pt idx="17492">
                  <c:v>962.56</c:v>
                </c:pt>
                <c:pt idx="17493">
                  <c:v>920.95999999999947</c:v>
                </c:pt>
                <c:pt idx="17494">
                  <c:v>929.92</c:v>
                </c:pt>
                <c:pt idx="17495">
                  <c:v>976.64</c:v>
                </c:pt>
                <c:pt idx="17496">
                  <c:v>932.48</c:v>
                </c:pt>
                <c:pt idx="17497">
                  <c:v>976.64</c:v>
                </c:pt>
                <c:pt idx="17498">
                  <c:v>962.56</c:v>
                </c:pt>
                <c:pt idx="17499">
                  <c:v>1442.56</c:v>
                </c:pt>
                <c:pt idx="17500">
                  <c:v>1246.72</c:v>
                </c:pt>
                <c:pt idx="17501">
                  <c:v>1280.6399999999999</c:v>
                </c:pt>
                <c:pt idx="17502">
                  <c:v>1214.72</c:v>
                </c:pt>
                <c:pt idx="17503">
                  <c:v>1216.6399999999999</c:v>
                </c:pt>
                <c:pt idx="17504">
                  <c:v>1159.6799999999998</c:v>
                </c:pt>
                <c:pt idx="17505">
                  <c:v>1180.8</c:v>
                </c:pt>
                <c:pt idx="17506">
                  <c:v>1140.48</c:v>
                </c:pt>
                <c:pt idx="17507">
                  <c:v>1069.44</c:v>
                </c:pt>
                <c:pt idx="17508">
                  <c:v>1019.52</c:v>
                </c:pt>
                <c:pt idx="17509">
                  <c:v>969.6</c:v>
                </c:pt>
                <c:pt idx="17510">
                  <c:v>939.52</c:v>
                </c:pt>
                <c:pt idx="17511">
                  <c:v>889.6</c:v>
                </c:pt>
                <c:pt idx="17512">
                  <c:v>859.52</c:v>
                </c:pt>
                <c:pt idx="17513">
                  <c:v>829.43999999999949</c:v>
                </c:pt>
                <c:pt idx="17514">
                  <c:v>724.48</c:v>
                </c:pt>
                <c:pt idx="17515">
                  <c:v>704.64</c:v>
                </c:pt>
                <c:pt idx="17516">
                  <c:v>734.72</c:v>
                </c:pt>
                <c:pt idx="17517">
                  <c:v>755.83999999999946</c:v>
                </c:pt>
                <c:pt idx="17518">
                  <c:v>785.92</c:v>
                </c:pt>
                <c:pt idx="17519">
                  <c:v>826.88</c:v>
                </c:pt>
                <c:pt idx="17520">
                  <c:v>907.52</c:v>
                </c:pt>
                <c:pt idx="17521">
                  <c:v>1024.6399999999999</c:v>
                </c:pt>
                <c:pt idx="17522">
                  <c:v>1107.8399999999999</c:v>
                </c:pt>
                <c:pt idx="17523">
                  <c:v>1128.96</c:v>
                </c:pt>
                <c:pt idx="17524">
                  <c:v>1198.72</c:v>
                </c:pt>
                <c:pt idx="17525">
                  <c:v>1282.56</c:v>
                </c:pt>
                <c:pt idx="17526">
                  <c:v>1324.8</c:v>
                </c:pt>
                <c:pt idx="17527">
                  <c:v>1324.8</c:v>
                </c:pt>
                <c:pt idx="17528">
                  <c:v>1363.2</c:v>
                </c:pt>
                <c:pt idx="17529">
                  <c:v>1322.24</c:v>
                </c:pt>
                <c:pt idx="17530">
                  <c:v>1244.8</c:v>
                </c:pt>
                <c:pt idx="17531">
                  <c:v>1148.8</c:v>
                </c:pt>
                <c:pt idx="17532">
                  <c:v>1040.6399999999999</c:v>
                </c:pt>
                <c:pt idx="17533">
                  <c:v>1048.96</c:v>
                </c:pt>
                <c:pt idx="17534">
                  <c:v>1098.8799999999999</c:v>
                </c:pt>
                <c:pt idx="17535">
                  <c:v>969.6</c:v>
                </c:pt>
                <c:pt idx="17536">
                  <c:v>1074.56</c:v>
                </c:pt>
                <c:pt idx="17537">
                  <c:v>1173.76</c:v>
                </c:pt>
                <c:pt idx="17538">
                  <c:v>1252.48</c:v>
                </c:pt>
                <c:pt idx="17539">
                  <c:v>1126.4000000000001</c:v>
                </c:pt>
                <c:pt idx="17540">
                  <c:v>1082.8799999999999</c:v>
                </c:pt>
                <c:pt idx="17541">
                  <c:v>1187.8399999999999</c:v>
                </c:pt>
                <c:pt idx="17542">
                  <c:v>1314.56</c:v>
                </c:pt>
                <c:pt idx="17543">
                  <c:v>884.48</c:v>
                </c:pt>
                <c:pt idx="17544">
                  <c:v>904.95999999999947</c:v>
                </c:pt>
                <c:pt idx="17545">
                  <c:v>904.95999999999947</c:v>
                </c:pt>
                <c:pt idx="17546">
                  <c:v>914.56</c:v>
                </c:pt>
                <c:pt idx="17547">
                  <c:v>929.92</c:v>
                </c:pt>
                <c:pt idx="17548">
                  <c:v>909.43999999999949</c:v>
                </c:pt>
                <c:pt idx="17549">
                  <c:v>889.6</c:v>
                </c:pt>
                <c:pt idx="17550">
                  <c:v>21.88</c:v>
                </c:pt>
                <c:pt idx="17551">
                  <c:v>839.68000000000052</c:v>
                </c:pt>
                <c:pt idx="17552">
                  <c:v>819.83999999999946</c:v>
                </c:pt>
                <c:pt idx="17553">
                  <c:v>800</c:v>
                </c:pt>
                <c:pt idx="17554">
                  <c:v>779.52</c:v>
                </c:pt>
                <c:pt idx="17555">
                  <c:v>749.43999999999949</c:v>
                </c:pt>
                <c:pt idx="17556">
                  <c:v>729.6</c:v>
                </c:pt>
                <c:pt idx="17557">
                  <c:v>720</c:v>
                </c:pt>
                <c:pt idx="17558">
                  <c:v>699.52</c:v>
                </c:pt>
                <c:pt idx="17559">
                  <c:v>679.68000000000052</c:v>
                </c:pt>
                <c:pt idx="17560">
                  <c:v>659.83999999999946</c:v>
                </c:pt>
                <c:pt idx="17561">
                  <c:v>649.91999999999996</c:v>
                </c:pt>
                <c:pt idx="17562">
                  <c:v>640</c:v>
                </c:pt>
                <c:pt idx="17563">
                  <c:v>619.83999999999946</c:v>
                </c:pt>
                <c:pt idx="17564">
                  <c:v>609.91999999999996</c:v>
                </c:pt>
                <c:pt idx="17565">
                  <c:v>600</c:v>
                </c:pt>
                <c:pt idx="17566">
                  <c:v>589.76</c:v>
                </c:pt>
                <c:pt idx="17567">
                  <c:v>579.83999999999946</c:v>
                </c:pt>
                <c:pt idx="17568">
                  <c:v>569.91999999999996</c:v>
                </c:pt>
                <c:pt idx="17569">
                  <c:v>560</c:v>
                </c:pt>
                <c:pt idx="17570">
                  <c:v>560</c:v>
                </c:pt>
                <c:pt idx="17571">
                  <c:v>549.76</c:v>
                </c:pt>
                <c:pt idx="17572">
                  <c:v>542.72</c:v>
                </c:pt>
                <c:pt idx="17573">
                  <c:v>542.72</c:v>
                </c:pt>
                <c:pt idx="17574">
                  <c:v>532.79999999999995</c:v>
                </c:pt>
                <c:pt idx="17575">
                  <c:v>523.83999999999946</c:v>
                </c:pt>
                <c:pt idx="17576">
                  <c:v>523.83999999999946</c:v>
                </c:pt>
                <c:pt idx="17577">
                  <c:v>516.79999999999995</c:v>
                </c:pt>
                <c:pt idx="17578">
                  <c:v>507.84000000000032</c:v>
                </c:pt>
                <c:pt idx="17579">
                  <c:v>507.84000000000032</c:v>
                </c:pt>
                <c:pt idx="17580">
                  <c:v>502.71999999999969</c:v>
                </c:pt>
                <c:pt idx="17581">
                  <c:v>497.91999999999962</c:v>
                </c:pt>
                <c:pt idx="17582">
                  <c:v>497.91999999999962</c:v>
                </c:pt>
                <c:pt idx="17583">
                  <c:v>494.71999999999969</c:v>
                </c:pt>
                <c:pt idx="17584">
                  <c:v>490.88</c:v>
                </c:pt>
                <c:pt idx="17585">
                  <c:v>490.88</c:v>
                </c:pt>
                <c:pt idx="17586">
                  <c:v>485.76</c:v>
                </c:pt>
                <c:pt idx="17587">
                  <c:v>483.84000000000032</c:v>
                </c:pt>
                <c:pt idx="17588">
                  <c:v>483.84000000000032</c:v>
                </c:pt>
                <c:pt idx="17589">
                  <c:v>480.96</c:v>
                </c:pt>
                <c:pt idx="17590">
                  <c:v>476.8</c:v>
                </c:pt>
                <c:pt idx="17591">
                  <c:v>476.8</c:v>
                </c:pt>
                <c:pt idx="17592">
                  <c:v>472</c:v>
                </c:pt>
                <c:pt idx="17593">
                  <c:v>472</c:v>
                </c:pt>
                <c:pt idx="17594">
                  <c:v>472</c:v>
                </c:pt>
                <c:pt idx="17595">
                  <c:v>467.84000000000032</c:v>
                </c:pt>
                <c:pt idx="17596">
                  <c:v>468.8</c:v>
                </c:pt>
                <c:pt idx="17597">
                  <c:v>468.8</c:v>
                </c:pt>
                <c:pt idx="17598">
                  <c:v>466.88</c:v>
                </c:pt>
                <c:pt idx="17599">
                  <c:v>464</c:v>
                </c:pt>
                <c:pt idx="17600">
                  <c:v>464</c:v>
                </c:pt>
                <c:pt idx="17601">
                  <c:v>461.76</c:v>
                </c:pt>
                <c:pt idx="17602">
                  <c:v>462.71999999999969</c:v>
                </c:pt>
                <c:pt idx="17603">
                  <c:v>462.71999999999969</c:v>
                </c:pt>
                <c:pt idx="17604">
                  <c:v>459.84000000000032</c:v>
                </c:pt>
                <c:pt idx="17605">
                  <c:v>460.8</c:v>
                </c:pt>
                <c:pt idx="17606">
                  <c:v>460.8</c:v>
                </c:pt>
                <c:pt idx="17607">
                  <c:v>458.88</c:v>
                </c:pt>
                <c:pt idx="17608">
                  <c:v>456.96</c:v>
                </c:pt>
                <c:pt idx="17609">
                  <c:v>456.96</c:v>
                </c:pt>
                <c:pt idx="17610">
                  <c:v>458.88</c:v>
                </c:pt>
                <c:pt idx="17611">
                  <c:v>458.88</c:v>
                </c:pt>
                <c:pt idx="17612">
                  <c:v>458.88</c:v>
                </c:pt>
                <c:pt idx="17613">
                  <c:v>458.88</c:v>
                </c:pt>
                <c:pt idx="17614">
                  <c:v>457.91999999999962</c:v>
                </c:pt>
                <c:pt idx="17615">
                  <c:v>457.91999999999962</c:v>
                </c:pt>
                <c:pt idx="17616">
                  <c:v>458.88</c:v>
                </c:pt>
                <c:pt idx="17617">
                  <c:v>460.8</c:v>
                </c:pt>
                <c:pt idx="17618">
                  <c:v>460.8</c:v>
                </c:pt>
                <c:pt idx="17619">
                  <c:v>459.84000000000032</c:v>
                </c:pt>
                <c:pt idx="17620">
                  <c:v>460.8</c:v>
                </c:pt>
                <c:pt idx="17621">
                  <c:v>460.8</c:v>
                </c:pt>
                <c:pt idx="17622">
                  <c:v>461.76</c:v>
                </c:pt>
                <c:pt idx="17623">
                  <c:v>461.76</c:v>
                </c:pt>
                <c:pt idx="17624">
                  <c:v>461.76</c:v>
                </c:pt>
                <c:pt idx="17625">
                  <c:v>462.71999999999969</c:v>
                </c:pt>
                <c:pt idx="17626">
                  <c:v>464</c:v>
                </c:pt>
                <c:pt idx="17627">
                  <c:v>464</c:v>
                </c:pt>
                <c:pt idx="17628">
                  <c:v>464.96</c:v>
                </c:pt>
                <c:pt idx="17629">
                  <c:v>484.8</c:v>
                </c:pt>
                <c:pt idx="17630">
                  <c:v>484.8</c:v>
                </c:pt>
                <c:pt idx="17631">
                  <c:v>484.8</c:v>
                </c:pt>
                <c:pt idx="17632">
                  <c:v>490.88</c:v>
                </c:pt>
                <c:pt idx="17633">
                  <c:v>660.48</c:v>
                </c:pt>
                <c:pt idx="17634">
                  <c:v>730.88</c:v>
                </c:pt>
                <c:pt idx="17635">
                  <c:v>838.4</c:v>
                </c:pt>
                <c:pt idx="17636">
                  <c:v>851.83999999999946</c:v>
                </c:pt>
                <c:pt idx="17637">
                  <c:v>934.4</c:v>
                </c:pt>
                <c:pt idx="17638">
                  <c:v>935.68000000000052</c:v>
                </c:pt>
                <c:pt idx="17639">
                  <c:v>933.76</c:v>
                </c:pt>
                <c:pt idx="17640">
                  <c:v>898.56</c:v>
                </c:pt>
                <c:pt idx="17641">
                  <c:v>855.68000000000052</c:v>
                </c:pt>
                <c:pt idx="17642">
                  <c:v>828.8</c:v>
                </c:pt>
                <c:pt idx="17643">
                  <c:v>908.8</c:v>
                </c:pt>
                <c:pt idx="17644">
                  <c:v>1831.6799999999998</c:v>
                </c:pt>
                <c:pt idx="17645">
                  <c:v>1158.4000000000001</c:v>
                </c:pt>
                <c:pt idx="17646">
                  <c:v>1138.56</c:v>
                </c:pt>
                <c:pt idx="17647">
                  <c:v>977.92</c:v>
                </c:pt>
                <c:pt idx="17648">
                  <c:v>1130.8799999999999</c:v>
                </c:pt>
                <c:pt idx="17649">
                  <c:v>940.8</c:v>
                </c:pt>
                <c:pt idx="17650">
                  <c:v>931.83999999999946</c:v>
                </c:pt>
                <c:pt idx="17651">
                  <c:v>993.92</c:v>
                </c:pt>
                <c:pt idx="17652">
                  <c:v>1008</c:v>
                </c:pt>
                <c:pt idx="17653">
                  <c:v>867.83999999999946</c:v>
                </c:pt>
                <c:pt idx="17654">
                  <c:v>921.6</c:v>
                </c:pt>
                <c:pt idx="17655">
                  <c:v>1489.92</c:v>
                </c:pt>
                <c:pt idx="17656">
                  <c:v>1161.5999999999999</c:v>
                </c:pt>
                <c:pt idx="17657">
                  <c:v>1108.48</c:v>
                </c:pt>
                <c:pt idx="17658">
                  <c:v>1104</c:v>
                </c:pt>
                <c:pt idx="17659">
                  <c:v>1061.76</c:v>
                </c:pt>
                <c:pt idx="17660">
                  <c:v>1051.52</c:v>
                </c:pt>
                <c:pt idx="17661">
                  <c:v>1021.4399999999994</c:v>
                </c:pt>
                <c:pt idx="17662">
                  <c:v>981.76</c:v>
                </c:pt>
                <c:pt idx="17663">
                  <c:v>951.68000000000052</c:v>
                </c:pt>
                <c:pt idx="17664">
                  <c:v>930.56</c:v>
                </c:pt>
                <c:pt idx="17665">
                  <c:v>900.48</c:v>
                </c:pt>
                <c:pt idx="17666">
                  <c:v>869.76</c:v>
                </c:pt>
                <c:pt idx="17667">
                  <c:v>839.68000000000052</c:v>
                </c:pt>
                <c:pt idx="17668">
                  <c:v>829.43999999999949</c:v>
                </c:pt>
                <c:pt idx="17669">
                  <c:v>809.6</c:v>
                </c:pt>
                <c:pt idx="17670">
                  <c:v>789.76</c:v>
                </c:pt>
                <c:pt idx="17671">
                  <c:v>769.92</c:v>
                </c:pt>
                <c:pt idx="17672">
                  <c:v>759.68000000000052</c:v>
                </c:pt>
                <c:pt idx="17673">
                  <c:v>759.68000000000052</c:v>
                </c:pt>
                <c:pt idx="17674">
                  <c:v>757.76</c:v>
                </c:pt>
                <c:pt idx="17675">
                  <c:v>756.48</c:v>
                </c:pt>
                <c:pt idx="17676">
                  <c:v>756.48</c:v>
                </c:pt>
                <c:pt idx="17677">
                  <c:v>746.88</c:v>
                </c:pt>
                <c:pt idx="17678">
                  <c:v>736.64</c:v>
                </c:pt>
                <c:pt idx="17679">
                  <c:v>726.4</c:v>
                </c:pt>
                <c:pt idx="17680">
                  <c:v>716.8</c:v>
                </c:pt>
                <c:pt idx="17681">
                  <c:v>706.56</c:v>
                </c:pt>
                <c:pt idx="17682">
                  <c:v>696.95999999999947</c:v>
                </c:pt>
                <c:pt idx="17683">
                  <c:v>693.76</c:v>
                </c:pt>
                <c:pt idx="17684">
                  <c:v>693.76</c:v>
                </c:pt>
                <c:pt idx="17685">
                  <c:v>683.52</c:v>
                </c:pt>
                <c:pt idx="17686">
                  <c:v>676.48</c:v>
                </c:pt>
                <c:pt idx="17687">
                  <c:v>666.88</c:v>
                </c:pt>
                <c:pt idx="17688">
                  <c:v>656.64</c:v>
                </c:pt>
                <c:pt idx="17689">
                  <c:v>646.72</c:v>
                </c:pt>
                <c:pt idx="17690">
                  <c:v>636.79999999999995</c:v>
                </c:pt>
                <c:pt idx="17691">
                  <c:v>626.88</c:v>
                </c:pt>
                <c:pt idx="17692">
                  <c:v>616.95999999999947</c:v>
                </c:pt>
                <c:pt idx="17693">
                  <c:v>606.72</c:v>
                </c:pt>
                <c:pt idx="17694">
                  <c:v>596.79999999999995</c:v>
                </c:pt>
                <c:pt idx="17695">
                  <c:v>586.88</c:v>
                </c:pt>
                <c:pt idx="17696">
                  <c:v>576.95999999999947</c:v>
                </c:pt>
                <c:pt idx="17697">
                  <c:v>576.95999999999947</c:v>
                </c:pt>
                <c:pt idx="17698">
                  <c:v>568.95999999999947</c:v>
                </c:pt>
                <c:pt idx="17699">
                  <c:v>561.91999999999996</c:v>
                </c:pt>
                <c:pt idx="17700">
                  <c:v>561.91999999999996</c:v>
                </c:pt>
                <c:pt idx="17701">
                  <c:v>555.83999999999946</c:v>
                </c:pt>
                <c:pt idx="17702">
                  <c:v>545.91999999999996</c:v>
                </c:pt>
                <c:pt idx="17703">
                  <c:v>539.83999999999946</c:v>
                </c:pt>
                <c:pt idx="17704">
                  <c:v>539.83999999999946</c:v>
                </c:pt>
                <c:pt idx="17705">
                  <c:v>533.76</c:v>
                </c:pt>
                <c:pt idx="17706">
                  <c:v>523.83999999999946</c:v>
                </c:pt>
                <c:pt idx="17707">
                  <c:v>523.83999999999946</c:v>
                </c:pt>
                <c:pt idx="17708">
                  <c:v>520</c:v>
                </c:pt>
                <c:pt idx="17709">
                  <c:v>513.91999999999996</c:v>
                </c:pt>
                <c:pt idx="17710">
                  <c:v>513.91999999999996</c:v>
                </c:pt>
                <c:pt idx="17711">
                  <c:v>506.88</c:v>
                </c:pt>
                <c:pt idx="17712">
                  <c:v>500.8</c:v>
                </c:pt>
                <c:pt idx="17713">
                  <c:v>500.8</c:v>
                </c:pt>
                <c:pt idx="17714">
                  <c:v>497.91999999999962</c:v>
                </c:pt>
                <c:pt idx="17715">
                  <c:v>496</c:v>
                </c:pt>
                <c:pt idx="17716">
                  <c:v>496</c:v>
                </c:pt>
                <c:pt idx="17717">
                  <c:v>491.84000000000032</c:v>
                </c:pt>
                <c:pt idx="17718">
                  <c:v>489.91999999999962</c:v>
                </c:pt>
                <c:pt idx="17719">
                  <c:v>489.91999999999962</c:v>
                </c:pt>
                <c:pt idx="17720">
                  <c:v>486.71999999999969</c:v>
                </c:pt>
                <c:pt idx="17721">
                  <c:v>482.88</c:v>
                </c:pt>
                <c:pt idx="17722">
                  <c:v>482.88</c:v>
                </c:pt>
                <c:pt idx="17723">
                  <c:v>477.76</c:v>
                </c:pt>
                <c:pt idx="17724">
                  <c:v>475.84000000000032</c:v>
                </c:pt>
                <c:pt idx="17725">
                  <c:v>475.84000000000032</c:v>
                </c:pt>
                <c:pt idx="17726">
                  <c:v>473.91999999999962</c:v>
                </c:pt>
                <c:pt idx="17727">
                  <c:v>470.71999999999969</c:v>
                </c:pt>
                <c:pt idx="17728">
                  <c:v>470.71999999999969</c:v>
                </c:pt>
                <c:pt idx="17729">
                  <c:v>468.8</c:v>
                </c:pt>
                <c:pt idx="17730">
                  <c:v>465.91999999999962</c:v>
                </c:pt>
                <c:pt idx="17731">
                  <c:v>465.91999999999962</c:v>
                </c:pt>
                <c:pt idx="17732">
                  <c:v>464</c:v>
                </c:pt>
                <c:pt idx="17733">
                  <c:v>459.84000000000032</c:v>
                </c:pt>
                <c:pt idx="17734">
                  <c:v>459.84000000000032</c:v>
                </c:pt>
                <c:pt idx="17735">
                  <c:v>458.88</c:v>
                </c:pt>
                <c:pt idx="17736">
                  <c:v>456.96</c:v>
                </c:pt>
                <c:pt idx="17737">
                  <c:v>456.96</c:v>
                </c:pt>
                <c:pt idx="17738">
                  <c:v>456</c:v>
                </c:pt>
                <c:pt idx="17739">
                  <c:v>452.8</c:v>
                </c:pt>
                <c:pt idx="17740">
                  <c:v>452.8</c:v>
                </c:pt>
                <c:pt idx="17741">
                  <c:v>451.84000000000032</c:v>
                </c:pt>
                <c:pt idx="17742">
                  <c:v>449.91999999999962</c:v>
                </c:pt>
                <c:pt idx="17743">
                  <c:v>449.91999999999962</c:v>
                </c:pt>
                <c:pt idx="17744">
                  <c:v>448.96</c:v>
                </c:pt>
                <c:pt idx="17745">
                  <c:v>446.71999999999969</c:v>
                </c:pt>
                <c:pt idx="17746">
                  <c:v>446.71999999999969</c:v>
                </c:pt>
                <c:pt idx="17747">
                  <c:v>448</c:v>
                </c:pt>
                <c:pt idx="17748">
                  <c:v>446.71999999999969</c:v>
                </c:pt>
                <c:pt idx="17749">
                  <c:v>446.71999999999969</c:v>
                </c:pt>
                <c:pt idx="17750">
                  <c:v>443.84000000000032</c:v>
                </c:pt>
                <c:pt idx="17751">
                  <c:v>443.84000000000032</c:v>
                </c:pt>
                <c:pt idx="17752">
                  <c:v>443.84000000000032</c:v>
                </c:pt>
                <c:pt idx="17753">
                  <c:v>442.88</c:v>
                </c:pt>
                <c:pt idx="17754">
                  <c:v>441.91999999999962</c:v>
                </c:pt>
                <c:pt idx="17755">
                  <c:v>441.91999999999962</c:v>
                </c:pt>
                <c:pt idx="17756">
                  <c:v>441.91999999999962</c:v>
                </c:pt>
                <c:pt idx="17757">
                  <c:v>440.96</c:v>
                </c:pt>
                <c:pt idx="17758">
                  <c:v>440.96</c:v>
                </c:pt>
                <c:pt idx="17759">
                  <c:v>440.96</c:v>
                </c:pt>
                <c:pt idx="17760">
                  <c:v>437.76</c:v>
                </c:pt>
                <c:pt idx="17761">
                  <c:v>437.76</c:v>
                </c:pt>
                <c:pt idx="17762">
                  <c:v>435.84000000000032</c:v>
                </c:pt>
                <c:pt idx="17763">
                  <c:v>437.76</c:v>
                </c:pt>
                <c:pt idx="17764">
                  <c:v>437.76</c:v>
                </c:pt>
                <c:pt idx="17765">
                  <c:v>436.8</c:v>
                </c:pt>
                <c:pt idx="17766">
                  <c:v>436.8</c:v>
                </c:pt>
                <c:pt idx="17767">
                  <c:v>436.8</c:v>
                </c:pt>
                <c:pt idx="17768">
                  <c:v>436.8</c:v>
                </c:pt>
                <c:pt idx="17769">
                  <c:v>440</c:v>
                </c:pt>
                <c:pt idx="17770">
                  <c:v>440</c:v>
                </c:pt>
                <c:pt idx="17771">
                  <c:v>440</c:v>
                </c:pt>
                <c:pt idx="17772">
                  <c:v>442.88</c:v>
                </c:pt>
                <c:pt idx="17773">
                  <c:v>452.8</c:v>
                </c:pt>
                <c:pt idx="17774">
                  <c:v>603.83999999999946</c:v>
                </c:pt>
                <c:pt idx="17775">
                  <c:v>534.72</c:v>
                </c:pt>
                <c:pt idx="17776">
                  <c:v>644.79999999999995</c:v>
                </c:pt>
                <c:pt idx="17777">
                  <c:v>674.56</c:v>
                </c:pt>
                <c:pt idx="17778">
                  <c:v>634.88</c:v>
                </c:pt>
                <c:pt idx="17779">
                  <c:v>684.8</c:v>
                </c:pt>
                <c:pt idx="17780">
                  <c:v>694.4</c:v>
                </c:pt>
                <c:pt idx="17781">
                  <c:v>708.48</c:v>
                </c:pt>
                <c:pt idx="17782">
                  <c:v>634.88</c:v>
                </c:pt>
                <c:pt idx="17783">
                  <c:v>662.4</c:v>
                </c:pt>
                <c:pt idx="17784">
                  <c:v>705.92</c:v>
                </c:pt>
                <c:pt idx="17785">
                  <c:v>1560.32</c:v>
                </c:pt>
                <c:pt idx="17786">
                  <c:v>1289.5999999999999</c:v>
                </c:pt>
                <c:pt idx="17787">
                  <c:v>1329.92</c:v>
                </c:pt>
                <c:pt idx="17788">
                  <c:v>1228.8</c:v>
                </c:pt>
                <c:pt idx="17789">
                  <c:v>1168.6399999999999</c:v>
                </c:pt>
                <c:pt idx="17790">
                  <c:v>1056</c:v>
                </c:pt>
                <c:pt idx="17791">
                  <c:v>952.95999999999947</c:v>
                </c:pt>
                <c:pt idx="17792">
                  <c:v>870.4</c:v>
                </c:pt>
                <c:pt idx="17793">
                  <c:v>757.76</c:v>
                </c:pt>
                <c:pt idx="17794">
                  <c:v>757.76</c:v>
                </c:pt>
                <c:pt idx="17795">
                  <c:v>737.92</c:v>
                </c:pt>
                <c:pt idx="17796">
                  <c:v>717.43999999999949</c:v>
                </c:pt>
                <c:pt idx="17797">
                  <c:v>707.83999999999946</c:v>
                </c:pt>
                <c:pt idx="17798">
                  <c:v>697.6</c:v>
                </c:pt>
                <c:pt idx="17799">
                  <c:v>677.76</c:v>
                </c:pt>
                <c:pt idx="17800">
                  <c:v>667.52</c:v>
                </c:pt>
                <c:pt idx="17801">
                  <c:v>677.76</c:v>
                </c:pt>
                <c:pt idx="17802">
                  <c:v>657.92</c:v>
                </c:pt>
                <c:pt idx="17803">
                  <c:v>637.76</c:v>
                </c:pt>
                <c:pt idx="17804">
                  <c:v>637.76</c:v>
                </c:pt>
                <c:pt idx="17805">
                  <c:v>608</c:v>
                </c:pt>
                <c:pt idx="17806">
                  <c:v>587.83999999999946</c:v>
                </c:pt>
                <c:pt idx="17807">
                  <c:v>568</c:v>
                </c:pt>
                <c:pt idx="17808">
                  <c:v>547.83999999999946</c:v>
                </c:pt>
                <c:pt idx="17809">
                  <c:v>528</c:v>
                </c:pt>
                <c:pt idx="17810">
                  <c:v>528</c:v>
                </c:pt>
                <c:pt idx="17811">
                  <c:v>517.76</c:v>
                </c:pt>
                <c:pt idx="17812">
                  <c:v>516.79999999999995</c:v>
                </c:pt>
                <c:pt idx="17813">
                  <c:v>516.79999999999995</c:v>
                </c:pt>
                <c:pt idx="17814">
                  <c:v>516.79999999999995</c:v>
                </c:pt>
                <c:pt idx="17815">
                  <c:v>538.88</c:v>
                </c:pt>
                <c:pt idx="17816">
                  <c:v>548.79999999999995</c:v>
                </c:pt>
                <c:pt idx="17817">
                  <c:v>558.72</c:v>
                </c:pt>
                <c:pt idx="17818">
                  <c:v>552.95999999999947</c:v>
                </c:pt>
                <c:pt idx="17819">
                  <c:v>562.88</c:v>
                </c:pt>
                <c:pt idx="17820">
                  <c:v>572.79999999999995</c:v>
                </c:pt>
                <c:pt idx="17821">
                  <c:v>675.83999999999946</c:v>
                </c:pt>
                <c:pt idx="17822">
                  <c:v>748.8</c:v>
                </c:pt>
                <c:pt idx="17823">
                  <c:v>821.76</c:v>
                </c:pt>
                <c:pt idx="17824">
                  <c:v>944.64</c:v>
                </c:pt>
                <c:pt idx="17825">
                  <c:v>1035.52</c:v>
                </c:pt>
                <c:pt idx="17826">
                  <c:v>1145.5999999999999</c:v>
                </c:pt>
                <c:pt idx="17827">
                  <c:v>1136</c:v>
                </c:pt>
                <c:pt idx="17828">
                  <c:v>1095.6799999999998</c:v>
                </c:pt>
                <c:pt idx="17829">
                  <c:v>1125.76</c:v>
                </c:pt>
                <c:pt idx="17830">
                  <c:v>1085.44</c:v>
                </c:pt>
                <c:pt idx="17831">
                  <c:v>906.88</c:v>
                </c:pt>
                <c:pt idx="17832">
                  <c:v>987.52</c:v>
                </c:pt>
                <c:pt idx="17833">
                  <c:v>1208.96</c:v>
                </c:pt>
                <c:pt idx="17834">
                  <c:v>1176.96</c:v>
                </c:pt>
                <c:pt idx="17835">
                  <c:v>948.48</c:v>
                </c:pt>
                <c:pt idx="17836">
                  <c:v>854.4</c:v>
                </c:pt>
                <c:pt idx="17837">
                  <c:v>844.8</c:v>
                </c:pt>
                <c:pt idx="17838">
                  <c:v>814.72</c:v>
                </c:pt>
                <c:pt idx="17839">
                  <c:v>772.48</c:v>
                </c:pt>
                <c:pt idx="17840">
                  <c:v>752.64</c:v>
                </c:pt>
                <c:pt idx="17841">
                  <c:v>742.4</c:v>
                </c:pt>
                <c:pt idx="17842">
                  <c:v>732.8</c:v>
                </c:pt>
                <c:pt idx="17843">
                  <c:v>712.95999999999947</c:v>
                </c:pt>
                <c:pt idx="17844">
                  <c:v>692.48</c:v>
                </c:pt>
                <c:pt idx="17845">
                  <c:v>682.88</c:v>
                </c:pt>
                <c:pt idx="17846">
                  <c:v>662.4</c:v>
                </c:pt>
                <c:pt idx="17847">
                  <c:v>652.79999999999995</c:v>
                </c:pt>
                <c:pt idx="17848">
                  <c:v>642.88</c:v>
                </c:pt>
                <c:pt idx="17849">
                  <c:v>622.72</c:v>
                </c:pt>
                <c:pt idx="17850">
                  <c:v>602.88</c:v>
                </c:pt>
                <c:pt idx="17851">
                  <c:v>572.79999999999995</c:v>
                </c:pt>
                <c:pt idx="17852">
                  <c:v>552.95999999999947</c:v>
                </c:pt>
                <c:pt idx="17853">
                  <c:v>532.79999999999995</c:v>
                </c:pt>
                <c:pt idx="17854">
                  <c:v>522.88</c:v>
                </c:pt>
                <c:pt idx="17855">
                  <c:v>502.71999999999969</c:v>
                </c:pt>
                <c:pt idx="17856">
                  <c:v>492.8</c:v>
                </c:pt>
                <c:pt idx="17857">
                  <c:v>492.8</c:v>
                </c:pt>
                <c:pt idx="17858">
                  <c:v>482.88</c:v>
                </c:pt>
                <c:pt idx="17859">
                  <c:v>480</c:v>
                </c:pt>
                <c:pt idx="17860">
                  <c:v>469.76</c:v>
                </c:pt>
                <c:pt idx="17861">
                  <c:v>464</c:v>
                </c:pt>
                <c:pt idx="17862">
                  <c:v>464</c:v>
                </c:pt>
                <c:pt idx="17863">
                  <c:v>448</c:v>
                </c:pt>
                <c:pt idx="17864">
                  <c:v>437.76</c:v>
                </c:pt>
                <c:pt idx="17865">
                  <c:v>427.84000000000032</c:v>
                </c:pt>
                <c:pt idx="17866">
                  <c:v>427.84000000000032</c:v>
                </c:pt>
                <c:pt idx="17867">
                  <c:v>428.8</c:v>
                </c:pt>
                <c:pt idx="17868">
                  <c:v>424.96</c:v>
                </c:pt>
                <c:pt idx="17869">
                  <c:v>424.96</c:v>
                </c:pt>
                <c:pt idx="17870">
                  <c:v>424</c:v>
                </c:pt>
                <c:pt idx="17871">
                  <c:v>424</c:v>
                </c:pt>
                <c:pt idx="17872">
                  <c:v>424</c:v>
                </c:pt>
                <c:pt idx="17873">
                  <c:v>420.8</c:v>
                </c:pt>
                <c:pt idx="17874">
                  <c:v>421.76</c:v>
                </c:pt>
                <c:pt idx="17875">
                  <c:v>421.76</c:v>
                </c:pt>
                <c:pt idx="17876">
                  <c:v>419.84000000000032</c:v>
                </c:pt>
                <c:pt idx="17877">
                  <c:v>418.88</c:v>
                </c:pt>
                <c:pt idx="17878">
                  <c:v>418.88</c:v>
                </c:pt>
                <c:pt idx="17879">
                  <c:v>419.84000000000032</c:v>
                </c:pt>
                <c:pt idx="17880">
                  <c:v>417.91999999999962</c:v>
                </c:pt>
                <c:pt idx="17881">
                  <c:v>417.91999999999962</c:v>
                </c:pt>
                <c:pt idx="17882">
                  <c:v>414.71999999999969</c:v>
                </c:pt>
                <c:pt idx="17883">
                  <c:v>410.88</c:v>
                </c:pt>
                <c:pt idx="17884">
                  <c:v>410.88</c:v>
                </c:pt>
                <c:pt idx="17885">
                  <c:v>413.76</c:v>
                </c:pt>
                <c:pt idx="17886">
                  <c:v>413.76</c:v>
                </c:pt>
                <c:pt idx="17887">
                  <c:v>413.76</c:v>
                </c:pt>
                <c:pt idx="17888">
                  <c:v>411.84000000000032</c:v>
                </c:pt>
                <c:pt idx="17889">
                  <c:v>413.76</c:v>
                </c:pt>
                <c:pt idx="17890">
                  <c:v>413.76</c:v>
                </c:pt>
                <c:pt idx="17891">
                  <c:v>414.71999999999969</c:v>
                </c:pt>
                <c:pt idx="17892">
                  <c:v>416</c:v>
                </c:pt>
                <c:pt idx="17893">
                  <c:v>416</c:v>
                </c:pt>
                <c:pt idx="17894">
                  <c:v>414.71999999999969</c:v>
                </c:pt>
                <c:pt idx="17895">
                  <c:v>414.71999999999969</c:v>
                </c:pt>
                <c:pt idx="17896">
                  <c:v>414.71999999999969</c:v>
                </c:pt>
                <c:pt idx="17897">
                  <c:v>414.71999999999969</c:v>
                </c:pt>
                <c:pt idx="17898">
                  <c:v>416.96</c:v>
                </c:pt>
                <c:pt idx="17899">
                  <c:v>416.96</c:v>
                </c:pt>
                <c:pt idx="17900">
                  <c:v>416.96</c:v>
                </c:pt>
                <c:pt idx="17901">
                  <c:v>413.76</c:v>
                </c:pt>
                <c:pt idx="17902">
                  <c:v>413.76</c:v>
                </c:pt>
                <c:pt idx="17903">
                  <c:v>416.96</c:v>
                </c:pt>
                <c:pt idx="17904">
                  <c:v>414.71999999999969</c:v>
                </c:pt>
                <c:pt idx="17905">
                  <c:v>414.71999999999969</c:v>
                </c:pt>
                <c:pt idx="17906">
                  <c:v>413.76</c:v>
                </c:pt>
                <c:pt idx="17907">
                  <c:v>412.8</c:v>
                </c:pt>
                <c:pt idx="17908">
                  <c:v>412.8</c:v>
                </c:pt>
                <c:pt idx="17909">
                  <c:v>413.76</c:v>
                </c:pt>
                <c:pt idx="17910">
                  <c:v>413.76</c:v>
                </c:pt>
                <c:pt idx="17911">
                  <c:v>413.76</c:v>
                </c:pt>
                <c:pt idx="17912">
                  <c:v>414.71999999999969</c:v>
                </c:pt>
                <c:pt idx="17913">
                  <c:v>416</c:v>
                </c:pt>
                <c:pt idx="17914">
                  <c:v>416</c:v>
                </c:pt>
                <c:pt idx="17915">
                  <c:v>411.84000000000032</c:v>
                </c:pt>
                <c:pt idx="17916">
                  <c:v>413.76</c:v>
                </c:pt>
                <c:pt idx="17917">
                  <c:v>469.76</c:v>
                </c:pt>
                <c:pt idx="17918">
                  <c:v>520</c:v>
                </c:pt>
                <c:pt idx="17919">
                  <c:v>592</c:v>
                </c:pt>
                <c:pt idx="17920">
                  <c:v>541.76</c:v>
                </c:pt>
                <c:pt idx="17921">
                  <c:v>590.72</c:v>
                </c:pt>
                <c:pt idx="17922">
                  <c:v>610.88</c:v>
                </c:pt>
                <c:pt idx="17923">
                  <c:v>622.72</c:v>
                </c:pt>
                <c:pt idx="17924">
                  <c:v>906.88</c:v>
                </c:pt>
                <c:pt idx="17925">
                  <c:v>917.76</c:v>
                </c:pt>
                <c:pt idx="17926">
                  <c:v>947.83999999999946</c:v>
                </c:pt>
                <c:pt idx="17927">
                  <c:v>928</c:v>
                </c:pt>
                <c:pt idx="17928">
                  <c:v>887.68000000000052</c:v>
                </c:pt>
                <c:pt idx="17929">
                  <c:v>877.43999999999949</c:v>
                </c:pt>
                <c:pt idx="17930">
                  <c:v>848</c:v>
                </c:pt>
                <c:pt idx="17931">
                  <c:v>787.83999999999946</c:v>
                </c:pt>
                <c:pt idx="17932">
                  <c:v>807.68000000000052</c:v>
                </c:pt>
                <c:pt idx="17933">
                  <c:v>848</c:v>
                </c:pt>
                <c:pt idx="17934">
                  <c:v>848</c:v>
                </c:pt>
                <c:pt idx="17935">
                  <c:v>645.76</c:v>
                </c:pt>
                <c:pt idx="17936">
                  <c:v>665.6</c:v>
                </c:pt>
                <c:pt idx="17937">
                  <c:v>656</c:v>
                </c:pt>
                <c:pt idx="17938">
                  <c:v>654.72</c:v>
                </c:pt>
                <c:pt idx="17939">
                  <c:v>603.83999999999946</c:v>
                </c:pt>
                <c:pt idx="17940">
                  <c:v>584.95999999999947</c:v>
                </c:pt>
                <c:pt idx="17941">
                  <c:v>554.88</c:v>
                </c:pt>
                <c:pt idx="17942">
                  <c:v>534.72</c:v>
                </c:pt>
                <c:pt idx="17943">
                  <c:v>545.91999999999996</c:v>
                </c:pt>
                <c:pt idx="17944">
                  <c:v>515.83999999999946</c:v>
                </c:pt>
                <c:pt idx="17945">
                  <c:v>520.95999999999947</c:v>
                </c:pt>
                <c:pt idx="17946">
                  <c:v>552</c:v>
                </c:pt>
                <c:pt idx="17947">
                  <c:v>562.88</c:v>
                </c:pt>
                <c:pt idx="17948">
                  <c:v>542.72</c:v>
                </c:pt>
                <c:pt idx="17949">
                  <c:v>540.79999999999995</c:v>
                </c:pt>
                <c:pt idx="17950">
                  <c:v>530.88</c:v>
                </c:pt>
                <c:pt idx="17951">
                  <c:v>530.88</c:v>
                </c:pt>
                <c:pt idx="17952">
                  <c:v>565.76</c:v>
                </c:pt>
                <c:pt idx="17953">
                  <c:v>546.88</c:v>
                </c:pt>
                <c:pt idx="17954">
                  <c:v>596.79999999999995</c:v>
                </c:pt>
                <c:pt idx="17955">
                  <c:v>616.95999999999947</c:v>
                </c:pt>
                <c:pt idx="17956">
                  <c:v>668.8</c:v>
                </c:pt>
                <c:pt idx="17957">
                  <c:v>688.64</c:v>
                </c:pt>
                <c:pt idx="17958">
                  <c:v>731.52</c:v>
                </c:pt>
                <c:pt idx="17959">
                  <c:v>711.68000000000052</c:v>
                </c:pt>
                <c:pt idx="17960">
                  <c:v>723.83999999999946</c:v>
                </c:pt>
                <c:pt idx="17961">
                  <c:v>732.8</c:v>
                </c:pt>
                <c:pt idx="17962">
                  <c:v>776.95999999999947</c:v>
                </c:pt>
                <c:pt idx="17963">
                  <c:v>757.76</c:v>
                </c:pt>
                <c:pt idx="17964">
                  <c:v>769.92</c:v>
                </c:pt>
                <c:pt idx="17965">
                  <c:v>780.8</c:v>
                </c:pt>
                <c:pt idx="17966">
                  <c:v>733.43999999999949</c:v>
                </c:pt>
                <c:pt idx="17967">
                  <c:v>663.68000000000052</c:v>
                </c:pt>
                <c:pt idx="17968">
                  <c:v>685.43999999999949</c:v>
                </c:pt>
                <c:pt idx="17969">
                  <c:v>685.43999999999949</c:v>
                </c:pt>
                <c:pt idx="17970">
                  <c:v>725.76</c:v>
                </c:pt>
                <c:pt idx="17971">
                  <c:v>716.8</c:v>
                </c:pt>
                <c:pt idx="17972">
                  <c:v>792.95999999999947</c:v>
                </c:pt>
                <c:pt idx="17973">
                  <c:v>592.95999999999947</c:v>
                </c:pt>
                <c:pt idx="17974">
                  <c:v>521.91999999999996</c:v>
                </c:pt>
                <c:pt idx="17975">
                  <c:v>492.8</c:v>
                </c:pt>
                <c:pt idx="17976">
                  <c:v>512.95999999999947</c:v>
                </c:pt>
                <c:pt idx="17977">
                  <c:v>502.71999999999969</c:v>
                </c:pt>
                <c:pt idx="17978">
                  <c:v>492.8</c:v>
                </c:pt>
                <c:pt idx="17979">
                  <c:v>492.8</c:v>
                </c:pt>
                <c:pt idx="17980">
                  <c:v>483.84000000000032</c:v>
                </c:pt>
                <c:pt idx="17981">
                  <c:v>473.91999999999962</c:v>
                </c:pt>
                <c:pt idx="17982">
                  <c:v>473.91999999999962</c:v>
                </c:pt>
                <c:pt idx="17983">
                  <c:v>464</c:v>
                </c:pt>
                <c:pt idx="17984">
                  <c:v>458.88</c:v>
                </c:pt>
                <c:pt idx="17985">
                  <c:v>458.88</c:v>
                </c:pt>
                <c:pt idx="17986">
                  <c:v>450.88</c:v>
                </c:pt>
                <c:pt idx="17987">
                  <c:v>448.96</c:v>
                </c:pt>
                <c:pt idx="17988">
                  <c:v>448.96</c:v>
                </c:pt>
                <c:pt idx="17989">
                  <c:v>444.8</c:v>
                </c:pt>
                <c:pt idx="17990">
                  <c:v>442.88</c:v>
                </c:pt>
                <c:pt idx="17991">
                  <c:v>442.88</c:v>
                </c:pt>
                <c:pt idx="17992">
                  <c:v>440</c:v>
                </c:pt>
                <c:pt idx="17993">
                  <c:v>435.84000000000032</c:v>
                </c:pt>
                <c:pt idx="17994">
                  <c:v>435.84000000000032</c:v>
                </c:pt>
                <c:pt idx="17995">
                  <c:v>432</c:v>
                </c:pt>
                <c:pt idx="17996">
                  <c:v>428.8</c:v>
                </c:pt>
                <c:pt idx="17997">
                  <c:v>428.8</c:v>
                </c:pt>
                <c:pt idx="17998">
                  <c:v>428.8</c:v>
                </c:pt>
                <c:pt idx="17999">
                  <c:v>426.88</c:v>
                </c:pt>
                <c:pt idx="18000">
                  <c:v>426.88</c:v>
                </c:pt>
                <c:pt idx="18001">
                  <c:v>425.91999999999962</c:v>
                </c:pt>
                <c:pt idx="18002">
                  <c:v>425.91999999999962</c:v>
                </c:pt>
                <c:pt idx="18003">
                  <c:v>425.91999999999962</c:v>
                </c:pt>
                <c:pt idx="18004">
                  <c:v>421.76</c:v>
                </c:pt>
                <c:pt idx="18005">
                  <c:v>422.71999999999969</c:v>
                </c:pt>
                <c:pt idx="18006">
                  <c:v>422.71999999999969</c:v>
                </c:pt>
                <c:pt idx="18007">
                  <c:v>421.76</c:v>
                </c:pt>
                <c:pt idx="18008">
                  <c:v>421.76</c:v>
                </c:pt>
                <c:pt idx="18009">
                  <c:v>421.76</c:v>
                </c:pt>
                <c:pt idx="18010">
                  <c:v>420.8</c:v>
                </c:pt>
                <c:pt idx="18011">
                  <c:v>418.88</c:v>
                </c:pt>
                <c:pt idx="18012">
                  <c:v>418.88</c:v>
                </c:pt>
                <c:pt idx="18013">
                  <c:v>416.96</c:v>
                </c:pt>
                <c:pt idx="18014">
                  <c:v>418.88</c:v>
                </c:pt>
                <c:pt idx="18015">
                  <c:v>418.88</c:v>
                </c:pt>
                <c:pt idx="18016">
                  <c:v>417.91999999999962</c:v>
                </c:pt>
                <c:pt idx="18017">
                  <c:v>416.96</c:v>
                </c:pt>
                <c:pt idx="18018">
                  <c:v>416.96</c:v>
                </c:pt>
                <c:pt idx="18019">
                  <c:v>414.71999999999969</c:v>
                </c:pt>
                <c:pt idx="18020">
                  <c:v>412.8</c:v>
                </c:pt>
                <c:pt idx="18021">
                  <c:v>412.8</c:v>
                </c:pt>
                <c:pt idx="18022">
                  <c:v>414.71999999999969</c:v>
                </c:pt>
                <c:pt idx="18023">
                  <c:v>413.76</c:v>
                </c:pt>
                <c:pt idx="18024">
                  <c:v>413.76</c:v>
                </c:pt>
                <c:pt idx="18025">
                  <c:v>414.71999999999969</c:v>
                </c:pt>
                <c:pt idx="18026">
                  <c:v>414.71999999999969</c:v>
                </c:pt>
                <c:pt idx="18027">
                  <c:v>414.71999999999969</c:v>
                </c:pt>
                <c:pt idx="18028">
                  <c:v>412.8</c:v>
                </c:pt>
                <c:pt idx="18029">
                  <c:v>412.8</c:v>
                </c:pt>
                <c:pt idx="18030">
                  <c:v>412.8</c:v>
                </c:pt>
                <c:pt idx="18031">
                  <c:v>413.76</c:v>
                </c:pt>
                <c:pt idx="18032">
                  <c:v>414.71999999999969</c:v>
                </c:pt>
                <c:pt idx="18033">
                  <c:v>414.71999999999969</c:v>
                </c:pt>
                <c:pt idx="18034">
                  <c:v>413.76</c:v>
                </c:pt>
                <c:pt idx="18035">
                  <c:v>413.76</c:v>
                </c:pt>
                <c:pt idx="18036">
                  <c:v>413.76</c:v>
                </c:pt>
                <c:pt idx="18037">
                  <c:v>413.76</c:v>
                </c:pt>
                <c:pt idx="18038">
                  <c:v>412.8</c:v>
                </c:pt>
                <c:pt idx="18039">
                  <c:v>412.8</c:v>
                </c:pt>
                <c:pt idx="18040">
                  <c:v>411.84000000000032</c:v>
                </c:pt>
                <c:pt idx="18041">
                  <c:v>410.88</c:v>
                </c:pt>
                <c:pt idx="18042">
                  <c:v>410.88</c:v>
                </c:pt>
                <c:pt idx="18043">
                  <c:v>412.8</c:v>
                </c:pt>
                <c:pt idx="18044">
                  <c:v>411.84000000000032</c:v>
                </c:pt>
                <c:pt idx="18045">
                  <c:v>411.84000000000032</c:v>
                </c:pt>
                <c:pt idx="18046">
                  <c:v>414.71999999999969</c:v>
                </c:pt>
                <c:pt idx="18047">
                  <c:v>412.8</c:v>
                </c:pt>
                <c:pt idx="18048">
                  <c:v>412.8</c:v>
                </c:pt>
                <c:pt idx="18049">
                  <c:v>414.71999999999969</c:v>
                </c:pt>
                <c:pt idx="18050">
                  <c:v>413.76</c:v>
                </c:pt>
                <c:pt idx="18051">
                  <c:v>413.76</c:v>
                </c:pt>
                <c:pt idx="18052">
                  <c:v>413.76</c:v>
                </c:pt>
                <c:pt idx="18053">
                  <c:v>416</c:v>
                </c:pt>
                <c:pt idx="18054">
                  <c:v>416</c:v>
                </c:pt>
                <c:pt idx="18055">
                  <c:v>424.96</c:v>
                </c:pt>
                <c:pt idx="18056">
                  <c:v>424.96</c:v>
                </c:pt>
                <c:pt idx="18057">
                  <c:v>430.71999999999969</c:v>
                </c:pt>
                <c:pt idx="18058">
                  <c:v>428.8</c:v>
                </c:pt>
                <c:pt idx="18059">
                  <c:v>464</c:v>
                </c:pt>
                <c:pt idx="18060">
                  <c:v>578.88</c:v>
                </c:pt>
                <c:pt idx="18061">
                  <c:v>697.6</c:v>
                </c:pt>
                <c:pt idx="18062">
                  <c:v>709.76</c:v>
                </c:pt>
                <c:pt idx="18063">
                  <c:v>809.6</c:v>
                </c:pt>
                <c:pt idx="18064">
                  <c:v>934.4</c:v>
                </c:pt>
                <c:pt idx="18065">
                  <c:v>912</c:v>
                </c:pt>
                <c:pt idx="18066">
                  <c:v>920.95999999999947</c:v>
                </c:pt>
                <c:pt idx="18067">
                  <c:v>1015.6800000000005</c:v>
                </c:pt>
                <c:pt idx="18068">
                  <c:v>963.83999999999946</c:v>
                </c:pt>
                <c:pt idx="18069">
                  <c:v>973.43999999999949</c:v>
                </c:pt>
                <c:pt idx="18070">
                  <c:v>958.72</c:v>
                </c:pt>
                <c:pt idx="18071">
                  <c:v>962.56</c:v>
                </c:pt>
                <c:pt idx="18072">
                  <c:v>941.43999999999949</c:v>
                </c:pt>
                <c:pt idx="18073">
                  <c:v>972.8</c:v>
                </c:pt>
                <c:pt idx="18074">
                  <c:v>962.56</c:v>
                </c:pt>
                <c:pt idx="18075">
                  <c:v>932.48</c:v>
                </c:pt>
                <c:pt idx="18076">
                  <c:v>890.88</c:v>
                </c:pt>
                <c:pt idx="18077">
                  <c:v>869.76</c:v>
                </c:pt>
                <c:pt idx="18078">
                  <c:v>861.43999999999949</c:v>
                </c:pt>
                <c:pt idx="18079">
                  <c:v>819.83999999999946</c:v>
                </c:pt>
                <c:pt idx="18080">
                  <c:v>789.76</c:v>
                </c:pt>
                <c:pt idx="18081">
                  <c:v>769.92</c:v>
                </c:pt>
                <c:pt idx="18082">
                  <c:v>749.43999999999949</c:v>
                </c:pt>
                <c:pt idx="18083">
                  <c:v>739.83999999999946</c:v>
                </c:pt>
                <c:pt idx="18084">
                  <c:v>720</c:v>
                </c:pt>
                <c:pt idx="18085">
                  <c:v>709.76</c:v>
                </c:pt>
                <c:pt idx="18086">
                  <c:v>709.76</c:v>
                </c:pt>
                <c:pt idx="18087">
                  <c:v>699.52</c:v>
                </c:pt>
                <c:pt idx="18088">
                  <c:v>696.95999999999947</c:v>
                </c:pt>
                <c:pt idx="18089">
                  <c:v>686.72</c:v>
                </c:pt>
                <c:pt idx="18090">
                  <c:v>676.48</c:v>
                </c:pt>
                <c:pt idx="18091">
                  <c:v>676.48</c:v>
                </c:pt>
                <c:pt idx="18092">
                  <c:v>672</c:v>
                </c:pt>
                <c:pt idx="18093">
                  <c:v>672</c:v>
                </c:pt>
                <c:pt idx="18094">
                  <c:v>672</c:v>
                </c:pt>
                <c:pt idx="18095">
                  <c:v>661.76</c:v>
                </c:pt>
                <c:pt idx="18096">
                  <c:v>667.52</c:v>
                </c:pt>
                <c:pt idx="18097">
                  <c:v>667.52</c:v>
                </c:pt>
                <c:pt idx="18098">
                  <c:v>663.68000000000052</c:v>
                </c:pt>
                <c:pt idx="18099">
                  <c:v>660.48</c:v>
                </c:pt>
                <c:pt idx="18100">
                  <c:v>660.48</c:v>
                </c:pt>
                <c:pt idx="18101">
                  <c:v>670.72</c:v>
                </c:pt>
                <c:pt idx="18102">
                  <c:v>668.8</c:v>
                </c:pt>
                <c:pt idx="18103">
                  <c:v>668.8</c:v>
                </c:pt>
                <c:pt idx="18104">
                  <c:v>654.72</c:v>
                </c:pt>
                <c:pt idx="18105">
                  <c:v>664.95999999999947</c:v>
                </c:pt>
                <c:pt idx="18106">
                  <c:v>664.95999999999947</c:v>
                </c:pt>
                <c:pt idx="18107">
                  <c:v>660.48</c:v>
                </c:pt>
                <c:pt idx="18108">
                  <c:v>656</c:v>
                </c:pt>
                <c:pt idx="18109">
                  <c:v>656</c:v>
                </c:pt>
                <c:pt idx="18110">
                  <c:v>654.72</c:v>
                </c:pt>
                <c:pt idx="18111">
                  <c:v>651.83999999999946</c:v>
                </c:pt>
                <c:pt idx="18112">
                  <c:v>641.91999999999996</c:v>
                </c:pt>
                <c:pt idx="18113">
                  <c:v>632</c:v>
                </c:pt>
                <c:pt idx="18114">
                  <c:v>625.91999999999996</c:v>
                </c:pt>
                <c:pt idx="18115">
                  <c:v>625.91999999999996</c:v>
                </c:pt>
                <c:pt idx="18116">
                  <c:v>619.83999999999946</c:v>
                </c:pt>
                <c:pt idx="18117">
                  <c:v>612.79999999999995</c:v>
                </c:pt>
                <c:pt idx="18118">
                  <c:v>612.79999999999995</c:v>
                </c:pt>
                <c:pt idx="18119">
                  <c:v>602.88</c:v>
                </c:pt>
                <c:pt idx="18120">
                  <c:v>597.76</c:v>
                </c:pt>
                <c:pt idx="18121">
                  <c:v>597.76</c:v>
                </c:pt>
                <c:pt idx="18122">
                  <c:v>590.72</c:v>
                </c:pt>
                <c:pt idx="18123">
                  <c:v>580.79999999999995</c:v>
                </c:pt>
                <c:pt idx="18124">
                  <c:v>580.79999999999995</c:v>
                </c:pt>
                <c:pt idx="18125">
                  <c:v>573.76</c:v>
                </c:pt>
                <c:pt idx="18126">
                  <c:v>568.95999999999947</c:v>
                </c:pt>
                <c:pt idx="18127">
                  <c:v>568.95999999999947</c:v>
                </c:pt>
                <c:pt idx="18128">
                  <c:v>561.91999999999996</c:v>
                </c:pt>
                <c:pt idx="18129">
                  <c:v>555.83999999999946</c:v>
                </c:pt>
                <c:pt idx="18130">
                  <c:v>545.91999999999996</c:v>
                </c:pt>
                <c:pt idx="18131">
                  <c:v>545.91999999999996</c:v>
                </c:pt>
                <c:pt idx="18132">
                  <c:v>541.76</c:v>
                </c:pt>
                <c:pt idx="18133">
                  <c:v>536.95999999999947</c:v>
                </c:pt>
                <c:pt idx="18134">
                  <c:v>536.95999999999947</c:v>
                </c:pt>
                <c:pt idx="18135">
                  <c:v>529.91999999999996</c:v>
                </c:pt>
                <c:pt idx="18136">
                  <c:v>525.76</c:v>
                </c:pt>
                <c:pt idx="18137">
                  <c:v>525.76</c:v>
                </c:pt>
                <c:pt idx="18138">
                  <c:v>520.95999999999947</c:v>
                </c:pt>
                <c:pt idx="18139">
                  <c:v>510.71999999999969</c:v>
                </c:pt>
                <c:pt idx="18140">
                  <c:v>512</c:v>
                </c:pt>
                <c:pt idx="18141">
                  <c:v>512</c:v>
                </c:pt>
                <c:pt idx="18142">
                  <c:v>508.8</c:v>
                </c:pt>
                <c:pt idx="18143">
                  <c:v>504</c:v>
                </c:pt>
                <c:pt idx="18144">
                  <c:v>504</c:v>
                </c:pt>
                <c:pt idx="18145">
                  <c:v>498.88</c:v>
                </c:pt>
                <c:pt idx="18146">
                  <c:v>496</c:v>
                </c:pt>
                <c:pt idx="18147">
                  <c:v>496</c:v>
                </c:pt>
                <c:pt idx="18148">
                  <c:v>490.88</c:v>
                </c:pt>
                <c:pt idx="18149">
                  <c:v>486.71999999999969</c:v>
                </c:pt>
                <c:pt idx="18150">
                  <c:v>486.71999999999969</c:v>
                </c:pt>
                <c:pt idx="18151">
                  <c:v>482.88</c:v>
                </c:pt>
                <c:pt idx="18152">
                  <c:v>480.96</c:v>
                </c:pt>
                <c:pt idx="18153">
                  <c:v>480.96</c:v>
                </c:pt>
                <c:pt idx="18154">
                  <c:v>477.76</c:v>
                </c:pt>
                <c:pt idx="18155">
                  <c:v>473.91999999999962</c:v>
                </c:pt>
                <c:pt idx="18156">
                  <c:v>473.91999999999962</c:v>
                </c:pt>
                <c:pt idx="18157">
                  <c:v>472</c:v>
                </c:pt>
                <c:pt idx="18158">
                  <c:v>469.76</c:v>
                </c:pt>
                <c:pt idx="18159">
                  <c:v>469.76</c:v>
                </c:pt>
                <c:pt idx="18160">
                  <c:v>465.91999999999962</c:v>
                </c:pt>
                <c:pt idx="18161">
                  <c:v>464</c:v>
                </c:pt>
                <c:pt idx="18162">
                  <c:v>464</c:v>
                </c:pt>
                <c:pt idx="18163">
                  <c:v>461.76</c:v>
                </c:pt>
                <c:pt idx="18164">
                  <c:v>458.88</c:v>
                </c:pt>
                <c:pt idx="18165">
                  <c:v>458.88</c:v>
                </c:pt>
                <c:pt idx="18166">
                  <c:v>456.96</c:v>
                </c:pt>
                <c:pt idx="18167">
                  <c:v>452.8</c:v>
                </c:pt>
                <c:pt idx="18168">
                  <c:v>452.8</c:v>
                </c:pt>
                <c:pt idx="18169">
                  <c:v>451.84000000000032</c:v>
                </c:pt>
                <c:pt idx="18170">
                  <c:v>451.84000000000032</c:v>
                </c:pt>
                <c:pt idx="18171">
                  <c:v>451.84000000000032</c:v>
                </c:pt>
                <c:pt idx="18172">
                  <c:v>450.88</c:v>
                </c:pt>
                <c:pt idx="18173">
                  <c:v>448</c:v>
                </c:pt>
                <c:pt idx="18174">
                  <c:v>448</c:v>
                </c:pt>
                <c:pt idx="18175">
                  <c:v>446.71999999999969</c:v>
                </c:pt>
                <c:pt idx="18176">
                  <c:v>446.71999999999969</c:v>
                </c:pt>
                <c:pt idx="18177">
                  <c:v>446.71999999999969</c:v>
                </c:pt>
                <c:pt idx="18178">
                  <c:v>445.76</c:v>
                </c:pt>
                <c:pt idx="18179">
                  <c:v>443.84000000000032</c:v>
                </c:pt>
                <c:pt idx="18180">
                  <c:v>443.84000000000032</c:v>
                </c:pt>
                <c:pt idx="18181">
                  <c:v>444.8</c:v>
                </c:pt>
                <c:pt idx="18182">
                  <c:v>442.88</c:v>
                </c:pt>
                <c:pt idx="18183">
                  <c:v>442.88</c:v>
                </c:pt>
                <c:pt idx="18184">
                  <c:v>443.84000000000032</c:v>
                </c:pt>
                <c:pt idx="18185">
                  <c:v>442.88</c:v>
                </c:pt>
                <c:pt idx="18186">
                  <c:v>442.88</c:v>
                </c:pt>
                <c:pt idx="18187">
                  <c:v>443.84000000000032</c:v>
                </c:pt>
                <c:pt idx="18188">
                  <c:v>442.88</c:v>
                </c:pt>
                <c:pt idx="18189">
                  <c:v>442.88</c:v>
                </c:pt>
                <c:pt idx="18190">
                  <c:v>442.88</c:v>
                </c:pt>
                <c:pt idx="18191">
                  <c:v>440</c:v>
                </c:pt>
                <c:pt idx="18192">
                  <c:v>440</c:v>
                </c:pt>
                <c:pt idx="18193">
                  <c:v>440.96</c:v>
                </c:pt>
                <c:pt idx="18194">
                  <c:v>442.88</c:v>
                </c:pt>
                <c:pt idx="18195">
                  <c:v>442.88</c:v>
                </c:pt>
                <c:pt idx="18196">
                  <c:v>442.88</c:v>
                </c:pt>
                <c:pt idx="18197">
                  <c:v>440.96</c:v>
                </c:pt>
                <c:pt idx="18198">
                  <c:v>440.96</c:v>
                </c:pt>
                <c:pt idx="18199">
                  <c:v>460.8</c:v>
                </c:pt>
                <c:pt idx="18200">
                  <c:v>460.8</c:v>
                </c:pt>
                <c:pt idx="18201">
                  <c:v>459.84000000000032</c:v>
                </c:pt>
                <c:pt idx="18202">
                  <c:v>456.96</c:v>
                </c:pt>
                <c:pt idx="18203">
                  <c:v>456.96</c:v>
                </c:pt>
                <c:pt idx="18204">
                  <c:v>454.71999999999969</c:v>
                </c:pt>
                <c:pt idx="18205">
                  <c:v>452.8</c:v>
                </c:pt>
                <c:pt idx="18206">
                  <c:v>452.8</c:v>
                </c:pt>
                <c:pt idx="18207">
                  <c:v>456</c:v>
                </c:pt>
                <c:pt idx="18208">
                  <c:v>453.76</c:v>
                </c:pt>
                <c:pt idx="18209">
                  <c:v>453.76</c:v>
                </c:pt>
                <c:pt idx="18210">
                  <c:v>461.76</c:v>
                </c:pt>
                <c:pt idx="18211">
                  <c:v>472</c:v>
                </c:pt>
                <c:pt idx="18212">
                  <c:v>473.91999999999962</c:v>
                </c:pt>
                <c:pt idx="18213">
                  <c:v>483.84000000000032</c:v>
                </c:pt>
                <c:pt idx="18214">
                  <c:v>483.84000000000032</c:v>
                </c:pt>
                <c:pt idx="18215">
                  <c:v>488.96</c:v>
                </c:pt>
                <c:pt idx="18216">
                  <c:v>508.8</c:v>
                </c:pt>
                <c:pt idx="18217">
                  <c:v>508.8</c:v>
                </c:pt>
                <c:pt idx="18218">
                  <c:v>522.88</c:v>
                </c:pt>
                <c:pt idx="18219">
                  <c:v>542.72</c:v>
                </c:pt>
                <c:pt idx="18220">
                  <c:v>552.95999999999947</c:v>
                </c:pt>
                <c:pt idx="18221">
                  <c:v>572.79999999999995</c:v>
                </c:pt>
                <c:pt idx="18222">
                  <c:v>572.79999999999995</c:v>
                </c:pt>
                <c:pt idx="18223">
                  <c:v>574.72</c:v>
                </c:pt>
                <c:pt idx="18224">
                  <c:v>582.72</c:v>
                </c:pt>
                <c:pt idx="18225">
                  <c:v>592.95999999999947</c:v>
                </c:pt>
                <c:pt idx="18226">
                  <c:v>592.95999999999947</c:v>
                </c:pt>
                <c:pt idx="18227">
                  <c:v>612.79999999999995</c:v>
                </c:pt>
                <c:pt idx="18228">
                  <c:v>612.79999999999995</c:v>
                </c:pt>
                <c:pt idx="18229">
                  <c:v>652.79999999999995</c:v>
                </c:pt>
                <c:pt idx="18230">
                  <c:v>672.64</c:v>
                </c:pt>
                <c:pt idx="18231">
                  <c:v>692.48</c:v>
                </c:pt>
                <c:pt idx="18232">
                  <c:v>702.72</c:v>
                </c:pt>
                <c:pt idx="18233">
                  <c:v>722.56</c:v>
                </c:pt>
                <c:pt idx="18234">
                  <c:v>722.56</c:v>
                </c:pt>
                <c:pt idx="18235">
                  <c:v>712.95999999999947</c:v>
                </c:pt>
                <c:pt idx="18236">
                  <c:v>722.56</c:v>
                </c:pt>
                <c:pt idx="18237">
                  <c:v>740.48</c:v>
                </c:pt>
                <c:pt idx="18238">
                  <c:v>741.76</c:v>
                </c:pt>
                <c:pt idx="18239">
                  <c:v>741.76</c:v>
                </c:pt>
                <c:pt idx="18240">
                  <c:v>739.83999999999946</c:v>
                </c:pt>
                <c:pt idx="18241">
                  <c:v>740.48</c:v>
                </c:pt>
                <c:pt idx="18242">
                  <c:v>750.72</c:v>
                </c:pt>
                <c:pt idx="18243">
                  <c:v>760.95999999999947</c:v>
                </c:pt>
                <c:pt idx="18244">
                  <c:v>790.4</c:v>
                </c:pt>
                <c:pt idx="18245">
                  <c:v>790.4</c:v>
                </c:pt>
                <c:pt idx="18246">
                  <c:v>770.56</c:v>
                </c:pt>
                <c:pt idx="18247">
                  <c:v>750.72</c:v>
                </c:pt>
                <c:pt idx="18248">
                  <c:v>740.48</c:v>
                </c:pt>
                <c:pt idx="18249">
                  <c:v>730.88</c:v>
                </c:pt>
                <c:pt idx="18250">
                  <c:v>720.64</c:v>
                </c:pt>
                <c:pt idx="18251">
                  <c:v>710.4</c:v>
                </c:pt>
                <c:pt idx="18252">
                  <c:v>690.56</c:v>
                </c:pt>
                <c:pt idx="18253">
                  <c:v>690.56</c:v>
                </c:pt>
                <c:pt idx="18254">
                  <c:v>692.48</c:v>
                </c:pt>
                <c:pt idx="18255">
                  <c:v>689.92</c:v>
                </c:pt>
                <c:pt idx="18256">
                  <c:v>689.92</c:v>
                </c:pt>
                <c:pt idx="18257">
                  <c:v>688</c:v>
                </c:pt>
                <c:pt idx="18258">
                  <c:v>678.4</c:v>
                </c:pt>
                <c:pt idx="18259">
                  <c:v>678.4</c:v>
                </c:pt>
                <c:pt idx="18260">
                  <c:v>675.83999999999946</c:v>
                </c:pt>
                <c:pt idx="18261">
                  <c:v>672.64</c:v>
                </c:pt>
                <c:pt idx="18262">
                  <c:v>672.64</c:v>
                </c:pt>
                <c:pt idx="18263">
                  <c:v>702.72</c:v>
                </c:pt>
                <c:pt idx="18264">
                  <c:v>732.8</c:v>
                </c:pt>
                <c:pt idx="18265">
                  <c:v>752.64</c:v>
                </c:pt>
                <c:pt idx="18266">
                  <c:v>785.92</c:v>
                </c:pt>
                <c:pt idx="18267">
                  <c:v>858.88</c:v>
                </c:pt>
                <c:pt idx="18268">
                  <c:v>817.92</c:v>
                </c:pt>
                <c:pt idx="18269">
                  <c:v>828.8</c:v>
                </c:pt>
                <c:pt idx="18270">
                  <c:v>849.92</c:v>
                </c:pt>
                <c:pt idx="18271">
                  <c:v>861.43999999999949</c:v>
                </c:pt>
                <c:pt idx="18272">
                  <c:v>841.6</c:v>
                </c:pt>
                <c:pt idx="18273">
                  <c:v>810.88</c:v>
                </c:pt>
                <c:pt idx="18274">
                  <c:v>769.92</c:v>
                </c:pt>
                <c:pt idx="18275">
                  <c:v>749.43999999999949</c:v>
                </c:pt>
                <c:pt idx="18276">
                  <c:v>720</c:v>
                </c:pt>
                <c:pt idx="18277">
                  <c:v>699.52</c:v>
                </c:pt>
                <c:pt idx="18278">
                  <c:v>679.68000000000052</c:v>
                </c:pt>
                <c:pt idx="18279">
                  <c:v>669.43999999999949</c:v>
                </c:pt>
                <c:pt idx="18280">
                  <c:v>649.91999999999996</c:v>
                </c:pt>
                <c:pt idx="18281">
                  <c:v>640</c:v>
                </c:pt>
                <c:pt idx="18282">
                  <c:v>619.83999999999946</c:v>
                </c:pt>
                <c:pt idx="18283">
                  <c:v>609.91999999999996</c:v>
                </c:pt>
                <c:pt idx="18284">
                  <c:v>600</c:v>
                </c:pt>
                <c:pt idx="18285">
                  <c:v>589.76</c:v>
                </c:pt>
                <c:pt idx="18286">
                  <c:v>579.83999999999946</c:v>
                </c:pt>
                <c:pt idx="18287">
                  <c:v>569.91999999999996</c:v>
                </c:pt>
                <c:pt idx="18288">
                  <c:v>560</c:v>
                </c:pt>
                <c:pt idx="18289">
                  <c:v>549.76</c:v>
                </c:pt>
                <c:pt idx="18290">
                  <c:v>549.76</c:v>
                </c:pt>
                <c:pt idx="18291">
                  <c:v>539.83999999999946</c:v>
                </c:pt>
                <c:pt idx="18292">
                  <c:v>529.91999999999996</c:v>
                </c:pt>
                <c:pt idx="18293">
                  <c:v>529.91999999999996</c:v>
                </c:pt>
                <c:pt idx="18294">
                  <c:v>521.91999999999996</c:v>
                </c:pt>
                <c:pt idx="18295">
                  <c:v>512</c:v>
                </c:pt>
                <c:pt idx="18296">
                  <c:v>507.84000000000032</c:v>
                </c:pt>
                <c:pt idx="18297">
                  <c:v>507.84000000000032</c:v>
                </c:pt>
                <c:pt idx="18298">
                  <c:v>499.84000000000032</c:v>
                </c:pt>
                <c:pt idx="18299">
                  <c:v>492.8</c:v>
                </c:pt>
                <c:pt idx="18300">
                  <c:v>492.8</c:v>
                </c:pt>
                <c:pt idx="18301">
                  <c:v>489.91999999999962</c:v>
                </c:pt>
                <c:pt idx="18302">
                  <c:v>483.84000000000032</c:v>
                </c:pt>
                <c:pt idx="18303">
                  <c:v>483.84000000000032</c:v>
                </c:pt>
                <c:pt idx="18304">
                  <c:v>480.96</c:v>
                </c:pt>
                <c:pt idx="18305">
                  <c:v>475.84000000000032</c:v>
                </c:pt>
                <c:pt idx="18306">
                  <c:v>475.84000000000032</c:v>
                </c:pt>
                <c:pt idx="18307">
                  <c:v>472</c:v>
                </c:pt>
                <c:pt idx="18308">
                  <c:v>467.84000000000032</c:v>
                </c:pt>
                <c:pt idx="18309">
                  <c:v>467.84000000000032</c:v>
                </c:pt>
                <c:pt idx="18310">
                  <c:v>464</c:v>
                </c:pt>
                <c:pt idx="18311">
                  <c:v>462.71999999999969</c:v>
                </c:pt>
                <c:pt idx="18312">
                  <c:v>462.71999999999969</c:v>
                </c:pt>
                <c:pt idx="18313">
                  <c:v>457.91999999999962</c:v>
                </c:pt>
                <c:pt idx="18314">
                  <c:v>454.71999999999969</c:v>
                </c:pt>
                <c:pt idx="18315">
                  <c:v>454.71999999999969</c:v>
                </c:pt>
                <c:pt idx="18316">
                  <c:v>452.8</c:v>
                </c:pt>
                <c:pt idx="18317">
                  <c:v>450.88</c:v>
                </c:pt>
                <c:pt idx="18318">
                  <c:v>450.88</c:v>
                </c:pt>
                <c:pt idx="18319">
                  <c:v>450.88</c:v>
                </c:pt>
                <c:pt idx="18320">
                  <c:v>448.96</c:v>
                </c:pt>
                <c:pt idx="18321">
                  <c:v>448.96</c:v>
                </c:pt>
                <c:pt idx="18322">
                  <c:v>448.96</c:v>
                </c:pt>
                <c:pt idx="18323">
                  <c:v>448</c:v>
                </c:pt>
                <c:pt idx="18324">
                  <c:v>448</c:v>
                </c:pt>
                <c:pt idx="18325">
                  <c:v>444.8</c:v>
                </c:pt>
                <c:pt idx="18326">
                  <c:v>443.84000000000032</c:v>
                </c:pt>
                <c:pt idx="18327">
                  <c:v>443.84000000000032</c:v>
                </c:pt>
                <c:pt idx="18328">
                  <c:v>444.8</c:v>
                </c:pt>
                <c:pt idx="18329">
                  <c:v>443.84000000000032</c:v>
                </c:pt>
                <c:pt idx="18330">
                  <c:v>443.84000000000032</c:v>
                </c:pt>
                <c:pt idx="18331">
                  <c:v>442.88</c:v>
                </c:pt>
                <c:pt idx="18332">
                  <c:v>441.91999999999962</c:v>
                </c:pt>
                <c:pt idx="18333">
                  <c:v>441.91999999999962</c:v>
                </c:pt>
                <c:pt idx="18334">
                  <c:v>445.76</c:v>
                </c:pt>
                <c:pt idx="18335">
                  <c:v>442.88</c:v>
                </c:pt>
                <c:pt idx="18336">
                  <c:v>442.88</c:v>
                </c:pt>
                <c:pt idx="18337">
                  <c:v>442.88</c:v>
                </c:pt>
                <c:pt idx="18338">
                  <c:v>444.8</c:v>
                </c:pt>
                <c:pt idx="18339">
                  <c:v>444.8</c:v>
                </c:pt>
                <c:pt idx="18340">
                  <c:v>443.84000000000032</c:v>
                </c:pt>
                <c:pt idx="18341">
                  <c:v>445.76</c:v>
                </c:pt>
                <c:pt idx="18342">
                  <c:v>445.76</c:v>
                </c:pt>
                <c:pt idx="18343">
                  <c:v>448</c:v>
                </c:pt>
                <c:pt idx="18344">
                  <c:v>445.76</c:v>
                </c:pt>
                <c:pt idx="18345">
                  <c:v>456</c:v>
                </c:pt>
                <c:pt idx="18346">
                  <c:v>465.91999999999962</c:v>
                </c:pt>
                <c:pt idx="18347">
                  <c:v>467.84000000000032</c:v>
                </c:pt>
                <c:pt idx="18348">
                  <c:v>467.84000000000032</c:v>
                </c:pt>
                <c:pt idx="18349">
                  <c:v>488</c:v>
                </c:pt>
                <c:pt idx="18350">
                  <c:v>497.91999999999962</c:v>
                </c:pt>
                <c:pt idx="18351">
                  <c:v>507.84000000000032</c:v>
                </c:pt>
                <c:pt idx="18352">
                  <c:v>517.76</c:v>
                </c:pt>
                <c:pt idx="18353">
                  <c:v>528</c:v>
                </c:pt>
                <c:pt idx="18354">
                  <c:v>547.83999999999946</c:v>
                </c:pt>
                <c:pt idx="18355">
                  <c:v>557.76</c:v>
                </c:pt>
                <c:pt idx="18356">
                  <c:v>568</c:v>
                </c:pt>
                <c:pt idx="18357">
                  <c:v>587.83999999999946</c:v>
                </c:pt>
                <c:pt idx="18358">
                  <c:v>587.83999999999946</c:v>
                </c:pt>
                <c:pt idx="18359">
                  <c:v>597.76</c:v>
                </c:pt>
                <c:pt idx="18360">
                  <c:v>604.79999999999995</c:v>
                </c:pt>
                <c:pt idx="18361">
                  <c:v>614.72</c:v>
                </c:pt>
                <c:pt idx="18362">
                  <c:v>624.95999999999947</c:v>
                </c:pt>
                <c:pt idx="18363">
                  <c:v>634.88</c:v>
                </c:pt>
                <c:pt idx="18364">
                  <c:v>634.88</c:v>
                </c:pt>
                <c:pt idx="18365">
                  <c:v>640</c:v>
                </c:pt>
                <c:pt idx="18366">
                  <c:v>645.76</c:v>
                </c:pt>
                <c:pt idx="18367">
                  <c:v>645.76</c:v>
                </c:pt>
                <c:pt idx="18368">
                  <c:v>645.76</c:v>
                </c:pt>
                <c:pt idx="18369">
                  <c:v>645.76</c:v>
                </c:pt>
                <c:pt idx="18370">
                  <c:v>645.76</c:v>
                </c:pt>
                <c:pt idx="18371">
                  <c:v>643.83999999999946</c:v>
                </c:pt>
                <c:pt idx="18372">
                  <c:v>641.91999999999996</c:v>
                </c:pt>
                <c:pt idx="18373">
                  <c:v>641.91999999999996</c:v>
                </c:pt>
                <c:pt idx="18374">
                  <c:v>656</c:v>
                </c:pt>
                <c:pt idx="18375">
                  <c:v>665.6</c:v>
                </c:pt>
                <c:pt idx="18376">
                  <c:v>675.83999999999946</c:v>
                </c:pt>
                <c:pt idx="18377">
                  <c:v>695.68000000000052</c:v>
                </c:pt>
                <c:pt idx="18378">
                  <c:v>693.76</c:v>
                </c:pt>
                <c:pt idx="18379">
                  <c:v>745.6</c:v>
                </c:pt>
                <c:pt idx="18380">
                  <c:v>791.68000000000052</c:v>
                </c:pt>
                <c:pt idx="18381">
                  <c:v>864</c:v>
                </c:pt>
                <c:pt idx="18382">
                  <c:v>843.52</c:v>
                </c:pt>
                <c:pt idx="18383">
                  <c:v>864.64</c:v>
                </c:pt>
                <c:pt idx="18384">
                  <c:v>824.95999999999947</c:v>
                </c:pt>
                <c:pt idx="18385">
                  <c:v>794.88</c:v>
                </c:pt>
                <c:pt idx="18386">
                  <c:v>784.64</c:v>
                </c:pt>
                <c:pt idx="18387">
                  <c:v>785.92</c:v>
                </c:pt>
                <c:pt idx="18388">
                  <c:v>785.92</c:v>
                </c:pt>
                <c:pt idx="18389">
                  <c:v>769.92</c:v>
                </c:pt>
                <c:pt idx="18390">
                  <c:v>769.92</c:v>
                </c:pt>
                <c:pt idx="18391">
                  <c:v>768.64</c:v>
                </c:pt>
                <c:pt idx="18392">
                  <c:v>758.4</c:v>
                </c:pt>
                <c:pt idx="18393">
                  <c:v>738.56</c:v>
                </c:pt>
                <c:pt idx="18394">
                  <c:v>738.56</c:v>
                </c:pt>
                <c:pt idx="18395">
                  <c:v>728.95999999999947</c:v>
                </c:pt>
                <c:pt idx="18396">
                  <c:v>718.72</c:v>
                </c:pt>
                <c:pt idx="18397">
                  <c:v>698.88</c:v>
                </c:pt>
                <c:pt idx="18398">
                  <c:v>678.4</c:v>
                </c:pt>
                <c:pt idx="18399">
                  <c:v>688.64</c:v>
                </c:pt>
                <c:pt idx="18400">
                  <c:v>688.64</c:v>
                </c:pt>
                <c:pt idx="18401">
                  <c:v>678.4</c:v>
                </c:pt>
                <c:pt idx="18402">
                  <c:v>678.4</c:v>
                </c:pt>
                <c:pt idx="18403">
                  <c:v>688.64</c:v>
                </c:pt>
                <c:pt idx="18404">
                  <c:v>688.64</c:v>
                </c:pt>
                <c:pt idx="18405">
                  <c:v>714.88</c:v>
                </c:pt>
                <c:pt idx="18406">
                  <c:v>733.43999999999949</c:v>
                </c:pt>
                <c:pt idx="18407">
                  <c:v>712.95999999999947</c:v>
                </c:pt>
                <c:pt idx="18408">
                  <c:v>736.64</c:v>
                </c:pt>
                <c:pt idx="18409">
                  <c:v>805.76</c:v>
                </c:pt>
                <c:pt idx="18410">
                  <c:v>720</c:v>
                </c:pt>
                <c:pt idx="18411">
                  <c:v>729.6</c:v>
                </c:pt>
                <c:pt idx="18412">
                  <c:v>688.64</c:v>
                </c:pt>
                <c:pt idx="18413">
                  <c:v>658.56</c:v>
                </c:pt>
                <c:pt idx="18414">
                  <c:v>638.72</c:v>
                </c:pt>
                <c:pt idx="18415">
                  <c:v>638.72</c:v>
                </c:pt>
                <c:pt idx="18416">
                  <c:v>628.79999999999995</c:v>
                </c:pt>
                <c:pt idx="18417">
                  <c:v>618.88</c:v>
                </c:pt>
                <c:pt idx="18418">
                  <c:v>608.95999999999947</c:v>
                </c:pt>
                <c:pt idx="18419">
                  <c:v>598.72</c:v>
                </c:pt>
                <c:pt idx="18420">
                  <c:v>588.79999999999995</c:v>
                </c:pt>
                <c:pt idx="18421">
                  <c:v>578.88</c:v>
                </c:pt>
                <c:pt idx="18422">
                  <c:v>572.79999999999995</c:v>
                </c:pt>
                <c:pt idx="18423">
                  <c:v>562.88</c:v>
                </c:pt>
                <c:pt idx="18424">
                  <c:v>562.88</c:v>
                </c:pt>
                <c:pt idx="18425">
                  <c:v>552.95999999999947</c:v>
                </c:pt>
                <c:pt idx="18426">
                  <c:v>542.72</c:v>
                </c:pt>
                <c:pt idx="18427">
                  <c:v>532.79999999999995</c:v>
                </c:pt>
                <c:pt idx="18428">
                  <c:v>532.79999999999995</c:v>
                </c:pt>
                <c:pt idx="18429">
                  <c:v>524.79999999999995</c:v>
                </c:pt>
                <c:pt idx="18430">
                  <c:v>520.95999999999947</c:v>
                </c:pt>
                <c:pt idx="18431">
                  <c:v>520.95999999999947</c:v>
                </c:pt>
                <c:pt idx="18432">
                  <c:v>515.83999999999946</c:v>
                </c:pt>
                <c:pt idx="18433">
                  <c:v>512</c:v>
                </c:pt>
                <c:pt idx="18434">
                  <c:v>512</c:v>
                </c:pt>
                <c:pt idx="18435">
                  <c:v>506.88</c:v>
                </c:pt>
                <c:pt idx="18436">
                  <c:v>501.76</c:v>
                </c:pt>
                <c:pt idx="18437">
                  <c:v>501.76</c:v>
                </c:pt>
                <c:pt idx="18438">
                  <c:v>496</c:v>
                </c:pt>
                <c:pt idx="18439">
                  <c:v>491.84000000000032</c:v>
                </c:pt>
                <c:pt idx="18440">
                  <c:v>491.84000000000032</c:v>
                </c:pt>
                <c:pt idx="18441">
                  <c:v>485.76</c:v>
                </c:pt>
                <c:pt idx="18442">
                  <c:v>480.96</c:v>
                </c:pt>
                <c:pt idx="18443">
                  <c:v>480.96</c:v>
                </c:pt>
                <c:pt idx="18444">
                  <c:v>478.71999999999969</c:v>
                </c:pt>
                <c:pt idx="18445">
                  <c:v>474.88</c:v>
                </c:pt>
                <c:pt idx="18446">
                  <c:v>474.88</c:v>
                </c:pt>
                <c:pt idx="18447">
                  <c:v>472.96</c:v>
                </c:pt>
                <c:pt idx="18448">
                  <c:v>468.8</c:v>
                </c:pt>
                <c:pt idx="18449">
                  <c:v>468.8</c:v>
                </c:pt>
                <c:pt idx="18450">
                  <c:v>462.71999999999969</c:v>
                </c:pt>
                <c:pt idx="18451">
                  <c:v>460.8</c:v>
                </c:pt>
                <c:pt idx="18452">
                  <c:v>460.8</c:v>
                </c:pt>
                <c:pt idx="18453">
                  <c:v>456.96</c:v>
                </c:pt>
                <c:pt idx="18454">
                  <c:v>456</c:v>
                </c:pt>
                <c:pt idx="18455">
                  <c:v>456</c:v>
                </c:pt>
                <c:pt idx="18456">
                  <c:v>452.8</c:v>
                </c:pt>
                <c:pt idx="18457">
                  <c:v>449.91999999999962</c:v>
                </c:pt>
                <c:pt idx="18458">
                  <c:v>449.91999999999962</c:v>
                </c:pt>
                <c:pt idx="18459">
                  <c:v>448</c:v>
                </c:pt>
                <c:pt idx="18460">
                  <c:v>448</c:v>
                </c:pt>
                <c:pt idx="18461">
                  <c:v>448</c:v>
                </c:pt>
                <c:pt idx="18462">
                  <c:v>448</c:v>
                </c:pt>
                <c:pt idx="18463">
                  <c:v>443.84000000000032</c:v>
                </c:pt>
                <c:pt idx="18464">
                  <c:v>443.84000000000032</c:v>
                </c:pt>
                <c:pt idx="18465">
                  <c:v>443.84000000000032</c:v>
                </c:pt>
                <c:pt idx="18466">
                  <c:v>440.96</c:v>
                </c:pt>
                <c:pt idx="18467">
                  <c:v>440.96</c:v>
                </c:pt>
                <c:pt idx="18468">
                  <c:v>440.96</c:v>
                </c:pt>
                <c:pt idx="18469">
                  <c:v>437.76</c:v>
                </c:pt>
                <c:pt idx="18470">
                  <c:v>437.76</c:v>
                </c:pt>
                <c:pt idx="18471">
                  <c:v>437.76</c:v>
                </c:pt>
                <c:pt idx="18472">
                  <c:v>437.76</c:v>
                </c:pt>
                <c:pt idx="18473">
                  <c:v>425.91999999999962</c:v>
                </c:pt>
                <c:pt idx="18474">
                  <c:v>425.91999999999962</c:v>
                </c:pt>
                <c:pt idx="18475">
                  <c:v>428.8</c:v>
                </c:pt>
                <c:pt idx="18476">
                  <c:v>427.84000000000032</c:v>
                </c:pt>
                <c:pt idx="18477">
                  <c:v>427.84000000000032</c:v>
                </c:pt>
                <c:pt idx="18478">
                  <c:v>428.8</c:v>
                </c:pt>
                <c:pt idx="18479">
                  <c:v>426.88</c:v>
                </c:pt>
                <c:pt idx="18480">
                  <c:v>426.88</c:v>
                </c:pt>
                <c:pt idx="18481">
                  <c:v>425.91999999999962</c:v>
                </c:pt>
                <c:pt idx="18482">
                  <c:v>424.96</c:v>
                </c:pt>
                <c:pt idx="18483">
                  <c:v>424.96</c:v>
                </c:pt>
                <c:pt idx="18484">
                  <c:v>427.84000000000032</c:v>
                </c:pt>
                <c:pt idx="18485">
                  <c:v>427.84000000000032</c:v>
                </c:pt>
                <c:pt idx="18486">
                  <c:v>427.84000000000032</c:v>
                </c:pt>
                <c:pt idx="18487">
                  <c:v>437.76</c:v>
                </c:pt>
                <c:pt idx="18488">
                  <c:v>437.76</c:v>
                </c:pt>
                <c:pt idx="18489">
                  <c:v>437.76</c:v>
                </c:pt>
                <c:pt idx="18490">
                  <c:v>448</c:v>
                </c:pt>
                <c:pt idx="18491">
                  <c:v>477.76</c:v>
                </c:pt>
                <c:pt idx="18492">
                  <c:v>528</c:v>
                </c:pt>
                <c:pt idx="18493">
                  <c:v>557.76</c:v>
                </c:pt>
                <c:pt idx="18494">
                  <c:v>662.4</c:v>
                </c:pt>
                <c:pt idx="18495">
                  <c:v>808.95999999999947</c:v>
                </c:pt>
                <c:pt idx="18496">
                  <c:v>808.95999999999947</c:v>
                </c:pt>
                <c:pt idx="18497">
                  <c:v>838.4</c:v>
                </c:pt>
                <c:pt idx="18498">
                  <c:v>860.8</c:v>
                </c:pt>
                <c:pt idx="18499">
                  <c:v>932.48</c:v>
                </c:pt>
                <c:pt idx="18500">
                  <c:v>983.68000000000052</c:v>
                </c:pt>
                <c:pt idx="18501">
                  <c:v>1069.44</c:v>
                </c:pt>
                <c:pt idx="18502">
                  <c:v>1164.8</c:v>
                </c:pt>
                <c:pt idx="18503">
                  <c:v>1257.5999999999999</c:v>
                </c:pt>
                <c:pt idx="18504">
                  <c:v>1181.44</c:v>
                </c:pt>
                <c:pt idx="18505">
                  <c:v>992.64</c:v>
                </c:pt>
                <c:pt idx="18506">
                  <c:v>859.52</c:v>
                </c:pt>
                <c:pt idx="18507">
                  <c:v>737.92</c:v>
                </c:pt>
                <c:pt idx="18508">
                  <c:v>727.68000000000052</c:v>
                </c:pt>
                <c:pt idx="18509">
                  <c:v>736</c:v>
                </c:pt>
                <c:pt idx="18510">
                  <c:v>736</c:v>
                </c:pt>
                <c:pt idx="18511">
                  <c:v>717.43999999999949</c:v>
                </c:pt>
                <c:pt idx="18512">
                  <c:v>707.83999999999946</c:v>
                </c:pt>
                <c:pt idx="18513">
                  <c:v>697.6</c:v>
                </c:pt>
                <c:pt idx="18514">
                  <c:v>775.68000000000052</c:v>
                </c:pt>
                <c:pt idx="18515">
                  <c:v>765.43999999999949</c:v>
                </c:pt>
                <c:pt idx="18516">
                  <c:v>777.6</c:v>
                </c:pt>
                <c:pt idx="18517">
                  <c:v>768</c:v>
                </c:pt>
                <c:pt idx="18518">
                  <c:v>839.68000000000052</c:v>
                </c:pt>
                <c:pt idx="18519">
                  <c:v>848</c:v>
                </c:pt>
                <c:pt idx="18520">
                  <c:v>861.43999999999949</c:v>
                </c:pt>
                <c:pt idx="18521">
                  <c:v>832</c:v>
                </c:pt>
                <c:pt idx="18522">
                  <c:v>832</c:v>
                </c:pt>
                <c:pt idx="18523">
                  <c:v>862.72</c:v>
                </c:pt>
                <c:pt idx="18524">
                  <c:v>832.64</c:v>
                </c:pt>
                <c:pt idx="18525">
                  <c:v>862.72</c:v>
                </c:pt>
                <c:pt idx="18526">
                  <c:v>1416.96</c:v>
                </c:pt>
                <c:pt idx="18527">
                  <c:v>832.64</c:v>
                </c:pt>
                <c:pt idx="18528">
                  <c:v>801.92</c:v>
                </c:pt>
                <c:pt idx="18529">
                  <c:v>1200.6399999999999</c:v>
                </c:pt>
                <c:pt idx="18530">
                  <c:v>858.88</c:v>
                </c:pt>
                <c:pt idx="18531">
                  <c:v>777.6</c:v>
                </c:pt>
                <c:pt idx="18532">
                  <c:v>1210.8799999999999</c:v>
                </c:pt>
                <c:pt idx="18533">
                  <c:v>1004.8</c:v>
                </c:pt>
                <c:pt idx="18534">
                  <c:v>869.76</c:v>
                </c:pt>
                <c:pt idx="18535">
                  <c:v>903.68000000000052</c:v>
                </c:pt>
                <c:pt idx="18536">
                  <c:v>1009.92</c:v>
                </c:pt>
                <c:pt idx="18537">
                  <c:v>989.43999999999949</c:v>
                </c:pt>
                <c:pt idx="18538">
                  <c:v>773.76</c:v>
                </c:pt>
                <c:pt idx="18539">
                  <c:v>875.52</c:v>
                </c:pt>
                <c:pt idx="18540">
                  <c:v>858.88</c:v>
                </c:pt>
                <c:pt idx="18541">
                  <c:v>763.52</c:v>
                </c:pt>
                <c:pt idx="18542">
                  <c:v>908.8</c:v>
                </c:pt>
                <c:pt idx="18543">
                  <c:v>772.48</c:v>
                </c:pt>
                <c:pt idx="18544">
                  <c:v>740.48</c:v>
                </c:pt>
                <c:pt idx="18545">
                  <c:v>762.88</c:v>
                </c:pt>
                <c:pt idx="18546">
                  <c:v>825.6</c:v>
                </c:pt>
                <c:pt idx="18547">
                  <c:v>868.48</c:v>
                </c:pt>
                <c:pt idx="18548">
                  <c:v>828.8</c:v>
                </c:pt>
                <c:pt idx="18549">
                  <c:v>797.43999999999949</c:v>
                </c:pt>
                <c:pt idx="18550">
                  <c:v>868.48</c:v>
                </c:pt>
                <c:pt idx="18551">
                  <c:v>809.6</c:v>
                </c:pt>
                <c:pt idx="18552">
                  <c:v>851.83999999999946</c:v>
                </c:pt>
                <c:pt idx="18553">
                  <c:v>861.43999999999949</c:v>
                </c:pt>
                <c:pt idx="18554">
                  <c:v>925.43999999999949</c:v>
                </c:pt>
                <c:pt idx="18555">
                  <c:v>695.68000000000052</c:v>
                </c:pt>
                <c:pt idx="18556">
                  <c:v>632.95999999999947</c:v>
                </c:pt>
                <c:pt idx="18557">
                  <c:v>581.76</c:v>
                </c:pt>
                <c:pt idx="18558">
                  <c:v>561.91999999999996</c:v>
                </c:pt>
                <c:pt idx="18559">
                  <c:v>562.88</c:v>
                </c:pt>
                <c:pt idx="18560">
                  <c:v>552.95999999999947</c:v>
                </c:pt>
                <c:pt idx="18561">
                  <c:v>554.88</c:v>
                </c:pt>
                <c:pt idx="18562">
                  <c:v>564.79999999999995</c:v>
                </c:pt>
                <c:pt idx="18563">
                  <c:v>564.79999999999995</c:v>
                </c:pt>
                <c:pt idx="18564">
                  <c:v>564.79999999999995</c:v>
                </c:pt>
                <c:pt idx="18565">
                  <c:v>563.83999999999946</c:v>
                </c:pt>
                <c:pt idx="18566">
                  <c:v>562.88</c:v>
                </c:pt>
                <c:pt idx="18567">
                  <c:v>562.88</c:v>
                </c:pt>
                <c:pt idx="18568">
                  <c:v>560</c:v>
                </c:pt>
                <c:pt idx="18569">
                  <c:v>552.95999999999947</c:v>
                </c:pt>
                <c:pt idx="18570">
                  <c:v>552.95999999999947</c:v>
                </c:pt>
                <c:pt idx="18571">
                  <c:v>548.79999999999995</c:v>
                </c:pt>
                <c:pt idx="18572">
                  <c:v>544</c:v>
                </c:pt>
                <c:pt idx="18573">
                  <c:v>544</c:v>
                </c:pt>
                <c:pt idx="18574">
                  <c:v>538.88</c:v>
                </c:pt>
                <c:pt idx="18575">
                  <c:v>530.88</c:v>
                </c:pt>
                <c:pt idx="18576">
                  <c:v>530.88</c:v>
                </c:pt>
                <c:pt idx="18577">
                  <c:v>523.83999999999946</c:v>
                </c:pt>
                <c:pt idx="18578">
                  <c:v>517.76</c:v>
                </c:pt>
                <c:pt idx="18579">
                  <c:v>517.76</c:v>
                </c:pt>
                <c:pt idx="18580">
                  <c:v>513.91999999999996</c:v>
                </c:pt>
                <c:pt idx="18581">
                  <c:v>507.84000000000032</c:v>
                </c:pt>
                <c:pt idx="18582">
                  <c:v>507.84000000000032</c:v>
                </c:pt>
                <c:pt idx="18583">
                  <c:v>502.71999999999969</c:v>
                </c:pt>
                <c:pt idx="18584">
                  <c:v>498.88</c:v>
                </c:pt>
                <c:pt idx="18585">
                  <c:v>498.88</c:v>
                </c:pt>
                <c:pt idx="18586">
                  <c:v>492.8</c:v>
                </c:pt>
                <c:pt idx="18587">
                  <c:v>490.88</c:v>
                </c:pt>
                <c:pt idx="18588">
                  <c:v>490.88</c:v>
                </c:pt>
                <c:pt idx="18589">
                  <c:v>488.96</c:v>
                </c:pt>
                <c:pt idx="18590">
                  <c:v>483.84000000000032</c:v>
                </c:pt>
                <c:pt idx="18591">
                  <c:v>483.84000000000032</c:v>
                </c:pt>
                <c:pt idx="18592">
                  <c:v>478.71999999999969</c:v>
                </c:pt>
                <c:pt idx="18593">
                  <c:v>477.76</c:v>
                </c:pt>
                <c:pt idx="18594">
                  <c:v>477.76</c:v>
                </c:pt>
                <c:pt idx="18595">
                  <c:v>475.84000000000032</c:v>
                </c:pt>
                <c:pt idx="18596">
                  <c:v>472.96</c:v>
                </c:pt>
                <c:pt idx="18597">
                  <c:v>472.96</c:v>
                </c:pt>
                <c:pt idx="18598">
                  <c:v>467.84000000000032</c:v>
                </c:pt>
                <c:pt idx="18599">
                  <c:v>465.91999999999962</c:v>
                </c:pt>
                <c:pt idx="18600">
                  <c:v>465.91999999999962</c:v>
                </c:pt>
                <c:pt idx="18601">
                  <c:v>466.88</c:v>
                </c:pt>
                <c:pt idx="18602">
                  <c:v>464.96</c:v>
                </c:pt>
                <c:pt idx="18603">
                  <c:v>464.96</c:v>
                </c:pt>
                <c:pt idx="18604">
                  <c:v>462.71999999999969</c:v>
                </c:pt>
                <c:pt idx="18605">
                  <c:v>461.76</c:v>
                </c:pt>
                <c:pt idx="18606">
                  <c:v>461.76</c:v>
                </c:pt>
                <c:pt idx="18607">
                  <c:v>460.8</c:v>
                </c:pt>
                <c:pt idx="18608">
                  <c:v>459.84000000000032</c:v>
                </c:pt>
                <c:pt idx="18609">
                  <c:v>459.84000000000032</c:v>
                </c:pt>
                <c:pt idx="18610">
                  <c:v>457.91999999999962</c:v>
                </c:pt>
                <c:pt idx="18611">
                  <c:v>456</c:v>
                </c:pt>
                <c:pt idx="18612">
                  <c:v>456</c:v>
                </c:pt>
                <c:pt idx="18613">
                  <c:v>452.8</c:v>
                </c:pt>
                <c:pt idx="18614">
                  <c:v>449.91999999999962</c:v>
                </c:pt>
                <c:pt idx="18615">
                  <c:v>449.91999999999962</c:v>
                </c:pt>
                <c:pt idx="18616">
                  <c:v>448</c:v>
                </c:pt>
                <c:pt idx="18617">
                  <c:v>445.76</c:v>
                </c:pt>
                <c:pt idx="18618">
                  <c:v>445.76</c:v>
                </c:pt>
                <c:pt idx="18619">
                  <c:v>445.76</c:v>
                </c:pt>
                <c:pt idx="18620">
                  <c:v>445.76</c:v>
                </c:pt>
                <c:pt idx="18621">
                  <c:v>445.76</c:v>
                </c:pt>
                <c:pt idx="18622">
                  <c:v>442.88</c:v>
                </c:pt>
                <c:pt idx="18623">
                  <c:v>442.88</c:v>
                </c:pt>
                <c:pt idx="18624">
                  <c:v>442.88</c:v>
                </c:pt>
                <c:pt idx="18625">
                  <c:v>440.96</c:v>
                </c:pt>
                <c:pt idx="18626">
                  <c:v>440</c:v>
                </c:pt>
                <c:pt idx="18627">
                  <c:v>440</c:v>
                </c:pt>
                <c:pt idx="18628">
                  <c:v>440.96</c:v>
                </c:pt>
                <c:pt idx="18629">
                  <c:v>440</c:v>
                </c:pt>
                <c:pt idx="18630">
                  <c:v>440</c:v>
                </c:pt>
                <c:pt idx="18631">
                  <c:v>440</c:v>
                </c:pt>
                <c:pt idx="18632">
                  <c:v>440</c:v>
                </c:pt>
                <c:pt idx="18633">
                  <c:v>440</c:v>
                </c:pt>
                <c:pt idx="18634">
                  <c:v>449.91999999999962</c:v>
                </c:pt>
                <c:pt idx="18635">
                  <c:v>451.84000000000032</c:v>
                </c:pt>
                <c:pt idx="18636">
                  <c:v>451.84000000000032</c:v>
                </c:pt>
                <c:pt idx="18637">
                  <c:v>451.84000000000032</c:v>
                </c:pt>
                <c:pt idx="18638">
                  <c:v>457.91999999999962</c:v>
                </c:pt>
                <c:pt idx="18639">
                  <c:v>457.91999999999962</c:v>
                </c:pt>
                <c:pt idx="18640">
                  <c:v>458.88</c:v>
                </c:pt>
                <c:pt idx="18641">
                  <c:v>500.8</c:v>
                </c:pt>
                <c:pt idx="18642">
                  <c:v>498.88</c:v>
                </c:pt>
                <c:pt idx="18643">
                  <c:v>528.95999999999947</c:v>
                </c:pt>
                <c:pt idx="18644">
                  <c:v>612.79999999999995</c:v>
                </c:pt>
                <c:pt idx="18645">
                  <c:v>618.88</c:v>
                </c:pt>
                <c:pt idx="18646">
                  <c:v>557.76</c:v>
                </c:pt>
                <c:pt idx="18647">
                  <c:v>568.95999999999947</c:v>
                </c:pt>
                <c:pt idx="18648">
                  <c:v>594.88</c:v>
                </c:pt>
                <c:pt idx="18649">
                  <c:v>574.72</c:v>
                </c:pt>
                <c:pt idx="18650">
                  <c:v>574.72</c:v>
                </c:pt>
                <c:pt idx="18651">
                  <c:v>571.83999999999946</c:v>
                </c:pt>
                <c:pt idx="18652">
                  <c:v>571.83999999999946</c:v>
                </c:pt>
                <c:pt idx="18653">
                  <c:v>953.6</c:v>
                </c:pt>
                <c:pt idx="18654">
                  <c:v>859.52</c:v>
                </c:pt>
                <c:pt idx="18655">
                  <c:v>818.56</c:v>
                </c:pt>
                <c:pt idx="18656">
                  <c:v>778.88</c:v>
                </c:pt>
                <c:pt idx="18657">
                  <c:v>768.64</c:v>
                </c:pt>
                <c:pt idx="18658">
                  <c:v>768.64</c:v>
                </c:pt>
                <c:pt idx="18659">
                  <c:v>764.8</c:v>
                </c:pt>
                <c:pt idx="18660">
                  <c:v>756.48</c:v>
                </c:pt>
                <c:pt idx="18661">
                  <c:v>746.88</c:v>
                </c:pt>
                <c:pt idx="18662">
                  <c:v>736.64</c:v>
                </c:pt>
                <c:pt idx="18663">
                  <c:v>769.92</c:v>
                </c:pt>
                <c:pt idx="18664">
                  <c:v>749.43999999999949</c:v>
                </c:pt>
                <c:pt idx="18665">
                  <c:v>718.72</c:v>
                </c:pt>
                <c:pt idx="18666">
                  <c:v>688.64</c:v>
                </c:pt>
                <c:pt idx="18667">
                  <c:v>668.8</c:v>
                </c:pt>
                <c:pt idx="18668">
                  <c:v>638.72</c:v>
                </c:pt>
                <c:pt idx="18669">
                  <c:v>618.88</c:v>
                </c:pt>
                <c:pt idx="18670">
                  <c:v>608.95999999999947</c:v>
                </c:pt>
                <c:pt idx="18671">
                  <c:v>598.72</c:v>
                </c:pt>
                <c:pt idx="18672">
                  <c:v>598.72</c:v>
                </c:pt>
                <c:pt idx="18673">
                  <c:v>682.88</c:v>
                </c:pt>
                <c:pt idx="18674">
                  <c:v>632</c:v>
                </c:pt>
                <c:pt idx="18675">
                  <c:v>651.83999999999946</c:v>
                </c:pt>
                <c:pt idx="18676">
                  <c:v>661.76</c:v>
                </c:pt>
                <c:pt idx="18677">
                  <c:v>672</c:v>
                </c:pt>
                <c:pt idx="18678">
                  <c:v>661.76</c:v>
                </c:pt>
                <c:pt idx="18679">
                  <c:v>661.76</c:v>
                </c:pt>
                <c:pt idx="18680">
                  <c:v>891.52</c:v>
                </c:pt>
                <c:pt idx="18681">
                  <c:v>700.8</c:v>
                </c:pt>
                <c:pt idx="18682">
                  <c:v>700.8</c:v>
                </c:pt>
                <c:pt idx="18683">
                  <c:v>906.88</c:v>
                </c:pt>
                <c:pt idx="18684">
                  <c:v>731.52</c:v>
                </c:pt>
                <c:pt idx="18685">
                  <c:v>953.6</c:v>
                </c:pt>
                <c:pt idx="18686">
                  <c:v>992</c:v>
                </c:pt>
                <c:pt idx="18687">
                  <c:v>929.92</c:v>
                </c:pt>
                <c:pt idx="18688">
                  <c:v>791.68000000000052</c:v>
                </c:pt>
                <c:pt idx="18689">
                  <c:v>711.68000000000052</c:v>
                </c:pt>
                <c:pt idx="18690">
                  <c:v>711.68000000000052</c:v>
                </c:pt>
                <c:pt idx="18691">
                  <c:v>680.95999999999947</c:v>
                </c:pt>
                <c:pt idx="18692">
                  <c:v>670.72</c:v>
                </c:pt>
                <c:pt idx="18693">
                  <c:v>660.48</c:v>
                </c:pt>
                <c:pt idx="18694">
                  <c:v>660.48</c:v>
                </c:pt>
                <c:pt idx="18695">
                  <c:v>637.76</c:v>
                </c:pt>
                <c:pt idx="18696">
                  <c:v>637.76</c:v>
                </c:pt>
                <c:pt idx="18697">
                  <c:v>635.83999999999946</c:v>
                </c:pt>
                <c:pt idx="18698">
                  <c:v>625.91999999999996</c:v>
                </c:pt>
                <c:pt idx="18699">
                  <c:v>616</c:v>
                </c:pt>
                <c:pt idx="18700">
                  <c:v>605.76</c:v>
                </c:pt>
                <c:pt idx="18701">
                  <c:v>585.91999999999996</c:v>
                </c:pt>
                <c:pt idx="18702">
                  <c:v>585.91999999999996</c:v>
                </c:pt>
                <c:pt idx="18703">
                  <c:v>576</c:v>
                </c:pt>
                <c:pt idx="18704">
                  <c:v>565.76</c:v>
                </c:pt>
                <c:pt idx="18705">
                  <c:v>555.83999999999946</c:v>
                </c:pt>
                <c:pt idx="18706">
                  <c:v>545.91999999999996</c:v>
                </c:pt>
                <c:pt idx="18707">
                  <c:v>525.76</c:v>
                </c:pt>
                <c:pt idx="18708">
                  <c:v>525.76</c:v>
                </c:pt>
                <c:pt idx="18709">
                  <c:v>512.95999999999947</c:v>
                </c:pt>
                <c:pt idx="18710">
                  <c:v>510.71999999999969</c:v>
                </c:pt>
                <c:pt idx="18711">
                  <c:v>510.71999999999969</c:v>
                </c:pt>
                <c:pt idx="18712">
                  <c:v>505.91999999999962</c:v>
                </c:pt>
                <c:pt idx="18713">
                  <c:v>501.76</c:v>
                </c:pt>
                <c:pt idx="18714">
                  <c:v>501.76</c:v>
                </c:pt>
                <c:pt idx="18715">
                  <c:v>498.88</c:v>
                </c:pt>
                <c:pt idx="18716">
                  <c:v>496</c:v>
                </c:pt>
                <c:pt idx="18717">
                  <c:v>496</c:v>
                </c:pt>
                <c:pt idx="18718">
                  <c:v>490.88</c:v>
                </c:pt>
                <c:pt idx="18719">
                  <c:v>486.71999999999969</c:v>
                </c:pt>
                <c:pt idx="18720">
                  <c:v>486.71999999999969</c:v>
                </c:pt>
                <c:pt idx="18721">
                  <c:v>485.76</c:v>
                </c:pt>
                <c:pt idx="18722">
                  <c:v>482.88</c:v>
                </c:pt>
                <c:pt idx="18723">
                  <c:v>482.88</c:v>
                </c:pt>
                <c:pt idx="18724">
                  <c:v>476.8</c:v>
                </c:pt>
                <c:pt idx="18725">
                  <c:v>476.8</c:v>
                </c:pt>
                <c:pt idx="18726">
                  <c:v>472</c:v>
                </c:pt>
                <c:pt idx="18727">
                  <c:v>468.8</c:v>
                </c:pt>
                <c:pt idx="18728">
                  <c:v>468.8</c:v>
                </c:pt>
                <c:pt idx="18729">
                  <c:v>461.76</c:v>
                </c:pt>
                <c:pt idx="18730">
                  <c:v>459.84000000000032</c:v>
                </c:pt>
                <c:pt idx="18731">
                  <c:v>459.84000000000032</c:v>
                </c:pt>
                <c:pt idx="18732">
                  <c:v>457.91999999999962</c:v>
                </c:pt>
                <c:pt idx="18733">
                  <c:v>454.71999999999969</c:v>
                </c:pt>
                <c:pt idx="18734">
                  <c:v>454.71999999999969</c:v>
                </c:pt>
                <c:pt idx="18735">
                  <c:v>449.91999999999962</c:v>
                </c:pt>
                <c:pt idx="18736">
                  <c:v>445.76</c:v>
                </c:pt>
                <c:pt idx="18737">
                  <c:v>445.76</c:v>
                </c:pt>
                <c:pt idx="18738">
                  <c:v>445.76</c:v>
                </c:pt>
                <c:pt idx="18739">
                  <c:v>442.88</c:v>
                </c:pt>
                <c:pt idx="18740">
                  <c:v>442.88</c:v>
                </c:pt>
                <c:pt idx="18741">
                  <c:v>440.96</c:v>
                </c:pt>
                <c:pt idx="18742">
                  <c:v>438.71999999999969</c:v>
                </c:pt>
                <c:pt idx="18743">
                  <c:v>438.71999999999969</c:v>
                </c:pt>
                <c:pt idx="18744">
                  <c:v>436.8</c:v>
                </c:pt>
                <c:pt idx="18745">
                  <c:v>435.84000000000032</c:v>
                </c:pt>
                <c:pt idx="18746">
                  <c:v>435.84000000000032</c:v>
                </c:pt>
                <c:pt idx="18747">
                  <c:v>433.91999999999962</c:v>
                </c:pt>
                <c:pt idx="18748">
                  <c:v>432</c:v>
                </c:pt>
                <c:pt idx="18749">
                  <c:v>432</c:v>
                </c:pt>
                <c:pt idx="18750">
                  <c:v>432</c:v>
                </c:pt>
                <c:pt idx="18751">
                  <c:v>430.71999999999969</c:v>
                </c:pt>
                <c:pt idx="18752">
                  <c:v>430.71999999999969</c:v>
                </c:pt>
                <c:pt idx="18753">
                  <c:v>429.76</c:v>
                </c:pt>
                <c:pt idx="18754">
                  <c:v>429.76</c:v>
                </c:pt>
                <c:pt idx="18755">
                  <c:v>429.76</c:v>
                </c:pt>
                <c:pt idx="18756">
                  <c:v>429.76</c:v>
                </c:pt>
                <c:pt idx="18757">
                  <c:v>427.84000000000032</c:v>
                </c:pt>
                <c:pt idx="18758">
                  <c:v>427.84000000000032</c:v>
                </c:pt>
                <c:pt idx="18759">
                  <c:v>426.88</c:v>
                </c:pt>
                <c:pt idx="18760">
                  <c:v>427.84000000000032</c:v>
                </c:pt>
                <c:pt idx="18761">
                  <c:v>427.84000000000032</c:v>
                </c:pt>
                <c:pt idx="18762">
                  <c:v>425.91999999999962</c:v>
                </c:pt>
                <c:pt idx="18763">
                  <c:v>425.91999999999962</c:v>
                </c:pt>
                <c:pt idx="18764">
                  <c:v>425.91999999999962</c:v>
                </c:pt>
                <c:pt idx="18765">
                  <c:v>424.96</c:v>
                </c:pt>
                <c:pt idx="18766">
                  <c:v>422.71999999999969</c:v>
                </c:pt>
                <c:pt idx="18767">
                  <c:v>422.71999999999969</c:v>
                </c:pt>
                <c:pt idx="18768">
                  <c:v>421.76</c:v>
                </c:pt>
                <c:pt idx="18769">
                  <c:v>419.84000000000032</c:v>
                </c:pt>
                <c:pt idx="18770">
                  <c:v>419.84000000000032</c:v>
                </c:pt>
                <c:pt idx="18771">
                  <c:v>419.84000000000032</c:v>
                </c:pt>
                <c:pt idx="18772">
                  <c:v>419.84000000000032</c:v>
                </c:pt>
                <c:pt idx="18773">
                  <c:v>419.84000000000032</c:v>
                </c:pt>
                <c:pt idx="18774">
                  <c:v>418.88</c:v>
                </c:pt>
                <c:pt idx="18775">
                  <c:v>417.91999999999962</c:v>
                </c:pt>
                <c:pt idx="18776">
                  <c:v>417.91999999999962</c:v>
                </c:pt>
                <c:pt idx="18777">
                  <c:v>417.91999999999962</c:v>
                </c:pt>
                <c:pt idx="18778">
                  <c:v>417.91999999999962</c:v>
                </c:pt>
                <c:pt idx="18779">
                  <c:v>417.91999999999962</c:v>
                </c:pt>
                <c:pt idx="18780">
                  <c:v>416.96</c:v>
                </c:pt>
                <c:pt idx="18781">
                  <c:v>417.91999999999962</c:v>
                </c:pt>
                <c:pt idx="18782">
                  <c:v>417.91999999999962</c:v>
                </c:pt>
                <c:pt idx="18783">
                  <c:v>418.88</c:v>
                </c:pt>
                <c:pt idx="18784">
                  <c:v>418.88</c:v>
                </c:pt>
                <c:pt idx="18785">
                  <c:v>418.88</c:v>
                </c:pt>
                <c:pt idx="18786">
                  <c:v>422.71999999999969</c:v>
                </c:pt>
                <c:pt idx="18787">
                  <c:v>424.96</c:v>
                </c:pt>
                <c:pt idx="18788">
                  <c:v>424.96</c:v>
                </c:pt>
                <c:pt idx="18789">
                  <c:v>425.91999999999962</c:v>
                </c:pt>
                <c:pt idx="18790">
                  <c:v>424.96</c:v>
                </c:pt>
                <c:pt idx="18791">
                  <c:v>424.96</c:v>
                </c:pt>
                <c:pt idx="18792">
                  <c:v>424.96</c:v>
                </c:pt>
                <c:pt idx="18793">
                  <c:v>424.96</c:v>
                </c:pt>
                <c:pt idx="18794">
                  <c:v>424.96</c:v>
                </c:pt>
                <c:pt idx="18795">
                  <c:v>424.96</c:v>
                </c:pt>
                <c:pt idx="18796">
                  <c:v>424</c:v>
                </c:pt>
                <c:pt idx="18797">
                  <c:v>454.71999999999969</c:v>
                </c:pt>
                <c:pt idx="18798">
                  <c:v>444.8</c:v>
                </c:pt>
                <c:pt idx="18799">
                  <c:v>453.76</c:v>
                </c:pt>
                <c:pt idx="18800">
                  <c:v>453.76</c:v>
                </c:pt>
                <c:pt idx="18801">
                  <c:v>473.91999999999962</c:v>
                </c:pt>
                <c:pt idx="18802">
                  <c:v>473.91999999999962</c:v>
                </c:pt>
                <c:pt idx="18803">
                  <c:v>522.88</c:v>
                </c:pt>
                <c:pt idx="18804">
                  <c:v>480.96</c:v>
                </c:pt>
                <c:pt idx="18805">
                  <c:v>472.96</c:v>
                </c:pt>
                <c:pt idx="18806">
                  <c:v>534.72</c:v>
                </c:pt>
                <c:pt idx="18807">
                  <c:v>472.96</c:v>
                </c:pt>
                <c:pt idx="18808">
                  <c:v>459.84000000000032</c:v>
                </c:pt>
                <c:pt idx="18809">
                  <c:v>512</c:v>
                </c:pt>
                <c:pt idx="18810">
                  <c:v>582.72</c:v>
                </c:pt>
                <c:pt idx="18811">
                  <c:v>602.88</c:v>
                </c:pt>
                <c:pt idx="18812">
                  <c:v>602.88</c:v>
                </c:pt>
                <c:pt idx="18813">
                  <c:v>608</c:v>
                </c:pt>
                <c:pt idx="18814">
                  <c:v>603.83999999999946</c:v>
                </c:pt>
                <c:pt idx="18815">
                  <c:v>593.91999999999996</c:v>
                </c:pt>
                <c:pt idx="18816">
                  <c:v>603.83999999999946</c:v>
                </c:pt>
                <c:pt idx="18817">
                  <c:v>603.83999999999946</c:v>
                </c:pt>
                <c:pt idx="18818">
                  <c:v>604.79999999999995</c:v>
                </c:pt>
                <c:pt idx="18819">
                  <c:v>604.79999999999995</c:v>
                </c:pt>
                <c:pt idx="18820">
                  <c:v>600</c:v>
                </c:pt>
                <c:pt idx="18821">
                  <c:v>600</c:v>
                </c:pt>
                <c:pt idx="18822">
                  <c:v>602.88</c:v>
                </c:pt>
                <c:pt idx="18823">
                  <c:v>603.83999999999946</c:v>
                </c:pt>
                <c:pt idx="18824">
                  <c:v>624</c:v>
                </c:pt>
                <c:pt idx="18825">
                  <c:v>592.95999999999947</c:v>
                </c:pt>
                <c:pt idx="18826">
                  <c:v>562.88</c:v>
                </c:pt>
                <c:pt idx="18827">
                  <c:v>552.95999999999947</c:v>
                </c:pt>
                <c:pt idx="18828">
                  <c:v>501.76</c:v>
                </c:pt>
                <c:pt idx="18829">
                  <c:v>491.84000000000032</c:v>
                </c:pt>
                <c:pt idx="18830">
                  <c:v>481.91999999999962</c:v>
                </c:pt>
                <c:pt idx="18831">
                  <c:v>481.91999999999962</c:v>
                </c:pt>
                <c:pt idx="18832">
                  <c:v>475.84000000000032</c:v>
                </c:pt>
                <c:pt idx="18833">
                  <c:v>467.84000000000032</c:v>
                </c:pt>
                <c:pt idx="18834">
                  <c:v>467.84000000000032</c:v>
                </c:pt>
                <c:pt idx="18835">
                  <c:v>457.91999999999962</c:v>
                </c:pt>
                <c:pt idx="18836">
                  <c:v>452.8</c:v>
                </c:pt>
                <c:pt idx="18837">
                  <c:v>452.8</c:v>
                </c:pt>
                <c:pt idx="18838">
                  <c:v>446.71999999999969</c:v>
                </c:pt>
                <c:pt idx="18839">
                  <c:v>440.96</c:v>
                </c:pt>
                <c:pt idx="18840">
                  <c:v>440.96</c:v>
                </c:pt>
                <c:pt idx="18841">
                  <c:v>440</c:v>
                </c:pt>
                <c:pt idx="18842">
                  <c:v>436.8</c:v>
                </c:pt>
                <c:pt idx="18843">
                  <c:v>436.8</c:v>
                </c:pt>
                <c:pt idx="18844">
                  <c:v>433.91999999999962</c:v>
                </c:pt>
                <c:pt idx="18845">
                  <c:v>432.96</c:v>
                </c:pt>
                <c:pt idx="18846">
                  <c:v>432.96</c:v>
                </c:pt>
                <c:pt idx="18847">
                  <c:v>433.91999999999962</c:v>
                </c:pt>
                <c:pt idx="18848">
                  <c:v>432</c:v>
                </c:pt>
                <c:pt idx="18849">
                  <c:v>432</c:v>
                </c:pt>
                <c:pt idx="18850">
                  <c:v>430.71999999999969</c:v>
                </c:pt>
                <c:pt idx="18851">
                  <c:v>432.96</c:v>
                </c:pt>
                <c:pt idx="18852">
                  <c:v>432.96</c:v>
                </c:pt>
                <c:pt idx="18853">
                  <c:v>432.96</c:v>
                </c:pt>
                <c:pt idx="18854">
                  <c:v>430.71999999999969</c:v>
                </c:pt>
                <c:pt idx="18855">
                  <c:v>430.71999999999969</c:v>
                </c:pt>
                <c:pt idx="18856">
                  <c:v>429.76</c:v>
                </c:pt>
                <c:pt idx="18857">
                  <c:v>428.8</c:v>
                </c:pt>
                <c:pt idx="18858">
                  <c:v>428.8</c:v>
                </c:pt>
                <c:pt idx="18859">
                  <c:v>427.84000000000032</c:v>
                </c:pt>
                <c:pt idx="18860">
                  <c:v>427.84000000000032</c:v>
                </c:pt>
                <c:pt idx="18861">
                  <c:v>427.84000000000032</c:v>
                </c:pt>
                <c:pt idx="18862">
                  <c:v>426.88</c:v>
                </c:pt>
                <c:pt idx="18863">
                  <c:v>424.96</c:v>
                </c:pt>
                <c:pt idx="18864">
                  <c:v>424.96</c:v>
                </c:pt>
                <c:pt idx="18865">
                  <c:v>424.96</c:v>
                </c:pt>
                <c:pt idx="18866">
                  <c:v>424.96</c:v>
                </c:pt>
                <c:pt idx="18867">
                  <c:v>424.96</c:v>
                </c:pt>
                <c:pt idx="18868">
                  <c:v>426.88</c:v>
                </c:pt>
                <c:pt idx="18869">
                  <c:v>424.96</c:v>
                </c:pt>
                <c:pt idx="18870">
                  <c:v>424.96</c:v>
                </c:pt>
                <c:pt idx="18871">
                  <c:v>424.96</c:v>
                </c:pt>
                <c:pt idx="18872">
                  <c:v>427.84000000000032</c:v>
                </c:pt>
                <c:pt idx="18873">
                  <c:v>427.84000000000032</c:v>
                </c:pt>
                <c:pt idx="18874">
                  <c:v>426.88</c:v>
                </c:pt>
                <c:pt idx="18875">
                  <c:v>427.84000000000032</c:v>
                </c:pt>
                <c:pt idx="18876">
                  <c:v>427.84000000000032</c:v>
                </c:pt>
                <c:pt idx="18877">
                  <c:v>426.88</c:v>
                </c:pt>
                <c:pt idx="18878">
                  <c:v>425.91999999999962</c:v>
                </c:pt>
                <c:pt idx="18879">
                  <c:v>425.91999999999962</c:v>
                </c:pt>
                <c:pt idx="18880">
                  <c:v>426.88</c:v>
                </c:pt>
                <c:pt idx="18881">
                  <c:v>424.96</c:v>
                </c:pt>
                <c:pt idx="18882">
                  <c:v>424.96</c:v>
                </c:pt>
                <c:pt idx="18883">
                  <c:v>424.96</c:v>
                </c:pt>
                <c:pt idx="18884">
                  <c:v>424.96</c:v>
                </c:pt>
                <c:pt idx="18885">
                  <c:v>424.96</c:v>
                </c:pt>
                <c:pt idx="18886">
                  <c:v>424</c:v>
                </c:pt>
                <c:pt idx="18887">
                  <c:v>424.96</c:v>
                </c:pt>
                <c:pt idx="18888">
                  <c:v>424.96</c:v>
                </c:pt>
                <c:pt idx="18889">
                  <c:v>422.71999999999969</c:v>
                </c:pt>
                <c:pt idx="18890">
                  <c:v>424</c:v>
                </c:pt>
                <c:pt idx="18891">
                  <c:v>424</c:v>
                </c:pt>
                <c:pt idx="18892">
                  <c:v>422.71999999999969</c:v>
                </c:pt>
                <c:pt idx="18893">
                  <c:v>420.8</c:v>
                </c:pt>
                <c:pt idx="18894">
                  <c:v>420.8</c:v>
                </c:pt>
                <c:pt idx="18895">
                  <c:v>420.8</c:v>
                </c:pt>
                <c:pt idx="18896">
                  <c:v>419.84000000000032</c:v>
                </c:pt>
                <c:pt idx="18897">
                  <c:v>419.84000000000032</c:v>
                </c:pt>
                <c:pt idx="18898">
                  <c:v>418.88</c:v>
                </c:pt>
                <c:pt idx="18899">
                  <c:v>418.88</c:v>
                </c:pt>
                <c:pt idx="18900">
                  <c:v>418.88</c:v>
                </c:pt>
                <c:pt idx="18901">
                  <c:v>418.88</c:v>
                </c:pt>
                <c:pt idx="18902">
                  <c:v>418.88</c:v>
                </c:pt>
                <c:pt idx="18903">
                  <c:v>418.88</c:v>
                </c:pt>
                <c:pt idx="18904">
                  <c:v>416.96</c:v>
                </c:pt>
                <c:pt idx="18905">
                  <c:v>416.96</c:v>
                </c:pt>
                <c:pt idx="18906">
                  <c:v>416.96</c:v>
                </c:pt>
                <c:pt idx="18907">
                  <c:v>418.88</c:v>
                </c:pt>
                <c:pt idx="18908">
                  <c:v>416.96</c:v>
                </c:pt>
                <c:pt idx="18909">
                  <c:v>416.96</c:v>
                </c:pt>
                <c:pt idx="18910">
                  <c:v>417.91999999999962</c:v>
                </c:pt>
                <c:pt idx="18911">
                  <c:v>416.96</c:v>
                </c:pt>
                <c:pt idx="18912">
                  <c:v>416.96</c:v>
                </c:pt>
                <c:pt idx="18913">
                  <c:v>417.91999999999962</c:v>
                </c:pt>
                <c:pt idx="18914">
                  <c:v>418.88</c:v>
                </c:pt>
                <c:pt idx="18915">
                  <c:v>418.88</c:v>
                </c:pt>
                <c:pt idx="18916">
                  <c:v>418.88</c:v>
                </c:pt>
                <c:pt idx="18917">
                  <c:v>419.84000000000032</c:v>
                </c:pt>
                <c:pt idx="18918">
                  <c:v>419.84000000000032</c:v>
                </c:pt>
                <c:pt idx="18919">
                  <c:v>420.8</c:v>
                </c:pt>
                <c:pt idx="18920">
                  <c:v>421.76</c:v>
                </c:pt>
                <c:pt idx="18921">
                  <c:v>421.76</c:v>
                </c:pt>
                <c:pt idx="18922">
                  <c:v>422.71999999999969</c:v>
                </c:pt>
                <c:pt idx="18923">
                  <c:v>421.76</c:v>
                </c:pt>
                <c:pt idx="18924">
                  <c:v>421.76</c:v>
                </c:pt>
                <c:pt idx="18925">
                  <c:v>422.71999999999969</c:v>
                </c:pt>
                <c:pt idx="18926">
                  <c:v>422.71999999999969</c:v>
                </c:pt>
                <c:pt idx="18927">
                  <c:v>422.71999999999969</c:v>
                </c:pt>
                <c:pt idx="18928">
                  <c:v>421.76</c:v>
                </c:pt>
                <c:pt idx="18929">
                  <c:v>421.76</c:v>
                </c:pt>
                <c:pt idx="18930">
                  <c:v>421.76</c:v>
                </c:pt>
                <c:pt idx="18931">
                  <c:v>421.76</c:v>
                </c:pt>
                <c:pt idx="18932">
                  <c:v>422.71999999999969</c:v>
                </c:pt>
                <c:pt idx="18933">
                  <c:v>422.71999999999969</c:v>
                </c:pt>
                <c:pt idx="18934">
                  <c:v>421.76</c:v>
                </c:pt>
                <c:pt idx="18935">
                  <c:v>421.76</c:v>
                </c:pt>
                <c:pt idx="18936">
                  <c:v>421.76</c:v>
                </c:pt>
                <c:pt idx="18937">
                  <c:v>420.8</c:v>
                </c:pt>
                <c:pt idx="18938">
                  <c:v>421.76</c:v>
                </c:pt>
                <c:pt idx="18939">
                  <c:v>421.76</c:v>
                </c:pt>
                <c:pt idx="18940">
                  <c:v>419.84000000000032</c:v>
                </c:pt>
                <c:pt idx="18941">
                  <c:v>418.88</c:v>
                </c:pt>
                <c:pt idx="18942">
                  <c:v>418.88</c:v>
                </c:pt>
                <c:pt idx="18943">
                  <c:v>417.91999999999962</c:v>
                </c:pt>
                <c:pt idx="18944">
                  <c:v>416</c:v>
                </c:pt>
                <c:pt idx="18945">
                  <c:v>416</c:v>
                </c:pt>
                <c:pt idx="18946">
                  <c:v>416.96</c:v>
                </c:pt>
                <c:pt idx="18947">
                  <c:v>416</c:v>
                </c:pt>
                <c:pt idx="18948">
                  <c:v>416</c:v>
                </c:pt>
                <c:pt idx="18949">
                  <c:v>416</c:v>
                </c:pt>
                <c:pt idx="18950">
                  <c:v>416</c:v>
                </c:pt>
                <c:pt idx="18951">
                  <c:v>416</c:v>
                </c:pt>
                <c:pt idx="18952">
                  <c:v>416</c:v>
                </c:pt>
                <c:pt idx="18953">
                  <c:v>416</c:v>
                </c:pt>
                <c:pt idx="18954">
                  <c:v>416</c:v>
                </c:pt>
                <c:pt idx="18955">
                  <c:v>414.71999999999969</c:v>
                </c:pt>
                <c:pt idx="18956">
                  <c:v>412.8</c:v>
                </c:pt>
                <c:pt idx="18957">
                  <c:v>412.8</c:v>
                </c:pt>
                <c:pt idx="18958">
                  <c:v>412.8</c:v>
                </c:pt>
                <c:pt idx="18959">
                  <c:v>411.84000000000032</c:v>
                </c:pt>
                <c:pt idx="18960">
                  <c:v>411.84000000000032</c:v>
                </c:pt>
                <c:pt idx="18961">
                  <c:v>412.8</c:v>
                </c:pt>
                <c:pt idx="18962">
                  <c:v>410.88</c:v>
                </c:pt>
                <c:pt idx="18963">
                  <c:v>410.88</c:v>
                </c:pt>
                <c:pt idx="18964">
                  <c:v>410.88</c:v>
                </c:pt>
                <c:pt idx="18965">
                  <c:v>409.91999999999962</c:v>
                </c:pt>
                <c:pt idx="18966">
                  <c:v>409.91999999999962</c:v>
                </c:pt>
                <c:pt idx="18967">
                  <c:v>410.88</c:v>
                </c:pt>
                <c:pt idx="18968">
                  <c:v>409.91999999999962</c:v>
                </c:pt>
                <c:pt idx="18969">
                  <c:v>409.91999999999962</c:v>
                </c:pt>
                <c:pt idx="18970">
                  <c:v>409.91999999999962</c:v>
                </c:pt>
                <c:pt idx="18971">
                  <c:v>408.96</c:v>
                </c:pt>
                <c:pt idx="18972">
                  <c:v>408.96</c:v>
                </c:pt>
                <c:pt idx="18973">
                  <c:v>408.96</c:v>
                </c:pt>
                <c:pt idx="18974">
                  <c:v>408.96</c:v>
                </c:pt>
                <c:pt idx="18975">
                  <c:v>408.96</c:v>
                </c:pt>
                <c:pt idx="18976">
                  <c:v>410.88</c:v>
                </c:pt>
                <c:pt idx="18977">
                  <c:v>409.91999999999962</c:v>
                </c:pt>
                <c:pt idx="18978">
                  <c:v>409.91999999999962</c:v>
                </c:pt>
                <c:pt idx="18979">
                  <c:v>410.88</c:v>
                </c:pt>
                <c:pt idx="18980">
                  <c:v>410.88</c:v>
                </c:pt>
                <c:pt idx="18981">
                  <c:v>410.88</c:v>
                </c:pt>
                <c:pt idx="18982">
                  <c:v>410.88</c:v>
                </c:pt>
                <c:pt idx="18983">
                  <c:v>410.88</c:v>
                </c:pt>
                <c:pt idx="18984">
                  <c:v>410.88</c:v>
                </c:pt>
                <c:pt idx="18985">
                  <c:v>410.88</c:v>
                </c:pt>
                <c:pt idx="18986">
                  <c:v>410.88</c:v>
                </c:pt>
                <c:pt idx="18987">
                  <c:v>410.88</c:v>
                </c:pt>
                <c:pt idx="18988">
                  <c:v>412.8</c:v>
                </c:pt>
                <c:pt idx="18989">
                  <c:v>410.88</c:v>
                </c:pt>
                <c:pt idx="18990">
                  <c:v>410.88</c:v>
                </c:pt>
                <c:pt idx="18991">
                  <c:v>411.84000000000032</c:v>
                </c:pt>
                <c:pt idx="18992">
                  <c:v>413.76</c:v>
                </c:pt>
                <c:pt idx="18993">
                  <c:v>413.76</c:v>
                </c:pt>
                <c:pt idx="18994">
                  <c:v>412.8</c:v>
                </c:pt>
                <c:pt idx="18995">
                  <c:v>412.8</c:v>
                </c:pt>
                <c:pt idx="18996">
                  <c:v>412.8</c:v>
                </c:pt>
                <c:pt idx="18997">
                  <c:v>411.84000000000032</c:v>
                </c:pt>
                <c:pt idx="18998">
                  <c:v>412.8</c:v>
                </c:pt>
                <c:pt idx="18999">
                  <c:v>412.8</c:v>
                </c:pt>
                <c:pt idx="19000">
                  <c:v>412.8</c:v>
                </c:pt>
                <c:pt idx="19001">
                  <c:v>413.76</c:v>
                </c:pt>
                <c:pt idx="19002">
                  <c:v>413.76</c:v>
                </c:pt>
                <c:pt idx="19003">
                  <c:v>412.8</c:v>
                </c:pt>
                <c:pt idx="19004">
                  <c:v>411.84000000000032</c:v>
                </c:pt>
                <c:pt idx="19005">
                  <c:v>411.84000000000032</c:v>
                </c:pt>
                <c:pt idx="19006">
                  <c:v>411.84000000000032</c:v>
                </c:pt>
                <c:pt idx="19007">
                  <c:v>412.8</c:v>
                </c:pt>
                <c:pt idx="19008">
                  <c:v>412.8</c:v>
                </c:pt>
                <c:pt idx="19009">
                  <c:v>412.8</c:v>
                </c:pt>
                <c:pt idx="19010">
                  <c:v>413.76</c:v>
                </c:pt>
                <c:pt idx="19011">
                  <c:v>413.76</c:v>
                </c:pt>
                <c:pt idx="19012">
                  <c:v>413.76</c:v>
                </c:pt>
                <c:pt idx="19013">
                  <c:v>412.8</c:v>
                </c:pt>
                <c:pt idx="19014">
                  <c:v>412.8</c:v>
                </c:pt>
                <c:pt idx="19015">
                  <c:v>413.76</c:v>
                </c:pt>
                <c:pt idx="19016">
                  <c:v>414.71999999999969</c:v>
                </c:pt>
                <c:pt idx="19017">
                  <c:v>414.71999999999969</c:v>
                </c:pt>
                <c:pt idx="19018">
                  <c:v>416</c:v>
                </c:pt>
                <c:pt idx="19019">
                  <c:v>414.71999999999969</c:v>
                </c:pt>
                <c:pt idx="19020">
                  <c:v>414.71999999999969</c:v>
                </c:pt>
                <c:pt idx="19021">
                  <c:v>414.71999999999969</c:v>
                </c:pt>
                <c:pt idx="19022">
                  <c:v>413.76</c:v>
                </c:pt>
                <c:pt idx="19023">
                  <c:v>413.76</c:v>
                </c:pt>
                <c:pt idx="19024">
                  <c:v>414.71999999999969</c:v>
                </c:pt>
                <c:pt idx="19025">
                  <c:v>416</c:v>
                </c:pt>
                <c:pt idx="19026">
                  <c:v>416</c:v>
                </c:pt>
                <c:pt idx="19027">
                  <c:v>416.96</c:v>
                </c:pt>
                <c:pt idx="19028">
                  <c:v>414.71999999999969</c:v>
                </c:pt>
                <c:pt idx="19029">
                  <c:v>414.71999999999969</c:v>
                </c:pt>
                <c:pt idx="19030">
                  <c:v>414.71999999999969</c:v>
                </c:pt>
                <c:pt idx="19031">
                  <c:v>416.96</c:v>
                </c:pt>
                <c:pt idx="19032">
                  <c:v>416.96</c:v>
                </c:pt>
                <c:pt idx="19033">
                  <c:v>416</c:v>
                </c:pt>
                <c:pt idx="19034">
                  <c:v>416</c:v>
                </c:pt>
                <c:pt idx="19035">
                  <c:v>416</c:v>
                </c:pt>
                <c:pt idx="19036">
                  <c:v>416.96</c:v>
                </c:pt>
                <c:pt idx="19037">
                  <c:v>417.91999999999962</c:v>
                </c:pt>
                <c:pt idx="19038">
                  <c:v>417.91999999999962</c:v>
                </c:pt>
                <c:pt idx="19039">
                  <c:v>416.96</c:v>
                </c:pt>
                <c:pt idx="19040">
                  <c:v>417.91999999999962</c:v>
                </c:pt>
                <c:pt idx="19041">
                  <c:v>417.91999999999962</c:v>
                </c:pt>
                <c:pt idx="19042">
                  <c:v>417.91999999999962</c:v>
                </c:pt>
                <c:pt idx="19043">
                  <c:v>416.96</c:v>
                </c:pt>
                <c:pt idx="19044">
                  <c:v>416.96</c:v>
                </c:pt>
                <c:pt idx="19045">
                  <c:v>416.96</c:v>
                </c:pt>
                <c:pt idx="19046">
                  <c:v>419.84000000000032</c:v>
                </c:pt>
                <c:pt idx="19047">
                  <c:v>419.84000000000032</c:v>
                </c:pt>
                <c:pt idx="19048">
                  <c:v>420.8</c:v>
                </c:pt>
                <c:pt idx="19049">
                  <c:v>422.71999999999969</c:v>
                </c:pt>
                <c:pt idx="19050">
                  <c:v>422.71999999999969</c:v>
                </c:pt>
                <c:pt idx="19051">
                  <c:v>422.71999999999969</c:v>
                </c:pt>
                <c:pt idx="19052">
                  <c:v>425.91999999999962</c:v>
                </c:pt>
                <c:pt idx="19053">
                  <c:v>425.91999999999962</c:v>
                </c:pt>
                <c:pt idx="19054">
                  <c:v>426.88</c:v>
                </c:pt>
                <c:pt idx="19055">
                  <c:v>427.84000000000032</c:v>
                </c:pt>
                <c:pt idx="19056">
                  <c:v>448</c:v>
                </c:pt>
                <c:pt idx="19057">
                  <c:v>458.88</c:v>
                </c:pt>
                <c:pt idx="19058">
                  <c:v>438.71999999999969</c:v>
                </c:pt>
                <c:pt idx="19059">
                  <c:v>435.84000000000032</c:v>
                </c:pt>
                <c:pt idx="19060">
                  <c:v>435.84000000000032</c:v>
                </c:pt>
                <c:pt idx="19061">
                  <c:v>432.96</c:v>
                </c:pt>
                <c:pt idx="19062">
                  <c:v>440</c:v>
                </c:pt>
                <c:pt idx="19063">
                  <c:v>440</c:v>
                </c:pt>
                <c:pt idx="19064">
                  <c:v>445.76</c:v>
                </c:pt>
                <c:pt idx="19065">
                  <c:v>496.96</c:v>
                </c:pt>
                <c:pt idx="19066">
                  <c:v>517.76</c:v>
                </c:pt>
                <c:pt idx="19067">
                  <c:v>528</c:v>
                </c:pt>
                <c:pt idx="19068">
                  <c:v>557.76</c:v>
                </c:pt>
                <c:pt idx="19069">
                  <c:v>597.76</c:v>
                </c:pt>
                <c:pt idx="19070">
                  <c:v>628.79999999999995</c:v>
                </c:pt>
                <c:pt idx="19071">
                  <c:v>649.91999999999996</c:v>
                </c:pt>
                <c:pt idx="19072">
                  <c:v>670.72</c:v>
                </c:pt>
                <c:pt idx="19073">
                  <c:v>650.88</c:v>
                </c:pt>
                <c:pt idx="19074">
                  <c:v>660.48</c:v>
                </c:pt>
                <c:pt idx="19075">
                  <c:v>686.72</c:v>
                </c:pt>
                <c:pt idx="19076">
                  <c:v>884.48</c:v>
                </c:pt>
                <c:pt idx="19077">
                  <c:v>992</c:v>
                </c:pt>
                <c:pt idx="19078">
                  <c:v>669.43999999999949</c:v>
                </c:pt>
                <c:pt idx="19079">
                  <c:v>658.56</c:v>
                </c:pt>
                <c:pt idx="19080">
                  <c:v>708.48</c:v>
                </c:pt>
                <c:pt idx="19081">
                  <c:v>768.64</c:v>
                </c:pt>
                <c:pt idx="19082">
                  <c:v>839.68000000000052</c:v>
                </c:pt>
                <c:pt idx="19083">
                  <c:v>776.95999999999947</c:v>
                </c:pt>
                <c:pt idx="19084">
                  <c:v>674.56</c:v>
                </c:pt>
                <c:pt idx="19085">
                  <c:v>709.76</c:v>
                </c:pt>
                <c:pt idx="19086">
                  <c:v>708.48</c:v>
                </c:pt>
                <c:pt idx="19087">
                  <c:v>813.43999999999949</c:v>
                </c:pt>
                <c:pt idx="19088">
                  <c:v>782.72</c:v>
                </c:pt>
                <c:pt idx="19089">
                  <c:v>698.88</c:v>
                </c:pt>
                <c:pt idx="19090">
                  <c:v>738.56</c:v>
                </c:pt>
                <c:pt idx="19091">
                  <c:v>810.88</c:v>
                </c:pt>
                <c:pt idx="19092">
                  <c:v>832</c:v>
                </c:pt>
                <c:pt idx="19093">
                  <c:v>862.72</c:v>
                </c:pt>
                <c:pt idx="19094">
                  <c:v>939.52</c:v>
                </c:pt>
                <c:pt idx="19095">
                  <c:v>938.88</c:v>
                </c:pt>
                <c:pt idx="19096">
                  <c:v>1044.48</c:v>
                </c:pt>
                <c:pt idx="19097">
                  <c:v>960</c:v>
                </c:pt>
                <c:pt idx="19098">
                  <c:v>978.56</c:v>
                </c:pt>
                <c:pt idx="19099">
                  <c:v>1434.8799999999999</c:v>
                </c:pt>
                <c:pt idx="19100">
                  <c:v>1100.8</c:v>
                </c:pt>
                <c:pt idx="19101">
                  <c:v>901.76</c:v>
                </c:pt>
                <c:pt idx="19102">
                  <c:v>774.4</c:v>
                </c:pt>
                <c:pt idx="19103">
                  <c:v>774.4</c:v>
                </c:pt>
                <c:pt idx="19104">
                  <c:v>836.48</c:v>
                </c:pt>
                <c:pt idx="19105">
                  <c:v>813.43999999999949</c:v>
                </c:pt>
                <c:pt idx="19106">
                  <c:v>809.6</c:v>
                </c:pt>
                <c:pt idx="19107">
                  <c:v>797.43999999999949</c:v>
                </c:pt>
                <c:pt idx="19108">
                  <c:v>845.43999999999949</c:v>
                </c:pt>
                <c:pt idx="19109">
                  <c:v>827.52</c:v>
                </c:pt>
                <c:pt idx="19110">
                  <c:v>912</c:v>
                </c:pt>
                <c:pt idx="19111">
                  <c:v>928.64</c:v>
                </c:pt>
                <c:pt idx="19112">
                  <c:v>1032.96</c:v>
                </c:pt>
                <c:pt idx="19113">
                  <c:v>899.83999999999946</c:v>
                </c:pt>
                <c:pt idx="19114">
                  <c:v>900.48</c:v>
                </c:pt>
                <c:pt idx="19115">
                  <c:v>913.92</c:v>
                </c:pt>
                <c:pt idx="19116">
                  <c:v>811.52</c:v>
                </c:pt>
                <c:pt idx="19117">
                  <c:v>841.6</c:v>
                </c:pt>
                <c:pt idx="19118">
                  <c:v>832.64</c:v>
                </c:pt>
                <c:pt idx="19119">
                  <c:v>811.52</c:v>
                </c:pt>
                <c:pt idx="19120">
                  <c:v>841.6</c:v>
                </c:pt>
                <c:pt idx="19121">
                  <c:v>821.76</c:v>
                </c:pt>
                <c:pt idx="19122">
                  <c:v>832</c:v>
                </c:pt>
                <c:pt idx="19123">
                  <c:v>821.76</c:v>
                </c:pt>
                <c:pt idx="19124">
                  <c:v>821.76</c:v>
                </c:pt>
                <c:pt idx="19125">
                  <c:v>811.52</c:v>
                </c:pt>
                <c:pt idx="19126">
                  <c:v>812.8</c:v>
                </c:pt>
                <c:pt idx="19127">
                  <c:v>772.48</c:v>
                </c:pt>
                <c:pt idx="19128">
                  <c:v>752.64</c:v>
                </c:pt>
                <c:pt idx="19129">
                  <c:v>712.95999999999947</c:v>
                </c:pt>
                <c:pt idx="19130">
                  <c:v>702.72</c:v>
                </c:pt>
                <c:pt idx="19131">
                  <c:v>692.48</c:v>
                </c:pt>
                <c:pt idx="19132">
                  <c:v>682.88</c:v>
                </c:pt>
                <c:pt idx="19133">
                  <c:v>672.64</c:v>
                </c:pt>
                <c:pt idx="19134">
                  <c:v>662.4</c:v>
                </c:pt>
                <c:pt idx="19135">
                  <c:v>652.79999999999995</c:v>
                </c:pt>
                <c:pt idx="19136">
                  <c:v>632.95999999999947</c:v>
                </c:pt>
                <c:pt idx="19137">
                  <c:v>622.72</c:v>
                </c:pt>
                <c:pt idx="19138">
                  <c:v>612.79999999999995</c:v>
                </c:pt>
                <c:pt idx="19139">
                  <c:v>602.88</c:v>
                </c:pt>
                <c:pt idx="19140">
                  <c:v>592.95999999999947</c:v>
                </c:pt>
                <c:pt idx="19141">
                  <c:v>584</c:v>
                </c:pt>
                <c:pt idx="19142">
                  <c:v>573.76</c:v>
                </c:pt>
                <c:pt idx="19143">
                  <c:v>569.91999999999996</c:v>
                </c:pt>
                <c:pt idx="19144">
                  <c:v>569.91999999999996</c:v>
                </c:pt>
                <c:pt idx="19145">
                  <c:v>560</c:v>
                </c:pt>
                <c:pt idx="19146">
                  <c:v>556.79999999999995</c:v>
                </c:pt>
                <c:pt idx="19147">
                  <c:v>556.79999999999995</c:v>
                </c:pt>
                <c:pt idx="19148">
                  <c:v>555.83999999999946</c:v>
                </c:pt>
                <c:pt idx="19149">
                  <c:v>545.91999999999996</c:v>
                </c:pt>
                <c:pt idx="19150">
                  <c:v>536</c:v>
                </c:pt>
                <c:pt idx="19151">
                  <c:v>529.91999999999996</c:v>
                </c:pt>
                <c:pt idx="19152">
                  <c:v>520</c:v>
                </c:pt>
                <c:pt idx="19153">
                  <c:v>520</c:v>
                </c:pt>
                <c:pt idx="19154">
                  <c:v>510.71999999999969</c:v>
                </c:pt>
                <c:pt idx="19155">
                  <c:v>510.71999999999969</c:v>
                </c:pt>
                <c:pt idx="19156">
                  <c:v>504.96</c:v>
                </c:pt>
                <c:pt idx="19157">
                  <c:v>496.96</c:v>
                </c:pt>
                <c:pt idx="19158">
                  <c:v>496.96</c:v>
                </c:pt>
                <c:pt idx="19159">
                  <c:v>492.8</c:v>
                </c:pt>
                <c:pt idx="19160">
                  <c:v>488</c:v>
                </c:pt>
                <c:pt idx="19161">
                  <c:v>488</c:v>
                </c:pt>
                <c:pt idx="19162">
                  <c:v>483.84000000000032</c:v>
                </c:pt>
                <c:pt idx="19163">
                  <c:v>476.8</c:v>
                </c:pt>
                <c:pt idx="19164">
                  <c:v>476.8</c:v>
                </c:pt>
                <c:pt idx="19165">
                  <c:v>472</c:v>
                </c:pt>
                <c:pt idx="19166">
                  <c:v>468.8</c:v>
                </c:pt>
                <c:pt idx="19167">
                  <c:v>468.8</c:v>
                </c:pt>
                <c:pt idx="19168">
                  <c:v>462.71999999999969</c:v>
                </c:pt>
                <c:pt idx="19169">
                  <c:v>460.8</c:v>
                </c:pt>
                <c:pt idx="19170">
                  <c:v>460.8</c:v>
                </c:pt>
                <c:pt idx="19171">
                  <c:v>456</c:v>
                </c:pt>
                <c:pt idx="19172">
                  <c:v>453.76</c:v>
                </c:pt>
                <c:pt idx="19173">
                  <c:v>453.76</c:v>
                </c:pt>
                <c:pt idx="19174">
                  <c:v>453.76</c:v>
                </c:pt>
                <c:pt idx="19175">
                  <c:v>450.88</c:v>
                </c:pt>
                <c:pt idx="19176">
                  <c:v>450.88</c:v>
                </c:pt>
                <c:pt idx="19177">
                  <c:v>448.96</c:v>
                </c:pt>
                <c:pt idx="19178">
                  <c:v>446.71999999999969</c:v>
                </c:pt>
                <c:pt idx="19179">
                  <c:v>446.71999999999969</c:v>
                </c:pt>
                <c:pt idx="19180">
                  <c:v>446.71999999999969</c:v>
                </c:pt>
                <c:pt idx="19181">
                  <c:v>445.76</c:v>
                </c:pt>
                <c:pt idx="19182">
                  <c:v>445.76</c:v>
                </c:pt>
                <c:pt idx="19183">
                  <c:v>443.84000000000032</c:v>
                </c:pt>
                <c:pt idx="19184">
                  <c:v>440.96</c:v>
                </c:pt>
                <c:pt idx="19185">
                  <c:v>440.96</c:v>
                </c:pt>
                <c:pt idx="19186">
                  <c:v>438.71999999999969</c:v>
                </c:pt>
                <c:pt idx="19187">
                  <c:v>441.91999999999962</c:v>
                </c:pt>
                <c:pt idx="19188">
                  <c:v>441.91999999999962</c:v>
                </c:pt>
                <c:pt idx="19189">
                  <c:v>438.71999999999969</c:v>
                </c:pt>
                <c:pt idx="19190">
                  <c:v>440</c:v>
                </c:pt>
                <c:pt idx="19191">
                  <c:v>440</c:v>
                </c:pt>
                <c:pt idx="19192">
                  <c:v>440</c:v>
                </c:pt>
                <c:pt idx="19193">
                  <c:v>441.91999999999962</c:v>
                </c:pt>
                <c:pt idx="19194">
                  <c:v>441.91999999999962</c:v>
                </c:pt>
                <c:pt idx="19195">
                  <c:v>442.88</c:v>
                </c:pt>
                <c:pt idx="19196">
                  <c:v>440.96</c:v>
                </c:pt>
                <c:pt idx="19197">
                  <c:v>440.96</c:v>
                </c:pt>
                <c:pt idx="19198">
                  <c:v>441.91999999999962</c:v>
                </c:pt>
                <c:pt idx="19199">
                  <c:v>442.88</c:v>
                </c:pt>
                <c:pt idx="19200">
                  <c:v>442.88</c:v>
                </c:pt>
                <c:pt idx="19201">
                  <c:v>442.88</c:v>
                </c:pt>
                <c:pt idx="19202">
                  <c:v>446.71999999999969</c:v>
                </c:pt>
                <c:pt idx="19203">
                  <c:v>477.76</c:v>
                </c:pt>
                <c:pt idx="19204">
                  <c:v>457.91999999999962</c:v>
                </c:pt>
                <c:pt idx="19205">
                  <c:v>448</c:v>
                </c:pt>
                <c:pt idx="19206">
                  <c:v>446.71999999999969</c:v>
                </c:pt>
                <c:pt idx="19207">
                  <c:v>446.71999999999969</c:v>
                </c:pt>
                <c:pt idx="19208">
                  <c:v>449.91999999999962</c:v>
                </c:pt>
                <c:pt idx="19209">
                  <c:v>459.84000000000032</c:v>
                </c:pt>
                <c:pt idx="19210">
                  <c:v>459.84000000000032</c:v>
                </c:pt>
                <c:pt idx="19211">
                  <c:v>466.88</c:v>
                </c:pt>
                <c:pt idx="19212">
                  <c:v>486.71999999999969</c:v>
                </c:pt>
                <c:pt idx="19213">
                  <c:v>526.72</c:v>
                </c:pt>
                <c:pt idx="19214">
                  <c:v>576.95999999999947</c:v>
                </c:pt>
                <c:pt idx="19215">
                  <c:v>637.76</c:v>
                </c:pt>
                <c:pt idx="19216">
                  <c:v>689.92</c:v>
                </c:pt>
                <c:pt idx="19217">
                  <c:v>668.8</c:v>
                </c:pt>
                <c:pt idx="19218">
                  <c:v>648.95999999999947</c:v>
                </c:pt>
                <c:pt idx="19219">
                  <c:v>595.83999999999946</c:v>
                </c:pt>
                <c:pt idx="19220">
                  <c:v>601.91999999999996</c:v>
                </c:pt>
                <c:pt idx="19221">
                  <c:v>633.91999999999996</c:v>
                </c:pt>
                <c:pt idx="19222">
                  <c:v>643.83999999999946</c:v>
                </c:pt>
                <c:pt idx="19223">
                  <c:v>653.76</c:v>
                </c:pt>
                <c:pt idx="19224">
                  <c:v>985.6</c:v>
                </c:pt>
                <c:pt idx="19225">
                  <c:v>897.92</c:v>
                </c:pt>
                <c:pt idx="19226">
                  <c:v>740.48</c:v>
                </c:pt>
                <c:pt idx="19227">
                  <c:v>723.83999999999946</c:v>
                </c:pt>
                <c:pt idx="19228">
                  <c:v>713.6</c:v>
                </c:pt>
                <c:pt idx="19229">
                  <c:v>787.83999999999946</c:v>
                </c:pt>
                <c:pt idx="19230">
                  <c:v>808.95999999999947</c:v>
                </c:pt>
                <c:pt idx="19231">
                  <c:v>1472</c:v>
                </c:pt>
                <c:pt idx="19232">
                  <c:v>896</c:v>
                </c:pt>
                <c:pt idx="19233">
                  <c:v>750.72</c:v>
                </c:pt>
                <c:pt idx="19234">
                  <c:v>720</c:v>
                </c:pt>
                <c:pt idx="19235">
                  <c:v>979.83999999999946</c:v>
                </c:pt>
                <c:pt idx="19236">
                  <c:v>835.83999999999946</c:v>
                </c:pt>
                <c:pt idx="19237">
                  <c:v>807.68000000000052</c:v>
                </c:pt>
                <c:pt idx="19238">
                  <c:v>736</c:v>
                </c:pt>
                <c:pt idx="19239">
                  <c:v>754.56</c:v>
                </c:pt>
                <c:pt idx="19240">
                  <c:v>740.48</c:v>
                </c:pt>
                <c:pt idx="19241">
                  <c:v>741.76</c:v>
                </c:pt>
                <c:pt idx="19242">
                  <c:v>792.95999999999947</c:v>
                </c:pt>
                <c:pt idx="19243">
                  <c:v>803.83999999999946</c:v>
                </c:pt>
                <c:pt idx="19244">
                  <c:v>995.83999999999946</c:v>
                </c:pt>
                <c:pt idx="19245">
                  <c:v>864.64</c:v>
                </c:pt>
                <c:pt idx="19246">
                  <c:v>1105.92</c:v>
                </c:pt>
                <c:pt idx="19247">
                  <c:v>923.52</c:v>
                </c:pt>
                <c:pt idx="19248">
                  <c:v>883.83999999999946</c:v>
                </c:pt>
                <c:pt idx="19249">
                  <c:v>1008</c:v>
                </c:pt>
                <c:pt idx="19250">
                  <c:v>932.48</c:v>
                </c:pt>
                <c:pt idx="19251">
                  <c:v>1102.72</c:v>
                </c:pt>
                <c:pt idx="19252">
                  <c:v>1309.44</c:v>
                </c:pt>
                <c:pt idx="19253">
                  <c:v>786.56</c:v>
                </c:pt>
                <c:pt idx="19254">
                  <c:v>797.43999999999949</c:v>
                </c:pt>
                <c:pt idx="19255">
                  <c:v>745.6</c:v>
                </c:pt>
                <c:pt idx="19256">
                  <c:v>736</c:v>
                </c:pt>
                <c:pt idx="19257">
                  <c:v>663.68000000000052</c:v>
                </c:pt>
                <c:pt idx="19258">
                  <c:v>643.83999999999946</c:v>
                </c:pt>
                <c:pt idx="19259">
                  <c:v>633.91999999999996</c:v>
                </c:pt>
                <c:pt idx="19260">
                  <c:v>624</c:v>
                </c:pt>
                <c:pt idx="19261">
                  <c:v>613.76</c:v>
                </c:pt>
                <c:pt idx="19262">
                  <c:v>603.83999999999946</c:v>
                </c:pt>
                <c:pt idx="19263">
                  <c:v>597.76</c:v>
                </c:pt>
                <c:pt idx="19264">
                  <c:v>587.83999999999946</c:v>
                </c:pt>
                <c:pt idx="19265">
                  <c:v>577.91999999999996</c:v>
                </c:pt>
                <c:pt idx="19266">
                  <c:v>573.76</c:v>
                </c:pt>
                <c:pt idx="19267">
                  <c:v>573.76</c:v>
                </c:pt>
                <c:pt idx="19268">
                  <c:v>564.79999999999995</c:v>
                </c:pt>
                <c:pt idx="19269">
                  <c:v>563.83999999999946</c:v>
                </c:pt>
                <c:pt idx="19270">
                  <c:v>563.83999999999946</c:v>
                </c:pt>
                <c:pt idx="19271">
                  <c:v>556.79999999999995</c:v>
                </c:pt>
                <c:pt idx="19272">
                  <c:v>546.88</c:v>
                </c:pt>
                <c:pt idx="19273">
                  <c:v>538.88</c:v>
                </c:pt>
                <c:pt idx="19274">
                  <c:v>538.88</c:v>
                </c:pt>
                <c:pt idx="19275">
                  <c:v>528.95999999999947</c:v>
                </c:pt>
                <c:pt idx="19276">
                  <c:v>524.79999999999995</c:v>
                </c:pt>
                <c:pt idx="19277">
                  <c:v>524.79999999999995</c:v>
                </c:pt>
                <c:pt idx="19278">
                  <c:v>515.83999999999946</c:v>
                </c:pt>
                <c:pt idx="19279">
                  <c:v>508.8</c:v>
                </c:pt>
                <c:pt idx="19280">
                  <c:v>508.8</c:v>
                </c:pt>
                <c:pt idx="19281">
                  <c:v>505.91999999999962</c:v>
                </c:pt>
                <c:pt idx="19282">
                  <c:v>498.88</c:v>
                </c:pt>
                <c:pt idx="19283">
                  <c:v>498.88</c:v>
                </c:pt>
                <c:pt idx="19284">
                  <c:v>491.84000000000032</c:v>
                </c:pt>
                <c:pt idx="19285">
                  <c:v>482.88</c:v>
                </c:pt>
                <c:pt idx="19286">
                  <c:v>482.88</c:v>
                </c:pt>
                <c:pt idx="19287">
                  <c:v>481.91999999999962</c:v>
                </c:pt>
                <c:pt idx="19288">
                  <c:v>473.91999999999962</c:v>
                </c:pt>
                <c:pt idx="19289">
                  <c:v>473.91999999999962</c:v>
                </c:pt>
                <c:pt idx="19290">
                  <c:v>472</c:v>
                </c:pt>
                <c:pt idx="19291">
                  <c:v>467.84000000000032</c:v>
                </c:pt>
                <c:pt idx="19292">
                  <c:v>467.84000000000032</c:v>
                </c:pt>
                <c:pt idx="19293">
                  <c:v>462.71999999999969</c:v>
                </c:pt>
                <c:pt idx="19294">
                  <c:v>460.8</c:v>
                </c:pt>
                <c:pt idx="19295">
                  <c:v>460.8</c:v>
                </c:pt>
                <c:pt idx="19296">
                  <c:v>456.96</c:v>
                </c:pt>
                <c:pt idx="19297">
                  <c:v>456.96</c:v>
                </c:pt>
                <c:pt idx="19298">
                  <c:v>456.96</c:v>
                </c:pt>
                <c:pt idx="19299">
                  <c:v>452.8</c:v>
                </c:pt>
                <c:pt idx="19300">
                  <c:v>452.8</c:v>
                </c:pt>
                <c:pt idx="19301">
                  <c:v>452.8</c:v>
                </c:pt>
                <c:pt idx="19302">
                  <c:v>451.84000000000032</c:v>
                </c:pt>
                <c:pt idx="19303">
                  <c:v>448.96</c:v>
                </c:pt>
                <c:pt idx="19304">
                  <c:v>448.96</c:v>
                </c:pt>
                <c:pt idx="19305">
                  <c:v>448.96</c:v>
                </c:pt>
                <c:pt idx="19306">
                  <c:v>445.76</c:v>
                </c:pt>
                <c:pt idx="19307">
                  <c:v>445.76</c:v>
                </c:pt>
                <c:pt idx="19308">
                  <c:v>445.76</c:v>
                </c:pt>
                <c:pt idx="19309">
                  <c:v>444.8</c:v>
                </c:pt>
                <c:pt idx="19310">
                  <c:v>444.8</c:v>
                </c:pt>
                <c:pt idx="19311">
                  <c:v>441.91999999999962</c:v>
                </c:pt>
                <c:pt idx="19312">
                  <c:v>438.71999999999969</c:v>
                </c:pt>
                <c:pt idx="19313">
                  <c:v>438.71999999999969</c:v>
                </c:pt>
                <c:pt idx="19314">
                  <c:v>438.71999999999969</c:v>
                </c:pt>
                <c:pt idx="19315">
                  <c:v>436.8</c:v>
                </c:pt>
                <c:pt idx="19316">
                  <c:v>436.8</c:v>
                </c:pt>
                <c:pt idx="19317">
                  <c:v>435.84000000000032</c:v>
                </c:pt>
                <c:pt idx="19318">
                  <c:v>435.84000000000032</c:v>
                </c:pt>
                <c:pt idx="19319">
                  <c:v>435.84000000000032</c:v>
                </c:pt>
                <c:pt idx="19320">
                  <c:v>434.88</c:v>
                </c:pt>
                <c:pt idx="19321">
                  <c:v>435.84000000000032</c:v>
                </c:pt>
                <c:pt idx="19322">
                  <c:v>435.84000000000032</c:v>
                </c:pt>
                <c:pt idx="19323">
                  <c:v>432.96</c:v>
                </c:pt>
                <c:pt idx="19324">
                  <c:v>434.88</c:v>
                </c:pt>
                <c:pt idx="19325">
                  <c:v>434.88</c:v>
                </c:pt>
                <c:pt idx="19326">
                  <c:v>433.91999999999962</c:v>
                </c:pt>
                <c:pt idx="19327">
                  <c:v>435.84000000000032</c:v>
                </c:pt>
                <c:pt idx="19328">
                  <c:v>435.84000000000032</c:v>
                </c:pt>
                <c:pt idx="19329">
                  <c:v>435.84000000000032</c:v>
                </c:pt>
                <c:pt idx="19330">
                  <c:v>435.84000000000032</c:v>
                </c:pt>
                <c:pt idx="19331">
                  <c:v>435.84000000000032</c:v>
                </c:pt>
                <c:pt idx="19332">
                  <c:v>434.88</c:v>
                </c:pt>
                <c:pt idx="19333">
                  <c:v>435.84000000000032</c:v>
                </c:pt>
                <c:pt idx="19334">
                  <c:v>435.84000000000032</c:v>
                </c:pt>
                <c:pt idx="19335">
                  <c:v>435.84000000000032</c:v>
                </c:pt>
                <c:pt idx="19336">
                  <c:v>436.8</c:v>
                </c:pt>
                <c:pt idx="19337">
                  <c:v>436.8</c:v>
                </c:pt>
                <c:pt idx="19338">
                  <c:v>437.76</c:v>
                </c:pt>
                <c:pt idx="19339">
                  <c:v>438.71999999999969</c:v>
                </c:pt>
                <c:pt idx="19340">
                  <c:v>438.71999999999969</c:v>
                </c:pt>
                <c:pt idx="19341">
                  <c:v>438.71999999999969</c:v>
                </c:pt>
                <c:pt idx="19342">
                  <c:v>442.88</c:v>
                </c:pt>
                <c:pt idx="19343">
                  <c:v>462.71999999999969</c:v>
                </c:pt>
                <c:pt idx="19344">
                  <c:v>462.71999999999969</c:v>
                </c:pt>
                <c:pt idx="19345">
                  <c:v>458.88</c:v>
                </c:pt>
                <c:pt idx="19346">
                  <c:v>456</c:v>
                </c:pt>
                <c:pt idx="19347">
                  <c:v>456</c:v>
                </c:pt>
                <c:pt idx="19348">
                  <c:v>454.71999999999969</c:v>
                </c:pt>
                <c:pt idx="19349">
                  <c:v>456</c:v>
                </c:pt>
                <c:pt idx="19350">
                  <c:v>456</c:v>
                </c:pt>
                <c:pt idx="19351">
                  <c:v>460.8</c:v>
                </c:pt>
                <c:pt idx="19352">
                  <c:v>470.71999999999969</c:v>
                </c:pt>
                <c:pt idx="19353">
                  <c:v>480.96</c:v>
                </c:pt>
                <c:pt idx="19354">
                  <c:v>480.96</c:v>
                </c:pt>
                <c:pt idx="19355">
                  <c:v>500.8</c:v>
                </c:pt>
                <c:pt idx="19356">
                  <c:v>500.8</c:v>
                </c:pt>
                <c:pt idx="19357">
                  <c:v>505.91999999999962</c:v>
                </c:pt>
                <c:pt idx="19358">
                  <c:v>509.76</c:v>
                </c:pt>
                <c:pt idx="19359">
                  <c:v>509.76</c:v>
                </c:pt>
                <c:pt idx="19360">
                  <c:v>507.84000000000032</c:v>
                </c:pt>
                <c:pt idx="19361">
                  <c:v>512</c:v>
                </c:pt>
                <c:pt idx="19362">
                  <c:v>512</c:v>
                </c:pt>
                <c:pt idx="19363">
                  <c:v>529.91999999999996</c:v>
                </c:pt>
                <c:pt idx="19364">
                  <c:v>549.76</c:v>
                </c:pt>
                <c:pt idx="19365">
                  <c:v>569.91999999999996</c:v>
                </c:pt>
                <c:pt idx="19366">
                  <c:v>579.83999999999946</c:v>
                </c:pt>
                <c:pt idx="19367">
                  <c:v>600</c:v>
                </c:pt>
                <c:pt idx="19368">
                  <c:v>600</c:v>
                </c:pt>
                <c:pt idx="19369">
                  <c:v>603.83999999999946</c:v>
                </c:pt>
                <c:pt idx="19370">
                  <c:v>596.79999999999995</c:v>
                </c:pt>
                <c:pt idx="19371">
                  <c:v>596.79999999999995</c:v>
                </c:pt>
                <c:pt idx="19372">
                  <c:v>590.72</c:v>
                </c:pt>
                <c:pt idx="19373">
                  <c:v>588.79999999999995</c:v>
                </c:pt>
                <c:pt idx="19374">
                  <c:v>588.79999999999995</c:v>
                </c:pt>
                <c:pt idx="19375">
                  <c:v>592.95999999999947</c:v>
                </c:pt>
                <c:pt idx="19376">
                  <c:v>612.79999999999995</c:v>
                </c:pt>
                <c:pt idx="19377">
                  <c:v>622.72</c:v>
                </c:pt>
                <c:pt idx="19378">
                  <c:v>622.72</c:v>
                </c:pt>
                <c:pt idx="19379">
                  <c:v>628.79999999999995</c:v>
                </c:pt>
                <c:pt idx="19380">
                  <c:v>632</c:v>
                </c:pt>
                <c:pt idx="19381">
                  <c:v>632</c:v>
                </c:pt>
                <c:pt idx="19382">
                  <c:v>630.72</c:v>
                </c:pt>
                <c:pt idx="19383">
                  <c:v>630.72</c:v>
                </c:pt>
                <c:pt idx="19384">
                  <c:v>630.72</c:v>
                </c:pt>
                <c:pt idx="19385">
                  <c:v>624</c:v>
                </c:pt>
                <c:pt idx="19386">
                  <c:v>626.88</c:v>
                </c:pt>
                <c:pt idx="19387">
                  <c:v>626.88</c:v>
                </c:pt>
                <c:pt idx="19388">
                  <c:v>624</c:v>
                </c:pt>
                <c:pt idx="19389">
                  <c:v>626.88</c:v>
                </c:pt>
                <c:pt idx="19390">
                  <c:v>626.88</c:v>
                </c:pt>
                <c:pt idx="19391">
                  <c:v>634.88</c:v>
                </c:pt>
                <c:pt idx="19392">
                  <c:v>624</c:v>
                </c:pt>
                <c:pt idx="19393">
                  <c:v>624</c:v>
                </c:pt>
                <c:pt idx="19394">
                  <c:v>624.95999999999947</c:v>
                </c:pt>
                <c:pt idx="19395">
                  <c:v>632</c:v>
                </c:pt>
                <c:pt idx="19396">
                  <c:v>632</c:v>
                </c:pt>
                <c:pt idx="19397">
                  <c:v>633.91999999999996</c:v>
                </c:pt>
                <c:pt idx="19398">
                  <c:v>627.83999999999946</c:v>
                </c:pt>
                <c:pt idx="19399">
                  <c:v>627.83999999999946</c:v>
                </c:pt>
                <c:pt idx="19400">
                  <c:v>629.76</c:v>
                </c:pt>
                <c:pt idx="19401">
                  <c:v>624.95999999999947</c:v>
                </c:pt>
                <c:pt idx="19402">
                  <c:v>624.95999999999947</c:v>
                </c:pt>
                <c:pt idx="19403">
                  <c:v>616.95999999999947</c:v>
                </c:pt>
                <c:pt idx="19404">
                  <c:v>610.88</c:v>
                </c:pt>
                <c:pt idx="19405">
                  <c:v>610.88</c:v>
                </c:pt>
                <c:pt idx="19406">
                  <c:v>603.83999999999946</c:v>
                </c:pt>
                <c:pt idx="19407">
                  <c:v>609.91999999999996</c:v>
                </c:pt>
                <c:pt idx="19408">
                  <c:v>609.91999999999996</c:v>
                </c:pt>
                <c:pt idx="19409">
                  <c:v>600.95999999999947</c:v>
                </c:pt>
                <c:pt idx="19410">
                  <c:v>596.79999999999995</c:v>
                </c:pt>
                <c:pt idx="19411">
                  <c:v>596.79999999999995</c:v>
                </c:pt>
                <c:pt idx="19412">
                  <c:v>589.76</c:v>
                </c:pt>
                <c:pt idx="19413">
                  <c:v>584.95999999999947</c:v>
                </c:pt>
                <c:pt idx="19414">
                  <c:v>584.95999999999947</c:v>
                </c:pt>
                <c:pt idx="19415">
                  <c:v>580.79999999999995</c:v>
                </c:pt>
                <c:pt idx="19416">
                  <c:v>577.91999999999996</c:v>
                </c:pt>
                <c:pt idx="19417">
                  <c:v>577.91999999999996</c:v>
                </c:pt>
                <c:pt idx="19418">
                  <c:v>574.72</c:v>
                </c:pt>
                <c:pt idx="19419">
                  <c:v>577.91999999999996</c:v>
                </c:pt>
                <c:pt idx="19420">
                  <c:v>577.91999999999996</c:v>
                </c:pt>
                <c:pt idx="19421">
                  <c:v>571.83999999999946</c:v>
                </c:pt>
                <c:pt idx="19422">
                  <c:v>564.79999999999995</c:v>
                </c:pt>
                <c:pt idx="19423">
                  <c:v>564.79999999999995</c:v>
                </c:pt>
                <c:pt idx="19424">
                  <c:v>555.83999999999946</c:v>
                </c:pt>
                <c:pt idx="19425">
                  <c:v>549.76</c:v>
                </c:pt>
                <c:pt idx="19426">
                  <c:v>549.76</c:v>
                </c:pt>
                <c:pt idx="19427">
                  <c:v>544.95999999999947</c:v>
                </c:pt>
                <c:pt idx="19428">
                  <c:v>538.88</c:v>
                </c:pt>
                <c:pt idx="19429">
                  <c:v>538.88</c:v>
                </c:pt>
                <c:pt idx="19430">
                  <c:v>533.76</c:v>
                </c:pt>
                <c:pt idx="19431">
                  <c:v>523.83999999999946</c:v>
                </c:pt>
                <c:pt idx="19432">
                  <c:v>513.91999999999996</c:v>
                </c:pt>
                <c:pt idx="19433">
                  <c:v>513.91999999999996</c:v>
                </c:pt>
                <c:pt idx="19434">
                  <c:v>509.76</c:v>
                </c:pt>
                <c:pt idx="19435">
                  <c:v>499.84000000000032</c:v>
                </c:pt>
                <c:pt idx="19436">
                  <c:v>493.76</c:v>
                </c:pt>
                <c:pt idx="19437">
                  <c:v>493.76</c:v>
                </c:pt>
                <c:pt idx="19438">
                  <c:v>489.91999999999962</c:v>
                </c:pt>
                <c:pt idx="19439">
                  <c:v>481.91999999999962</c:v>
                </c:pt>
                <c:pt idx="19440">
                  <c:v>481.91999999999962</c:v>
                </c:pt>
                <c:pt idx="19441">
                  <c:v>478.71999999999969</c:v>
                </c:pt>
                <c:pt idx="19442">
                  <c:v>472.96</c:v>
                </c:pt>
                <c:pt idx="19443">
                  <c:v>472.96</c:v>
                </c:pt>
                <c:pt idx="19444">
                  <c:v>467.84000000000032</c:v>
                </c:pt>
                <c:pt idx="19445">
                  <c:v>464.96</c:v>
                </c:pt>
                <c:pt idx="19446">
                  <c:v>464.96</c:v>
                </c:pt>
                <c:pt idx="19447">
                  <c:v>458.88</c:v>
                </c:pt>
                <c:pt idx="19448">
                  <c:v>454.71999999999969</c:v>
                </c:pt>
                <c:pt idx="19449">
                  <c:v>454.71999999999969</c:v>
                </c:pt>
                <c:pt idx="19450">
                  <c:v>452.8</c:v>
                </c:pt>
                <c:pt idx="19451">
                  <c:v>448</c:v>
                </c:pt>
                <c:pt idx="19452">
                  <c:v>448</c:v>
                </c:pt>
                <c:pt idx="19453">
                  <c:v>442.88</c:v>
                </c:pt>
                <c:pt idx="19454">
                  <c:v>438.71999999999969</c:v>
                </c:pt>
                <c:pt idx="19455">
                  <c:v>438.71999999999969</c:v>
                </c:pt>
                <c:pt idx="19456">
                  <c:v>435.84000000000032</c:v>
                </c:pt>
                <c:pt idx="19457">
                  <c:v>432.96</c:v>
                </c:pt>
                <c:pt idx="19458">
                  <c:v>432.96</c:v>
                </c:pt>
                <c:pt idx="19459">
                  <c:v>429.76</c:v>
                </c:pt>
                <c:pt idx="19460">
                  <c:v>428.8</c:v>
                </c:pt>
                <c:pt idx="19461">
                  <c:v>428.8</c:v>
                </c:pt>
                <c:pt idx="19462">
                  <c:v>426.88</c:v>
                </c:pt>
                <c:pt idx="19463">
                  <c:v>425.91999999999962</c:v>
                </c:pt>
                <c:pt idx="19464">
                  <c:v>425.91999999999962</c:v>
                </c:pt>
                <c:pt idx="19465">
                  <c:v>425.91999999999962</c:v>
                </c:pt>
                <c:pt idx="19466">
                  <c:v>425.91999999999962</c:v>
                </c:pt>
                <c:pt idx="19467">
                  <c:v>425.91999999999962</c:v>
                </c:pt>
                <c:pt idx="19468">
                  <c:v>424</c:v>
                </c:pt>
                <c:pt idx="19469">
                  <c:v>421.76</c:v>
                </c:pt>
                <c:pt idx="19470">
                  <c:v>421.76</c:v>
                </c:pt>
                <c:pt idx="19471">
                  <c:v>421.76</c:v>
                </c:pt>
                <c:pt idx="19472">
                  <c:v>418.88</c:v>
                </c:pt>
                <c:pt idx="19473">
                  <c:v>418.88</c:v>
                </c:pt>
                <c:pt idx="19474">
                  <c:v>420.8</c:v>
                </c:pt>
                <c:pt idx="19475">
                  <c:v>418.88</c:v>
                </c:pt>
                <c:pt idx="19476">
                  <c:v>418.88</c:v>
                </c:pt>
                <c:pt idx="19477">
                  <c:v>418.88</c:v>
                </c:pt>
                <c:pt idx="19478">
                  <c:v>417.91999999999962</c:v>
                </c:pt>
                <c:pt idx="19479">
                  <c:v>417.91999999999962</c:v>
                </c:pt>
                <c:pt idx="19480">
                  <c:v>416</c:v>
                </c:pt>
                <c:pt idx="19481">
                  <c:v>417.91999999999962</c:v>
                </c:pt>
                <c:pt idx="19482">
                  <c:v>417.91999999999962</c:v>
                </c:pt>
                <c:pt idx="19483">
                  <c:v>416.96</c:v>
                </c:pt>
                <c:pt idx="19484">
                  <c:v>418.88</c:v>
                </c:pt>
                <c:pt idx="19485">
                  <c:v>418.88</c:v>
                </c:pt>
                <c:pt idx="19486">
                  <c:v>419.84000000000032</c:v>
                </c:pt>
                <c:pt idx="19487">
                  <c:v>420.8</c:v>
                </c:pt>
                <c:pt idx="19488">
                  <c:v>420.8</c:v>
                </c:pt>
                <c:pt idx="19489">
                  <c:v>421.76</c:v>
                </c:pt>
                <c:pt idx="19490">
                  <c:v>432</c:v>
                </c:pt>
                <c:pt idx="19491">
                  <c:v>432</c:v>
                </c:pt>
                <c:pt idx="19492">
                  <c:v>429.76</c:v>
                </c:pt>
                <c:pt idx="19493">
                  <c:v>432.96</c:v>
                </c:pt>
                <c:pt idx="19494">
                  <c:v>442.88</c:v>
                </c:pt>
                <c:pt idx="19495">
                  <c:v>442.88</c:v>
                </c:pt>
                <c:pt idx="19496">
                  <c:v>452.8</c:v>
                </c:pt>
                <c:pt idx="19497">
                  <c:v>522.88</c:v>
                </c:pt>
                <c:pt idx="19498">
                  <c:v>702.72</c:v>
                </c:pt>
                <c:pt idx="19499">
                  <c:v>702.72</c:v>
                </c:pt>
                <c:pt idx="19500">
                  <c:v>827.52</c:v>
                </c:pt>
                <c:pt idx="19501">
                  <c:v>896.64</c:v>
                </c:pt>
                <c:pt idx="19502">
                  <c:v>897.92</c:v>
                </c:pt>
                <c:pt idx="19503">
                  <c:v>878.72</c:v>
                </c:pt>
                <c:pt idx="19504">
                  <c:v>938.88</c:v>
                </c:pt>
                <c:pt idx="19505">
                  <c:v>859.52</c:v>
                </c:pt>
                <c:pt idx="19506">
                  <c:v>969.6</c:v>
                </c:pt>
                <c:pt idx="19507">
                  <c:v>855.68000000000052</c:v>
                </c:pt>
                <c:pt idx="19508">
                  <c:v>1237.76</c:v>
                </c:pt>
                <c:pt idx="19509">
                  <c:v>1009.92</c:v>
                </c:pt>
                <c:pt idx="19510">
                  <c:v>926.72</c:v>
                </c:pt>
                <c:pt idx="19511">
                  <c:v>854.4</c:v>
                </c:pt>
                <c:pt idx="19512">
                  <c:v>834.56</c:v>
                </c:pt>
                <c:pt idx="19513">
                  <c:v>849.92</c:v>
                </c:pt>
                <c:pt idx="19514">
                  <c:v>819.83999999999946</c:v>
                </c:pt>
                <c:pt idx="19515">
                  <c:v>808.95999999999947</c:v>
                </c:pt>
                <c:pt idx="19516">
                  <c:v>820.48</c:v>
                </c:pt>
                <c:pt idx="19517">
                  <c:v>1186.56</c:v>
                </c:pt>
                <c:pt idx="19518">
                  <c:v>1079.6799999999998</c:v>
                </c:pt>
                <c:pt idx="19519">
                  <c:v>1114.8799999999999</c:v>
                </c:pt>
                <c:pt idx="19520">
                  <c:v>1022.72</c:v>
                </c:pt>
                <c:pt idx="19521">
                  <c:v>1002.88</c:v>
                </c:pt>
                <c:pt idx="19522">
                  <c:v>1022.72</c:v>
                </c:pt>
                <c:pt idx="19523">
                  <c:v>1022.72</c:v>
                </c:pt>
                <c:pt idx="19524">
                  <c:v>970.88</c:v>
                </c:pt>
                <c:pt idx="19525">
                  <c:v>950.4</c:v>
                </c:pt>
                <c:pt idx="19526">
                  <c:v>920.95999999999947</c:v>
                </c:pt>
                <c:pt idx="19527">
                  <c:v>931.83999999999946</c:v>
                </c:pt>
                <c:pt idx="19528">
                  <c:v>921.6</c:v>
                </c:pt>
                <c:pt idx="19529">
                  <c:v>921.6</c:v>
                </c:pt>
                <c:pt idx="19530">
                  <c:v>891.52</c:v>
                </c:pt>
                <c:pt idx="19531">
                  <c:v>871.68000000000052</c:v>
                </c:pt>
                <c:pt idx="19532">
                  <c:v>851.83999999999946</c:v>
                </c:pt>
                <c:pt idx="19533">
                  <c:v>832</c:v>
                </c:pt>
                <c:pt idx="19534">
                  <c:v>820.48</c:v>
                </c:pt>
                <c:pt idx="19535">
                  <c:v>800.64</c:v>
                </c:pt>
                <c:pt idx="19536">
                  <c:v>789.76</c:v>
                </c:pt>
                <c:pt idx="19537">
                  <c:v>779.52</c:v>
                </c:pt>
                <c:pt idx="19538">
                  <c:v>759.68000000000052</c:v>
                </c:pt>
                <c:pt idx="19539">
                  <c:v>759.68000000000052</c:v>
                </c:pt>
                <c:pt idx="19540">
                  <c:v>748.8</c:v>
                </c:pt>
                <c:pt idx="19541">
                  <c:v>728.95999999999947</c:v>
                </c:pt>
                <c:pt idx="19542">
                  <c:v>738.56</c:v>
                </c:pt>
                <c:pt idx="19543">
                  <c:v>738.56</c:v>
                </c:pt>
                <c:pt idx="19544">
                  <c:v>740.48</c:v>
                </c:pt>
                <c:pt idx="19545">
                  <c:v>741.76</c:v>
                </c:pt>
                <c:pt idx="19546">
                  <c:v>741.76</c:v>
                </c:pt>
                <c:pt idx="19547">
                  <c:v>747.52</c:v>
                </c:pt>
                <c:pt idx="19548">
                  <c:v>739.83999999999946</c:v>
                </c:pt>
                <c:pt idx="19549">
                  <c:v>739.83999999999946</c:v>
                </c:pt>
                <c:pt idx="19550">
                  <c:v>720</c:v>
                </c:pt>
                <c:pt idx="19551">
                  <c:v>709.76</c:v>
                </c:pt>
                <c:pt idx="19552">
                  <c:v>699.52</c:v>
                </c:pt>
                <c:pt idx="19553">
                  <c:v>699.52</c:v>
                </c:pt>
                <c:pt idx="19554">
                  <c:v>688.64</c:v>
                </c:pt>
                <c:pt idx="19555">
                  <c:v>688.64</c:v>
                </c:pt>
                <c:pt idx="19556">
                  <c:v>688</c:v>
                </c:pt>
                <c:pt idx="19557">
                  <c:v>677.76</c:v>
                </c:pt>
                <c:pt idx="19558">
                  <c:v>672.64</c:v>
                </c:pt>
                <c:pt idx="19559">
                  <c:v>662.4</c:v>
                </c:pt>
                <c:pt idx="19560">
                  <c:v>652.79999999999995</c:v>
                </c:pt>
                <c:pt idx="19561">
                  <c:v>652.79999999999995</c:v>
                </c:pt>
                <c:pt idx="19562">
                  <c:v>642.88</c:v>
                </c:pt>
                <c:pt idx="19563">
                  <c:v>632.95999999999947</c:v>
                </c:pt>
                <c:pt idx="19564">
                  <c:v>629.76</c:v>
                </c:pt>
                <c:pt idx="19565">
                  <c:v>619.83999999999946</c:v>
                </c:pt>
                <c:pt idx="19566">
                  <c:v>609.91999999999996</c:v>
                </c:pt>
                <c:pt idx="19567">
                  <c:v>609.91999999999996</c:v>
                </c:pt>
                <c:pt idx="19568">
                  <c:v>600</c:v>
                </c:pt>
                <c:pt idx="19569">
                  <c:v>592.95999999999947</c:v>
                </c:pt>
                <c:pt idx="19570">
                  <c:v>592.95999999999947</c:v>
                </c:pt>
                <c:pt idx="19571">
                  <c:v>584.95999999999947</c:v>
                </c:pt>
                <c:pt idx="19572">
                  <c:v>581.76</c:v>
                </c:pt>
                <c:pt idx="19573">
                  <c:v>571.83999999999946</c:v>
                </c:pt>
                <c:pt idx="19574">
                  <c:v>561.91999999999996</c:v>
                </c:pt>
                <c:pt idx="19575">
                  <c:v>561.91999999999996</c:v>
                </c:pt>
                <c:pt idx="19576">
                  <c:v>554.88</c:v>
                </c:pt>
                <c:pt idx="19577">
                  <c:v>548.79999999999995</c:v>
                </c:pt>
                <c:pt idx="19578">
                  <c:v>548.79999999999995</c:v>
                </c:pt>
                <c:pt idx="19579">
                  <c:v>541.76</c:v>
                </c:pt>
                <c:pt idx="19580">
                  <c:v>536</c:v>
                </c:pt>
                <c:pt idx="19581">
                  <c:v>536</c:v>
                </c:pt>
                <c:pt idx="19582">
                  <c:v>525.76</c:v>
                </c:pt>
                <c:pt idx="19583">
                  <c:v>521.91999999999996</c:v>
                </c:pt>
                <c:pt idx="19584">
                  <c:v>521.91999999999996</c:v>
                </c:pt>
                <c:pt idx="19585">
                  <c:v>517.76</c:v>
                </c:pt>
                <c:pt idx="19586">
                  <c:v>514.88</c:v>
                </c:pt>
                <c:pt idx="19587">
                  <c:v>514.88</c:v>
                </c:pt>
                <c:pt idx="19588">
                  <c:v>512</c:v>
                </c:pt>
                <c:pt idx="19589">
                  <c:v>509.76</c:v>
                </c:pt>
                <c:pt idx="19590">
                  <c:v>509.76</c:v>
                </c:pt>
                <c:pt idx="19591">
                  <c:v>504</c:v>
                </c:pt>
                <c:pt idx="19592">
                  <c:v>499.84000000000032</c:v>
                </c:pt>
                <c:pt idx="19593">
                  <c:v>489.91999999999962</c:v>
                </c:pt>
                <c:pt idx="19594">
                  <c:v>484.8</c:v>
                </c:pt>
                <c:pt idx="19595">
                  <c:v>484.8</c:v>
                </c:pt>
                <c:pt idx="19596">
                  <c:v>482.88</c:v>
                </c:pt>
                <c:pt idx="19597">
                  <c:v>472.96</c:v>
                </c:pt>
                <c:pt idx="19598">
                  <c:v>467.84000000000032</c:v>
                </c:pt>
                <c:pt idx="19599">
                  <c:v>467.84000000000032</c:v>
                </c:pt>
                <c:pt idx="19600">
                  <c:v>468.8</c:v>
                </c:pt>
                <c:pt idx="19601">
                  <c:v>464</c:v>
                </c:pt>
                <c:pt idx="19602">
                  <c:v>464</c:v>
                </c:pt>
                <c:pt idx="19603">
                  <c:v>462.71999999999969</c:v>
                </c:pt>
                <c:pt idx="19604">
                  <c:v>459.84000000000032</c:v>
                </c:pt>
                <c:pt idx="19605">
                  <c:v>459.84000000000032</c:v>
                </c:pt>
                <c:pt idx="19606">
                  <c:v>456</c:v>
                </c:pt>
                <c:pt idx="19607">
                  <c:v>454.71999999999969</c:v>
                </c:pt>
                <c:pt idx="19608">
                  <c:v>454.71999999999969</c:v>
                </c:pt>
                <c:pt idx="19609">
                  <c:v>449.91999999999962</c:v>
                </c:pt>
                <c:pt idx="19610">
                  <c:v>446.71999999999969</c:v>
                </c:pt>
                <c:pt idx="19611">
                  <c:v>446.71999999999969</c:v>
                </c:pt>
                <c:pt idx="19612">
                  <c:v>444.8</c:v>
                </c:pt>
                <c:pt idx="19613">
                  <c:v>442.88</c:v>
                </c:pt>
                <c:pt idx="19614">
                  <c:v>442.88</c:v>
                </c:pt>
                <c:pt idx="19615">
                  <c:v>441.91999999999962</c:v>
                </c:pt>
                <c:pt idx="19616">
                  <c:v>440.96</c:v>
                </c:pt>
                <c:pt idx="19617">
                  <c:v>440.96</c:v>
                </c:pt>
                <c:pt idx="19618">
                  <c:v>442.88</c:v>
                </c:pt>
                <c:pt idx="19619">
                  <c:v>445.76</c:v>
                </c:pt>
                <c:pt idx="19620">
                  <c:v>445.76</c:v>
                </c:pt>
                <c:pt idx="19621">
                  <c:v>446.71999999999969</c:v>
                </c:pt>
                <c:pt idx="19622">
                  <c:v>448.96</c:v>
                </c:pt>
                <c:pt idx="19623">
                  <c:v>448.96</c:v>
                </c:pt>
                <c:pt idx="19624">
                  <c:v>448</c:v>
                </c:pt>
                <c:pt idx="19625">
                  <c:v>448.96</c:v>
                </c:pt>
                <c:pt idx="19626">
                  <c:v>448.96</c:v>
                </c:pt>
                <c:pt idx="19627">
                  <c:v>446.71999999999969</c:v>
                </c:pt>
                <c:pt idx="19628">
                  <c:v>449.91999999999962</c:v>
                </c:pt>
                <c:pt idx="19629">
                  <c:v>449.91999999999962</c:v>
                </c:pt>
                <c:pt idx="19630">
                  <c:v>450.88</c:v>
                </c:pt>
                <c:pt idx="19631">
                  <c:v>452.8</c:v>
                </c:pt>
                <c:pt idx="19632">
                  <c:v>452.8</c:v>
                </c:pt>
                <c:pt idx="19633">
                  <c:v>448.96</c:v>
                </c:pt>
                <c:pt idx="19634">
                  <c:v>467.84000000000032</c:v>
                </c:pt>
                <c:pt idx="19635">
                  <c:v>467.84000000000032</c:v>
                </c:pt>
                <c:pt idx="19636">
                  <c:v>580.79999999999995</c:v>
                </c:pt>
                <c:pt idx="19637">
                  <c:v>696.95999999999947</c:v>
                </c:pt>
                <c:pt idx="19638">
                  <c:v>552</c:v>
                </c:pt>
                <c:pt idx="19639">
                  <c:v>541.76</c:v>
                </c:pt>
                <c:pt idx="19640">
                  <c:v>561.91999999999996</c:v>
                </c:pt>
                <c:pt idx="19641">
                  <c:v>592</c:v>
                </c:pt>
                <c:pt idx="19642">
                  <c:v>632</c:v>
                </c:pt>
                <c:pt idx="19643">
                  <c:v>672.64</c:v>
                </c:pt>
                <c:pt idx="19644">
                  <c:v>672.64</c:v>
                </c:pt>
                <c:pt idx="19645">
                  <c:v>680.95999999999947</c:v>
                </c:pt>
                <c:pt idx="19646">
                  <c:v>729.6</c:v>
                </c:pt>
                <c:pt idx="19647">
                  <c:v>670.72</c:v>
                </c:pt>
                <c:pt idx="19648">
                  <c:v>721.92</c:v>
                </c:pt>
                <c:pt idx="19649">
                  <c:v>710.4</c:v>
                </c:pt>
                <c:pt idx="19650">
                  <c:v>713.6</c:v>
                </c:pt>
                <c:pt idx="19651">
                  <c:v>838.4</c:v>
                </c:pt>
                <c:pt idx="19652">
                  <c:v>800.64</c:v>
                </c:pt>
                <c:pt idx="19653">
                  <c:v>781.43999999999949</c:v>
                </c:pt>
                <c:pt idx="19654">
                  <c:v>914.56</c:v>
                </c:pt>
                <c:pt idx="19655">
                  <c:v>834.56</c:v>
                </c:pt>
                <c:pt idx="19656">
                  <c:v>790.4</c:v>
                </c:pt>
                <c:pt idx="19657">
                  <c:v>790.4</c:v>
                </c:pt>
                <c:pt idx="19658">
                  <c:v>812.8</c:v>
                </c:pt>
                <c:pt idx="19659">
                  <c:v>801.92</c:v>
                </c:pt>
                <c:pt idx="19660">
                  <c:v>886.4</c:v>
                </c:pt>
                <c:pt idx="19661">
                  <c:v>822.4</c:v>
                </c:pt>
                <c:pt idx="19662">
                  <c:v>727.68000000000052</c:v>
                </c:pt>
                <c:pt idx="19663">
                  <c:v>747.52</c:v>
                </c:pt>
                <c:pt idx="19664">
                  <c:v>737.92</c:v>
                </c:pt>
                <c:pt idx="19665">
                  <c:v>727.68000000000052</c:v>
                </c:pt>
                <c:pt idx="19666">
                  <c:v>717.43999999999949</c:v>
                </c:pt>
                <c:pt idx="19667">
                  <c:v>697.6</c:v>
                </c:pt>
                <c:pt idx="19668">
                  <c:v>688</c:v>
                </c:pt>
                <c:pt idx="19669">
                  <c:v>677.76</c:v>
                </c:pt>
                <c:pt idx="19670">
                  <c:v>667.52</c:v>
                </c:pt>
                <c:pt idx="19671">
                  <c:v>667.52</c:v>
                </c:pt>
                <c:pt idx="19672">
                  <c:v>663.68000000000052</c:v>
                </c:pt>
                <c:pt idx="19673">
                  <c:v>653.76</c:v>
                </c:pt>
                <c:pt idx="19674">
                  <c:v>648</c:v>
                </c:pt>
                <c:pt idx="19675">
                  <c:v>648</c:v>
                </c:pt>
                <c:pt idx="19676">
                  <c:v>650.88</c:v>
                </c:pt>
                <c:pt idx="19677">
                  <c:v>653.76</c:v>
                </c:pt>
                <c:pt idx="19678">
                  <c:v>653.76</c:v>
                </c:pt>
                <c:pt idx="19679">
                  <c:v>651.83999999999946</c:v>
                </c:pt>
                <c:pt idx="19680">
                  <c:v>641.91999999999996</c:v>
                </c:pt>
                <c:pt idx="19681">
                  <c:v>641.91999999999996</c:v>
                </c:pt>
                <c:pt idx="19682">
                  <c:v>637.76</c:v>
                </c:pt>
                <c:pt idx="19683">
                  <c:v>637.76</c:v>
                </c:pt>
                <c:pt idx="19684">
                  <c:v>627.83999999999946</c:v>
                </c:pt>
                <c:pt idx="19685">
                  <c:v>629.76</c:v>
                </c:pt>
                <c:pt idx="19686">
                  <c:v>629.76</c:v>
                </c:pt>
                <c:pt idx="19687">
                  <c:v>629.76</c:v>
                </c:pt>
                <c:pt idx="19688">
                  <c:v>626.88</c:v>
                </c:pt>
                <c:pt idx="19689">
                  <c:v>626.88</c:v>
                </c:pt>
                <c:pt idx="19690">
                  <c:v>616.95999999999947</c:v>
                </c:pt>
                <c:pt idx="19691">
                  <c:v>612.79999999999995</c:v>
                </c:pt>
                <c:pt idx="19692">
                  <c:v>612.79999999999995</c:v>
                </c:pt>
                <c:pt idx="19693">
                  <c:v>606.72</c:v>
                </c:pt>
                <c:pt idx="19694">
                  <c:v>611.83999999999946</c:v>
                </c:pt>
                <c:pt idx="19695">
                  <c:v>621.76</c:v>
                </c:pt>
                <c:pt idx="19696">
                  <c:v>632</c:v>
                </c:pt>
                <c:pt idx="19697">
                  <c:v>632</c:v>
                </c:pt>
                <c:pt idx="19698">
                  <c:v>633.91999999999996</c:v>
                </c:pt>
                <c:pt idx="19699">
                  <c:v>634.88</c:v>
                </c:pt>
                <c:pt idx="19700">
                  <c:v>634.88</c:v>
                </c:pt>
                <c:pt idx="19701">
                  <c:v>633.91999999999996</c:v>
                </c:pt>
                <c:pt idx="19702">
                  <c:v>630.72</c:v>
                </c:pt>
                <c:pt idx="19703">
                  <c:v>630.72</c:v>
                </c:pt>
                <c:pt idx="19704">
                  <c:v>624</c:v>
                </c:pt>
                <c:pt idx="19705">
                  <c:v>614.72</c:v>
                </c:pt>
                <c:pt idx="19706">
                  <c:v>614.72</c:v>
                </c:pt>
                <c:pt idx="19707">
                  <c:v>605.76</c:v>
                </c:pt>
                <c:pt idx="19708">
                  <c:v>596.79999999999995</c:v>
                </c:pt>
                <c:pt idx="19709">
                  <c:v>596.79999999999995</c:v>
                </c:pt>
                <c:pt idx="19710">
                  <c:v>592</c:v>
                </c:pt>
                <c:pt idx="19711">
                  <c:v>582.72</c:v>
                </c:pt>
                <c:pt idx="19712">
                  <c:v>582.72</c:v>
                </c:pt>
                <c:pt idx="19713">
                  <c:v>576.95999999999947</c:v>
                </c:pt>
                <c:pt idx="19714">
                  <c:v>566.72</c:v>
                </c:pt>
                <c:pt idx="19715">
                  <c:v>556.79999999999995</c:v>
                </c:pt>
                <c:pt idx="19716">
                  <c:v>546.88</c:v>
                </c:pt>
                <c:pt idx="19717">
                  <c:v>546.88</c:v>
                </c:pt>
                <c:pt idx="19718">
                  <c:v>541.76</c:v>
                </c:pt>
                <c:pt idx="19719">
                  <c:v>536</c:v>
                </c:pt>
                <c:pt idx="19720">
                  <c:v>536</c:v>
                </c:pt>
                <c:pt idx="19721">
                  <c:v>530.88</c:v>
                </c:pt>
                <c:pt idx="19722">
                  <c:v>528</c:v>
                </c:pt>
                <c:pt idx="19723">
                  <c:v>528</c:v>
                </c:pt>
                <c:pt idx="19724">
                  <c:v>524.79999999999995</c:v>
                </c:pt>
                <c:pt idx="19725">
                  <c:v>520.95999999999947</c:v>
                </c:pt>
                <c:pt idx="19726">
                  <c:v>520.95999999999947</c:v>
                </c:pt>
                <c:pt idx="19727">
                  <c:v>518.72</c:v>
                </c:pt>
                <c:pt idx="19728">
                  <c:v>516.79999999999995</c:v>
                </c:pt>
                <c:pt idx="19729">
                  <c:v>516.79999999999995</c:v>
                </c:pt>
                <c:pt idx="19730">
                  <c:v>514.88</c:v>
                </c:pt>
                <c:pt idx="19731">
                  <c:v>512</c:v>
                </c:pt>
                <c:pt idx="19732">
                  <c:v>512</c:v>
                </c:pt>
                <c:pt idx="19733">
                  <c:v>509.76</c:v>
                </c:pt>
                <c:pt idx="19734">
                  <c:v>507.84000000000032</c:v>
                </c:pt>
                <c:pt idx="19735">
                  <c:v>507.84000000000032</c:v>
                </c:pt>
                <c:pt idx="19736">
                  <c:v>507.84000000000032</c:v>
                </c:pt>
                <c:pt idx="19737">
                  <c:v>504</c:v>
                </c:pt>
                <c:pt idx="19738">
                  <c:v>504</c:v>
                </c:pt>
                <c:pt idx="19739">
                  <c:v>504</c:v>
                </c:pt>
                <c:pt idx="19740">
                  <c:v>501.76</c:v>
                </c:pt>
                <c:pt idx="19741">
                  <c:v>501.76</c:v>
                </c:pt>
                <c:pt idx="19742">
                  <c:v>498.88</c:v>
                </c:pt>
                <c:pt idx="19743">
                  <c:v>496.96</c:v>
                </c:pt>
                <c:pt idx="19744">
                  <c:v>496.96</c:v>
                </c:pt>
                <c:pt idx="19745">
                  <c:v>494.71999999999969</c:v>
                </c:pt>
                <c:pt idx="19746">
                  <c:v>490.88</c:v>
                </c:pt>
                <c:pt idx="19747">
                  <c:v>490.88</c:v>
                </c:pt>
                <c:pt idx="19748">
                  <c:v>484.8</c:v>
                </c:pt>
                <c:pt idx="19749">
                  <c:v>481.91999999999962</c:v>
                </c:pt>
                <c:pt idx="19750">
                  <c:v>481.91999999999962</c:v>
                </c:pt>
                <c:pt idx="19751">
                  <c:v>480.96</c:v>
                </c:pt>
                <c:pt idx="19752">
                  <c:v>478.71999999999969</c:v>
                </c:pt>
                <c:pt idx="19753">
                  <c:v>478.71999999999969</c:v>
                </c:pt>
                <c:pt idx="19754">
                  <c:v>478.71999999999969</c:v>
                </c:pt>
                <c:pt idx="19755">
                  <c:v>476.8</c:v>
                </c:pt>
                <c:pt idx="19756">
                  <c:v>476.8</c:v>
                </c:pt>
                <c:pt idx="19757">
                  <c:v>473.91999999999962</c:v>
                </c:pt>
                <c:pt idx="19758">
                  <c:v>473.91999999999962</c:v>
                </c:pt>
                <c:pt idx="19759">
                  <c:v>473.91999999999962</c:v>
                </c:pt>
                <c:pt idx="19760">
                  <c:v>468.8</c:v>
                </c:pt>
                <c:pt idx="19761">
                  <c:v>467.84000000000032</c:v>
                </c:pt>
                <c:pt idx="19762">
                  <c:v>467.84000000000032</c:v>
                </c:pt>
                <c:pt idx="19763">
                  <c:v>464.96</c:v>
                </c:pt>
                <c:pt idx="19764">
                  <c:v>459.84000000000032</c:v>
                </c:pt>
                <c:pt idx="19765">
                  <c:v>459.84000000000032</c:v>
                </c:pt>
                <c:pt idx="19766">
                  <c:v>457.91999999999962</c:v>
                </c:pt>
                <c:pt idx="19767">
                  <c:v>457.91999999999962</c:v>
                </c:pt>
                <c:pt idx="19768">
                  <c:v>457.91999999999962</c:v>
                </c:pt>
                <c:pt idx="19769">
                  <c:v>456.96</c:v>
                </c:pt>
                <c:pt idx="19770">
                  <c:v>456.96</c:v>
                </c:pt>
                <c:pt idx="19771">
                  <c:v>456.96</c:v>
                </c:pt>
                <c:pt idx="19772">
                  <c:v>457.91999999999962</c:v>
                </c:pt>
                <c:pt idx="19773">
                  <c:v>459.84000000000032</c:v>
                </c:pt>
                <c:pt idx="19774">
                  <c:v>459.84000000000032</c:v>
                </c:pt>
                <c:pt idx="19775">
                  <c:v>460.8</c:v>
                </c:pt>
                <c:pt idx="19776">
                  <c:v>460.8</c:v>
                </c:pt>
                <c:pt idx="19777">
                  <c:v>460.8</c:v>
                </c:pt>
                <c:pt idx="19778">
                  <c:v>459.84000000000032</c:v>
                </c:pt>
                <c:pt idx="19779">
                  <c:v>457.91999999999962</c:v>
                </c:pt>
                <c:pt idx="19780">
                  <c:v>457.91999999999962</c:v>
                </c:pt>
                <c:pt idx="19781">
                  <c:v>459.84000000000032</c:v>
                </c:pt>
                <c:pt idx="19782">
                  <c:v>467.84000000000032</c:v>
                </c:pt>
                <c:pt idx="19783">
                  <c:v>467.84000000000032</c:v>
                </c:pt>
                <c:pt idx="19784">
                  <c:v>475.84000000000032</c:v>
                </c:pt>
                <c:pt idx="19785">
                  <c:v>485.76</c:v>
                </c:pt>
                <c:pt idx="19786">
                  <c:v>485.76</c:v>
                </c:pt>
                <c:pt idx="19787">
                  <c:v>491.84000000000032</c:v>
                </c:pt>
                <c:pt idx="19788">
                  <c:v>501.76</c:v>
                </c:pt>
                <c:pt idx="19789">
                  <c:v>504</c:v>
                </c:pt>
                <c:pt idx="19790">
                  <c:v>504</c:v>
                </c:pt>
                <c:pt idx="19791">
                  <c:v>504</c:v>
                </c:pt>
                <c:pt idx="19792">
                  <c:v>513.91999999999996</c:v>
                </c:pt>
                <c:pt idx="19793">
                  <c:v>544</c:v>
                </c:pt>
                <c:pt idx="19794">
                  <c:v>573.76</c:v>
                </c:pt>
                <c:pt idx="19795">
                  <c:v>573.76</c:v>
                </c:pt>
                <c:pt idx="19796">
                  <c:v>573.76</c:v>
                </c:pt>
                <c:pt idx="19797">
                  <c:v>553.91999999999996</c:v>
                </c:pt>
                <c:pt idx="19798">
                  <c:v>544</c:v>
                </c:pt>
                <c:pt idx="19799">
                  <c:v>544</c:v>
                </c:pt>
                <c:pt idx="19800">
                  <c:v>533.76</c:v>
                </c:pt>
                <c:pt idx="19801">
                  <c:v>533.76</c:v>
                </c:pt>
                <c:pt idx="19802">
                  <c:v>534.72</c:v>
                </c:pt>
                <c:pt idx="19803">
                  <c:v>530.88</c:v>
                </c:pt>
                <c:pt idx="19804">
                  <c:v>530.88</c:v>
                </c:pt>
                <c:pt idx="19805">
                  <c:v>532.79999999999995</c:v>
                </c:pt>
                <c:pt idx="19806">
                  <c:v>539.83999999999946</c:v>
                </c:pt>
                <c:pt idx="19807">
                  <c:v>539.83999999999946</c:v>
                </c:pt>
                <c:pt idx="19808">
                  <c:v>536.95999999999947</c:v>
                </c:pt>
                <c:pt idx="19809">
                  <c:v>530.88</c:v>
                </c:pt>
                <c:pt idx="19810">
                  <c:v>530.88</c:v>
                </c:pt>
                <c:pt idx="19811">
                  <c:v>532.79999999999995</c:v>
                </c:pt>
                <c:pt idx="19812">
                  <c:v>532.79999999999995</c:v>
                </c:pt>
                <c:pt idx="19813">
                  <c:v>532.79999999999995</c:v>
                </c:pt>
                <c:pt idx="19814">
                  <c:v>524.79999999999995</c:v>
                </c:pt>
                <c:pt idx="19815">
                  <c:v>522.88</c:v>
                </c:pt>
                <c:pt idx="19816">
                  <c:v>522.88</c:v>
                </c:pt>
                <c:pt idx="19817">
                  <c:v>520</c:v>
                </c:pt>
                <c:pt idx="19818">
                  <c:v>520.95999999999947</c:v>
                </c:pt>
                <c:pt idx="19819">
                  <c:v>520.95999999999947</c:v>
                </c:pt>
                <c:pt idx="19820">
                  <c:v>520.95999999999947</c:v>
                </c:pt>
                <c:pt idx="19821">
                  <c:v>520.95999999999947</c:v>
                </c:pt>
                <c:pt idx="19822">
                  <c:v>520.95999999999947</c:v>
                </c:pt>
                <c:pt idx="19823">
                  <c:v>520</c:v>
                </c:pt>
                <c:pt idx="19824">
                  <c:v>520.95999999999947</c:v>
                </c:pt>
                <c:pt idx="19825">
                  <c:v>520.95999999999947</c:v>
                </c:pt>
                <c:pt idx="19826">
                  <c:v>520</c:v>
                </c:pt>
                <c:pt idx="19827">
                  <c:v>518.72</c:v>
                </c:pt>
                <c:pt idx="19828">
                  <c:v>518.72</c:v>
                </c:pt>
                <c:pt idx="19829">
                  <c:v>518.72</c:v>
                </c:pt>
                <c:pt idx="19830">
                  <c:v>512</c:v>
                </c:pt>
                <c:pt idx="19831">
                  <c:v>512</c:v>
                </c:pt>
                <c:pt idx="19832">
                  <c:v>504.96</c:v>
                </c:pt>
                <c:pt idx="19833">
                  <c:v>500.8</c:v>
                </c:pt>
                <c:pt idx="19834">
                  <c:v>500.8</c:v>
                </c:pt>
                <c:pt idx="19835">
                  <c:v>496</c:v>
                </c:pt>
                <c:pt idx="19836">
                  <c:v>491.84000000000032</c:v>
                </c:pt>
                <c:pt idx="19837">
                  <c:v>491.84000000000032</c:v>
                </c:pt>
                <c:pt idx="19838">
                  <c:v>488</c:v>
                </c:pt>
                <c:pt idx="19839">
                  <c:v>483.84000000000032</c:v>
                </c:pt>
                <c:pt idx="19840">
                  <c:v>483.84000000000032</c:v>
                </c:pt>
                <c:pt idx="19841">
                  <c:v>475.84000000000032</c:v>
                </c:pt>
                <c:pt idx="19842">
                  <c:v>465.91999999999962</c:v>
                </c:pt>
                <c:pt idx="19843">
                  <c:v>465.91999999999962</c:v>
                </c:pt>
                <c:pt idx="19844">
                  <c:v>461.76</c:v>
                </c:pt>
                <c:pt idx="19845">
                  <c:v>457.91999999999962</c:v>
                </c:pt>
                <c:pt idx="19846">
                  <c:v>457.91999999999962</c:v>
                </c:pt>
                <c:pt idx="19847">
                  <c:v>456</c:v>
                </c:pt>
                <c:pt idx="19848">
                  <c:v>452.8</c:v>
                </c:pt>
                <c:pt idx="19849">
                  <c:v>452.8</c:v>
                </c:pt>
                <c:pt idx="19850">
                  <c:v>452.8</c:v>
                </c:pt>
                <c:pt idx="19851">
                  <c:v>451.84000000000032</c:v>
                </c:pt>
                <c:pt idx="19852">
                  <c:v>451.84000000000032</c:v>
                </c:pt>
                <c:pt idx="19853">
                  <c:v>449.91999999999962</c:v>
                </c:pt>
                <c:pt idx="19854">
                  <c:v>450.88</c:v>
                </c:pt>
                <c:pt idx="19855">
                  <c:v>450.88</c:v>
                </c:pt>
                <c:pt idx="19856">
                  <c:v>448.96</c:v>
                </c:pt>
                <c:pt idx="19857">
                  <c:v>448</c:v>
                </c:pt>
                <c:pt idx="19858">
                  <c:v>448</c:v>
                </c:pt>
                <c:pt idx="19859">
                  <c:v>448</c:v>
                </c:pt>
                <c:pt idx="19860">
                  <c:v>449.91999999999962</c:v>
                </c:pt>
                <c:pt idx="19861">
                  <c:v>449.91999999999962</c:v>
                </c:pt>
                <c:pt idx="19862">
                  <c:v>450.88</c:v>
                </c:pt>
                <c:pt idx="19863">
                  <c:v>451.84000000000032</c:v>
                </c:pt>
                <c:pt idx="19864">
                  <c:v>451.84000000000032</c:v>
                </c:pt>
                <c:pt idx="19865">
                  <c:v>451.84000000000032</c:v>
                </c:pt>
                <c:pt idx="19866">
                  <c:v>450.88</c:v>
                </c:pt>
                <c:pt idx="19867">
                  <c:v>450.88</c:v>
                </c:pt>
                <c:pt idx="19868">
                  <c:v>449.91999999999962</c:v>
                </c:pt>
                <c:pt idx="19869">
                  <c:v>445.76</c:v>
                </c:pt>
                <c:pt idx="19870">
                  <c:v>445.76</c:v>
                </c:pt>
                <c:pt idx="19871">
                  <c:v>442.88</c:v>
                </c:pt>
                <c:pt idx="19872">
                  <c:v>440.96</c:v>
                </c:pt>
                <c:pt idx="19873">
                  <c:v>440.96</c:v>
                </c:pt>
                <c:pt idx="19874">
                  <c:v>437.76</c:v>
                </c:pt>
                <c:pt idx="19875">
                  <c:v>434.88</c:v>
                </c:pt>
                <c:pt idx="19876">
                  <c:v>434.88</c:v>
                </c:pt>
                <c:pt idx="19877">
                  <c:v>432</c:v>
                </c:pt>
                <c:pt idx="19878">
                  <c:v>430.71999999999969</c:v>
                </c:pt>
                <c:pt idx="19879">
                  <c:v>430.71999999999969</c:v>
                </c:pt>
                <c:pt idx="19880">
                  <c:v>427.84000000000032</c:v>
                </c:pt>
                <c:pt idx="19881">
                  <c:v>428.8</c:v>
                </c:pt>
                <c:pt idx="19882">
                  <c:v>428.8</c:v>
                </c:pt>
                <c:pt idx="19883">
                  <c:v>428.8</c:v>
                </c:pt>
                <c:pt idx="19884">
                  <c:v>426.88</c:v>
                </c:pt>
                <c:pt idx="19885">
                  <c:v>426.88</c:v>
                </c:pt>
                <c:pt idx="19886">
                  <c:v>424.96</c:v>
                </c:pt>
                <c:pt idx="19887">
                  <c:v>424.96</c:v>
                </c:pt>
                <c:pt idx="19888">
                  <c:v>424.96</c:v>
                </c:pt>
                <c:pt idx="19889">
                  <c:v>424.96</c:v>
                </c:pt>
                <c:pt idx="19890">
                  <c:v>424</c:v>
                </c:pt>
                <c:pt idx="19891">
                  <c:v>424</c:v>
                </c:pt>
                <c:pt idx="19892">
                  <c:v>422.71999999999969</c:v>
                </c:pt>
                <c:pt idx="19893">
                  <c:v>421.76</c:v>
                </c:pt>
                <c:pt idx="19894">
                  <c:v>421.76</c:v>
                </c:pt>
                <c:pt idx="19895">
                  <c:v>422.71999999999969</c:v>
                </c:pt>
                <c:pt idx="19896">
                  <c:v>421.76</c:v>
                </c:pt>
                <c:pt idx="19897">
                  <c:v>421.76</c:v>
                </c:pt>
                <c:pt idx="19898">
                  <c:v>421.76</c:v>
                </c:pt>
                <c:pt idx="19899">
                  <c:v>422.71999999999969</c:v>
                </c:pt>
                <c:pt idx="19900">
                  <c:v>422.71999999999969</c:v>
                </c:pt>
                <c:pt idx="19901">
                  <c:v>421.76</c:v>
                </c:pt>
                <c:pt idx="19902">
                  <c:v>419.84000000000032</c:v>
                </c:pt>
                <c:pt idx="19903">
                  <c:v>419.84000000000032</c:v>
                </c:pt>
                <c:pt idx="19904">
                  <c:v>419.84000000000032</c:v>
                </c:pt>
                <c:pt idx="19905">
                  <c:v>419.84000000000032</c:v>
                </c:pt>
                <c:pt idx="19906">
                  <c:v>419.84000000000032</c:v>
                </c:pt>
                <c:pt idx="19907">
                  <c:v>418.88</c:v>
                </c:pt>
                <c:pt idx="19908">
                  <c:v>419.84000000000032</c:v>
                </c:pt>
                <c:pt idx="19909">
                  <c:v>419.84000000000032</c:v>
                </c:pt>
                <c:pt idx="19910">
                  <c:v>418.88</c:v>
                </c:pt>
                <c:pt idx="19911">
                  <c:v>416.96</c:v>
                </c:pt>
                <c:pt idx="19912">
                  <c:v>416.96</c:v>
                </c:pt>
                <c:pt idx="19913">
                  <c:v>417.91999999999962</c:v>
                </c:pt>
                <c:pt idx="19914">
                  <c:v>419.84000000000032</c:v>
                </c:pt>
                <c:pt idx="19915">
                  <c:v>419.84000000000032</c:v>
                </c:pt>
                <c:pt idx="19916">
                  <c:v>418.88</c:v>
                </c:pt>
                <c:pt idx="19917">
                  <c:v>416.96</c:v>
                </c:pt>
                <c:pt idx="19918">
                  <c:v>416.96</c:v>
                </c:pt>
                <c:pt idx="19919">
                  <c:v>418.88</c:v>
                </c:pt>
                <c:pt idx="19920">
                  <c:v>417.91999999999962</c:v>
                </c:pt>
                <c:pt idx="19921">
                  <c:v>417.91999999999962</c:v>
                </c:pt>
                <c:pt idx="19922">
                  <c:v>416.96</c:v>
                </c:pt>
                <c:pt idx="19923">
                  <c:v>416</c:v>
                </c:pt>
                <c:pt idx="19924">
                  <c:v>416</c:v>
                </c:pt>
                <c:pt idx="19925">
                  <c:v>414.71999999999969</c:v>
                </c:pt>
                <c:pt idx="19926">
                  <c:v>412.8</c:v>
                </c:pt>
                <c:pt idx="19927">
                  <c:v>412.8</c:v>
                </c:pt>
                <c:pt idx="19928">
                  <c:v>412.8</c:v>
                </c:pt>
                <c:pt idx="19929">
                  <c:v>410.88</c:v>
                </c:pt>
                <c:pt idx="19930">
                  <c:v>410.88</c:v>
                </c:pt>
                <c:pt idx="19931">
                  <c:v>411.84000000000032</c:v>
                </c:pt>
                <c:pt idx="19932">
                  <c:v>408.96</c:v>
                </c:pt>
                <c:pt idx="19933">
                  <c:v>408.96</c:v>
                </c:pt>
                <c:pt idx="19934">
                  <c:v>406.71999999999969</c:v>
                </c:pt>
                <c:pt idx="19935">
                  <c:v>408</c:v>
                </c:pt>
                <c:pt idx="19936">
                  <c:v>408</c:v>
                </c:pt>
                <c:pt idx="19937">
                  <c:v>406.71999999999969</c:v>
                </c:pt>
                <c:pt idx="19938">
                  <c:v>405.76</c:v>
                </c:pt>
                <c:pt idx="19939">
                  <c:v>405.76</c:v>
                </c:pt>
                <c:pt idx="19940">
                  <c:v>402.88</c:v>
                </c:pt>
                <c:pt idx="19941">
                  <c:v>401.91999999999962</c:v>
                </c:pt>
                <c:pt idx="19942">
                  <c:v>401.91999999999962</c:v>
                </c:pt>
                <c:pt idx="19943">
                  <c:v>401.91999999999962</c:v>
                </c:pt>
                <c:pt idx="19944">
                  <c:v>402.88</c:v>
                </c:pt>
                <c:pt idx="19945">
                  <c:v>402.88</c:v>
                </c:pt>
                <c:pt idx="19946">
                  <c:v>400</c:v>
                </c:pt>
                <c:pt idx="19947">
                  <c:v>397.76</c:v>
                </c:pt>
                <c:pt idx="19948">
                  <c:v>397.76</c:v>
                </c:pt>
                <c:pt idx="19949">
                  <c:v>398.71999999999969</c:v>
                </c:pt>
                <c:pt idx="19950">
                  <c:v>397.76</c:v>
                </c:pt>
                <c:pt idx="19951">
                  <c:v>397.76</c:v>
                </c:pt>
                <c:pt idx="19952">
                  <c:v>397.76</c:v>
                </c:pt>
                <c:pt idx="19953">
                  <c:v>397.76</c:v>
                </c:pt>
                <c:pt idx="19954">
                  <c:v>397.76</c:v>
                </c:pt>
                <c:pt idx="19955">
                  <c:v>397.76</c:v>
                </c:pt>
                <c:pt idx="19956">
                  <c:v>396.8</c:v>
                </c:pt>
                <c:pt idx="19957">
                  <c:v>396.8</c:v>
                </c:pt>
                <c:pt idx="19958">
                  <c:v>395.84000000000032</c:v>
                </c:pt>
                <c:pt idx="19959">
                  <c:v>396.8</c:v>
                </c:pt>
                <c:pt idx="19960">
                  <c:v>396.8</c:v>
                </c:pt>
                <c:pt idx="19961">
                  <c:v>395.84000000000032</c:v>
                </c:pt>
                <c:pt idx="19962">
                  <c:v>395.84000000000032</c:v>
                </c:pt>
                <c:pt idx="19963">
                  <c:v>395.84000000000032</c:v>
                </c:pt>
                <c:pt idx="19964">
                  <c:v>395.84000000000032</c:v>
                </c:pt>
                <c:pt idx="19965">
                  <c:v>395.84000000000032</c:v>
                </c:pt>
                <c:pt idx="19966">
                  <c:v>395.84000000000032</c:v>
                </c:pt>
                <c:pt idx="19967">
                  <c:v>395.84000000000032</c:v>
                </c:pt>
                <c:pt idx="19968">
                  <c:v>395.84000000000032</c:v>
                </c:pt>
                <c:pt idx="19969">
                  <c:v>395.84000000000032</c:v>
                </c:pt>
                <c:pt idx="19970">
                  <c:v>396.8</c:v>
                </c:pt>
                <c:pt idx="19971">
                  <c:v>394.88</c:v>
                </c:pt>
                <c:pt idx="19972">
                  <c:v>394.88</c:v>
                </c:pt>
                <c:pt idx="19973">
                  <c:v>394.88</c:v>
                </c:pt>
                <c:pt idx="19974">
                  <c:v>393.91999999999962</c:v>
                </c:pt>
                <c:pt idx="19975">
                  <c:v>393.91999999999962</c:v>
                </c:pt>
                <c:pt idx="19976">
                  <c:v>393.91999999999962</c:v>
                </c:pt>
                <c:pt idx="19977">
                  <c:v>392.96</c:v>
                </c:pt>
                <c:pt idx="19978">
                  <c:v>392.96</c:v>
                </c:pt>
                <c:pt idx="19979">
                  <c:v>393.91999999999962</c:v>
                </c:pt>
                <c:pt idx="19980">
                  <c:v>393.91999999999962</c:v>
                </c:pt>
                <c:pt idx="19981">
                  <c:v>393.91999999999962</c:v>
                </c:pt>
                <c:pt idx="19982">
                  <c:v>393.91999999999962</c:v>
                </c:pt>
                <c:pt idx="19983">
                  <c:v>394.88</c:v>
                </c:pt>
                <c:pt idx="19984">
                  <c:v>394.88</c:v>
                </c:pt>
                <c:pt idx="19985">
                  <c:v>393.91999999999962</c:v>
                </c:pt>
                <c:pt idx="19986">
                  <c:v>393.91999999999962</c:v>
                </c:pt>
                <c:pt idx="19987">
                  <c:v>393.91999999999962</c:v>
                </c:pt>
                <c:pt idx="19988">
                  <c:v>394.88</c:v>
                </c:pt>
                <c:pt idx="19989">
                  <c:v>394.88</c:v>
                </c:pt>
                <c:pt idx="19990">
                  <c:v>394.88</c:v>
                </c:pt>
                <c:pt idx="19991">
                  <c:v>392.96</c:v>
                </c:pt>
                <c:pt idx="19992">
                  <c:v>394.88</c:v>
                </c:pt>
                <c:pt idx="19993">
                  <c:v>394.88</c:v>
                </c:pt>
                <c:pt idx="19994">
                  <c:v>392.96</c:v>
                </c:pt>
                <c:pt idx="19995">
                  <c:v>393.91999999999962</c:v>
                </c:pt>
                <c:pt idx="19996">
                  <c:v>393.91999999999962</c:v>
                </c:pt>
                <c:pt idx="19997">
                  <c:v>395.84000000000032</c:v>
                </c:pt>
                <c:pt idx="19998">
                  <c:v>397.76</c:v>
                </c:pt>
                <c:pt idx="19999">
                  <c:v>397.76</c:v>
                </c:pt>
                <c:pt idx="20000">
                  <c:v>398.71999999999969</c:v>
                </c:pt>
                <c:pt idx="20001">
                  <c:v>400.96</c:v>
                </c:pt>
                <c:pt idx="20002">
                  <c:v>400.96</c:v>
                </c:pt>
                <c:pt idx="20003">
                  <c:v>401.91999999999962</c:v>
                </c:pt>
                <c:pt idx="20004">
                  <c:v>402.88</c:v>
                </c:pt>
                <c:pt idx="20005">
                  <c:v>402.88</c:v>
                </c:pt>
                <c:pt idx="20006">
                  <c:v>404.8</c:v>
                </c:pt>
                <c:pt idx="20007">
                  <c:v>406.71999999999969</c:v>
                </c:pt>
                <c:pt idx="20008">
                  <c:v>406.71999999999969</c:v>
                </c:pt>
                <c:pt idx="20009">
                  <c:v>408</c:v>
                </c:pt>
                <c:pt idx="20010">
                  <c:v>408</c:v>
                </c:pt>
                <c:pt idx="20011">
                  <c:v>408.96</c:v>
                </c:pt>
                <c:pt idx="20012">
                  <c:v>408.96</c:v>
                </c:pt>
                <c:pt idx="20013">
                  <c:v>408.96</c:v>
                </c:pt>
                <c:pt idx="20014">
                  <c:v>410.88</c:v>
                </c:pt>
                <c:pt idx="20015">
                  <c:v>408.96</c:v>
                </c:pt>
                <c:pt idx="20016">
                  <c:v>408.96</c:v>
                </c:pt>
                <c:pt idx="20017">
                  <c:v>408.96</c:v>
                </c:pt>
                <c:pt idx="20018">
                  <c:v>408</c:v>
                </c:pt>
                <c:pt idx="20019">
                  <c:v>408</c:v>
                </c:pt>
                <c:pt idx="20020">
                  <c:v>408</c:v>
                </c:pt>
                <c:pt idx="20021">
                  <c:v>408.96</c:v>
                </c:pt>
                <c:pt idx="20022">
                  <c:v>408.96</c:v>
                </c:pt>
                <c:pt idx="20023">
                  <c:v>406.71999999999969</c:v>
                </c:pt>
                <c:pt idx="20024">
                  <c:v>408</c:v>
                </c:pt>
                <c:pt idx="20025">
                  <c:v>408</c:v>
                </c:pt>
                <c:pt idx="20026">
                  <c:v>405.76</c:v>
                </c:pt>
                <c:pt idx="20027">
                  <c:v>405.76</c:v>
                </c:pt>
                <c:pt idx="20028">
                  <c:v>405.76</c:v>
                </c:pt>
                <c:pt idx="20029">
                  <c:v>403.84000000000032</c:v>
                </c:pt>
                <c:pt idx="20030">
                  <c:v>405.76</c:v>
                </c:pt>
                <c:pt idx="20031">
                  <c:v>405.76</c:v>
                </c:pt>
                <c:pt idx="20032">
                  <c:v>404.8</c:v>
                </c:pt>
                <c:pt idx="20033">
                  <c:v>404.8</c:v>
                </c:pt>
                <c:pt idx="20034">
                  <c:v>404.8</c:v>
                </c:pt>
                <c:pt idx="20035">
                  <c:v>404.8</c:v>
                </c:pt>
                <c:pt idx="20036">
                  <c:v>406.71999999999969</c:v>
                </c:pt>
                <c:pt idx="20037">
                  <c:v>406.71999999999969</c:v>
                </c:pt>
                <c:pt idx="20038">
                  <c:v>405.76</c:v>
                </c:pt>
                <c:pt idx="20039">
                  <c:v>408</c:v>
                </c:pt>
                <c:pt idx="20040">
                  <c:v>408</c:v>
                </c:pt>
                <c:pt idx="20041">
                  <c:v>408</c:v>
                </c:pt>
                <c:pt idx="20042">
                  <c:v>406.71999999999969</c:v>
                </c:pt>
                <c:pt idx="20043">
                  <c:v>406.71999999999969</c:v>
                </c:pt>
                <c:pt idx="20044">
                  <c:v>408</c:v>
                </c:pt>
                <c:pt idx="20045">
                  <c:v>408.96</c:v>
                </c:pt>
                <c:pt idx="20046">
                  <c:v>408.96</c:v>
                </c:pt>
                <c:pt idx="20047">
                  <c:v>408.96</c:v>
                </c:pt>
                <c:pt idx="20048">
                  <c:v>408.96</c:v>
                </c:pt>
                <c:pt idx="20049">
                  <c:v>408.96</c:v>
                </c:pt>
                <c:pt idx="20050">
                  <c:v>410.88</c:v>
                </c:pt>
                <c:pt idx="20051">
                  <c:v>411.84000000000032</c:v>
                </c:pt>
                <c:pt idx="20052">
                  <c:v>411.84000000000032</c:v>
                </c:pt>
                <c:pt idx="20053">
                  <c:v>410.88</c:v>
                </c:pt>
                <c:pt idx="20054">
                  <c:v>409.91999999999962</c:v>
                </c:pt>
                <c:pt idx="20055">
                  <c:v>409.91999999999962</c:v>
                </c:pt>
                <c:pt idx="20056">
                  <c:v>408.96</c:v>
                </c:pt>
                <c:pt idx="20057">
                  <c:v>408</c:v>
                </c:pt>
                <c:pt idx="20058">
                  <c:v>408</c:v>
                </c:pt>
                <c:pt idx="20059">
                  <c:v>408.96</c:v>
                </c:pt>
                <c:pt idx="20060">
                  <c:v>406.71999999999969</c:v>
                </c:pt>
                <c:pt idx="20061">
                  <c:v>406.71999999999969</c:v>
                </c:pt>
                <c:pt idx="20062">
                  <c:v>410.88</c:v>
                </c:pt>
                <c:pt idx="20063">
                  <c:v>411.84000000000032</c:v>
                </c:pt>
                <c:pt idx="20064">
                  <c:v>421.76</c:v>
                </c:pt>
                <c:pt idx="20065">
                  <c:v>441.91999999999962</c:v>
                </c:pt>
                <c:pt idx="20066">
                  <c:v>432</c:v>
                </c:pt>
                <c:pt idx="20067">
                  <c:v>432</c:v>
                </c:pt>
                <c:pt idx="20068">
                  <c:v>427.84000000000032</c:v>
                </c:pt>
                <c:pt idx="20069">
                  <c:v>429.76</c:v>
                </c:pt>
                <c:pt idx="20070">
                  <c:v>429.76</c:v>
                </c:pt>
                <c:pt idx="20071">
                  <c:v>430.71999999999969</c:v>
                </c:pt>
                <c:pt idx="20072">
                  <c:v>440.96</c:v>
                </c:pt>
                <c:pt idx="20073">
                  <c:v>470.71999999999969</c:v>
                </c:pt>
                <c:pt idx="20074">
                  <c:v>470.71999999999969</c:v>
                </c:pt>
                <c:pt idx="20075">
                  <c:v>482.88</c:v>
                </c:pt>
                <c:pt idx="20076">
                  <c:v>482.88</c:v>
                </c:pt>
                <c:pt idx="20077">
                  <c:v>717.43999999999949</c:v>
                </c:pt>
                <c:pt idx="20078">
                  <c:v>605.76</c:v>
                </c:pt>
                <c:pt idx="20079">
                  <c:v>688.64</c:v>
                </c:pt>
                <c:pt idx="20080">
                  <c:v>768.64</c:v>
                </c:pt>
                <c:pt idx="20081">
                  <c:v>704.64</c:v>
                </c:pt>
                <c:pt idx="20082">
                  <c:v>738.56</c:v>
                </c:pt>
                <c:pt idx="20083">
                  <c:v>841.6</c:v>
                </c:pt>
                <c:pt idx="20084">
                  <c:v>932.48</c:v>
                </c:pt>
                <c:pt idx="20085">
                  <c:v>881.92</c:v>
                </c:pt>
                <c:pt idx="20086">
                  <c:v>1582.08</c:v>
                </c:pt>
                <c:pt idx="20087">
                  <c:v>754.56</c:v>
                </c:pt>
                <c:pt idx="20088">
                  <c:v>794.88</c:v>
                </c:pt>
                <c:pt idx="20089">
                  <c:v>756.48</c:v>
                </c:pt>
                <c:pt idx="20090">
                  <c:v>777.6</c:v>
                </c:pt>
                <c:pt idx="20091">
                  <c:v>818.56</c:v>
                </c:pt>
                <c:pt idx="20092">
                  <c:v>934.4</c:v>
                </c:pt>
                <c:pt idx="20093">
                  <c:v>886.4</c:v>
                </c:pt>
                <c:pt idx="20094">
                  <c:v>969.6</c:v>
                </c:pt>
                <c:pt idx="20095">
                  <c:v>1122.56</c:v>
                </c:pt>
                <c:pt idx="20096">
                  <c:v>950.4</c:v>
                </c:pt>
                <c:pt idx="20097">
                  <c:v>993.92</c:v>
                </c:pt>
                <c:pt idx="20098">
                  <c:v>1057.92</c:v>
                </c:pt>
                <c:pt idx="20099">
                  <c:v>1070.72</c:v>
                </c:pt>
                <c:pt idx="20100">
                  <c:v>1072</c:v>
                </c:pt>
                <c:pt idx="20101">
                  <c:v>1081.5999999999999</c:v>
                </c:pt>
                <c:pt idx="20102">
                  <c:v>1041.92</c:v>
                </c:pt>
                <c:pt idx="20103">
                  <c:v>1086.72</c:v>
                </c:pt>
                <c:pt idx="20104">
                  <c:v>1138.56</c:v>
                </c:pt>
                <c:pt idx="20105">
                  <c:v>885.76</c:v>
                </c:pt>
                <c:pt idx="20106">
                  <c:v>814.72</c:v>
                </c:pt>
                <c:pt idx="20107">
                  <c:v>763.52</c:v>
                </c:pt>
                <c:pt idx="20108">
                  <c:v>880.64</c:v>
                </c:pt>
                <c:pt idx="20109">
                  <c:v>793.6</c:v>
                </c:pt>
                <c:pt idx="20110">
                  <c:v>920.95999999999947</c:v>
                </c:pt>
                <c:pt idx="20111">
                  <c:v>866.56</c:v>
                </c:pt>
                <c:pt idx="20112">
                  <c:v>950.4</c:v>
                </c:pt>
                <c:pt idx="20113">
                  <c:v>1012.48</c:v>
                </c:pt>
                <c:pt idx="20114">
                  <c:v>1072.6399999999999</c:v>
                </c:pt>
                <c:pt idx="20115">
                  <c:v>1198.72</c:v>
                </c:pt>
                <c:pt idx="20116">
                  <c:v>1213.44</c:v>
                </c:pt>
                <c:pt idx="20117">
                  <c:v>1192.96</c:v>
                </c:pt>
                <c:pt idx="20118">
                  <c:v>1235.8399999999999</c:v>
                </c:pt>
                <c:pt idx="20119">
                  <c:v>1252.48</c:v>
                </c:pt>
                <c:pt idx="20120">
                  <c:v>1434.8799999999999</c:v>
                </c:pt>
                <c:pt idx="20121">
                  <c:v>1178.8799999999999</c:v>
                </c:pt>
                <c:pt idx="20122">
                  <c:v>740.48</c:v>
                </c:pt>
                <c:pt idx="20123">
                  <c:v>877.43999999999949</c:v>
                </c:pt>
                <c:pt idx="20124">
                  <c:v>980.48</c:v>
                </c:pt>
                <c:pt idx="20125">
                  <c:v>990.72</c:v>
                </c:pt>
                <c:pt idx="20126">
                  <c:v>1098.8799999999999</c:v>
                </c:pt>
                <c:pt idx="20127">
                  <c:v>1052.8</c:v>
                </c:pt>
                <c:pt idx="20128">
                  <c:v>1131.52</c:v>
                </c:pt>
                <c:pt idx="20129">
                  <c:v>1053.44</c:v>
                </c:pt>
                <c:pt idx="20130">
                  <c:v>1093.76</c:v>
                </c:pt>
                <c:pt idx="20131">
                  <c:v>1169.92</c:v>
                </c:pt>
                <c:pt idx="20132">
                  <c:v>1152.6399999999999</c:v>
                </c:pt>
                <c:pt idx="20133">
                  <c:v>883.83999999999946</c:v>
                </c:pt>
                <c:pt idx="20134">
                  <c:v>872.95999999999947</c:v>
                </c:pt>
                <c:pt idx="20135">
                  <c:v>862.72</c:v>
                </c:pt>
                <c:pt idx="20136">
                  <c:v>928</c:v>
                </c:pt>
                <c:pt idx="20137">
                  <c:v>1009.92</c:v>
                </c:pt>
                <c:pt idx="20138">
                  <c:v>1314.56</c:v>
                </c:pt>
                <c:pt idx="20139">
                  <c:v>1320.96</c:v>
                </c:pt>
                <c:pt idx="20140">
                  <c:v>1226.8799999999999</c:v>
                </c:pt>
                <c:pt idx="20141">
                  <c:v>1136</c:v>
                </c:pt>
                <c:pt idx="20142">
                  <c:v>1010.56</c:v>
                </c:pt>
                <c:pt idx="20143">
                  <c:v>970.88</c:v>
                </c:pt>
                <c:pt idx="20144">
                  <c:v>928.64</c:v>
                </c:pt>
                <c:pt idx="20145">
                  <c:v>898.56</c:v>
                </c:pt>
                <c:pt idx="20146">
                  <c:v>888.95999999999947</c:v>
                </c:pt>
                <c:pt idx="20147">
                  <c:v>848.64</c:v>
                </c:pt>
                <c:pt idx="20148">
                  <c:v>818.56</c:v>
                </c:pt>
                <c:pt idx="20149">
                  <c:v>778.88</c:v>
                </c:pt>
                <c:pt idx="20150">
                  <c:v>758.4</c:v>
                </c:pt>
                <c:pt idx="20151">
                  <c:v>738.56</c:v>
                </c:pt>
                <c:pt idx="20152">
                  <c:v>718.72</c:v>
                </c:pt>
                <c:pt idx="20153">
                  <c:v>698.88</c:v>
                </c:pt>
                <c:pt idx="20154">
                  <c:v>688.64</c:v>
                </c:pt>
                <c:pt idx="20155">
                  <c:v>668.8</c:v>
                </c:pt>
                <c:pt idx="20156">
                  <c:v>658.56</c:v>
                </c:pt>
                <c:pt idx="20157">
                  <c:v>638.72</c:v>
                </c:pt>
                <c:pt idx="20158">
                  <c:v>638.72</c:v>
                </c:pt>
                <c:pt idx="20159">
                  <c:v>618.88</c:v>
                </c:pt>
                <c:pt idx="20160">
                  <c:v>608.95999999999947</c:v>
                </c:pt>
                <c:pt idx="20161">
                  <c:v>598.72</c:v>
                </c:pt>
                <c:pt idx="20162">
                  <c:v>588.79999999999995</c:v>
                </c:pt>
                <c:pt idx="20163">
                  <c:v>578.88</c:v>
                </c:pt>
                <c:pt idx="20164">
                  <c:v>568.95999999999947</c:v>
                </c:pt>
                <c:pt idx="20165">
                  <c:v>558.72</c:v>
                </c:pt>
                <c:pt idx="20166">
                  <c:v>558.72</c:v>
                </c:pt>
                <c:pt idx="20167">
                  <c:v>538.88</c:v>
                </c:pt>
                <c:pt idx="20168">
                  <c:v>538.88</c:v>
                </c:pt>
                <c:pt idx="20169">
                  <c:v>528.95999999999947</c:v>
                </c:pt>
                <c:pt idx="20170">
                  <c:v>520.95999999999947</c:v>
                </c:pt>
                <c:pt idx="20171">
                  <c:v>520.95999999999947</c:v>
                </c:pt>
                <c:pt idx="20172">
                  <c:v>513.91999999999996</c:v>
                </c:pt>
                <c:pt idx="20173">
                  <c:v>504</c:v>
                </c:pt>
                <c:pt idx="20174">
                  <c:v>500.8</c:v>
                </c:pt>
                <c:pt idx="20175">
                  <c:v>500.8</c:v>
                </c:pt>
                <c:pt idx="20176">
                  <c:v>490.88</c:v>
                </c:pt>
                <c:pt idx="20177">
                  <c:v>483.84000000000032</c:v>
                </c:pt>
                <c:pt idx="20178">
                  <c:v>483.84000000000032</c:v>
                </c:pt>
                <c:pt idx="20179">
                  <c:v>475.84000000000032</c:v>
                </c:pt>
                <c:pt idx="20180">
                  <c:v>472</c:v>
                </c:pt>
                <c:pt idx="20181">
                  <c:v>472</c:v>
                </c:pt>
                <c:pt idx="20182">
                  <c:v>465.91999999999962</c:v>
                </c:pt>
                <c:pt idx="20183">
                  <c:v>461.76</c:v>
                </c:pt>
                <c:pt idx="20184">
                  <c:v>461.76</c:v>
                </c:pt>
                <c:pt idx="20185">
                  <c:v>460.8</c:v>
                </c:pt>
                <c:pt idx="20186">
                  <c:v>456</c:v>
                </c:pt>
                <c:pt idx="20187">
                  <c:v>456</c:v>
                </c:pt>
                <c:pt idx="20188">
                  <c:v>450.88</c:v>
                </c:pt>
                <c:pt idx="20189">
                  <c:v>448</c:v>
                </c:pt>
                <c:pt idx="20190">
                  <c:v>448</c:v>
                </c:pt>
                <c:pt idx="20191">
                  <c:v>444.8</c:v>
                </c:pt>
                <c:pt idx="20192">
                  <c:v>442.88</c:v>
                </c:pt>
                <c:pt idx="20193">
                  <c:v>442.88</c:v>
                </c:pt>
                <c:pt idx="20194">
                  <c:v>441.91999999999962</c:v>
                </c:pt>
                <c:pt idx="20195">
                  <c:v>440.96</c:v>
                </c:pt>
                <c:pt idx="20196">
                  <c:v>440.96</c:v>
                </c:pt>
                <c:pt idx="20197">
                  <c:v>437.76</c:v>
                </c:pt>
                <c:pt idx="20198">
                  <c:v>441.91999999999962</c:v>
                </c:pt>
                <c:pt idx="20199">
                  <c:v>441.91999999999962</c:v>
                </c:pt>
                <c:pt idx="20200">
                  <c:v>440</c:v>
                </c:pt>
                <c:pt idx="20201">
                  <c:v>440</c:v>
                </c:pt>
                <c:pt idx="20202">
                  <c:v>440</c:v>
                </c:pt>
                <c:pt idx="20203">
                  <c:v>441.91999999999962</c:v>
                </c:pt>
                <c:pt idx="20204">
                  <c:v>442.88</c:v>
                </c:pt>
                <c:pt idx="20205">
                  <c:v>442.88</c:v>
                </c:pt>
                <c:pt idx="20206">
                  <c:v>440.96</c:v>
                </c:pt>
                <c:pt idx="20207">
                  <c:v>442.88</c:v>
                </c:pt>
                <c:pt idx="20208">
                  <c:v>442.88</c:v>
                </c:pt>
                <c:pt idx="20209">
                  <c:v>442.88</c:v>
                </c:pt>
                <c:pt idx="20210">
                  <c:v>452.8</c:v>
                </c:pt>
                <c:pt idx="20211">
                  <c:v>452.8</c:v>
                </c:pt>
                <c:pt idx="20212">
                  <c:v>456.96</c:v>
                </c:pt>
                <c:pt idx="20213">
                  <c:v>466.88</c:v>
                </c:pt>
                <c:pt idx="20214">
                  <c:v>474.88</c:v>
                </c:pt>
                <c:pt idx="20215">
                  <c:v>474.88</c:v>
                </c:pt>
                <c:pt idx="20216">
                  <c:v>480.96</c:v>
                </c:pt>
                <c:pt idx="20217">
                  <c:v>500.8</c:v>
                </c:pt>
                <c:pt idx="20218">
                  <c:v>520.95999999999947</c:v>
                </c:pt>
                <c:pt idx="20219">
                  <c:v>520.95999999999947</c:v>
                </c:pt>
                <c:pt idx="20220">
                  <c:v>530.88</c:v>
                </c:pt>
                <c:pt idx="20221">
                  <c:v>533.76</c:v>
                </c:pt>
                <c:pt idx="20222">
                  <c:v>553.91999999999996</c:v>
                </c:pt>
                <c:pt idx="20223">
                  <c:v>789.76</c:v>
                </c:pt>
                <c:pt idx="20224">
                  <c:v>809.6</c:v>
                </c:pt>
                <c:pt idx="20225">
                  <c:v>830.72</c:v>
                </c:pt>
                <c:pt idx="20226">
                  <c:v>797.43999999999949</c:v>
                </c:pt>
                <c:pt idx="20227">
                  <c:v>906.88</c:v>
                </c:pt>
                <c:pt idx="20228">
                  <c:v>955.52</c:v>
                </c:pt>
                <c:pt idx="20229">
                  <c:v>903.68000000000052</c:v>
                </c:pt>
                <c:pt idx="20230">
                  <c:v>945.92</c:v>
                </c:pt>
                <c:pt idx="20231">
                  <c:v>1008.64</c:v>
                </c:pt>
                <c:pt idx="20232">
                  <c:v>1264.6399999999999</c:v>
                </c:pt>
                <c:pt idx="20233">
                  <c:v>1557.76</c:v>
                </c:pt>
                <c:pt idx="20234">
                  <c:v>1197.44</c:v>
                </c:pt>
                <c:pt idx="20235">
                  <c:v>1166.72</c:v>
                </c:pt>
                <c:pt idx="20236">
                  <c:v>1136</c:v>
                </c:pt>
                <c:pt idx="20237">
                  <c:v>1102.72</c:v>
                </c:pt>
                <c:pt idx="20238">
                  <c:v>948.48</c:v>
                </c:pt>
                <c:pt idx="20239">
                  <c:v>1041.92</c:v>
                </c:pt>
                <c:pt idx="20240">
                  <c:v>1152.6399999999999</c:v>
                </c:pt>
                <c:pt idx="20241">
                  <c:v>1086.72</c:v>
                </c:pt>
                <c:pt idx="20242">
                  <c:v>1105.92</c:v>
                </c:pt>
                <c:pt idx="20243">
                  <c:v>1072</c:v>
                </c:pt>
                <c:pt idx="20244">
                  <c:v>1128.96</c:v>
                </c:pt>
                <c:pt idx="20245">
                  <c:v>996.48</c:v>
                </c:pt>
                <c:pt idx="20246">
                  <c:v>995.83999999999946</c:v>
                </c:pt>
                <c:pt idx="20247">
                  <c:v>1114.8799999999999</c:v>
                </c:pt>
                <c:pt idx="20248">
                  <c:v>1207.6799999999998</c:v>
                </c:pt>
                <c:pt idx="20249">
                  <c:v>1134.72</c:v>
                </c:pt>
                <c:pt idx="20250">
                  <c:v>1158.4000000000001</c:v>
                </c:pt>
                <c:pt idx="20251">
                  <c:v>1178.8799999999999</c:v>
                </c:pt>
                <c:pt idx="20252">
                  <c:v>1138.56</c:v>
                </c:pt>
                <c:pt idx="20253">
                  <c:v>1127.6799999999998</c:v>
                </c:pt>
                <c:pt idx="20254">
                  <c:v>1162.8799999999999</c:v>
                </c:pt>
                <c:pt idx="20255">
                  <c:v>1367.04</c:v>
                </c:pt>
                <c:pt idx="20256">
                  <c:v>1608.96</c:v>
                </c:pt>
                <c:pt idx="20257">
                  <c:v>1408</c:v>
                </c:pt>
                <c:pt idx="20258">
                  <c:v>1233.92</c:v>
                </c:pt>
                <c:pt idx="20259">
                  <c:v>1171.8399999999999</c:v>
                </c:pt>
                <c:pt idx="20260">
                  <c:v>1032.96</c:v>
                </c:pt>
                <c:pt idx="20261">
                  <c:v>1188.48</c:v>
                </c:pt>
                <c:pt idx="20262">
                  <c:v>1146.8799999999999</c:v>
                </c:pt>
                <c:pt idx="20263">
                  <c:v>1208.96</c:v>
                </c:pt>
                <c:pt idx="20264">
                  <c:v>1252.48</c:v>
                </c:pt>
                <c:pt idx="20265">
                  <c:v>1296</c:v>
                </c:pt>
                <c:pt idx="20266">
                  <c:v>1381.12</c:v>
                </c:pt>
                <c:pt idx="20267">
                  <c:v>1461.76</c:v>
                </c:pt>
                <c:pt idx="20268">
                  <c:v>1496.32</c:v>
                </c:pt>
                <c:pt idx="20269">
                  <c:v>1466.8799999999999</c:v>
                </c:pt>
                <c:pt idx="20270">
                  <c:v>1404.1599999999999</c:v>
                </c:pt>
                <c:pt idx="20271">
                  <c:v>1446.4</c:v>
                </c:pt>
                <c:pt idx="20272">
                  <c:v>1364.48</c:v>
                </c:pt>
                <c:pt idx="20273">
                  <c:v>1270.4000000000001</c:v>
                </c:pt>
                <c:pt idx="20274">
                  <c:v>1168</c:v>
                </c:pt>
                <c:pt idx="20275">
                  <c:v>1240.96</c:v>
                </c:pt>
                <c:pt idx="20276">
                  <c:v>1310.72</c:v>
                </c:pt>
                <c:pt idx="20277">
                  <c:v>1484.8</c:v>
                </c:pt>
                <c:pt idx="20278">
                  <c:v>1335.04</c:v>
                </c:pt>
                <c:pt idx="20279">
                  <c:v>1242.8799999999999</c:v>
                </c:pt>
                <c:pt idx="20280">
                  <c:v>1226.8799999999999</c:v>
                </c:pt>
                <c:pt idx="20281">
                  <c:v>1258.8799999999999</c:v>
                </c:pt>
                <c:pt idx="20282">
                  <c:v>1806.08</c:v>
                </c:pt>
                <c:pt idx="20283">
                  <c:v>1616.6399999999999</c:v>
                </c:pt>
                <c:pt idx="20284">
                  <c:v>1466.8799999999999</c:v>
                </c:pt>
                <c:pt idx="20285">
                  <c:v>1347.84</c:v>
                </c:pt>
                <c:pt idx="20286">
                  <c:v>1318.4</c:v>
                </c:pt>
                <c:pt idx="20287">
                  <c:v>1298.56</c:v>
                </c:pt>
                <c:pt idx="20288">
                  <c:v>1235.8399999999999</c:v>
                </c:pt>
                <c:pt idx="20289">
                  <c:v>1173.76</c:v>
                </c:pt>
                <c:pt idx="20290">
                  <c:v>1121.92</c:v>
                </c:pt>
                <c:pt idx="20291">
                  <c:v>1090.56</c:v>
                </c:pt>
                <c:pt idx="20292">
                  <c:v>1046.4000000000001</c:v>
                </c:pt>
                <c:pt idx="20293">
                  <c:v>989.43999999999949</c:v>
                </c:pt>
                <c:pt idx="20294">
                  <c:v>966.4</c:v>
                </c:pt>
                <c:pt idx="20295">
                  <c:v>936.95999999999947</c:v>
                </c:pt>
                <c:pt idx="20296">
                  <c:v>886.4</c:v>
                </c:pt>
                <c:pt idx="20297">
                  <c:v>875.52</c:v>
                </c:pt>
                <c:pt idx="20298">
                  <c:v>816</c:v>
                </c:pt>
                <c:pt idx="20299">
                  <c:v>784.64</c:v>
                </c:pt>
                <c:pt idx="20300">
                  <c:v>774.4</c:v>
                </c:pt>
                <c:pt idx="20301">
                  <c:v>744.95999999999947</c:v>
                </c:pt>
                <c:pt idx="20302">
                  <c:v>724.48</c:v>
                </c:pt>
                <c:pt idx="20303">
                  <c:v>704.64</c:v>
                </c:pt>
                <c:pt idx="20304">
                  <c:v>684.8</c:v>
                </c:pt>
                <c:pt idx="20305">
                  <c:v>664.95999999999947</c:v>
                </c:pt>
                <c:pt idx="20306">
                  <c:v>654.72</c:v>
                </c:pt>
                <c:pt idx="20307">
                  <c:v>644.79999999999995</c:v>
                </c:pt>
                <c:pt idx="20308">
                  <c:v>624.95999999999947</c:v>
                </c:pt>
                <c:pt idx="20309">
                  <c:v>614.72</c:v>
                </c:pt>
                <c:pt idx="20310">
                  <c:v>594.88</c:v>
                </c:pt>
                <c:pt idx="20311">
                  <c:v>584.95999999999947</c:v>
                </c:pt>
                <c:pt idx="20312">
                  <c:v>574.72</c:v>
                </c:pt>
                <c:pt idx="20313">
                  <c:v>564.79999999999995</c:v>
                </c:pt>
                <c:pt idx="20314">
                  <c:v>564.79999999999995</c:v>
                </c:pt>
                <c:pt idx="20315">
                  <c:v>544.95999999999947</c:v>
                </c:pt>
                <c:pt idx="20316">
                  <c:v>544.95999999999947</c:v>
                </c:pt>
                <c:pt idx="20317">
                  <c:v>534.72</c:v>
                </c:pt>
                <c:pt idx="20318">
                  <c:v>530.88</c:v>
                </c:pt>
                <c:pt idx="20319">
                  <c:v>530.88</c:v>
                </c:pt>
                <c:pt idx="20320">
                  <c:v>521.91999999999996</c:v>
                </c:pt>
                <c:pt idx="20321">
                  <c:v>514.88</c:v>
                </c:pt>
                <c:pt idx="20322">
                  <c:v>514.88</c:v>
                </c:pt>
                <c:pt idx="20323">
                  <c:v>505.91999999999962</c:v>
                </c:pt>
                <c:pt idx="20324">
                  <c:v>499.84000000000032</c:v>
                </c:pt>
                <c:pt idx="20325">
                  <c:v>499.84000000000032</c:v>
                </c:pt>
                <c:pt idx="20326">
                  <c:v>494.71999999999969</c:v>
                </c:pt>
                <c:pt idx="20327">
                  <c:v>488</c:v>
                </c:pt>
                <c:pt idx="20328">
                  <c:v>488</c:v>
                </c:pt>
                <c:pt idx="20329">
                  <c:v>482.88</c:v>
                </c:pt>
                <c:pt idx="20330">
                  <c:v>478.71999999999969</c:v>
                </c:pt>
                <c:pt idx="20331">
                  <c:v>478.71999999999969</c:v>
                </c:pt>
                <c:pt idx="20332">
                  <c:v>472.96</c:v>
                </c:pt>
                <c:pt idx="20333">
                  <c:v>469.76</c:v>
                </c:pt>
                <c:pt idx="20334">
                  <c:v>469.76</c:v>
                </c:pt>
                <c:pt idx="20335">
                  <c:v>465.91999999999962</c:v>
                </c:pt>
                <c:pt idx="20336">
                  <c:v>459.84000000000032</c:v>
                </c:pt>
                <c:pt idx="20337">
                  <c:v>459.84000000000032</c:v>
                </c:pt>
                <c:pt idx="20338">
                  <c:v>457.91999999999962</c:v>
                </c:pt>
                <c:pt idx="20339">
                  <c:v>457.91999999999962</c:v>
                </c:pt>
                <c:pt idx="20340">
                  <c:v>457.91999999999962</c:v>
                </c:pt>
                <c:pt idx="20341">
                  <c:v>456</c:v>
                </c:pt>
                <c:pt idx="20342">
                  <c:v>456</c:v>
                </c:pt>
                <c:pt idx="20343">
                  <c:v>456</c:v>
                </c:pt>
                <c:pt idx="20344">
                  <c:v>456</c:v>
                </c:pt>
                <c:pt idx="20345">
                  <c:v>456.96</c:v>
                </c:pt>
                <c:pt idx="20346">
                  <c:v>456.96</c:v>
                </c:pt>
                <c:pt idx="20347">
                  <c:v>456</c:v>
                </c:pt>
                <c:pt idx="20348">
                  <c:v>456</c:v>
                </c:pt>
                <c:pt idx="20349">
                  <c:v>456</c:v>
                </c:pt>
                <c:pt idx="20350">
                  <c:v>458.88</c:v>
                </c:pt>
                <c:pt idx="20351">
                  <c:v>461.76</c:v>
                </c:pt>
                <c:pt idx="20352">
                  <c:v>461.76</c:v>
                </c:pt>
                <c:pt idx="20353">
                  <c:v>465.91999999999962</c:v>
                </c:pt>
                <c:pt idx="20354">
                  <c:v>467.84000000000032</c:v>
                </c:pt>
                <c:pt idx="20355">
                  <c:v>488</c:v>
                </c:pt>
                <c:pt idx="20356">
                  <c:v>483.84000000000032</c:v>
                </c:pt>
                <c:pt idx="20357">
                  <c:v>483.84000000000032</c:v>
                </c:pt>
                <c:pt idx="20358">
                  <c:v>493.76</c:v>
                </c:pt>
                <c:pt idx="20359">
                  <c:v>504</c:v>
                </c:pt>
                <c:pt idx="20360">
                  <c:v>656</c:v>
                </c:pt>
                <c:pt idx="20361">
                  <c:v>688</c:v>
                </c:pt>
                <c:pt idx="20362">
                  <c:v>825.6</c:v>
                </c:pt>
                <c:pt idx="20363">
                  <c:v>784</c:v>
                </c:pt>
                <c:pt idx="20364">
                  <c:v>771.83999999999946</c:v>
                </c:pt>
                <c:pt idx="20365">
                  <c:v>776.95999999999947</c:v>
                </c:pt>
                <c:pt idx="20366">
                  <c:v>889.6</c:v>
                </c:pt>
                <c:pt idx="20367">
                  <c:v>899.83999999999946</c:v>
                </c:pt>
                <c:pt idx="20368">
                  <c:v>896</c:v>
                </c:pt>
                <c:pt idx="20369">
                  <c:v>924.8</c:v>
                </c:pt>
                <c:pt idx="20370">
                  <c:v>950.4</c:v>
                </c:pt>
                <c:pt idx="20371">
                  <c:v>1101.44</c:v>
                </c:pt>
                <c:pt idx="20372">
                  <c:v>1262.72</c:v>
                </c:pt>
                <c:pt idx="20373">
                  <c:v>1293.44</c:v>
                </c:pt>
                <c:pt idx="20374">
                  <c:v>1312</c:v>
                </c:pt>
                <c:pt idx="20375">
                  <c:v>1299.8399999999999</c:v>
                </c:pt>
                <c:pt idx="20376">
                  <c:v>1346.56</c:v>
                </c:pt>
                <c:pt idx="20377">
                  <c:v>1344</c:v>
                </c:pt>
                <c:pt idx="20378">
                  <c:v>1378.56</c:v>
                </c:pt>
                <c:pt idx="20379">
                  <c:v>1302.4000000000001</c:v>
                </c:pt>
                <c:pt idx="20380">
                  <c:v>1397.76</c:v>
                </c:pt>
                <c:pt idx="20381">
                  <c:v>1491.2</c:v>
                </c:pt>
                <c:pt idx="20382">
                  <c:v>1344</c:v>
                </c:pt>
                <c:pt idx="20383">
                  <c:v>1204.48</c:v>
                </c:pt>
                <c:pt idx="20384">
                  <c:v>1162.8799999999999</c:v>
                </c:pt>
                <c:pt idx="20385">
                  <c:v>1092.48</c:v>
                </c:pt>
                <c:pt idx="20386">
                  <c:v>1082.8799999999999</c:v>
                </c:pt>
                <c:pt idx="20387">
                  <c:v>1051.52</c:v>
                </c:pt>
                <c:pt idx="20388">
                  <c:v>1021.4399999999994</c:v>
                </c:pt>
                <c:pt idx="20389">
                  <c:v>1001.6</c:v>
                </c:pt>
                <c:pt idx="20390">
                  <c:v>981.76</c:v>
                </c:pt>
                <c:pt idx="20391">
                  <c:v>951.68000000000052</c:v>
                </c:pt>
                <c:pt idx="20392">
                  <c:v>931.83999999999946</c:v>
                </c:pt>
                <c:pt idx="20393">
                  <c:v>912</c:v>
                </c:pt>
                <c:pt idx="20394">
                  <c:v>952.95999999999947</c:v>
                </c:pt>
                <c:pt idx="20395">
                  <c:v>1104.6399999999999</c:v>
                </c:pt>
                <c:pt idx="20396">
                  <c:v>1134.72</c:v>
                </c:pt>
                <c:pt idx="20397">
                  <c:v>1144.96</c:v>
                </c:pt>
                <c:pt idx="20398">
                  <c:v>1144.96</c:v>
                </c:pt>
                <c:pt idx="20399">
                  <c:v>1180.8</c:v>
                </c:pt>
                <c:pt idx="20400">
                  <c:v>1121.92</c:v>
                </c:pt>
                <c:pt idx="20401">
                  <c:v>1098.8799999999999</c:v>
                </c:pt>
                <c:pt idx="20402">
                  <c:v>1026.56</c:v>
                </c:pt>
                <c:pt idx="20403">
                  <c:v>1152</c:v>
                </c:pt>
                <c:pt idx="20404">
                  <c:v>887.68000000000052</c:v>
                </c:pt>
                <c:pt idx="20405">
                  <c:v>807.68000000000052</c:v>
                </c:pt>
                <c:pt idx="20406">
                  <c:v>768</c:v>
                </c:pt>
                <c:pt idx="20407">
                  <c:v>768</c:v>
                </c:pt>
                <c:pt idx="20408">
                  <c:v>768</c:v>
                </c:pt>
                <c:pt idx="20409">
                  <c:v>746.88</c:v>
                </c:pt>
                <c:pt idx="20410">
                  <c:v>746.88</c:v>
                </c:pt>
                <c:pt idx="20411">
                  <c:v>746.88</c:v>
                </c:pt>
                <c:pt idx="20412">
                  <c:v>746.88</c:v>
                </c:pt>
                <c:pt idx="20413">
                  <c:v>706.56</c:v>
                </c:pt>
                <c:pt idx="20414">
                  <c:v>738.56</c:v>
                </c:pt>
                <c:pt idx="20415">
                  <c:v>811.52</c:v>
                </c:pt>
                <c:pt idx="20416">
                  <c:v>970.88</c:v>
                </c:pt>
                <c:pt idx="20417">
                  <c:v>1083.52</c:v>
                </c:pt>
                <c:pt idx="20418">
                  <c:v>1191.6799999999998</c:v>
                </c:pt>
                <c:pt idx="20419">
                  <c:v>1161.5999999999999</c:v>
                </c:pt>
                <c:pt idx="20420">
                  <c:v>1261.44</c:v>
                </c:pt>
                <c:pt idx="20421">
                  <c:v>1261.44</c:v>
                </c:pt>
                <c:pt idx="20422">
                  <c:v>1189.76</c:v>
                </c:pt>
                <c:pt idx="20423">
                  <c:v>1190.4000000000001</c:v>
                </c:pt>
                <c:pt idx="20424">
                  <c:v>1527.04</c:v>
                </c:pt>
                <c:pt idx="20425">
                  <c:v>1461.76</c:v>
                </c:pt>
                <c:pt idx="20426">
                  <c:v>1333.76</c:v>
                </c:pt>
                <c:pt idx="20427">
                  <c:v>1165.44</c:v>
                </c:pt>
                <c:pt idx="20428">
                  <c:v>1115.52</c:v>
                </c:pt>
                <c:pt idx="20429">
                  <c:v>1065.5999999999999</c:v>
                </c:pt>
                <c:pt idx="20430">
                  <c:v>1024</c:v>
                </c:pt>
                <c:pt idx="20431">
                  <c:v>983.68000000000052</c:v>
                </c:pt>
                <c:pt idx="20432">
                  <c:v>953.6</c:v>
                </c:pt>
                <c:pt idx="20433">
                  <c:v>944</c:v>
                </c:pt>
                <c:pt idx="20434">
                  <c:v>903.68000000000052</c:v>
                </c:pt>
                <c:pt idx="20435">
                  <c:v>883.83999999999946</c:v>
                </c:pt>
                <c:pt idx="20436">
                  <c:v>864</c:v>
                </c:pt>
                <c:pt idx="20437">
                  <c:v>833.92</c:v>
                </c:pt>
                <c:pt idx="20438">
                  <c:v>803.83999999999946</c:v>
                </c:pt>
                <c:pt idx="20439">
                  <c:v>784</c:v>
                </c:pt>
                <c:pt idx="20440">
                  <c:v>763.52</c:v>
                </c:pt>
                <c:pt idx="20441">
                  <c:v>743.68000000000052</c:v>
                </c:pt>
                <c:pt idx="20442">
                  <c:v>713.6</c:v>
                </c:pt>
                <c:pt idx="20443">
                  <c:v>704</c:v>
                </c:pt>
                <c:pt idx="20444">
                  <c:v>683.52</c:v>
                </c:pt>
                <c:pt idx="20445">
                  <c:v>673.92</c:v>
                </c:pt>
                <c:pt idx="20446">
                  <c:v>663.68000000000052</c:v>
                </c:pt>
                <c:pt idx="20447">
                  <c:v>643.83999999999946</c:v>
                </c:pt>
                <c:pt idx="20448">
                  <c:v>643.83999999999946</c:v>
                </c:pt>
                <c:pt idx="20449">
                  <c:v>633.91999999999996</c:v>
                </c:pt>
                <c:pt idx="20450">
                  <c:v>613.76</c:v>
                </c:pt>
                <c:pt idx="20451">
                  <c:v>603.83999999999946</c:v>
                </c:pt>
                <c:pt idx="20452">
                  <c:v>603.83999999999946</c:v>
                </c:pt>
                <c:pt idx="20453">
                  <c:v>593.91999999999996</c:v>
                </c:pt>
                <c:pt idx="20454">
                  <c:v>584</c:v>
                </c:pt>
                <c:pt idx="20455">
                  <c:v>573.76</c:v>
                </c:pt>
                <c:pt idx="20456">
                  <c:v>573.76</c:v>
                </c:pt>
                <c:pt idx="20457">
                  <c:v>565.76</c:v>
                </c:pt>
                <c:pt idx="20458">
                  <c:v>557.76</c:v>
                </c:pt>
                <c:pt idx="20459">
                  <c:v>557.76</c:v>
                </c:pt>
                <c:pt idx="20460">
                  <c:v>550.72</c:v>
                </c:pt>
                <c:pt idx="20461">
                  <c:v>540.79999999999995</c:v>
                </c:pt>
                <c:pt idx="20462">
                  <c:v>540.79999999999995</c:v>
                </c:pt>
                <c:pt idx="20463">
                  <c:v>536.95999999999947</c:v>
                </c:pt>
                <c:pt idx="20464">
                  <c:v>528.95999999999947</c:v>
                </c:pt>
                <c:pt idx="20465">
                  <c:v>528.95999999999947</c:v>
                </c:pt>
                <c:pt idx="20466">
                  <c:v>523.83999999999946</c:v>
                </c:pt>
                <c:pt idx="20467">
                  <c:v>518.72</c:v>
                </c:pt>
                <c:pt idx="20468">
                  <c:v>518.72</c:v>
                </c:pt>
                <c:pt idx="20469">
                  <c:v>512</c:v>
                </c:pt>
                <c:pt idx="20470">
                  <c:v>510.71999999999969</c:v>
                </c:pt>
                <c:pt idx="20471">
                  <c:v>510.71999999999969</c:v>
                </c:pt>
                <c:pt idx="20472">
                  <c:v>504.96</c:v>
                </c:pt>
                <c:pt idx="20473">
                  <c:v>501.76</c:v>
                </c:pt>
                <c:pt idx="20474">
                  <c:v>501.76</c:v>
                </c:pt>
                <c:pt idx="20475">
                  <c:v>496.96</c:v>
                </c:pt>
                <c:pt idx="20476">
                  <c:v>491.84000000000032</c:v>
                </c:pt>
                <c:pt idx="20477">
                  <c:v>491.84000000000032</c:v>
                </c:pt>
                <c:pt idx="20478">
                  <c:v>489.91999999999962</c:v>
                </c:pt>
                <c:pt idx="20479">
                  <c:v>488</c:v>
                </c:pt>
                <c:pt idx="20480">
                  <c:v>488</c:v>
                </c:pt>
                <c:pt idx="20481">
                  <c:v>484.8</c:v>
                </c:pt>
                <c:pt idx="20482">
                  <c:v>480</c:v>
                </c:pt>
                <c:pt idx="20483">
                  <c:v>480</c:v>
                </c:pt>
                <c:pt idx="20484">
                  <c:v>480</c:v>
                </c:pt>
                <c:pt idx="20485">
                  <c:v>477.76</c:v>
                </c:pt>
                <c:pt idx="20486">
                  <c:v>477.76</c:v>
                </c:pt>
                <c:pt idx="20487">
                  <c:v>477.76</c:v>
                </c:pt>
                <c:pt idx="20488">
                  <c:v>478.71999999999969</c:v>
                </c:pt>
                <c:pt idx="20489">
                  <c:v>478.71999999999969</c:v>
                </c:pt>
                <c:pt idx="20490">
                  <c:v>474.88</c:v>
                </c:pt>
                <c:pt idx="20491">
                  <c:v>473.91999999999962</c:v>
                </c:pt>
                <c:pt idx="20492">
                  <c:v>473.91999999999962</c:v>
                </c:pt>
                <c:pt idx="20493">
                  <c:v>472.96</c:v>
                </c:pt>
                <c:pt idx="20494">
                  <c:v>485.76</c:v>
                </c:pt>
                <c:pt idx="20495">
                  <c:v>485.76</c:v>
                </c:pt>
                <c:pt idx="20496">
                  <c:v>485.76</c:v>
                </c:pt>
                <c:pt idx="20497">
                  <c:v>488.96</c:v>
                </c:pt>
                <c:pt idx="20498">
                  <c:v>488.96</c:v>
                </c:pt>
                <c:pt idx="20499">
                  <c:v>492.8</c:v>
                </c:pt>
                <c:pt idx="20500">
                  <c:v>500.8</c:v>
                </c:pt>
                <c:pt idx="20501">
                  <c:v>500.8</c:v>
                </c:pt>
                <c:pt idx="20502">
                  <c:v>504</c:v>
                </c:pt>
                <c:pt idx="20503">
                  <c:v>523.83999999999946</c:v>
                </c:pt>
                <c:pt idx="20504">
                  <c:v>679.68000000000052</c:v>
                </c:pt>
                <c:pt idx="20505">
                  <c:v>720</c:v>
                </c:pt>
                <c:pt idx="20506">
                  <c:v>688.64</c:v>
                </c:pt>
                <c:pt idx="20507">
                  <c:v>698.88</c:v>
                </c:pt>
                <c:pt idx="20508">
                  <c:v>763.52</c:v>
                </c:pt>
                <c:pt idx="20509">
                  <c:v>794.88</c:v>
                </c:pt>
                <c:pt idx="20510">
                  <c:v>828.8</c:v>
                </c:pt>
                <c:pt idx="20511">
                  <c:v>885.76</c:v>
                </c:pt>
                <c:pt idx="20512">
                  <c:v>1148.8</c:v>
                </c:pt>
                <c:pt idx="20513">
                  <c:v>1620.48</c:v>
                </c:pt>
                <c:pt idx="20514">
                  <c:v>960</c:v>
                </c:pt>
                <c:pt idx="20515">
                  <c:v>992.64</c:v>
                </c:pt>
                <c:pt idx="20516">
                  <c:v>1024.6399999999999</c:v>
                </c:pt>
                <c:pt idx="20517">
                  <c:v>1074.56</c:v>
                </c:pt>
                <c:pt idx="20518">
                  <c:v>1077.76</c:v>
                </c:pt>
                <c:pt idx="20519">
                  <c:v>1035.52</c:v>
                </c:pt>
                <c:pt idx="20520">
                  <c:v>1034.8799999999999</c:v>
                </c:pt>
                <c:pt idx="20521">
                  <c:v>1033.5999999999999</c:v>
                </c:pt>
                <c:pt idx="20522">
                  <c:v>1123.8399999999999</c:v>
                </c:pt>
                <c:pt idx="20523">
                  <c:v>1137.92</c:v>
                </c:pt>
                <c:pt idx="20524">
                  <c:v>953.6</c:v>
                </c:pt>
                <c:pt idx="20525">
                  <c:v>811.52</c:v>
                </c:pt>
                <c:pt idx="20526">
                  <c:v>865.92</c:v>
                </c:pt>
                <c:pt idx="20527">
                  <c:v>914.56</c:v>
                </c:pt>
                <c:pt idx="20528">
                  <c:v>984.95999999999947</c:v>
                </c:pt>
                <c:pt idx="20529">
                  <c:v>1097.5999999999999</c:v>
                </c:pt>
                <c:pt idx="20530">
                  <c:v>1137.92</c:v>
                </c:pt>
                <c:pt idx="20531">
                  <c:v>1184</c:v>
                </c:pt>
                <c:pt idx="20532">
                  <c:v>1102.72</c:v>
                </c:pt>
                <c:pt idx="20533">
                  <c:v>1098.8799999999999</c:v>
                </c:pt>
                <c:pt idx="20534">
                  <c:v>1155.8399999999999</c:v>
                </c:pt>
                <c:pt idx="20535">
                  <c:v>1249.92</c:v>
                </c:pt>
                <c:pt idx="20536">
                  <c:v>1010.56</c:v>
                </c:pt>
                <c:pt idx="20537">
                  <c:v>939.52</c:v>
                </c:pt>
                <c:pt idx="20538">
                  <c:v>1002.88</c:v>
                </c:pt>
                <c:pt idx="20539">
                  <c:v>981.76</c:v>
                </c:pt>
                <c:pt idx="20540">
                  <c:v>939.52</c:v>
                </c:pt>
                <c:pt idx="20541">
                  <c:v>919.68000000000052</c:v>
                </c:pt>
                <c:pt idx="20542">
                  <c:v>969.6</c:v>
                </c:pt>
                <c:pt idx="20543">
                  <c:v>977.92</c:v>
                </c:pt>
                <c:pt idx="20544">
                  <c:v>1080.96</c:v>
                </c:pt>
                <c:pt idx="20545">
                  <c:v>923.52</c:v>
                </c:pt>
                <c:pt idx="20546">
                  <c:v>946.56</c:v>
                </c:pt>
                <c:pt idx="20547">
                  <c:v>1005.4399999999994</c:v>
                </c:pt>
                <c:pt idx="20548">
                  <c:v>1012.48</c:v>
                </c:pt>
                <c:pt idx="20549">
                  <c:v>1093.76</c:v>
                </c:pt>
                <c:pt idx="20550">
                  <c:v>1037.44</c:v>
                </c:pt>
                <c:pt idx="20551">
                  <c:v>1046.4000000000001</c:v>
                </c:pt>
                <c:pt idx="20552">
                  <c:v>1117.44</c:v>
                </c:pt>
                <c:pt idx="20553">
                  <c:v>1157.76</c:v>
                </c:pt>
                <c:pt idx="20554">
                  <c:v>1220.48</c:v>
                </c:pt>
                <c:pt idx="20555">
                  <c:v>1210.8799999999999</c:v>
                </c:pt>
                <c:pt idx="20556">
                  <c:v>1219.8399999999999</c:v>
                </c:pt>
                <c:pt idx="20557">
                  <c:v>992.64</c:v>
                </c:pt>
                <c:pt idx="20558">
                  <c:v>888.95999999999947</c:v>
                </c:pt>
                <c:pt idx="20559">
                  <c:v>867.83999999999946</c:v>
                </c:pt>
                <c:pt idx="20560">
                  <c:v>742.4</c:v>
                </c:pt>
                <c:pt idx="20561">
                  <c:v>763.52</c:v>
                </c:pt>
                <c:pt idx="20562">
                  <c:v>773.76</c:v>
                </c:pt>
                <c:pt idx="20563">
                  <c:v>765.43999999999949</c:v>
                </c:pt>
                <c:pt idx="20564">
                  <c:v>755.83999999999946</c:v>
                </c:pt>
                <c:pt idx="20565">
                  <c:v>755.83999999999946</c:v>
                </c:pt>
                <c:pt idx="20566">
                  <c:v>737.92</c:v>
                </c:pt>
                <c:pt idx="20567">
                  <c:v>727.68000000000052</c:v>
                </c:pt>
                <c:pt idx="20568">
                  <c:v>717.43999999999949</c:v>
                </c:pt>
                <c:pt idx="20569">
                  <c:v>697.6</c:v>
                </c:pt>
                <c:pt idx="20570">
                  <c:v>688</c:v>
                </c:pt>
                <c:pt idx="20571">
                  <c:v>677.76</c:v>
                </c:pt>
                <c:pt idx="20572">
                  <c:v>667.52</c:v>
                </c:pt>
                <c:pt idx="20573">
                  <c:v>657.92</c:v>
                </c:pt>
                <c:pt idx="20574">
                  <c:v>657.92</c:v>
                </c:pt>
                <c:pt idx="20575">
                  <c:v>648</c:v>
                </c:pt>
                <c:pt idx="20576">
                  <c:v>638.72</c:v>
                </c:pt>
                <c:pt idx="20577">
                  <c:v>628.79999999999995</c:v>
                </c:pt>
                <c:pt idx="20578">
                  <c:v>624</c:v>
                </c:pt>
                <c:pt idx="20579">
                  <c:v>613.76</c:v>
                </c:pt>
                <c:pt idx="20580">
                  <c:v>613.76</c:v>
                </c:pt>
                <c:pt idx="20581">
                  <c:v>603.83999999999946</c:v>
                </c:pt>
                <c:pt idx="20582">
                  <c:v>593.91999999999996</c:v>
                </c:pt>
                <c:pt idx="20583">
                  <c:v>593.91999999999996</c:v>
                </c:pt>
                <c:pt idx="20584">
                  <c:v>586.88</c:v>
                </c:pt>
                <c:pt idx="20585">
                  <c:v>576.95999999999947</c:v>
                </c:pt>
                <c:pt idx="20586">
                  <c:v>569.91999999999996</c:v>
                </c:pt>
                <c:pt idx="20587">
                  <c:v>569.91999999999996</c:v>
                </c:pt>
                <c:pt idx="20588">
                  <c:v>561.91999999999996</c:v>
                </c:pt>
                <c:pt idx="20589">
                  <c:v>554.88</c:v>
                </c:pt>
                <c:pt idx="20590">
                  <c:v>554.88</c:v>
                </c:pt>
                <c:pt idx="20591">
                  <c:v>546.88</c:v>
                </c:pt>
                <c:pt idx="20592">
                  <c:v>538.88</c:v>
                </c:pt>
                <c:pt idx="20593">
                  <c:v>538.88</c:v>
                </c:pt>
                <c:pt idx="20594">
                  <c:v>531.83999999999946</c:v>
                </c:pt>
                <c:pt idx="20595">
                  <c:v>523.83999999999946</c:v>
                </c:pt>
                <c:pt idx="20596">
                  <c:v>523.83999999999946</c:v>
                </c:pt>
                <c:pt idx="20597">
                  <c:v>518.72</c:v>
                </c:pt>
                <c:pt idx="20598">
                  <c:v>512.95999999999947</c:v>
                </c:pt>
                <c:pt idx="20599">
                  <c:v>512.95999999999947</c:v>
                </c:pt>
                <c:pt idx="20600">
                  <c:v>506.88</c:v>
                </c:pt>
                <c:pt idx="20601">
                  <c:v>502.71999999999969</c:v>
                </c:pt>
                <c:pt idx="20602">
                  <c:v>502.71999999999969</c:v>
                </c:pt>
                <c:pt idx="20603">
                  <c:v>496.96</c:v>
                </c:pt>
                <c:pt idx="20604">
                  <c:v>491.84000000000032</c:v>
                </c:pt>
                <c:pt idx="20605">
                  <c:v>491.84000000000032</c:v>
                </c:pt>
                <c:pt idx="20606">
                  <c:v>485.76</c:v>
                </c:pt>
                <c:pt idx="20607">
                  <c:v>482.88</c:v>
                </c:pt>
                <c:pt idx="20608">
                  <c:v>482.88</c:v>
                </c:pt>
                <c:pt idx="20609">
                  <c:v>478.71999999999969</c:v>
                </c:pt>
                <c:pt idx="20610">
                  <c:v>475.84000000000032</c:v>
                </c:pt>
                <c:pt idx="20611">
                  <c:v>475.84000000000032</c:v>
                </c:pt>
                <c:pt idx="20612">
                  <c:v>470.71999999999969</c:v>
                </c:pt>
                <c:pt idx="20613">
                  <c:v>470.71999999999969</c:v>
                </c:pt>
                <c:pt idx="20614">
                  <c:v>470.71999999999969</c:v>
                </c:pt>
                <c:pt idx="20615">
                  <c:v>467.84000000000032</c:v>
                </c:pt>
                <c:pt idx="20616">
                  <c:v>465.91999999999962</c:v>
                </c:pt>
                <c:pt idx="20617">
                  <c:v>465.91999999999962</c:v>
                </c:pt>
                <c:pt idx="20618">
                  <c:v>462.71999999999969</c:v>
                </c:pt>
                <c:pt idx="20619">
                  <c:v>460.8</c:v>
                </c:pt>
                <c:pt idx="20620">
                  <c:v>460.8</c:v>
                </c:pt>
                <c:pt idx="20621">
                  <c:v>457.91999999999962</c:v>
                </c:pt>
                <c:pt idx="20622">
                  <c:v>456</c:v>
                </c:pt>
                <c:pt idx="20623">
                  <c:v>456</c:v>
                </c:pt>
                <c:pt idx="20624">
                  <c:v>456</c:v>
                </c:pt>
                <c:pt idx="20625">
                  <c:v>456</c:v>
                </c:pt>
                <c:pt idx="20626">
                  <c:v>456</c:v>
                </c:pt>
                <c:pt idx="20627">
                  <c:v>452.8</c:v>
                </c:pt>
                <c:pt idx="20628">
                  <c:v>451.84000000000032</c:v>
                </c:pt>
                <c:pt idx="20629">
                  <c:v>451.84000000000032</c:v>
                </c:pt>
                <c:pt idx="20630">
                  <c:v>452.8</c:v>
                </c:pt>
                <c:pt idx="20631">
                  <c:v>452.8</c:v>
                </c:pt>
                <c:pt idx="20632">
                  <c:v>452.8</c:v>
                </c:pt>
                <c:pt idx="20633">
                  <c:v>453.76</c:v>
                </c:pt>
                <c:pt idx="20634">
                  <c:v>462.71999999999969</c:v>
                </c:pt>
                <c:pt idx="20635">
                  <c:v>462.71999999999969</c:v>
                </c:pt>
                <c:pt idx="20636">
                  <c:v>464</c:v>
                </c:pt>
                <c:pt idx="20637">
                  <c:v>462.71999999999969</c:v>
                </c:pt>
                <c:pt idx="20638">
                  <c:v>462.71999999999969</c:v>
                </c:pt>
                <c:pt idx="20639">
                  <c:v>459.84000000000032</c:v>
                </c:pt>
                <c:pt idx="20640">
                  <c:v>459.84000000000032</c:v>
                </c:pt>
                <c:pt idx="20641">
                  <c:v>459.84000000000032</c:v>
                </c:pt>
                <c:pt idx="20642">
                  <c:v>460.8</c:v>
                </c:pt>
                <c:pt idx="20643">
                  <c:v>462.71999999999969</c:v>
                </c:pt>
                <c:pt idx="20644">
                  <c:v>462.71999999999969</c:v>
                </c:pt>
                <c:pt idx="20645">
                  <c:v>467.84000000000032</c:v>
                </c:pt>
                <c:pt idx="20646">
                  <c:v>477.76</c:v>
                </c:pt>
                <c:pt idx="20647">
                  <c:v>477.76</c:v>
                </c:pt>
                <c:pt idx="20648">
                  <c:v>488</c:v>
                </c:pt>
                <c:pt idx="20649">
                  <c:v>507.84000000000032</c:v>
                </c:pt>
                <c:pt idx="20650">
                  <c:v>528</c:v>
                </c:pt>
                <c:pt idx="20651">
                  <c:v>528</c:v>
                </c:pt>
                <c:pt idx="20652">
                  <c:v>532.79999999999995</c:v>
                </c:pt>
                <c:pt idx="20653">
                  <c:v>537.91999999999996</c:v>
                </c:pt>
                <c:pt idx="20654">
                  <c:v>537.91999999999996</c:v>
                </c:pt>
                <c:pt idx="20655">
                  <c:v>545.91999999999996</c:v>
                </c:pt>
                <c:pt idx="20656">
                  <c:v>555.83999999999946</c:v>
                </c:pt>
                <c:pt idx="20657">
                  <c:v>576</c:v>
                </c:pt>
                <c:pt idx="20658">
                  <c:v>585.91999999999996</c:v>
                </c:pt>
                <c:pt idx="20659">
                  <c:v>593.91999999999996</c:v>
                </c:pt>
                <c:pt idx="20660">
                  <c:v>593.91999999999996</c:v>
                </c:pt>
                <c:pt idx="20661">
                  <c:v>603.83999999999946</c:v>
                </c:pt>
                <c:pt idx="20662">
                  <c:v>613.76</c:v>
                </c:pt>
                <c:pt idx="20663">
                  <c:v>619.83999999999946</c:v>
                </c:pt>
                <c:pt idx="20664">
                  <c:v>619.83999999999946</c:v>
                </c:pt>
                <c:pt idx="20665">
                  <c:v>636.79999999999995</c:v>
                </c:pt>
                <c:pt idx="20666">
                  <c:v>646.72</c:v>
                </c:pt>
                <c:pt idx="20667">
                  <c:v>656.64</c:v>
                </c:pt>
                <c:pt idx="20668">
                  <c:v>666.88</c:v>
                </c:pt>
                <c:pt idx="20669">
                  <c:v>708.48</c:v>
                </c:pt>
                <c:pt idx="20670">
                  <c:v>816</c:v>
                </c:pt>
                <c:pt idx="20671">
                  <c:v>857.6</c:v>
                </c:pt>
                <c:pt idx="20672">
                  <c:v>816.64</c:v>
                </c:pt>
                <c:pt idx="20673">
                  <c:v>726.4</c:v>
                </c:pt>
                <c:pt idx="20674">
                  <c:v>729.6</c:v>
                </c:pt>
                <c:pt idx="20675">
                  <c:v>729.6</c:v>
                </c:pt>
                <c:pt idx="20676">
                  <c:v>729.6</c:v>
                </c:pt>
                <c:pt idx="20677">
                  <c:v>699.52</c:v>
                </c:pt>
                <c:pt idx="20678">
                  <c:v>749.43999999999949</c:v>
                </c:pt>
                <c:pt idx="20679">
                  <c:v>801.92</c:v>
                </c:pt>
                <c:pt idx="20680">
                  <c:v>768.64</c:v>
                </c:pt>
                <c:pt idx="20681">
                  <c:v>1395.2</c:v>
                </c:pt>
                <c:pt idx="20682">
                  <c:v>1096.96</c:v>
                </c:pt>
                <c:pt idx="20683">
                  <c:v>758.4</c:v>
                </c:pt>
                <c:pt idx="20684">
                  <c:v>748.8</c:v>
                </c:pt>
                <c:pt idx="20685">
                  <c:v>768.64</c:v>
                </c:pt>
                <c:pt idx="20686">
                  <c:v>778.88</c:v>
                </c:pt>
                <c:pt idx="20687">
                  <c:v>779.52</c:v>
                </c:pt>
                <c:pt idx="20688">
                  <c:v>829.43999999999949</c:v>
                </c:pt>
                <c:pt idx="20689">
                  <c:v>850.56</c:v>
                </c:pt>
                <c:pt idx="20690">
                  <c:v>1166.72</c:v>
                </c:pt>
                <c:pt idx="20691">
                  <c:v>818.56</c:v>
                </c:pt>
                <c:pt idx="20692">
                  <c:v>788.48</c:v>
                </c:pt>
                <c:pt idx="20693">
                  <c:v>788.48</c:v>
                </c:pt>
                <c:pt idx="20694">
                  <c:v>787.83999999999946</c:v>
                </c:pt>
                <c:pt idx="20695">
                  <c:v>797.43999999999949</c:v>
                </c:pt>
                <c:pt idx="20696">
                  <c:v>787.83999999999946</c:v>
                </c:pt>
                <c:pt idx="20697">
                  <c:v>768</c:v>
                </c:pt>
                <c:pt idx="20698">
                  <c:v>773.76</c:v>
                </c:pt>
                <c:pt idx="20699">
                  <c:v>803.83999999999946</c:v>
                </c:pt>
                <c:pt idx="20700">
                  <c:v>813.43999999999949</c:v>
                </c:pt>
                <c:pt idx="20701">
                  <c:v>823.68000000000052</c:v>
                </c:pt>
                <c:pt idx="20702">
                  <c:v>833.92</c:v>
                </c:pt>
                <c:pt idx="20703">
                  <c:v>823.68000000000052</c:v>
                </c:pt>
                <c:pt idx="20704">
                  <c:v>819.83999999999946</c:v>
                </c:pt>
                <c:pt idx="20705">
                  <c:v>809.6</c:v>
                </c:pt>
                <c:pt idx="20706">
                  <c:v>803.83999999999946</c:v>
                </c:pt>
                <c:pt idx="20707">
                  <c:v>803.83999999999946</c:v>
                </c:pt>
                <c:pt idx="20708">
                  <c:v>793.6</c:v>
                </c:pt>
                <c:pt idx="20709">
                  <c:v>784</c:v>
                </c:pt>
                <c:pt idx="20710">
                  <c:v>776.95999999999947</c:v>
                </c:pt>
                <c:pt idx="20711">
                  <c:v>766.72</c:v>
                </c:pt>
                <c:pt idx="20712">
                  <c:v>756.48</c:v>
                </c:pt>
                <c:pt idx="20713">
                  <c:v>746.88</c:v>
                </c:pt>
                <c:pt idx="20714">
                  <c:v>736.64</c:v>
                </c:pt>
                <c:pt idx="20715">
                  <c:v>716.8</c:v>
                </c:pt>
                <c:pt idx="20716">
                  <c:v>706.56</c:v>
                </c:pt>
                <c:pt idx="20717">
                  <c:v>685.43999999999949</c:v>
                </c:pt>
                <c:pt idx="20718">
                  <c:v>675.83999999999946</c:v>
                </c:pt>
                <c:pt idx="20719">
                  <c:v>656</c:v>
                </c:pt>
                <c:pt idx="20720">
                  <c:v>656</c:v>
                </c:pt>
                <c:pt idx="20721">
                  <c:v>635.83999999999946</c:v>
                </c:pt>
                <c:pt idx="20722">
                  <c:v>625.91999999999996</c:v>
                </c:pt>
                <c:pt idx="20723">
                  <c:v>616</c:v>
                </c:pt>
                <c:pt idx="20724">
                  <c:v>605.76</c:v>
                </c:pt>
                <c:pt idx="20725">
                  <c:v>595.83999999999946</c:v>
                </c:pt>
                <c:pt idx="20726">
                  <c:v>595.83999999999946</c:v>
                </c:pt>
                <c:pt idx="20727">
                  <c:v>585.91999999999996</c:v>
                </c:pt>
                <c:pt idx="20728">
                  <c:v>576</c:v>
                </c:pt>
                <c:pt idx="20729">
                  <c:v>565.76</c:v>
                </c:pt>
                <c:pt idx="20730">
                  <c:v>565.76</c:v>
                </c:pt>
                <c:pt idx="20731">
                  <c:v>555.83999999999946</c:v>
                </c:pt>
                <c:pt idx="20732">
                  <c:v>547.83999999999946</c:v>
                </c:pt>
                <c:pt idx="20733">
                  <c:v>537.91999999999996</c:v>
                </c:pt>
                <c:pt idx="20734">
                  <c:v>537.91999999999996</c:v>
                </c:pt>
                <c:pt idx="20735">
                  <c:v>532.79999999999995</c:v>
                </c:pt>
                <c:pt idx="20736">
                  <c:v>525.76</c:v>
                </c:pt>
                <c:pt idx="20737">
                  <c:v>525.76</c:v>
                </c:pt>
                <c:pt idx="20738">
                  <c:v>518.72</c:v>
                </c:pt>
                <c:pt idx="20739">
                  <c:v>513.91999999999996</c:v>
                </c:pt>
                <c:pt idx="20740">
                  <c:v>513.91999999999996</c:v>
                </c:pt>
                <c:pt idx="20741">
                  <c:v>506.88</c:v>
                </c:pt>
                <c:pt idx="20742">
                  <c:v>500.8</c:v>
                </c:pt>
                <c:pt idx="20743">
                  <c:v>500.8</c:v>
                </c:pt>
                <c:pt idx="20744">
                  <c:v>496.96</c:v>
                </c:pt>
                <c:pt idx="20745">
                  <c:v>491.84000000000032</c:v>
                </c:pt>
                <c:pt idx="20746">
                  <c:v>491.84000000000032</c:v>
                </c:pt>
                <c:pt idx="20747">
                  <c:v>488</c:v>
                </c:pt>
                <c:pt idx="20748">
                  <c:v>485.76</c:v>
                </c:pt>
                <c:pt idx="20749">
                  <c:v>485.76</c:v>
                </c:pt>
                <c:pt idx="20750">
                  <c:v>480</c:v>
                </c:pt>
                <c:pt idx="20751">
                  <c:v>478.71999999999969</c:v>
                </c:pt>
                <c:pt idx="20752">
                  <c:v>478.71999999999969</c:v>
                </c:pt>
                <c:pt idx="20753">
                  <c:v>474.88</c:v>
                </c:pt>
                <c:pt idx="20754">
                  <c:v>472.96</c:v>
                </c:pt>
                <c:pt idx="20755">
                  <c:v>472.96</c:v>
                </c:pt>
                <c:pt idx="20756">
                  <c:v>470.71999999999969</c:v>
                </c:pt>
                <c:pt idx="20757">
                  <c:v>467.84000000000032</c:v>
                </c:pt>
                <c:pt idx="20758">
                  <c:v>467.84000000000032</c:v>
                </c:pt>
                <c:pt idx="20759">
                  <c:v>465.91999999999962</c:v>
                </c:pt>
                <c:pt idx="20760">
                  <c:v>462.71999999999969</c:v>
                </c:pt>
                <c:pt idx="20761">
                  <c:v>462.71999999999969</c:v>
                </c:pt>
                <c:pt idx="20762">
                  <c:v>462.71999999999969</c:v>
                </c:pt>
                <c:pt idx="20763">
                  <c:v>461.76</c:v>
                </c:pt>
                <c:pt idx="20764">
                  <c:v>461.76</c:v>
                </c:pt>
                <c:pt idx="20765">
                  <c:v>461.76</c:v>
                </c:pt>
                <c:pt idx="20766">
                  <c:v>458.88</c:v>
                </c:pt>
                <c:pt idx="20767">
                  <c:v>458.88</c:v>
                </c:pt>
                <c:pt idx="20768">
                  <c:v>458.88</c:v>
                </c:pt>
                <c:pt idx="20769">
                  <c:v>458.88</c:v>
                </c:pt>
                <c:pt idx="20770">
                  <c:v>458.88</c:v>
                </c:pt>
                <c:pt idx="20771">
                  <c:v>458.88</c:v>
                </c:pt>
                <c:pt idx="20772">
                  <c:v>458.88</c:v>
                </c:pt>
                <c:pt idx="20773">
                  <c:v>457.91999999999962</c:v>
                </c:pt>
                <c:pt idx="20774">
                  <c:v>457.91999999999962</c:v>
                </c:pt>
                <c:pt idx="20775">
                  <c:v>457.91999999999962</c:v>
                </c:pt>
                <c:pt idx="20776">
                  <c:v>457.91999999999962</c:v>
                </c:pt>
                <c:pt idx="20777">
                  <c:v>456</c:v>
                </c:pt>
                <c:pt idx="20778">
                  <c:v>456</c:v>
                </c:pt>
                <c:pt idx="20779">
                  <c:v>456</c:v>
                </c:pt>
                <c:pt idx="20780">
                  <c:v>456</c:v>
                </c:pt>
                <c:pt idx="20781">
                  <c:v>456</c:v>
                </c:pt>
                <c:pt idx="20782">
                  <c:v>454.71999999999969</c:v>
                </c:pt>
                <c:pt idx="20783">
                  <c:v>452.8</c:v>
                </c:pt>
                <c:pt idx="20784">
                  <c:v>452.8</c:v>
                </c:pt>
                <c:pt idx="20785">
                  <c:v>453.76</c:v>
                </c:pt>
                <c:pt idx="20786">
                  <c:v>454.71999999999969</c:v>
                </c:pt>
                <c:pt idx="20787">
                  <c:v>454.71999999999969</c:v>
                </c:pt>
                <c:pt idx="20788">
                  <c:v>453.76</c:v>
                </c:pt>
                <c:pt idx="20789">
                  <c:v>452.8</c:v>
                </c:pt>
                <c:pt idx="20790">
                  <c:v>452.8</c:v>
                </c:pt>
                <c:pt idx="20791">
                  <c:v>456</c:v>
                </c:pt>
                <c:pt idx="20792">
                  <c:v>464.96</c:v>
                </c:pt>
                <c:pt idx="20793">
                  <c:v>464.96</c:v>
                </c:pt>
                <c:pt idx="20794">
                  <c:v>482.88</c:v>
                </c:pt>
                <c:pt idx="20795">
                  <c:v>482.88</c:v>
                </c:pt>
                <c:pt idx="20796">
                  <c:v>481.91999999999962</c:v>
                </c:pt>
                <c:pt idx="20797">
                  <c:v>482.88</c:v>
                </c:pt>
                <c:pt idx="20798">
                  <c:v>482.88</c:v>
                </c:pt>
                <c:pt idx="20799">
                  <c:v>488</c:v>
                </c:pt>
                <c:pt idx="20800">
                  <c:v>491.84000000000032</c:v>
                </c:pt>
                <c:pt idx="20801">
                  <c:v>491.84000000000032</c:v>
                </c:pt>
                <c:pt idx="20802">
                  <c:v>501.76</c:v>
                </c:pt>
                <c:pt idx="20803">
                  <c:v>521.91999999999996</c:v>
                </c:pt>
                <c:pt idx="20804">
                  <c:v>531.83999999999946</c:v>
                </c:pt>
                <c:pt idx="20805">
                  <c:v>541.76</c:v>
                </c:pt>
                <c:pt idx="20806">
                  <c:v>541.76</c:v>
                </c:pt>
                <c:pt idx="20807">
                  <c:v>552</c:v>
                </c:pt>
                <c:pt idx="20808">
                  <c:v>547.83999999999946</c:v>
                </c:pt>
                <c:pt idx="20809">
                  <c:v>547.83999999999946</c:v>
                </c:pt>
                <c:pt idx="20810">
                  <c:v>550.72</c:v>
                </c:pt>
                <c:pt idx="20811">
                  <c:v>546.88</c:v>
                </c:pt>
                <c:pt idx="20812">
                  <c:v>556.79999999999995</c:v>
                </c:pt>
                <c:pt idx="20813">
                  <c:v>566.72</c:v>
                </c:pt>
                <c:pt idx="20814">
                  <c:v>576.95999999999947</c:v>
                </c:pt>
                <c:pt idx="20815">
                  <c:v>586.88</c:v>
                </c:pt>
                <c:pt idx="20816">
                  <c:v>586.88</c:v>
                </c:pt>
                <c:pt idx="20817">
                  <c:v>582.72</c:v>
                </c:pt>
                <c:pt idx="20818">
                  <c:v>577.91999999999996</c:v>
                </c:pt>
                <c:pt idx="20819">
                  <c:v>577.91999999999996</c:v>
                </c:pt>
                <c:pt idx="20820">
                  <c:v>568</c:v>
                </c:pt>
                <c:pt idx="20821">
                  <c:v>565.76</c:v>
                </c:pt>
                <c:pt idx="20822">
                  <c:v>565.76</c:v>
                </c:pt>
                <c:pt idx="20823">
                  <c:v>565.76</c:v>
                </c:pt>
                <c:pt idx="20824">
                  <c:v>566.72</c:v>
                </c:pt>
                <c:pt idx="20825">
                  <c:v>566.72</c:v>
                </c:pt>
                <c:pt idx="20826">
                  <c:v>566.72</c:v>
                </c:pt>
                <c:pt idx="20827">
                  <c:v>568</c:v>
                </c:pt>
                <c:pt idx="20828">
                  <c:v>568</c:v>
                </c:pt>
                <c:pt idx="20829">
                  <c:v>568</c:v>
                </c:pt>
                <c:pt idx="20830">
                  <c:v>560.95999999999947</c:v>
                </c:pt>
                <c:pt idx="20831">
                  <c:v>570.88</c:v>
                </c:pt>
                <c:pt idx="20832">
                  <c:v>570.88</c:v>
                </c:pt>
                <c:pt idx="20833">
                  <c:v>566.72</c:v>
                </c:pt>
                <c:pt idx="20834">
                  <c:v>569.91999999999996</c:v>
                </c:pt>
                <c:pt idx="20835">
                  <c:v>569.91999999999996</c:v>
                </c:pt>
                <c:pt idx="20836">
                  <c:v>568</c:v>
                </c:pt>
                <c:pt idx="20837">
                  <c:v>563.83999999999946</c:v>
                </c:pt>
                <c:pt idx="20838">
                  <c:v>563.83999999999946</c:v>
                </c:pt>
                <c:pt idx="20839">
                  <c:v>563.83999999999946</c:v>
                </c:pt>
                <c:pt idx="20840">
                  <c:v>562.88</c:v>
                </c:pt>
                <c:pt idx="20841">
                  <c:v>562.88</c:v>
                </c:pt>
                <c:pt idx="20842">
                  <c:v>556.79999999999995</c:v>
                </c:pt>
                <c:pt idx="20843">
                  <c:v>552</c:v>
                </c:pt>
                <c:pt idx="20844">
                  <c:v>552</c:v>
                </c:pt>
                <c:pt idx="20845">
                  <c:v>546.88</c:v>
                </c:pt>
                <c:pt idx="20846">
                  <c:v>539.83999999999946</c:v>
                </c:pt>
                <c:pt idx="20847">
                  <c:v>539.83999999999946</c:v>
                </c:pt>
                <c:pt idx="20848">
                  <c:v>532.79999999999995</c:v>
                </c:pt>
                <c:pt idx="20849">
                  <c:v>522.88</c:v>
                </c:pt>
                <c:pt idx="20850">
                  <c:v>522.88</c:v>
                </c:pt>
                <c:pt idx="20851">
                  <c:v>516.79999999999995</c:v>
                </c:pt>
                <c:pt idx="20852">
                  <c:v>510.71999999999969</c:v>
                </c:pt>
                <c:pt idx="20853">
                  <c:v>510.71999999999969</c:v>
                </c:pt>
                <c:pt idx="20854">
                  <c:v>504</c:v>
                </c:pt>
                <c:pt idx="20855">
                  <c:v>493.76</c:v>
                </c:pt>
                <c:pt idx="20856">
                  <c:v>490.88</c:v>
                </c:pt>
                <c:pt idx="20857">
                  <c:v>490.88</c:v>
                </c:pt>
                <c:pt idx="20858">
                  <c:v>483.84000000000032</c:v>
                </c:pt>
                <c:pt idx="20859">
                  <c:v>484.8</c:v>
                </c:pt>
                <c:pt idx="20860">
                  <c:v>484.8</c:v>
                </c:pt>
                <c:pt idx="20861">
                  <c:v>477.76</c:v>
                </c:pt>
                <c:pt idx="20862">
                  <c:v>474.88</c:v>
                </c:pt>
                <c:pt idx="20863">
                  <c:v>474.88</c:v>
                </c:pt>
                <c:pt idx="20864">
                  <c:v>469.76</c:v>
                </c:pt>
                <c:pt idx="20865">
                  <c:v>464.96</c:v>
                </c:pt>
                <c:pt idx="20866">
                  <c:v>464.96</c:v>
                </c:pt>
                <c:pt idx="20867">
                  <c:v>464.96</c:v>
                </c:pt>
                <c:pt idx="20868">
                  <c:v>461.76</c:v>
                </c:pt>
                <c:pt idx="20869">
                  <c:v>461.76</c:v>
                </c:pt>
                <c:pt idx="20870">
                  <c:v>460.8</c:v>
                </c:pt>
                <c:pt idx="20871">
                  <c:v>457.91999999999962</c:v>
                </c:pt>
                <c:pt idx="20872">
                  <c:v>457.91999999999962</c:v>
                </c:pt>
                <c:pt idx="20873">
                  <c:v>456</c:v>
                </c:pt>
                <c:pt idx="20874">
                  <c:v>449.91999999999962</c:v>
                </c:pt>
                <c:pt idx="20875">
                  <c:v>449.91999999999962</c:v>
                </c:pt>
                <c:pt idx="20876">
                  <c:v>448.96</c:v>
                </c:pt>
                <c:pt idx="20877">
                  <c:v>448</c:v>
                </c:pt>
                <c:pt idx="20878">
                  <c:v>448</c:v>
                </c:pt>
                <c:pt idx="20879">
                  <c:v>446.71999999999969</c:v>
                </c:pt>
                <c:pt idx="20880">
                  <c:v>445.76</c:v>
                </c:pt>
                <c:pt idx="20881">
                  <c:v>445.76</c:v>
                </c:pt>
                <c:pt idx="20882">
                  <c:v>442.88</c:v>
                </c:pt>
                <c:pt idx="20883">
                  <c:v>442.88</c:v>
                </c:pt>
                <c:pt idx="20884">
                  <c:v>442.88</c:v>
                </c:pt>
                <c:pt idx="20885">
                  <c:v>441.91999999999962</c:v>
                </c:pt>
                <c:pt idx="20886">
                  <c:v>440.96</c:v>
                </c:pt>
                <c:pt idx="20887">
                  <c:v>440.96</c:v>
                </c:pt>
                <c:pt idx="20888">
                  <c:v>440.96</c:v>
                </c:pt>
                <c:pt idx="20889">
                  <c:v>440.96</c:v>
                </c:pt>
                <c:pt idx="20890">
                  <c:v>440.96</c:v>
                </c:pt>
                <c:pt idx="20891">
                  <c:v>437.76</c:v>
                </c:pt>
                <c:pt idx="20892">
                  <c:v>437.76</c:v>
                </c:pt>
                <c:pt idx="20893">
                  <c:v>437.76</c:v>
                </c:pt>
                <c:pt idx="20894">
                  <c:v>438.71999999999969</c:v>
                </c:pt>
                <c:pt idx="20895">
                  <c:v>434.88</c:v>
                </c:pt>
                <c:pt idx="20896">
                  <c:v>434.88</c:v>
                </c:pt>
                <c:pt idx="20897">
                  <c:v>435.84000000000032</c:v>
                </c:pt>
                <c:pt idx="20898">
                  <c:v>436.8</c:v>
                </c:pt>
                <c:pt idx="20899">
                  <c:v>436.8</c:v>
                </c:pt>
                <c:pt idx="20900">
                  <c:v>436.8</c:v>
                </c:pt>
                <c:pt idx="20901">
                  <c:v>435.84000000000032</c:v>
                </c:pt>
                <c:pt idx="20902">
                  <c:v>435.84000000000032</c:v>
                </c:pt>
                <c:pt idx="20903">
                  <c:v>434.88</c:v>
                </c:pt>
                <c:pt idx="20904">
                  <c:v>433.91999999999962</c:v>
                </c:pt>
                <c:pt idx="20905">
                  <c:v>433.91999999999962</c:v>
                </c:pt>
                <c:pt idx="20906">
                  <c:v>432.96</c:v>
                </c:pt>
                <c:pt idx="20907">
                  <c:v>432</c:v>
                </c:pt>
                <c:pt idx="20908">
                  <c:v>432</c:v>
                </c:pt>
                <c:pt idx="20909">
                  <c:v>430.71999999999969</c:v>
                </c:pt>
                <c:pt idx="20910">
                  <c:v>432.96</c:v>
                </c:pt>
                <c:pt idx="20911">
                  <c:v>432.96</c:v>
                </c:pt>
                <c:pt idx="20912">
                  <c:v>430.71999999999969</c:v>
                </c:pt>
                <c:pt idx="20913">
                  <c:v>428.8</c:v>
                </c:pt>
                <c:pt idx="20914">
                  <c:v>428.8</c:v>
                </c:pt>
                <c:pt idx="20915">
                  <c:v>428.8</c:v>
                </c:pt>
                <c:pt idx="20916">
                  <c:v>428.8</c:v>
                </c:pt>
                <c:pt idx="20917">
                  <c:v>428.8</c:v>
                </c:pt>
                <c:pt idx="20918">
                  <c:v>427.84000000000032</c:v>
                </c:pt>
                <c:pt idx="20919">
                  <c:v>427.84000000000032</c:v>
                </c:pt>
                <c:pt idx="20920">
                  <c:v>427.84000000000032</c:v>
                </c:pt>
                <c:pt idx="20921">
                  <c:v>426.88</c:v>
                </c:pt>
                <c:pt idx="20922">
                  <c:v>426.88</c:v>
                </c:pt>
                <c:pt idx="20923">
                  <c:v>426.88</c:v>
                </c:pt>
                <c:pt idx="20924">
                  <c:v>425.91999999999962</c:v>
                </c:pt>
                <c:pt idx="20925">
                  <c:v>425.91999999999962</c:v>
                </c:pt>
                <c:pt idx="20926">
                  <c:v>425.91999999999962</c:v>
                </c:pt>
                <c:pt idx="20927">
                  <c:v>424.96</c:v>
                </c:pt>
                <c:pt idx="20928">
                  <c:v>422.71999999999969</c:v>
                </c:pt>
                <c:pt idx="20929">
                  <c:v>422.71999999999969</c:v>
                </c:pt>
                <c:pt idx="20930">
                  <c:v>424</c:v>
                </c:pt>
                <c:pt idx="20931">
                  <c:v>424</c:v>
                </c:pt>
                <c:pt idx="20932">
                  <c:v>424</c:v>
                </c:pt>
                <c:pt idx="20933">
                  <c:v>424</c:v>
                </c:pt>
                <c:pt idx="20934">
                  <c:v>424.96</c:v>
                </c:pt>
                <c:pt idx="20935">
                  <c:v>424.96</c:v>
                </c:pt>
                <c:pt idx="20936">
                  <c:v>422.71999999999969</c:v>
                </c:pt>
                <c:pt idx="20937">
                  <c:v>420.8</c:v>
                </c:pt>
                <c:pt idx="20938">
                  <c:v>420.8</c:v>
                </c:pt>
                <c:pt idx="20939">
                  <c:v>421.76</c:v>
                </c:pt>
                <c:pt idx="20940">
                  <c:v>420.8</c:v>
                </c:pt>
                <c:pt idx="20941">
                  <c:v>420.8</c:v>
                </c:pt>
                <c:pt idx="20942">
                  <c:v>418.88</c:v>
                </c:pt>
                <c:pt idx="20943">
                  <c:v>419.84000000000032</c:v>
                </c:pt>
                <c:pt idx="20944">
                  <c:v>419.84000000000032</c:v>
                </c:pt>
                <c:pt idx="20945">
                  <c:v>419.84000000000032</c:v>
                </c:pt>
                <c:pt idx="20946">
                  <c:v>416.96</c:v>
                </c:pt>
                <c:pt idx="20947">
                  <c:v>416.96</c:v>
                </c:pt>
                <c:pt idx="20948">
                  <c:v>416.96</c:v>
                </c:pt>
                <c:pt idx="20949">
                  <c:v>416</c:v>
                </c:pt>
                <c:pt idx="20950">
                  <c:v>416</c:v>
                </c:pt>
                <c:pt idx="20951">
                  <c:v>416.96</c:v>
                </c:pt>
                <c:pt idx="20952">
                  <c:v>414.71999999999969</c:v>
                </c:pt>
                <c:pt idx="20953">
                  <c:v>414.71999999999969</c:v>
                </c:pt>
                <c:pt idx="20954">
                  <c:v>413.76</c:v>
                </c:pt>
                <c:pt idx="20955">
                  <c:v>414.71999999999969</c:v>
                </c:pt>
                <c:pt idx="20956">
                  <c:v>414.71999999999969</c:v>
                </c:pt>
                <c:pt idx="20957">
                  <c:v>411.84000000000032</c:v>
                </c:pt>
                <c:pt idx="20958">
                  <c:v>410.88</c:v>
                </c:pt>
                <c:pt idx="20959">
                  <c:v>410.88</c:v>
                </c:pt>
                <c:pt idx="20960">
                  <c:v>410.88</c:v>
                </c:pt>
                <c:pt idx="20961">
                  <c:v>410.88</c:v>
                </c:pt>
                <c:pt idx="20962">
                  <c:v>410.88</c:v>
                </c:pt>
                <c:pt idx="20963">
                  <c:v>408.96</c:v>
                </c:pt>
                <c:pt idx="20964">
                  <c:v>408</c:v>
                </c:pt>
                <c:pt idx="20965">
                  <c:v>408</c:v>
                </c:pt>
                <c:pt idx="20966">
                  <c:v>409.91999999999962</c:v>
                </c:pt>
                <c:pt idx="20967">
                  <c:v>408.96</c:v>
                </c:pt>
                <c:pt idx="20968">
                  <c:v>408.96</c:v>
                </c:pt>
                <c:pt idx="20969">
                  <c:v>408.96</c:v>
                </c:pt>
                <c:pt idx="20970">
                  <c:v>406.71999999999969</c:v>
                </c:pt>
                <c:pt idx="20971">
                  <c:v>406.71999999999969</c:v>
                </c:pt>
                <c:pt idx="20972">
                  <c:v>406.71999999999969</c:v>
                </c:pt>
                <c:pt idx="20973">
                  <c:v>408</c:v>
                </c:pt>
                <c:pt idx="20974">
                  <c:v>408</c:v>
                </c:pt>
                <c:pt idx="20975">
                  <c:v>408.96</c:v>
                </c:pt>
                <c:pt idx="20976">
                  <c:v>408.96</c:v>
                </c:pt>
                <c:pt idx="20977">
                  <c:v>408.96</c:v>
                </c:pt>
                <c:pt idx="20978">
                  <c:v>406.71999999999969</c:v>
                </c:pt>
                <c:pt idx="20979">
                  <c:v>406.71999999999969</c:v>
                </c:pt>
                <c:pt idx="20980">
                  <c:v>406.71999999999969</c:v>
                </c:pt>
                <c:pt idx="20981">
                  <c:v>405.76</c:v>
                </c:pt>
                <c:pt idx="20982">
                  <c:v>405.76</c:v>
                </c:pt>
                <c:pt idx="20983">
                  <c:v>405.76</c:v>
                </c:pt>
                <c:pt idx="20984">
                  <c:v>406.71999999999969</c:v>
                </c:pt>
                <c:pt idx="20985">
                  <c:v>404.8</c:v>
                </c:pt>
                <c:pt idx="20986">
                  <c:v>404.8</c:v>
                </c:pt>
                <c:pt idx="20987">
                  <c:v>406.71999999999969</c:v>
                </c:pt>
                <c:pt idx="20988">
                  <c:v>406.71999999999969</c:v>
                </c:pt>
                <c:pt idx="20989">
                  <c:v>406.71999999999969</c:v>
                </c:pt>
                <c:pt idx="20990">
                  <c:v>406.71999999999969</c:v>
                </c:pt>
                <c:pt idx="20991">
                  <c:v>406.71999999999969</c:v>
                </c:pt>
                <c:pt idx="20992">
                  <c:v>406.71999999999969</c:v>
                </c:pt>
                <c:pt idx="20993">
                  <c:v>406.71999999999969</c:v>
                </c:pt>
                <c:pt idx="20994">
                  <c:v>404.8</c:v>
                </c:pt>
                <c:pt idx="20995">
                  <c:v>404.8</c:v>
                </c:pt>
                <c:pt idx="20996">
                  <c:v>404.8</c:v>
                </c:pt>
                <c:pt idx="20997">
                  <c:v>406.71999999999969</c:v>
                </c:pt>
                <c:pt idx="20998">
                  <c:v>406.71999999999969</c:v>
                </c:pt>
                <c:pt idx="20999">
                  <c:v>406.71999999999969</c:v>
                </c:pt>
                <c:pt idx="21000">
                  <c:v>405.76</c:v>
                </c:pt>
                <c:pt idx="21001">
                  <c:v>405.76</c:v>
                </c:pt>
                <c:pt idx="21002">
                  <c:v>408</c:v>
                </c:pt>
                <c:pt idx="21003">
                  <c:v>408</c:v>
                </c:pt>
                <c:pt idx="21004">
                  <c:v>408</c:v>
                </c:pt>
                <c:pt idx="21005">
                  <c:v>405.76</c:v>
                </c:pt>
                <c:pt idx="21006">
                  <c:v>405.76</c:v>
                </c:pt>
                <c:pt idx="21007">
                  <c:v>405.76</c:v>
                </c:pt>
                <c:pt idx="21008">
                  <c:v>406.71999999999969</c:v>
                </c:pt>
                <c:pt idx="21009">
                  <c:v>406.71999999999969</c:v>
                </c:pt>
                <c:pt idx="21010">
                  <c:v>406.71999999999969</c:v>
                </c:pt>
                <c:pt idx="21011">
                  <c:v>406.71999999999969</c:v>
                </c:pt>
                <c:pt idx="21012">
                  <c:v>408</c:v>
                </c:pt>
                <c:pt idx="21013">
                  <c:v>408</c:v>
                </c:pt>
                <c:pt idx="21014">
                  <c:v>404.8</c:v>
                </c:pt>
                <c:pt idx="21015">
                  <c:v>406.71999999999969</c:v>
                </c:pt>
                <c:pt idx="21016">
                  <c:v>406.71999999999969</c:v>
                </c:pt>
                <c:pt idx="21017">
                  <c:v>405.76</c:v>
                </c:pt>
                <c:pt idx="21018">
                  <c:v>405.76</c:v>
                </c:pt>
                <c:pt idx="21019">
                  <c:v>405.76</c:v>
                </c:pt>
                <c:pt idx="21020">
                  <c:v>408</c:v>
                </c:pt>
                <c:pt idx="21021">
                  <c:v>408</c:v>
                </c:pt>
                <c:pt idx="21022">
                  <c:v>408</c:v>
                </c:pt>
                <c:pt idx="21023">
                  <c:v>408</c:v>
                </c:pt>
                <c:pt idx="21024">
                  <c:v>409.91999999999962</c:v>
                </c:pt>
                <c:pt idx="21025">
                  <c:v>409.91999999999962</c:v>
                </c:pt>
                <c:pt idx="21026">
                  <c:v>408.96</c:v>
                </c:pt>
                <c:pt idx="21027">
                  <c:v>410.88</c:v>
                </c:pt>
                <c:pt idx="21028">
                  <c:v>410.88</c:v>
                </c:pt>
                <c:pt idx="21029">
                  <c:v>408.96</c:v>
                </c:pt>
                <c:pt idx="21030">
                  <c:v>409.91999999999962</c:v>
                </c:pt>
                <c:pt idx="21031">
                  <c:v>409.91999999999962</c:v>
                </c:pt>
                <c:pt idx="21032">
                  <c:v>408.96</c:v>
                </c:pt>
                <c:pt idx="21033">
                  <c:v>408.96</c:v>
                </c:pt>
                <c:pt idx="21034">
                  <c:v>408.96</c:v>
                </c:pt>
                <c:pt idx="21035">
                  <c:v>408</c:v>
                </c:pt>
                <c:pt idx="21036">
                  <c:v>406.71999999999969</c:v>
                </c:pt>
                <c:pt idx="21037">
                  <c:v>406.71999999999969</c:v>
                </c:pt>
                <c:pt idx="21038">
                  <c:v>405.76</c:v>
                </c:pt>
                <c:pt idx="21039">
                  <c:v>405.76</c:v>
                </c:pt>
                <c:pt idx="21040">
                  <c:v>405.76</c:v>
                </c:pt>
                <c:pt idx="21041">
                  <c:v>406.71999999999969</c:v>
                </c:pt>
                <c:pt idx="21042">
                  <c:v>403.84000000000032</c:v>
                </c:pt>
                <c:pt idx="21043">
                  <c:v>403.84000000000032</c:v>
                </c:pt>
                <c:pt idx="21044">
                  <c:v>403.84000000000032</c:v>
                </c:pt>
                <c:pt idx="21045">
                  <c:v>402.88</c:v>
                </c:pt>
                <c:pt idx="21046">
                  <c:v>402.88</c:v>
                </c:pt>
                <c:pt idx="21047">
                  <c:v>402.88</c:v>
                </c:pt>
                <c:pt idx="21048">
                  <c:v>402.88</c:v>
                </c:pt>
                <c:pt idx="21049">
                  <c:v>402.88</c:v>
                </c:pt>
                <c:pt idx="21050">
                  <c:v>403.84000000000032</c:v>
                </c:pt>
                <c:pt idx="21051">
                  <c:v>401.91999999999962</c:v>
                </c:pt>
                <c:pt idx="21052">
                  <c:v>401.91999999999962</c:v>
                </c:pt>
                <c:pt idx="21053">
                  <c:v>400.96</c:v>
                </c:pt>
                <c:pt idx="21054">
                  <c:v>401.91999999999962</c:v>
                </c:pt>
                <c:pt idx="21055">
                  <c:v>401.91999999999962</c:v>
                </c:pt>
                <c:pt idx="21056">
                  <c:v>402.88</c:v>
                </c:pt>
                <c:pt idx="21057">
                  <c:v>402.88</c:v>
                </c:pt>
                <c:pt idx="21058">
                  <c:v>402.88</c:v>
                </c:pt>
                <c:pt idx="21059">
                  <c:v>403.84000000000032</c:v>
                </c:pt>
                <c:pt idx="21060">
                  <c:v>402.88</c:v>
                </c:pt>
                <c:pt idx="21061">
                  <c:v>402.88</c:v>
                </c:pt>
                <c:pt idx="21062">
                  <c:v>404.8</c:v>
                </c:pt>
                <c:pt idx="21063">
                  <c:v>403.84000000000032</c:v>
                </c:pt>
                <c:pt idx="21064">
                  <c:v>403.84000000000032</c:v>
                </c:pt>
                <c:pt idx="21065">
                  <c:v>403.84000000000032</c:v>
                </c:pt>
                <c:pt idx="21066">
                  <c:v>404.8</c:v>
                </c:pt>
                <c:pt idx="21067">
                  <c:v>404.8</c:v>
                </c:pt>
                <c:pt idx="21068">
                  <c:v>403.84000000000032</c:v>
                </c:pt>
                <c:pt idx="21069">
                  <c:v>404.8</c:v>
                </c:pt>
                <c:pt idx="21070">
                  <c:v>404.8</c:v>
                </c:pt>
                <c:pt idx="21071">
                  <c:v>406.71999999999969</c:v>
                </c:pt>
                <c:pt idx="21072">
                  <c:v>469.76</c:v>
                </c:pt>
                <c:pt idx="21073">
                  <c:v>449.91999999999962</c:v>
                </c:pt>
                <c:pt idx="21074">
                  <c:v>440</c:v>
                </c:pt>
                <c:pt idx="21075">
                  <c:v>438.71999999999969</c:v>
                </c:pt>
                <c:pt idx="21076">
                  <c:v>448.96</c:v>
                </c:pt>
                <c:pt idx="21077">
                  <c:v>448.96</c:v>
                </c:pt>
                <c:pt idx="21078">
                  <c:v>457.91999999999962</c:v>
                </c:pt>
                <c:pt idx="21079">
                  <c:v>460.8</c:v>
                </c:pt>
                <c:pt idx="21080">
                  <c:v>460.8</c:v>
                </c:pt>
                <c:pt idx="21081">
                  <c:v>499.84000000000032</c:v>
                </c:pt>
                <c:pt idx="21082">
                  <c:v>509.76</c:v>
                </c:pt>
                <c:pt idx="21083">
                  <c:v>499.84000000000032</c:v>
                </c:pt>
                <c:pt idx="21084">
                  <c:v>498.88</c:v>
                </c:pt>
                <c:pt idx="21085">
                  <c:v>539.83999999999946</c:v>
                </c:pt>
                <c:pt idx="21086">
                  <c:v>668.8</c:v>
                </c:pt>
                <c:pt idx="21087">
                  <c:v>918.4</c:v>
                </c:pt>
                <c:pt idx="21088">
                  <c:v>1059.8399999999999</c:v>
                </c:pt>
                <c:pt idx="21089">
                  <c:v>1066.8799999999999</c:v>
                </c:pt>
                <c:pt idx="21090">
                  <c:v>1411.84</c:v>
                </c:pt>
                <c:pt idx="21091">
                  <c:v>1722.8799999999999</c:v>
                </c:pt>
                <c:pt idx="21092">
                  <c:v>1804.8</c:v>
                </c:pt>
                <c:pt idx="21093">
                  <c:v>1964.8</c:v>
                </c:pt>
                <c:pt idx="21094">
                  <c:v>1914.8799999999999</c:v>
                </c:pt>
                <c:pt idx="21095">
                  <c:v>1818.8799999999999</c:v>
                </c:pt>
                <c:pt idx="21096">
                  <c:v>1916.1599999999999</c:v>
                </c:pt>
                <c:pt idx="21097">
                  <c:v>1639.6799999999998</c:v>
                </c:pt>
                <c:pt idx="21098">
                  <c:v>2004.48</c:v>
                </c:pt>
                <c:pt idx="21099">
                  <c:v>1848.32</c:v>
                </c:pt>
                <c:pt idx="21100">
                  <c:v>1751.04</c:v>
                </c:pt>
                <c:pt idx="21101">
                  <c:v>1710.08</c:v>
                </c:pt>
                <c:pt idx="21102">
                  <c:v>1817.6</c:v>
                </c:pt>
                <c:pt idx="21103">
                  <c:v>1735.6799999999998</c:v>
                </c:pt>
                <c:pt idx="21104">
                  <c:v>1559.04</c:v>
                </c:pt>
                <c:pt idx="21105">
                  <c:v>1391.36</c:v>
                </c:pt>
                <c:pt idx="21106">
                  <c:v>1317.12</c:v>
                </c:pt>
                <c:pt idx="21107">
                  <c:v>1245.44</c:v>
                </c:pt>
                <c:pt idx="21108">
                  <c:v>861.43999999999949</c:v>
                </c:pt>
                <c:pt idx="21109">
                  <c:v>862.72</c:v>
                </c:pt>
                <c:pt idx="21110">
                  <c:v>871.68000000000052</c:v>
                </c:pt>
                <c:pt idx="21111">
                  <c:v>1085.44</c:v>
                </c:pt>
                <c:pt idx="21112">
                  <c:v>1127.6799999999998</c:v>
                </c:pt>
                <c:pt idx="21113">
                  <c:v>1214.72</c:v>
                </c:pt>
                <c:pt idx="21114">
                  <c:v>1194.8799999999999</c:v>
                </c:pt>
                <c:pt idx="21115">
                  <c:v>1184</c:v>
                </c:pt>
                <c:pt idx="21116">
                  <c:v>1328.6399999999999</c:v>
                </c:pt>
                <c:pt idx="21117">
                  <c:v>1138.56</c:v>
                </c:pt>
                <c:pt idx="21118">
                  <c:v>1193.5999999999999</c:v>
                </c:pt>
                <c:pt idx="21119">
                  <c:v>1232</c:v>
                </c:pt>
                <c:pt idx="21120">
                  <c:v>1189.76</c:v>
                </c:pt>
                <c:pt idx="21121">
                  <c:v>1160.96</c:v>
                </c:pt>
                <c:pt idx="21122">
                  <c:v>1029.76</c:v>
                </c:pt>
                <c:pt idx="21123">
                  <c:v>1013.76</c:v>
                </c:pt>
                <c:pt idx="21124">
                  <c:v>789.76</c:v>
                </c:pt>
                <c:pt idx="21125">
                  <c:v>865.92</c:v>
                </c:pt>
                <c:pt idx="21126">
                  <c:v>919.68000000000052</c:v>
                </c:pt>
                <c:pt idx="21127">
                  <c:v>995.83999999999946</c:v>
                </c:pt>
                <c:pt idx="21128">
                  <c:v>1152.6399999999999</c:v>
                </c:pt>
                <c:pt idx="21129">
                  <c:v>1133.44</c:v>
                </c:pt>
                <c:pt idx="21130">
                  <c:v>1258.8799999999999</c:v>
                </c:pt>
                <c:pt idx="21131">
                  <c:v>1261.44</c:v>
                </c:pt>
                <c:pt idx="21133">
                  <c:v>1013.76</c:v>
                </c:pt>
                <c:pt idx="21134">
                  <c:v>877.43999999999949</c:v>
                </c:pt>
                <c:pt idx="21135">
                  <c:v>771.83999999999946</c:v>
                </c:pt>
                <c:pt idx="21136">
                  <c:v>728.95999999999947</c:v>
                </c:pt>
                <c:pt idx="21137">
                  <c:v>756.48</c:v>
                </c:pt>
                <c:pt idx="21138">
                  <c:v>755.83999999999946</c:v>
                </c:pt>
                <c:pt idx="21139">
                  <c:v>982.4</c:v>
                </c:pt>
                <c:pt idx="21140">
                  <c:v>1083.52</c:v>
                </c:pt>
                <c:pt idx="21141">
                  <c:v>1021.4399999999994</c:v>
                </c:pt>
                <c:pt idx="21142">
                  <c:v>1001.6</c:v>
                </c:pt>
                <c:pt idx="21143">
                  <c:v>950.4</c:v>
                </c:pt>
                <c:pt idx="21144">
                  <c:v>920.95999999999947</c:v>
                </c:pt>
                <c:pt idx="21145">
                  <c:v>880.64</c:v>
                </c:pt>
                <c:pt idx="21146">
                  <c:v>839.68000000000052</c:v>
                </c:pt>
                <c:pt idx="21147">
                  <c:v>808.95999999999947</c:v>
                </c:pt>
                <c:pt idx="21148">
                  <c:v>776.95999999999947</c:v>
                </c:pt>
                <c:pt idx="21149">
                  <c:v>766.72</c:v>
                </c:pt>
                <c:pt idx="21150">
                  <c:v>724.48</c:v>
                </c:pt>
                <c:pt idx="21151">
                  <c:v>704.64</c:v>
                </c:pt>
                <c:pt idx="21152">
                  <c:v>674.56</c:v>
                </c:pt>
                <c:pt idx="21153">
                  <c:v>654.72</c:v>
                </c:pt>
                <c:pt idx="21154">
                  <c:v>644.79999999999995</c:v>
                </c:pt>
                <c:pt idx="21155">
                  <c:v>624.95999999999947</c:v>
                </c:pt>
                <c:pt idx="21156">
                  <c:v>614.72</c:v>
                </c:pt>
                <c:pt idx="21157">
                  <c:v>604.79999999999995</c:v>
                </c:pt>
                <c:pt idx="21158">
                  <c:v>594.88</c:v>
                </c:pt>
                <c:pt idx="21159">
                  <c:v>584.95999999999947</c:v>
                </c:pt>
                <c:pt idx="21160">
                  <c:v>580.79999999999995</c:v>
                </c:pt>
                <c:pt idx="21161">
                  <c:v>560.95999999999947</c:v>
                </c:pt>
                <c:pt idx="21162">
                  <c:v>489.91999999999962</c:v>
                </c:pt>
                <c:pt idx="21163">
                  <c:v>459.84000000000032</c:v>
                </c:pt>
                <c:pt idx="21164">
                  <c:v>440</c:v>
                </c:pt>
                <c:pt idx="21165">
                  <c:v>429.76</c:v>
                </c:pt>
                <c:pt idx="21166">
                  <c:v>419.84000000000032</c:v>
                </c:pt>
                <c:pt idx="21167">
                  <c:v>409.91999999999962</c:v>
                </c:pt>
                <c:pt idx="21168">
                  <c:v>411.84000000000032</c:v>
                </c:pt>
                <c:pt idx="21169">
                  <c:v>411.84000000000032</c:v>
                </c:pt>
                <c:pt idx="21170">
                  <c:v>404.8</c:v>
                </c:pt>
                <c:pt idx="21171">
                  <c:v>408</c:v>
                </c:pt>
                <c:pt idx="21172">
                  <c:v>397.76</c:v>
                </c:pt>
                <c:pt idx="21173">
                  <c:v>397.76</c:v>
                </c:pt>
                <c:pt idx="21174">
                  <c:v>394.88</c:v>
                </c:pt>
                <c:pt idx="21175">
                  <c:v>395.84000000000032</c:v>
                </c:pt>
                <c:pt idx="21176">
                  <c:v>395.84000000000032</c:v>
                </c:pt>
                <c:pt idx="21177">
                  <c:v>390.71999999999969</c:v>
                </c:pt>
                <c:pt idx="21178">
                  <c:v>393.91999999999962</c:v>
                </c:pt>
                <c:pt idx="21179">
                  <c:v>393.91999999999962</c:v>
                </c:pt>
                <c:pt idx="21180">
                  <c:v>387.84000000000032</c:v>
                </c:pt>
                <c:pt idx="21181">
                  <c:v>386.88</c:v>
                </c:pt>
                <c:pt idx="21182">
                  <c:v>386.88</c:v>
                </c:pt>
                <c:pt idx="21183">
                  <c:v>385.91999999999962</c:v>
                </c:pt>
                <c:pt idx="21184">
                  <c:v>386.88</c:v>
                </c:pt>
                <c:pt idx="21185">
                  <c:v>386.88</c:v>
                </c:pt>
                <c:pt idx="21186">
                  <c:v>392.96</c:v>
                </c:pt>
                <c:pt idx="21187">
                  <c:v>389.76</c:v>
                </c:pt>
                <c:pt idx="21188">
                  <c:v>389.76</c:v>
                </c:pt>
                <c:pt idx="21189">
                  <c:v>390.71999999999969</c:v>
                </c:pt>
                <c:pt idx="21190">
                  <c:v>388.8</c:v>
                </c:pt>
                <c:pt idx="21191">
                  <c:v>388.8</c:v>
                </c:pt>
                <c:pt idx="21192">
                  <c:v>387.84000000000032</c:v>
                </c:pt>
                <c:pt idx="21193">
                  <c:v>388.8</c:v>
                </c:pt>
                <c:pt idx="21194">
                  <c:v>388.8</c:v>
                </c:pt>
                <c:pt idx="21195">
                  <c:v>386.88</c:v>
                </c:pt>
                <c:pt idx="21196">
                  <c:v>390.71999999999969</c:v>
                </c:pt>
                <c:pt idx="21197">
                  <c:v>390.71999999999969</c:v>
                </c:pt>
                <c:pt idx="21198">
                  <c:v>387.84000000000032</c:v>
                </c:pt>
                <c:pt idx="21199">
                  <c:v>385.91999999999962</c:v>
                </c:pt>
                <c:pt idx="21200">
                  <c:v>385.91999999999962</c:v>
                </c:pt>
                <c:pt idx="21201">
                  <c:v>389.76</c:v>
                </c:pt>
                <c:pt idx="21202">
                  <c:v>387.84000000000032</c:v>
                </c:pt>
                <c:pt idx="21203">
                  <c:v>387.84000000000032</c:v>
                </c:pt>
                <c:pt idx="21204">
                  <c:v>388.8</c:v>
                </c:pt>
                <c:pt idx="21205">
                  <c:v>387.84000000000032</c:v>
                </c:pt>
                <c:pt idx="21206">
                  <c:v>387.84000000000032</c:v>
                </c:pt>
                <c:pt idx="21207">
                  <c:v>397.76</c:v>
                </c:pt>
                <c:pt idx="21208">
                  <c:v>397.76</c:v>
                </c:pt>
                <c:pt idx="21209">
                  <c:v>397.76</c:v>
                </c:pt>
                <c:pt idx="21210">
                  <c:v>396.8</c:v>
                </c:pt>
                <c:pt idx="21211">
                  <c:v>394.88</c:v>
                </c:pt>
                <c:pt idx="21212">
                  <c:v>394.88</c:v>
                </c:pt>
                <c:pt idx="21213">
                  <c:v>396.8</c:v>
                </c:pt>
                <c:pt idx="21214">
                  <c:v>394.88</c:v>
                </c:pt>
                <c:pt idx="21215">
                  <c:v>394.88</c:v>
                </c:pt>
                <c:pt idx="21216">
                  <c:v>395.84000000000032</c:v>
                </c:pt>
                <c:pt idx="21217">
                  <c:v>396.8</c:v>
                </c:pt>
                <c:pt idx="21218">
                  <c:v>396.8</c:v>
                </c:pt>
                <c:pt idx="21219">
                  <c:v>402.88</c:v>
                </c:pt>
                <c:pt idx="21220">
                  <c:v>405.76</c:v>
                </c:pt>
                <c:pt idx="21221">
                  <c:v>405.76</c:v>
                </c:pt>
                <c:pt idx="21222">
                  <c:v>475.84000000000032</c:v>
                </c:pt>
                <c:pt idx="21223">
                  <c:v>552</c:v>
                </c:pt>
                <c:pt idx="21224">
                  <c:v>670.72</c:v>
                </c:pt>
                <c:pt idx="21225">
                  <c:v>772.48</c:v>
                </c:pt>
                <c:pt idx="21226">
                  <c:v>832.64</c:v>
                </c:pt>
                <c:pt idx="21227">
                  <c:v>885.76</c:v>
                </c:pt>
                <c:pt idx="21228">
                  <c:v>1073.92</c:v>
                </c:pt>
                <c:pt idx="21229">
                  <c:v>1114.8799999999999</c:v>
                </c:pt>
                <c:pt idx="21230">
                  <c:v>963.83999999999946</c:v>
                </c:pt>
                <c:pt idx="21231">
                  <c:v>944</c:v>
                </c:pt>
                <c:pt idx="21232">
                  <c:v>1105.92</c:v>
                </c:pt>
                <c:pt idx="21233">
                  <c:v>1079.6799999999998</c:v>
                </c:pt>
                <c:pt idx="21234">
                  <c:v>1408</c:v>
                </c:pt>
                <c:pt idx="21235">
                  <c:v>1219.8399999999999</c:v>
                </c:pt>
                <c:pt idx="21236">
                  <c:v>1157.76</c:v>
                </c:pt>
                <c:pt idx="21237">
                  <c:v>1088</c:v>
                </c:pt>
                <c:pt idx="21238">
                  <c:v>1009.92</c:v>
                </c:pt>
                <c:pt idx="21239">
                  <c:v>978.56</c:v>
                </c:pt>
                <c:pt idx="21240">
                  <c:v>896.64</c:v>
                </c:pt>
                <c:pt idx="21241">
                  <c:v>834.56</c:v>
                </c:pt>
                <c:pt idx="21242">
                  <c:v>802.56</c:v>
                </c:pt>
                <c:pt idx="21243">
                  <c:v>824.95999999999947</c:v>
                </c:pt>
                <c:pt idx="21244">
                  <c:v>938.88</c:v>
                </c:pt>
                <c:pt idx="21245">
                  <c:v>978.56</c:v>
                </c:pt>
                <c:pt idx="21246">
                  <c:v>1048.96</c:v>
                </c:pt>
                <c:pt idx="21247">
                  <c:v>1120.6399999999999</c:v>
                </c:pt>
                <c:pt idx="21248">
                  <c:v>1140.48</c:v>
                </c:pt>
                <c:pt idx="21249">
                  <c:v>923.52</c:v>
                </c:pt>
                <c:pt idx="21250">
                  <c:v>989.43999999999949</c:v>
                </c:pt>
                <c:pt idx="21251">
                  <c:v>1126.4000000000001</c:v>
                </c:pt>
                <c:pt idx="21252">
                  <c:v>1052.8</c:v>
                </c:pt>
                <c:pt idx="21253">
                  <c:v>1213.44</c:v>
                </c:pt>
                <c:pt idx="21254">
                  <c:v>1244.8</c:v>
                </c:pt>
                <c:pt idx="21255">
                  <c:v>1195.52</c:v>
                </c:pt>
                <c:pt idx="21256">
                  <c:v>1244.8</c:v>
                </c:pt>
                <c:pt idx="21257">
                  <c:v>1244.8</c:v>
                </c:pt>
                <c:pt idx="21258">
                  <c:v>1268.48</c:v>
                </c:pt>
                <c:pt idx="21259">
                  <c:v>1250.56</c:v>
                </c:pt>
                <c:pt idx="21260">
                  <c:v>1267.8399999999999</c:v>
                </c:pt>
                <c:pt idx="21261">
                  <c:v>982.4</c:v>
                </c:pt>
                <c:pt idx="21262">
                  <c:v>880.64</c:v>
                </c:pt>
                <c:pt idx="21263">
                  <c:v>870.4</c:v>
                </c:pt>
                <c:pt idx="21264">
                  <c:v>870.4</c:v>
                </c:pt>
                <c:pt idx="21265">
                  <c:v>861.43999999999949</c:v>
                </c:pt>
                <c:pt idx="21266">
                  <c:v>832</c:v>
                </c:pt>
                <c:pt idx="21267">
                  <c:v>811.52</c:v>
                </c:pt>
                <c:pt idx="21268">
                  <c:v>811.52</c:v>
                </c:pt>
                <c:pt idx="21269">
                  <c:v>816</c:v>
                </c:pt>
                <c:pt idx="21270">
                  <c:v>805.76</c:v>
                </c:pt>
                <c:pt idx="21271">
                  <c:v>802.56</c:v>
                </c:pt>
                <c:pt idx="21272">
                  <c:v>802.56</c:v>
                </c:pt>
                <c:pt idx="21273">
                  <c:v>913.92</c:v>
                </c:pt>
                <c:pt idx="21274">
                  <c:v>993.92</c:v>
                </c:pt>
                <c:pt idx="21275">
                  <c:v>1054.72</c:v>
                </c:pt>
                <c:pt idx="21276">
                  <c:v>1064.96</c:v>
                </c:pt>
                <c:pt idx="21277">
                  <c:v>1053.44</c:v>
                </c:pt>
                <c:pt idx="21278">
                  <c:v>941.43999999999949</c:v>
                </c:pt>
                <c:pt idx="21279">
                  <c:v>921.6</c:v>
                </c:pt>
                <c:pt idx="21280">
                  <c:v>901.76</c:v>
                </c:pt>
                <c:pt idx="21281">
                  <c:v>881.92</c:v>
                </c:pt>
                <c:pt idx="21282">
                  <c:v>861.43999999999949</c:v>
                </c:pt>
                <c:pt idx="21283">
                  <c:v>841.6</c:v>
                </c:pt>
                <c:pt idx="21284">
                  <c:v>821.76</c:v>
                </c:pt>
                <c:pt idx="21285">
                  <c:v>801.92</c:v>
                </c:pt>
                <c:pt idx="21286">
                  <c:v>781.43999999999949</c:v>
                </c:pt>
                <c:pt idx="21287">
                  <c:v>771.83999999999946</c:v>
                </c:pt>
                <c:pt idx="21288">
                  <c:v>752</c:v>
                </c:pt>
                <c:pt idx="21289">
                  <c:v>752</c:v>
                </c:pt>
                <c:pt idx="21290">
                  <c:v>752</c:v>
                </c:pt>
                <c:pt idx="21291">
                  <c:v>731.52</c:v>
                </c:pt>
                <c:pt idx="21292">
                  <c:v>721.92</c:v>
                </c:pt>
                <c:pt idx="21293">
                  <c:v>711.68000000000052</c:v>
                </c:pt>
                <c:pt idx="21294">
                  <c:v>701.43999999999949</c:v>
                </c:pt>
                <c:pt idx="21295">
                  <c:v>691.83999999999946</c:v>
                </c:pt>
                <c:pt idx="21296">
                  <c:v>681.6</c:v>
                </c:pt>
                <c:pt idx="21297">
                  <c:v>661.76</c:v>
                </c:pt>
                <c:pt idx="21298">
                  <c:v>661.76</c:v>
                </c:pt>
                <c:pt idx="21299">
                  <c:v>641.91999999999996</c:v>
                </c:pt>
                <c:pt idx="21300">
                  <c:v>632</c:v>
                </c:pt>
                <c:pt idx="21301">
                  <c:v>621.76</c:v>
                </c:pt>
                <c:pt idx="21302">
                  <c:v>611.83999999999946</c:v>
                </c:pt>
                <c:pt idx="21303">
                  <c:v>611.83999999999946</c:v>
                </c:pt>
                <c:pt idx="21304">
                  <c:v>601.91999999999996</c:v>
                </c:pt>
                <c:pt idx="21305">
                  <c:v>592</c:v>
                </c:pt>
                <c:pt idx="21306">
                  <c:v>581.76</c:v>
                </c:pt>
                <c:pt idx="21307">
                  <c:v>571.83999999999946</c:v>
                </c:pt>
                <c:pt idx="21308">
                  <c:v>561.91999999999996</c:v>
                </c:pt>
                <c:pt idx="21309">
                  <c:v>555.83999999999946</c:v>
                </c:pt>
                <c:pt idx="21310">
                  <c:v>555.83999999999946</c:v>
                </c:pt>
                <c:pt idx="21311">
                  <c:v>547.83999999999946</c:v>
                </c:pt>
                <c:pt idx="21312">
                  <c:v>541.76</c:v>
                </c:pt>
                <c:pt idx="21313">
                  <c:v>531.83999999999946</c:v>
                </c:pt>
                <c:pt idx="21314">
                  <c:v>531.83999999999946</c:v>
                </c:pt>
                <c:pt idx="21315">
                  <c:v>521.91999999999996</c:v>
                </c:pt>
                <c:pt idx="21316">
                  <c:v>517.76</c:v>
                </c:pt>
                <c:pt idx="21317">
                  <c:v>517.76</c:v>
                </c:pt>
                <c:pt idx="21318">
                  <c:v>510.71999999999969</c:v>
                </c:pt>
                <c:pt idx="21319">
                  <c:v>502.71999999999969</c:v>
                </c:pt>
                <c:pt idx="21320">
                  <c:v>502.71999999999969</c:v>
                </c:pt>
                <c:pt idx="21321">
                  <c:v>499.84000000000032</c:v>
                </c:pt>
                <c:pt idx="21322">
                  <c:v>497.91999999999962</c:v>
                </c:pt>
                <c:pt idx="21323">
                  <c:v>488</c:v>
                </c:pt>
                <c:pt idx="21324">
                  <c:v>488</c:v>
                </c:pt>
                <c:pt idx="21325">
                  <c:v>468.8</c:v>
                </c:pt>
                <c:pt idx="21326">
                  <c:v>468.8</c:v>
                </c:pt>
                <c:pt idx="21327">
                  <c:v>462.71999999999969</c:v>
                </c:pt>
                <c:pt idx="21328">
                  <c:v>457.91999999999962</c:v>
                </c:pt>
                <c:pt idx="21329">
                  <c:v>457.91999999999962</c:v>
                </c:pt>
                <c:pt idx="21330">
                  <c:v>451.84000000000032</c:v>
                </c:pt>
                <c:pt idx="21331">
                  <c:v>452.8</c:v>
                </c:pt>
                <c:pt idx="21332">
                  <c:v>452.8</c:v>
                </c:pt>
                <c:pt idx="21333">
                  <c:v>448</c:v>
                </c:pt>
                <c:pt idx="21334">
                  <c:v>446.71999999999969</c:v>
                </c:pt>
                <c:pt idx="21335">
                  <c:v>446.71999999999969</c:v>
                </c:pt>
                <c:pt idx="21336">
                  <c:v>446.71999999999969</c:v>
                </c:pt>
                <c:pt idx="21337">
                  <c:v>442.88</c:v>
                </c:pt>
                <c:pt idx="21338">
                  <c:v>442.88</c:v>
                </c:pt>
                <c:pt idx="21339">
                  <c:v>444.8</c:v>
                </c:pt>
                <c:pt idx="21340">
                  <c:v>444.8</c:v>
                </c:pt>
                <c:pt idx="21341">
                  <c:v>444.8</c:v>
                </c:pt>
                <c:pt idx="21342">
                  <c:v>441.91999999999962</c:v>
                </c:pt>
                <c:pt idx="21343">
                  <c:v>441.91999999999962</c:v>
                </c:pt>
                <c:pt idx="21344">
                  <c:v>441.91999999999962</c:v>
                </c:pt>
                <c:pt idx="21345">
                  <c:v>440.96</c:v>
                </c:pt>
                <c:pt idx="21346">
                  <c:v>440</c:v>
                </c:pt>
                <c:pt idx="21347">
                  <c:v>440</c:v>
                </c:pt>
                <c:pt idx="21348">
                  <c:v>440</c:v>
                </c:pt>
                <c:pt idx="21349">
                  <c:v>440.96</c:v>
                </c:pt>
                <c:pt idx="21350">
                  <c:v>440.96</c:v>
                </c:pt>
                <c:pt idx="21351">
                  <c:v>440.96</c:v>
                </c:pt>
                <c:pt idx="21352">
                  <c:v>442.88</c:v>
                </c:pt>
                <c:pt idx="21353">
                  <c:v>442.88</c:v>
                </c:pt>
                <c:pt idx="21354">
                  <c:v>483.84000000000032</c:v>
                </c:pt>
                <c:pt idx="21355">
                  <c:v>473.91999999999962</c:v>
                </c:pt>
                <c:pt idx="21356">
                  <c:v>473.91999999999962</c:v>
                </c:pt>
                <c:pt idx="21357">
                  <c:v>472</c:v>
                </c:pt>
                <c:pt idx="21358">
                  <c:v>474.88</c:v>
                </c:pt>
                <c:pt idx="21359">
                  <c:v>474.88</c:v>
                </c:pt>
                <c:pt idx="21360">
                  <c:v>481.91999999999962</c:v>
                </c:pt>
                <c:pt idx="21361">
                  <c:v>491.84000000000032</c:v>
                </c:pt>
                <c:pt idx="21362">
                  <c:v>638.72</c:v>
                </c:pt>
                <c:pt idx="21363">
                  <c:v>670.72</c:v>
                </c:pt>
                <c:pt idx="21364">
                  <c:v>728.95999999999947</c:v>
                </c:pt>
                <c:pt idx="21365">
                  <c:v>694.4</c:v>
                </c:pt>
                <c:pt idx="21366">
                  <c:v>664.95999999999947</c:v>
                </c:pt>
                <c:pt idx="21367">
                  <c:v>724.48</c:v>
                </c:pt>
                <c:pt idx="21368">
                  <c:v>1005.4399999999994</c:v>
                </c:pt>
                <c:pt idx="21369">
                  <c:v>790.4</c:v>
                </c:pt>
                <c:pt idx="21370">
                  <c:v>758.4</c:v>
                </c:pt>
                <c:pt idx="21371">
                  <c:v>1057.92</c:v>
                </c:pt>
                <c:pt idx="21372">
                  <c:v>907.52</c:v>
                </c:pt>
                <c:pt idx="21373">
                  <c:v>998.4</c:v>
                </c:pt>
                <c:pt idx="21374">
                  <c:v>810.88</c:v>
                </c:pt>
                <c:pt idx="21375">
                  <c:v>1050.8799999999999</c:v>
                </c:pt>
                <c:pt idx="21376">
                  <c:v>859.52</c:v>
                </c:pt>
                <c:pt idx="21377">
                  <c:v>822.4</c:v>
                </c:pt>
                <c:pt idx="21378">
                  <c:v>1146.8799999999999</c:v>
                </c:pt>
                <c:pt idx="21379">
                  <c:v>1192.96</c:v>
                </c:pt>
                <c:pt idx="21380">
                  <c:v>1065.5999999999999</c:v>
                </c:pt>
                <c:pt idx="21381">
                  <c:v>1034.8799999999999</c:v>
                </c:pt>
                <c:pt idx="21382">
                  <c:v>984.95999999999947</c:v>
                </c:pt>
                <c:pt idx="21383">
                  <c:v>901.76</c:v>
                </c:pt>
                <c:pt idx="21384">
                  <c:v>870.4</c:v>
                </c:pt>
                <c:pt idx="21385">
                  <c:v>840.95999999999947</c:v>
                </c:pt>
                <c:pt idx="21386">
                  <c:v>819.83999999999946</c:v>
                </c:pt>
                <c:pt idx="21387">
                  <c:v>800</c:v>
                </c:pt>
                <c:pt idx="21388">
                  <c:v>769.92</c:v>
                </c:pt>
                <c:pt idx="21389">
                  <c:v>749.43999999999949</c:v>
                </c:pt>
                <c:pt idx="21390">
                  <c:v>729.6</c:v>
                </c:pt>
                <c:pt idx="21391">
                  <c:v>729.6</c:v>
                </c:pt>
                <c:pt idx="21392">
                  <c:v>720</c:v>
                </c:pt>
                <c:pt idx="21393">
                  <c:v>714.88</c:v>
                </c:pt>
                <c:pt idx="21394">
                  <c:v>704.64</c:v>
                </c:pt>
                <c:pt idx="21395">
                  <c:v>704.64</c:v>
                </c:pt>
                <c:pt idx="21396">
                  <c:v>698.88</c:v>
                </c:pt>
                <c:pt idx="21397">
                  <c:v>718.72</c:v>
                </c:pt>
                <c:pt idx="21398">
                  <c:v>698.88</c:v>
                </c:pt>
                <c:pt idx="21399">
                  <c:v>698.88</c:v>
                </c:pt>
                <c:pt idx="21400">
                  <c:v>695.68000000000052</c:v>
                </c:pt>
                <c:pt idx="21401">
                  <c:v>689.92</c:v>
                </c:pt>
                <c:pt idx="21402">
                  <c:v>818.56</c:v>
                </c:pt>
                <c:pt idx="21403">
                  <c:v>837.76</c:v>
                </c:pt>
                <c:pt idx="21404">
                  <c:v>848</c:v>
                </c:pt>
                <c:pt idx="21405">
                  <c:v>897.92</c:v>
                </c:pt>
                <c:pt idx="21406">
                  <c:v>960</c:v>
                </c:pt>
                <c:pt idx="21407">
                  <c:v>1011.8399999999992</c:v>
                </c:pt>
                <c:pt idx="21408">
                  <c:v>1027.8399999999999</c:v>
                </c:pt>
                <c:pt idx="21409">
                  <c:v>953.6</c:v>
                </c:pt>
                <c:pt idx="21410">
                  <c:v>954.88</c:v>
                </c:pt>
                <c:pt idx="21411">
                  <c:v>965.76</c:v>
                </c:pt>
                <c:pt idx="21412">
                  <c:v>864.64</c:v>
                </c:pt>
                <c:pt idx="21413">
                  <c:v>744.95999999999947</c:v>
                </c:pt>
                <c:pt idx="21414">
                  <c:v>944.64</c:v>
                </c:pt>
                <c:pt idx="21415">
                  <c:v>892.8</c:v>
                </c:pt>
                <c:pt idx="21416">
                  <c:v>857.6</c:v>
                </c:pt>
                <c:pt idx="21417">
                  <c:v>877.43999999999949</c:v>
                </c:pt>
                <c:pt idx="21418">
                  <c:v>967.68000000000052</c:v>
                </c:pt>
                <c:pt idx="21419">
                  <c:v>896</c:v>
                </c:pt>
                <c:pt idx="21420">
                  <c:v>1322.24</c:v>
                </c:pt>
                <c:pt idx="21421">
                  <c:v>1129.5999999999999</c:v>
                </c:pt>
                <c:pt idx="21422">
                  <c:v>1431.04</c:v>
                </c:pt>
                <c:pt idx="21423">
                  <c:v>1443.84</c:v>
                </c:pt>
                <c:pt idx="21424">
                  <c:v>1390.08</c:v>
                </c:pt>
                <c:pt idx="21425">
                  <c:v>1286.4000000000001</c:v>
                </c:pt>
                <c:pt idx="21426">
                  <c:v>1181.44</c:v>
                </c:pt>
                <c:pt idx="21427">
                  <c:v>1131.52</c:v>
                </c:pt>
                <c:pt idx="21428">
                  <c:v>1060.48</c:v>
                </c:pt>
                <c:pt idx="21429">
                  <c:v>980.48</c:v>
                </c:pt>
                <c:pt idx="21430">
                  <c:v>950.4</c:v>
                </c:pt>
                <c:pt idx="21431">
                  <c:v>888.95999999999947</c:v>
                </c:pt>
                <c:pt idx="21432">
                  <c:v>848.64</c:v>
                </c:pt>
                <c:pt idx="21433">
                  <c:v>797.43999999999949</c:v>
                </c:pt>
                <c:pt idx="21434">
                  <c:v>768</c:v>
                </c:pt>
                <c:pt idx="21435">
                  <c:v>727.68000000000052</c:v>
                </c:pt>
                <c:pt idx="21436">
                  <c:v>707.83999999999946</c:v>
                </c:pt>
                <c:pt idx="21437">
                  <c:v>677.76</c:v>
                </c:pt>
                <c:pt idx="21438">
                  <c:v>657.92</c:v>
                </c:pt>
                <c:pt idx="21439">
                  <c:v>637.76</c:v>
                </c:pt>
                <c:pt idx="21440">
                  <c:v>627.83999999999946</c:v>
                </c:pt>
                <c:pt idx="21441">
                  <c:v>617.91999999999996</c:v>
                </c:pt>
                <c:pt idx="21442">
                  <c:v>597.76</c:v>
                </c:pt>
                <c:pt idx="21443">
                  <c:v>597.76</c:v>
                </c:pt>
                <c:pt idx="21444">
                  <c:v>587.83999999999946</c:v>
                </c:pt>
                <c:pt idx="21445">
                  <c:v>577.91999999999996</c:v>
                </c:pt>
                <c:pt idx="21446">
                  <c:v>568</c:v>
                </c:pt>
                <c:pt idx="21447">
                  <c:v>557.76</c:v>
                </c:pt>
                <c:pt idx="21448">
                  <c:v>547.83999999999946</c:v>
                </c:pt>
                <c:pt idx="21449">
                  <c:v>547.83999999999946</c:v>
                </c:pt>
                <c:pt idx="21450">
                  <c:v>537.91999999999996</c:v>
                </c:pt>
                <c:pt idx="21451">
                  <c:v>532.79999999999995</c:v>
                </c:pt>
                <c:pt idx="21452">
                  <c:v>532.79999999999995</c:v>
                </c:pt>
                <c:pt idx="21453">
                  <c:v>522.88</c:v>
                </c:pt>
                <c:pt idx="21454">
                  <c:v>514.88</c:v>
                </c:pt>
                <c:pt idx="21455">
                  <c:v>514.88</c:v>
                </c:pt>
                <c:pt idx="21456">
                  <c:v>508.8</c:v>
                </c:pt>
                <c:pt idx="21457">
                  <c:v>498.88</c:v>
                </c:pt>
                <c:pt idx="21458">
                  <c:v>496</c:v>
                </c:pt>
                <c:pt idx="21459">
                  <c:v>496</c:v>
                </c:pt>
                <c:pt idx="21460">
                  <c:v>488</c:v>
                </c:pt>
                <c:pt idx="21461">
                  <c:v>485.76</c:v>
                </c:pt>
                <c:pt idx="21462">
                  <c:v>485.76</c:v>
                </c:pt>
                <c:pt idx="21463">
                  <c:v>480</c:v>
                </c:pt>
                <c:pt idx="21464">
                  <c:v>476.8</c:v>
                </c:pt>
                <c:pt idx="21465">
                  <c:v>476.8</c:v>
                </c:pt>
                <c:pt idx="21466">
                  <c:v>472</c:v>
                </c:pt>
                <c:pt idx="21467">
                  <c:v>472</c:v>
                </c:pt>
                <c:pt idx="21468">
                  <c:v>472</c:v>
                </c:pt>
                <c:pt idx="21469">
                  <c:v>468.8</c:v>
                </c:pt>
                <c:pt idx="21470">
                  <c:v>464.96</c:v>
                </c:pt>
                <c:pt idx="21471">
                  <c:v>464.96</c:v>
                </c:pt>
                <c:pt idx="21472">
                  <c:v>461.76</c:v>
                </c:pt>
                <c:pt idx="21473">
                  <c:v>460.8</c:v>
                </c:pt>
                <c:pt idx="21474">
                  <c:v>460.8</c:v>
                </c:pt>
                <c:pt idx="21475">
                  <c:v>457.91999999999962</c:v>
                </c:pt>
                <c:pt idx="21476">
                  <c:v>456.96</c:v>
                </c:pt>
                <c:pt idx="21477">
                  <c:v>456.96</c:v>
                </c:pt>
                <c:pt idx="21478">
                  <c:v>454.71999999999969</c:v>
                </c:pt>
                <c:pt idx="21479">
                  <c:v>453.76</c:v>
                </c:pt>
                <c:pt idx="21480">
                  <c:v>453.76</c:v>
                </c:pt>
                <c:pt idx="21481">
                  <c:v>453.76</c:v>
                </c:pt>
                <c:pt idx="21482">
                  <c:v>453.76</c:v>
                </c:pt>
                <c:pt idx="21483">
                  <c:v>453.76</c:v>
                </c:pt>
                <c:pt idx="21484">
                  <c:v>452.8</c:v>
                </c:pt>
                <c:pt idx="21485">
                  <c:v>453.76</c:v>
                </c:pt>
                <c:pt idx="21486">
                  <c:v>453.76</c:v>
                </c:pt>
                <c:pt idx="21487">
                  <c:v>452.8</c:v>
                </c:pt>
                <c:pt idx="21488">
                  <c:v>450.88</c:v>
                </c:pt>
                <c:pt idx="21489">
                  <c:v>450.88</c:v>
                </c:pt>
                <c:pt idx="21490">
                  <c:v>450.88</c:v>
                </c:pt>
                <c:pt idx="21491">
                  <c:v>448</c:v>
                </c:pt>
                <c:pt idx="21492">
                  <c:v>448</c:v>
                </c:pt>
                <c:pt idx="21493">
                  <c:v>448</c:v>
                </c:pt>
                <c:pt idx="21494">
                  <c:v>448</c:v>
                </c:pt>
                <c:pt idx="21495">
                  <c:v>498.88</c:v>
                </c:pt>
                <c:pt idx="21496">
                  <c:v>478.71999999999969</c:v>
                </c:pt>
                <c:pt idx="21497">
                  <c:v>472.96</c:v>
                </c:pt>
                <c:pt idx="21498">
                  <c:v>472.96</c:v>
                </c:pt>
                <c:pt idx="21499">
                  <c:v>475.84000000000032</c:v>
                </c:pt>
                <c:pt idx="21500">
                  <c:v>480</c:v>
                </c:pt>
                <c:pt idx="21501">
                  <c:v>480</c:v>
                </c:pt>
                <c:pt idx="21502">
                  <c:v>596.79999999999995</c:v>
                </c:pt>
                <c:pt idx="21503">
                  <c:v>759.68000000000052</c:v>
                </c:pt>
                <c:pt idx="21504">
                  <c:v>635.83999999999946</c:v>
                </c:pt>
                <c:pt idx="21505">
                  <c:v>720</c:v>
                </c:pt>
                <c:pt idx="21506">
                  <c:v>757.76</c:v>
                </c:pt>
                <c:pt idx="21507">
                  <c:v>772.48</c:v>
                </c:pt>
                <c:pt idx="21508">
                  <c:v>876.8</c:v>
                </c:pt>
                <c:pt idx="21509">
                  <c:v>1005.4399999999994</c:v>
                </c:pt>
                <c:pt idx="21510">
                  <c:v>919.68000000000052</c:v>
                </c:pt>
                <c:pt idx="21511">
                  <c:v>906.88</c:v>
                </c:pt>
                <c:pt idx="21512">
                  <c:v>839.68000000000052</c:v>
                </c:pt>
                <c:pt idx="21513">
                  <c:v>970.88</c:v>
                </c:pt>
                <c:pt idx="21514">
                  <c:v>909.43999999999949</c:v>
                </c:pt>
                <c:pt idx="21515">
                  <c:v>923.52</c:v>
                </c:pt>
                <c:pt idx="21516">
                  <c:v>933.76</c:v>
                </c:pt>
                <c:pt idx="21517">
                  <c:v>915.83999999999946</c:v>
                </c:pt>
                <c:pt idx="21518">
                  <c:v>924.8</c:v>
                </c:pt>
                <c:pt idx="21519">
                  <c:v>909.43999999999949</c:v>
                </c:pt>
                <c:pt idx="21520">
                  <c:v>1048.96</c:v>
                </c:pt>
                <c:pt idx="21521">
                  <c:v>1093.76</c:v>
                </c:pt>
                <c:pt idx="21522">
                  <c:v>1211.52</c:v>
                </c:pt>
                <c:pt idx="21523">
                  <c:v>827.52</c:v>
                </c:pt>
                <c:pt idx="21524">
                  <c:v>932.48</c:v>
                </c:pt>
                <c:pt idx="21525">
                  <c:v>1136</c:v>
                </c:pt>
                <c:pt idx="21526">
                  <c:v>878.72</c:v>
                </c:pt>
                <c:pt idx="21527">
                  <c:v>951.68000000000052</c:v>
                </c:pt>
                <c:pt idx="21528">
                  <c:v>993.92</c:v>
                </c:pt>
                <c:pt idx="21529">
                  <c:v>1093.76</c:v>
                </c:pt>
                <c:pt idx="21530">
                  <c:v>1322.24</c:v>
                </c:pt>
                <c:pt idx="21531">
                  <c:v>1200</c:v>
                </c:pt>
                <c:pt idx="21532">
                  <c:v>1097.5999999999999</c:v>
                </c:pt>
                <c:pt idx="21533">
                  <c:v>1143.6799999999998</c:v>
                </c:pt>
                <c:pt idx="21534">
                  <c:v>984.95999999999947</c:v>
                </c:pt>
                <c:pt idx="21535">
                  <c:v>824.95999999999947</c:v>
                </c:pt>
                <c:pt idx="21536">
                  <c:v>947.83999999999946</c:v>
                </c:pt>
                <c:pt idx="21537">
                  <c:v>806.4</c:v>
                </c:pt>
                <c:pt idx="21538">
                  <c:v>683.52</c:v>
                </c:pt>
                <c:pt idx="21539">
                  <c:v>723.83999999999946</c:v>
                </c:pt>
                <c:pt idx="21540">
                  <c:v>733.43999999999949</c:v>
                </c:pt>
                <c:pt idx="21541">
                  <c:v>734.72</c:v>
                </c:pt>
                <c:pt idx="21542">
                  <c:v>839.68000000000052</c:v>
                </c:pt>
                <c:pt idx="21543">
                  <c:v>869.76</c:v>
                </c:pt>
                <c:pt idx="21544">
                  <c:v>993.92</c:v>
                </c:pt>
                <c:pt idx="21545">
                  <c:v>984.95999999999947</c:v>
                </c:pt>
                <c:pt idx="21546">
                  <c:v>889.6</c:v>
                </c:pt>
                <c:pt idx="21547">
                  <c:v>941.43999999999949</c:v>
                </c:pt>
                <c:pt idx="21548">
                  <c:v>993.92</c:v>
                </c:pt>
                <c:pt idx="21549">
                  <c:v>1110.4000000000001</c:v>
                </c:pt>
                <c:pt idx="21550">
                  <c:v>1143.6799999999998</c:v>
                </c:pt>
                <c:pt idx="21551">
                  <c:v>1207.6799999999998</c:v>
                </c:pt>
                <c:pt idx="21552">
                  <c:v>1227.52</c:v>
                </c:pt>
                <c:pt idx="21553">
                  <c:v>1227.52</c:v>
                </c:pt>
                <c:pt idx="21554">
                  <c:v>1229.44</c:v>
                </c:pt>
                <c:pt idx="21555">
                  <c:v>1219.8399999999999</c:v>
                </c:pt>
                <c:pt idx="21556">
                  <c:v>773.76</c:v>
                </c:pt>
                <c:pt idx="21557">
                  <c:v>743.68000000000052</c:v>
                </c:pt>
                <c:pt idx="21558">
                  <c:v>857.6</c:v>
                </c:pt>
                <c:pt idx="21559">
                  <c:v>957.43999999999949</c:v>
                </c:pt>
                <c:pt idx="21560">
                  <c:v>1018.88</c:v>
                </c:pt>
                <c:pt idx="21561">
                  <c:v>1070.72</c:v>
                </c:pt>
                <c:pt idx="21562">
                  <c:v>1143.6799999999998</c:v>
                </c:pt>
                <c:pt idx="21563">
                  <c:v>1132.8</c:v>
                </c:pt>
                <c:pt idx="21564">
                  <c:v>1248.6399999999999</c:v>
                </c:pt>
                <c:pt idx="21565">
                  <c:v>1184</c:v>
                </c:pt>
                <c:pt idx="21566">
                  <c:v>1157.76</c:v>
                </c:pt>
                <c:pt idx="21567">
                  <c:v>1121.92</c:v>
                </c:pt>
                <c:pt idx="21568">
                  <c:v>1094.4000000000001</c:v>
                </c:pt>
                <c:pt idx="21569">
                  <c:v>1093.76</c:v>
                </c:pt>
                <c:pt idx="21570">
                  <c:v>1142.4000000000001</c:v>
                </c:pt>
                <c:pt idx="21571">
                  <c:v>1163.52</c:v>
                </c:pt>
                <c:pt idx="21572">
                  <c:v>1388.8</c:v>
                </c:pt>
                <c:pt idx="21573">
                  <c:v>1344</c:v>
                </c:pt>
                <c:pt idx="21574">
                  <c:v>1253.76</c:v>
                </c:pt>
                <c:pt idx="21575">
                  <c:v>1115.52</c:v>
                </c:pt>
                <c:pt idx="21576">
                  <c:v>1082.8799999999999</c:v>
                </c:pt>
                <c:pt idx="21577">
                  <c:v>1004.8</c:v>
                </c:pt>
                <c:pt idx="21578">
                  <c:v>974.72</c:v>
                </c:pt>
                <c:pt idx="21579">
                  <c:v>850.56</c:v>
                </c:pt>
                <c:pt idx="21580">
                  <c:v>816</c:v>
                </c:pt>
                <c:pt idx="21581">
                  <c:v>795.52</c:v>
                </c:pt>
                <c:pt idx="21582">
                  <c:v>764.8</c:v>
                </c:pt>
                <c:pt idx="21583">
                  <c:v>734.72</c:v>
                </c:pt>
                <c:pt idx="21584">
                  <c:v>704.64</c:v>
                </c:pt>
                <c:pt idx="21585">
                  <c:v>684.8</c:v>
                </c:pt>
                <c:pt idx="21586">
                  <c:v>663.68000000000052</c:v>
                </c:pt>
                <c:pt idx="21587">
                  <c:v>653.76</c:v>
                </c:pt>
                <c:pt idx="21588">
                  <c:v>633.91999999999996</c:v>
                </c:pt>
                <c:pt idx="21589">
                  <c:v>613.76</c:v>
                </c:pt>
                <c:pt idx="21590">
                  <c:v>603.83999999999946</c:v>
                </c:pt>
                <c:pt idx="21591">
                  <c:v>593.91999999999996</c:v>
                </c:pt>
                <c:pt idx="21592">
                  <c:v>584</c:v>
                </c:pt>
                <c:pt idx="21593">
                  <c:v>573.76</c:v>
                </c:pt>
                <c:pt idx="21594">
                  <c:v>563.83999999999946</c:v>
                </c:pt>
                <c:pt idx="21595">
                  <c:v>553.91999999999996</c:v>
                </c:pt>
                <c:pt idx="21596">
                  <c:v>544.95999999999947</c:v>
                </c:pt>
                <c:pt idx="21597">
                  <c:v>544.95999999999947</c:v>
                </c:pt>
                <c:pt idx="21598">
                  <c:v>534.72</c:v>
                </c:pt>
                <c:pt idx="21599">
                  <c:v>528.95999999999947</c:v>
                </c:pt>
                <c:pt idx="21600">
                  <c:v>518.72</c:v>
                </c:pt>
                <c:pt idx="21601">
                  <c:v>518.72</c:v>
                </c:pt>
                <c:pt idx="21602">
                  <c:v>513.91999999999996</c:v>
                </c:pt>
                <c:pt idx="21603">
                  <c:v>508.8</c:v>
                </c:pt>
                <c:pt idx="21604">
                  <c:v>508.8</c:v>
                </c:pt>
                <c:pt idx="21605">
                  <c:v>504</c:v>
                </c:pt>
                <c:pt idx="21606">
                  <c:v>496.96</c:v>
                </c:pt>
                <c:pt idx="21607">
                  <c:v>496.96</c:v>
                </c:pt>
                <c:pt idx="21608">
                  <c:v>493.76</c:v>
                </c:pt>
                <c:pt idx="21609">
                  <c:v>488</c:v>
                </c:pt>
                <c:pt idx="21610">
                  <c:v>488</c:v>
                </c:pt>
                <c:pt idx="21611">
                  <c:v>483.84000000000032</c:v>
                </c:pt>
                <c:pt idx="21612">
                  <c:v>481.91999999999962</c:v>
                </c:pt>
                <c:pt idx="21613">
                  <c:v>481.91999999999962</c:v>
                </c:pt>
                <c:pt idx="21614">
                  <c:v>480</c:v>
                </c:pt>
                <c:pt idx="21615">
                  <c:v>476.8</c:v>
                </c:pt>
                <c:pt idx="21616">
                  <c:v>476.8</c:v>
                </c:pt>
                <c:pt idx="21617">
                  <c:v>473.91999999999962</c:v>
                </c:pt>
                <c:pt idx="21618">
                  <c:v>467.84000000000032</c:v>
                </c:pt>
                <c:pt idx="21619">
                  <c:v>467.84000000000032</c:v>
                </c:pt>
                <c:pt idx="21620">
                  <c:v>466.88</c:v>
                </c:pt>
                <c:pt idx="21621">
                  <c:v>465.91999999999962</c:v>
                </c:pt>
                <c:pt idx="21622">
                  <c:v>465.91999999999962</c:v>
                </c:pt>
                <c:pt idx="21623">
                  <c:v>464.96</c:v>
                </c:pt>
                <c:pt idx="21624">
                  <c:v>464.96</c:v>
                </c:pt>
                <c:pt idx="21625">
                  <c:v>464.96</c:v>
                </c:pt>
                <c:pt idx="21626">
                  <c:v>464</c:v>
                </c:pt>
                <c:pt idx="21627">
                  <c:v>464</c:v>
                </c:pt>
                <c:pt idx="21628">
                  <c:v>464</c:v>
                </c:pt>
                <c:pt idx="21629">
                  <c:v>461.76</c:v>
                </c:pt>
                <c:pt idx="21630">
                  <c:v>460.8</c:v>
                </c:pt>
                <c:pt idx="21631">
                  <c:v>460.8</c:v>
                </c:pt>
                <c:pt idx="21632">
                  <c:v>458.88</c:v>
                </c:pt>
                <c:pt idx="21633">
                  <c:v>459.84000000000032</c:v>
                </c:pt>
                <c:pt idx="21634">
                  <c:v>459.84000000000032</c:v>
                </c:pt>
                <c:pt idx="21635">
                  <c:v>460.8</c:v>
                </c:pt>
                <c:pt idx="21636">
                  <c:v>458.88</c:v>
                </c:pt>
                <c:pt idx="21637">
                  <c:v>458.88</c:v>
                </c:pt>
                <c:pt idx="21638">
                  <c:v>478.71999999999969</c:v>
                </c:pt>
                <c:pt idx="21639">
                  <c:v>488.96</c:v>
                </c:pt>
                <c:pt idx="21640">
                  <c:v>480</c:v>
                </c:pt>
                <c:pt idx="21641">
                  <c:v>480</c:v>
                </c:pt>
                <c:pt idx="21642">
                  <c:v>478.71999999999969</c:v>
                </c:pt>
                <c:pt idx="21643">
                  <c:v>480.96</c:v>
                </c:pt>
                <c:pt idx="21644">
                  <c:v>480.96</c:v>
                </c:pt>
                <c:pt idx="21645">
                  <c:v>486.71999999999969</c:v>
                </c:pt>
                <c:pt idx="21646">
                  <c:v>494.71999999999969</c:v>
                </c:pt>
                <c:pt idx="21647">
                  <c:v>504.96</c:v>
                </c:pt>
                <c:pt idx="21648">
                  <c:v>514.88</c:v>
                </c:pt>
                <c:pt idx="21649">
                  <c:v>604.79999999999995</c:v>
                </c:pt>
                <c:pt idx="21650">
                  <c:v>656.64</c:v>
                </c:pt>
                <c:pt idx="21651">
                  <c:v>707.83999999999946</c:v>
                </c:pt>
                <c:pt idx="21652">
                  <c:v>688</c:v>
                </c:pt>
                <c:pt idx="21653">
                  <c:v>718.72</c:v>
                </c:pt>
                <c:pt idx="21654">
                  <c:v>756.48</c:v>
                </c:pt>
                <c:pt idx="21655">
                  <c:v>972.8</c:v>
                </c:pt>
                <c:pt idx="21656">
                  <c:v>958.72</c:v>
                </c:pt>
                <c:pt idx="21657">
                  <c:v>995.83999999999946</c:v>
                </c:pt>
                <c:pt idx="21658">
                  <c:v>1148.8</c:v>
                </c:pt>
                <c:pt idx="21659">
                  <c:v>970.88</c:v>
                </c:pt>
                <c:pt idx="21660">
                  <c:v>907.52</c:v>
                </c:pt>
                <c:pt idx="21661">
                  <c:v>992</c:v>
                </c:pt>
                <c:pt idx="21662">
                  <c:v>1114.8799999999999</c:v>
                </c:pt>
                <c:pt idx="21663">
                  <c:v>1079.6799999999998</c:v>
                </c:pt>
                <c:pt idx="21664">
                  <c:v>1034.8799999999999</c:v>
                </c:pt>
                <c:pt idx="21665">
                  <c:v>1472</c:v>
                </c:pt>
                <c:pt idx="21666">
                  <c:v>1297.92</c:v>
                </c:pt>
                <c:pt idx="21667">
                  <c:v>1208.96</c:v>
                </c:pt>
                <c:pt idx="21668">
                  <c:v>1195.52</c:v>
                </c:pt>
                <c:pt idx="21669">
                  <c:v>1126.4000000000001</c:v>
                </c:pt>
                <c:pt idx="21670">
                  <c:v>1086.72</c:v>
                </c:pt>
                <c:pt idx="21671">
                  <c:v>1122.56</c:v>
                </c:pt>
                <c:pt idx="21672">
                  <c:v>1050.8799999999999</c:v>
                </c:pt>
                <c:pt idx="21673">
                  <c:v>1002.88</c:v>
                </c:pt>
                <c:pt idx="21674">
                  <c:v>1054.72</c:v>
                </c:pt>
                <c:pt idx="21675">
                  <c:v>1077.76</c:v>
                </c:pt>
                <c:pt idx="21676">
                  <c:v>1081.5999999999999</c:v>
                </c:pt>
                <c:pt idx="21677">
                  <c:v>1118.72</c:v>
                </c:pt>
                <c:pt idx="21678">
                  <c:v>1091.8399999999999</c:v>
                </c:pt>
                <c:pt idx="21679">
                  <c:v>880</c:v>
                </c:pt>
                <c:pt idx="21680">
                  <c:v>947.83999999999946</c:v>
                </c:pt>
                <c:pt idx="21681">
                  <c:v>988.8</c:v>
                </c:pt>
                <c:pt idx="21682">
                  <c:v>987.52</c:v>
                </c:pt>
                <c:pt idx="21683">
                  <c:v>966.4</c:v>
                </c:pt>
                <c:pt idx="21684">
                  <c:v>996.48</c:v>
                </c:pt>
                <c:pt idx="21685">
                  <c:v>1088.6399999999999</c:v>
                </c:pt>
                <c:pt idx="21686">
                  <c:v>1000.9599999999994</c:v>
                </c:pt>
                <c:pt idx="21687">
                  <c:v>980.48</c:v>
                </c:pt>
                <c:pt idx="21688">
                  <c:v>1097.5999999999999</c:v>
                </c:pt>
                <c:pt idx="21689">
                  <c:v>851.83999999999946</c:v>
                </c:pt>
                <c:pt idx="21690">
                  <c:v>801.92</c:v>
                </c:pt>
                <c:pt idx="21691">
                  <c:v>832.64</c:v>
                </c:pt>
                <c:pt idx="21692">
                  <c:v>912</c:v>
                </c:pt>
                <c:pt idx="21693">
                  <c:v>1084.8</c:v>
                </c:pt>
                <c:pt idx="21694">
                  <c:v>1028.48</c:v>
                </c:pt>
                <c:pt idx="21695">
                  <c:v>1120</c:v>
                </c:pt>
                <c:pt idx="21696">
                  <c:v>1278.72</c:v>
                </c:pt>
                <c:pt idx="21697">
                  <c:v>1136.6399999999999</c:v>
                </c:pt>
                <c:pt idx="21698">
                  <c:v>1192.96</c:v>
                </c:pt>
                <c:pt idx="21699">
                  <c:v>1091.8399999999999</c:v>
                </c:pt>
                <c:pt idx="21700">
                  <c:v>1287.6799999999998</c:v>
                </c:pt>
                <c:pt idx="21701">
                  <c:v>1073.92</c:v>
                </c:pt>
                <c:pt idx="21702">
                  <c:v>981.76</c:v>
                </c:pt>
                <c:pt idx="21703">
                  <c:v>921.6</c:v>
                </c:pt>
                <c:pt idx="21704">
                  <c:v>901.76</c:v>
                </c:pt>
                <c:pt idx="21705">
                  <c:v>784</c:v>
                </c:pt>
                <c:pt idx="21706">
                  <c:v>773.76</c:v>
                </c:pt>
                <c:pt idx="21707">
                  <c:v>763.52</c:v>
                </c:pt>
                <c:pt idx="21708">
                  <c:v>753.92</c:v>
                </c:pt>
                <c:pt idx="21709">
                  <c:v>743.68000000000052</c:v>
                </c:pt>
                <c:pt idx="21710">
                  <c:v>723.83999999999946</c:v>
                </c:pt>
                <c:pt idx="21711">
                  <c:v>713.6</c:v>
                </c:pt>
                <c:pt idx="21712">
                  <c:v>704</c:v>
                </c:pt>
                <c:pt idx="21713">
                  <c:v>683.52</c:v>
                </c:pt>
                <c:pt idx="21714">
                  <c:v>683.52</c:v>
                </c:pt>
                <c:pt idx="21715">
                  <c:v>663.68000000000052</c:v>
                </c:pt>
                <c:pt idx="21716">
                  <c:v>663.68000000000052</c:v>
                </c:pt>
                <c:pt idx="21717">
                  <c:v>653.76</c:v>
                </c:pt>
                <c:pt idx="21718">
                  <c:v>643.83999999999946</c:v>
                </c:pt>
                <c:pt idx="21719">
                  <c:v>624</c:v>
                </c:pt>
                <c:pt idx="21720">
                  <c:v>624</c:v>
                </c:pt>
                <c:pt idx="21721">
                  <c:v>614.72</c:v>
                </c:pt>
                <c:pt idx="21722">
                  <c:v>604.79999999999995</c:v>
                </c:pt>
                <c:pt idx="21723">
                  <c:v>594.88</c:v>
                </c:pt>
                <c:pt idx="21724">
                  <c:v>574.72</c:v>
                </c:pt>
                <c:pt idx="21725">
                  <c:v>574.72</c:v>
                </c:pt>
                <c:pt idx="21726">
                  <c:v>570.88</c:v>
                </c:pt>
                <c:pt idx="21727">
                  <c:v>560.95999999999947</c:v>
                </c:pt>
                <c:pt idx="21728">
                  <c:v>560.95999999999947</c:v>
                </c:pt>
                <c:pt idx="21729">
                  <c:v>554.88</c:v>
                </c:pt>
                <c:pt idx="21730">
                  <c:v>544.95999999999947</c:v>
                </c:pt>
                <c:pt idx="21731">
                  <c:v>541.76</c:v>
                </c:pt>
                <c:pt idx="21732">
                  <c:v>531.83999999999946</c:v>
                </c:pt>
                <c:pt idx="21733">
                  <c:v>531.83999999999946</c:v>
                </c:pt>
                <c:pt idx="21734">
                  <c:v>526.72</c:v>
                </c:pt>
                <c:pt idx="21735">
                  <c:v>522.88</c:v>
                </c:pt>
                <c:pt idx="21736">
                  <c:v>522.88</c:v>
                </c:pt>
                <c:pt idx="21737">
                  <c:v>514.88</c:v>
                </c:pt>
                <c:pt idx="21738">
                  <c:v>512.95999999999947</c:v>
                </c:pt>
                <c:pt idx="21739">
                  <c:v>512.95999999999947</c:v>
                </c:pt>
                <c:pt idx="21740">
                  <c:v>507.84000000000032</c:v>
                </c:pt>
                <c:pt idx="21741">
                  <c:v>504</c:v>
                </c:pt>
                <c:pt idx="21742">
                  <c:v>504</c:v>
                </c:pt>
                <c:pt idx="21743">
                  <c:v>498.88</c:v>
                </c:pt>
                <c:pt idx="21744">
                  <c:v>497.91999999999962</c:v>
                </c:pt>
                <c:pt idx="21745">
                  <c:v>497.91999999999962</c:v>
                </c:pt>
                <c:pt idx="21746">
                  <c:v>493.76</c:v>
                </c:pt>
                <c:pt idx="21747">
                  <c:v>491.84000000000032</c:v>
                </c:pt>
                <c:pt idx="21748">
                  <c:v>491.84000000000032</c:v>
                </c:pt>
                <c:pt idx="21749">
                  <c:v>486.71999999999969</c:v>
                </c:pt>
                <c:pt idx="21750">
                  <c:v>482.88</c:v>
                </c:pt>
                <c:pt idx="21751">
                  <c:v>482.88</c:v>
                </c:pt>
                <c:pt idx="21752">
                  <c:v>482.88</c:v>
                </c:pt>
                <c:pt idx="21753">
                  <c:v>480.96</c:v>
                </c:pt>
                <c:pt idx="21754">
                  <c:v>480.96</c:v>
                </c:pt>
                <c:pt idx="21755">
                  <c:v>477.76</c:v>
                </c:pt>
                <c:pt idx="21756">
                  <c:v>476.8</c:v>
                </c:pt>
                <c:pt idx="21757">
                  <c:v>476.8</c:v>
                </c:pt>
                <c:pt idx="21758">
                  <c:v>473.91999999999962</c:v>
                </c:pt>
                <c:pt idx="21759">
                  <c:v>472</c:v>
                </c:pt>
                <c:pt idx="21760">
                  <c:v>472</c:v>
                </c:pt>
                <c:pt idx="21761">
                  <c:v>466.88</c:v>
                </c:pt>
                <c:pt idx="21762">
                  <c:v>466.88</c:v>
                </c:pt>
                <c:pt idx="21763">
                  <c:v>466.88</c:v>
                </c:pt>
                <c:pt idx="21764">
                  <c:v>464.96</c:v>
                </c:pt>
                <c:pt idx="21765">
                  <c:v>464.96</c:v>
                </c:pt>
                <c:pt idx="21766">
                  <c:v>464.96</c:v>
                </c:pt>
                <c:pt idx="21767">
                  <c:v>464.96</c:v>
                </c:pt>
                <c:pt idx="21768">
                  <c:v>460.8</c:v>
                </c:pt>
                <c:pt idx="21769">
                  <c:v>460.8</c:v>
                </c:pt>
                <c:pt idx="21770">
                  <c:v>458.88</c:v>
                </c:pt>
                <c:pt idx="21771">
                  <c:v>458.88</c:v>
                </c:pt>
                <c:pt idx="21772">
                  <c:v>458.88</c:v>
                </c:pt>
                <c:pt idx="21773">
                  <c:v>459.84000000000032</c:v>
                </c:pt>
                <c:pt idx="21774">
                  <c:v>456.96</c:v>
                </c:pt>
                <c:pt idx="21775">
                  <c:v>456.96</c:v>
                </c:pt>
                <c:pt idx="21776">
                  <c:v>456</c:v>
                </c:pt>
                <c:pt idx="21777">
                  <c:v>456</c:v>
                </c:pt>
                <c:pt idx="21778">
                  <c:v>456</c:v>
                </c:pt>
                <c:pt idx="21779">
                  <c:v>454.71999999999969</c:v>
                </c:pt>
                <c:pt idx="21780">
                  <c:v>454.71999999999969</c:v>
                </c:pt>
                <c:pt idx="21781">
                  <c:v>454.71999999999969</c:v>
                </c:pt>
                <c:pt idx="21782">
                  <c:v>452.8</c:v>
                </c:pt>
                <c:pt idx="21783">
                  <c:v>452.8</c:v>
                </c:pt>
                <c:pt idx="21784">
                  <c:v>452.8</c:v>
                </c:pt>
                <c:pt idx="21785">
                  <c:v>451.84000000000032</c:v>
                </c:pt>
                <c:pt idx="21786">
                  <c:v>452.8</c:v>
                </c:pt>
                <c:pt idx="21787">
                  <c:v>452.8</c:v>
                </c:pt>
                <c:pt idx="21788">
                  <c:v>451.84000000000032</c:v>
                </c:pt>
                <c:pt idx="21789">
                  <c:v>453.76</c:v>
                </c:pt>
                <c:pt idx="21790">
                  <c:v>453.76</c:v>
                </c:pt>
                <c:pt idx="21791">
                  <c:v>457.91999999999962</c:v>
                </c:pt>
                <c:pt idx="21792">
                  <c:v>590.72</c:v>
                </c:pt>
                <c:pt idx="21793">
                  <c:v>650.88</c:v>
                </c:pt>
                <c:pt idx="21794">
                  <c:v>721.92</c:v>
                </c:pt>
                <c:pt idx="21795">
                  <c:v>765.43999999999949</c:v>
                </c:pt>
                <c:pt idx="21796">
                  <c:v>819.83999999999946</c:v>
                </c:pt>
                <c:pt idx="21797">
                  <c:v>758.4</c:v>
                </c:pt>
                <c:pt idx="21798">
                  <c:v>606.72</c:v>
                </c:pt>
                <c:pt idx="21799">
                  <c:v>646.72</c:v>
                </c:pt>
                <c:pt idx="21800">
                  <c:v>686.72</c:v>
                </c:pt>
                <c:pt idx="21801">
                  <c:v>716.8</c:v>
                </c:pt>
                <c:pt idx="21802">
                  <c:v>871.68000000000052</c:v>
                </c:pt>
                <c:pt idx="21803">
                  <c:v>936.95999999999947</c:v>
                </c:pt>
                <c:pt idx="21804">
                  <c:v>945.92</c:v>
                </c:pt>
                <c:pt idx="21805">
                  <c:v>998.4</c:v>
                </c:pt>
                <c:pt idx="21806">
                  <c:v>825.6</c:v>
                </c:pt>
                <c:pt idx="21807">
                  <c:v>625.91999999999996</c:v>
                </c:pt>
                <c:pt idx="21808">
                  <c:v>676.48</c:v>
                </c:pt>
                <c:pt idx="21809">
                  <c:v>780.8</c:v>
                </c:pt>
                <c:pt idx="21810">
                  <c:v>821.76</c:v>
                </c:pt>
                <c:pt idx="21811">
                  <c:v>874.88</c:v>
                </c:pt>
                <c:pt idx="21812">
                  <c:v>859.52</c:v>
                </c:pt>
                <c:pt idx="21813">
                  <c:v>886.4</c:v>
                </c:pt>
                <c:pt idx="21814">
                  <c:v>787.83999999999946</c:v>
                </c:pt>
                <c:pt idx="21815">
                  <c:v>616.95999999999947</c:v>
                </c:pt>
                <c:pt idx="21816">
                  <c:v>566.72</c:v>
                </c:pt>
                <c:pt idx="21817">
                  <c:v>546.88</c:v>
                </c:pt>
                <c:pt idx="21818">
                  <c:v>526.72</c:v>
                </c:pt>
                <c:pt idx="21819">
                  <c:v>516.79999999999995</c:v>
                </c:pt>
                <c:pt idx="21820">
                  <c:v>617.91999999999996</c:v>
                </c:pt>
                <c:pt idx="21821">
                  <c:v>707.83999999999946</c:v>
                </c:pt>
                <c:pt idx="21822">
                  <c:v>748.8</c:v>
                </c:pt>
                <c:pt idx="21823">
                  <c:v>788.48</c:v>
                </c:pt>
                <c:pt idx="21824">
                  <c:v>808.95999999999947</c:v>
                </c:pt>
                <c:pt idx="21825">
                  <c:v>758.4</c:v>
                </c:pt>
                <c:pt idx="21826">
                  <c:v>758.4</c:v>
                </c:pt>
                <c:pt idx="21827">
                  <c:v>758.4</c:v>
                </c:pt>
                <c:pt idx="21828">
                  <c:v>778.88</c:v>
                </c:pt>
                <c:pt idx="21829">
                  <c:v>778.88</c:v>
                </c:pt>
                <c:pt idx="21830">
                  <c:v>720.64</c:v>
                </c:pt>
                <c:pt idx="21831">
                  <c:v>590.72</c:v>
                </c:pt>
                <c:pt idx="21832">
                  <c:v>683.52</c:v>
                </c:pt>
                <c:pt idx="21833">
                  <c:v>663.68000000000052</c:v>
                </c:pt>
                <c:pt idx="21834">
                  <c:v>713.6</c:v>
                </c:pt>
                <c:pt idx="21835">
                  <c:v>733.43999999999949</c:v>
                </c:pt>
                <c:pt idx="21836">
                  <c:v>743.68000000000052</c:v>
                </c:pt>
                <c:pt idx="21837">
                  <c:v>743.68000000000052</c:v>
                </c:pt>
                <c:pt idx="21838">
                  <c:v>746.88</c:v>
                </c:pt>
                <c:pt idx="21839">
                  <c:v>746.88</c:v>
                </c:pt>
                <c:pt idx="21840">
                  <c:v>716.8</c:v>
                </c:pt>
                <c:pt idx="21841">
                  <c:v>676.48</c:v>
                </c:pt>
                <c:pt idx="21842">
                  <c:v>676.48</c:v>
                </c:pt>
                <c:pt idx="21843">
                  <c:v>657.92</c:v>
                </c:pt>
                <c:pt idx="21844">
                  <c:v>657.92</c:v>
                </c:pt>
                <c:pt idx="21845">
                  <c:v>637.76</c:v>
                </c:pt>
                <c:pt idx="21846">
                  <c:v>617.91999999999996</c:v>
                </c:pt>
                <c:pt idx="21847">
                  <c:v>608</c:v>
                </c:pt>
                <c:pt idx="21848">
                  <c:v>597.76</c:v>
                </c:pt>
                <c:pt idx="21849">
                  <c:v>592.95999999999947</c:v>
                </c:pt>
                <c:pt idx="21850">
                  <c:v>582.72</c:v>
                </c:pt>
                <c:pt idx="21851">
                  <c:v>582.72</c:v>
                </c:pt>
                <c:pt idx="21852">
                  <c:v>572.79999999999995</c:v>
                </c:pt>
                <c:pt idx="21853">
                  <c:v>562.88</c:v>
                </c:pt>
                <c:pt idx="21854">
                  <c:v>552.95999999999947</c:v>
                </c:pt>
                <c:pt idx="21855">
                  <c:v>542.72</c:v>
                </c:pt>
                <c:pt idx="21856">
                  <c:v>532.79999999999995</c:v>
                </c:pt>
                <c:pt idx="21857">
                  <c:v>532.79999999999995</c:v>
                </c:pt>
                <c:pt idx="21858">
                  <c:v>522.88</c:v>
                </c:pt>
                <c:pt idx="21859">
                  <c:v>516.79999999999995</c:v>
                </c:pt>
                <c:pt idx="21860">
                  <c:v>516.79999999999995</c:v>
                </c:pt>
                <c:pt idx="21861">
                  <c:v>512</c:v>
                </c:pt>
                <c:pt idx="21862">
                  <c:v>507.84000000000032</c:v>
                </c:pt>
                <c:pt idx="21863">
                  <c:v>507.84000000000032</c:v>
                </c:pt>
                <c:pt idx="21864">
                  <c:v>506.88</c:v>
                </c:pt>
                <c:pt idx="21865">
                  <c:v>499.84000000000032</c:v>
                </c:pt>
                <c:pt idx="21866">
                  <c:v>499.84000000000032</c:v>
                </c:pt>
                <c:pt idx="21867">
                  <c:v>494.71999999999969</c:v>
                </c:pt>
                <c:pt idx="21868">
                  <c:v>491.84000000000032</c:v>
                </c:pt>
                <c:pt idx="21869">
                  <c:v>491.84000000000032</c:v>
                </c:pt>
                <c:pt idx="21870">
                  <c:v>488.96</c:v>
                </c:pt>
                <c:pt idx="21871">
                  <c:v>485.76</c:v>
                </c:pt>
                <c:pt idx="21872">
                  <c:v>485.76</c:v>
                </c:pt>
                <c:pt idx="21873">
                  <c:v>480.96</c:v>
                </c:pt>
                <c:pt idx="21874">
                  <c:v>478.71999999999969</c:v>
                </c:pt>
                <c:pt idx="21875">
                  <c:v>478.71999999999969</c:v>
                </c:pt>
                <c:pt idx="21876">
                  <c:v>475.84000000000032</c:v>
                </c:pt>
                <c:pt idx="21877">
                  <c:v>473.91999999999962</c:v>
                </c:pt>
                <c:pt idx="21878">
                  <c:v>473.91999999999962</c:v>
                </c:pt>
                <c:pt idx="21879">
                  <c:v>470.71999999999969</c:v>
                </c:pt>
                <c:pt idx="21880">
                  <c:v>466.88</c:v>
                </c:pt>
                <c:pt idx="21881">
                  <c:v>466.88</c:v>
                </c:pt>
                <c:pt idx="21882">
                  <c:v>464</c:v>
                </c:pt>
                <c:pt idx="21883">
                  <c:v>460.8</c:v>
                </c:pt>
                <c:pt idx="21884">
                  <c:v>460.8</c:v>
                </c:pt>
                <c:pt idx="21885">
                  <c:v>458.88</c:v>
                </c:pt>
                <c:pt idx="21886">
                  <c:v>457.91999999999962</c:v>
                </c:pt>
                <c:pt idx="21887">
                  <c:v>457.91999999999962</c:v>
                </c:pt>
                <c:pt idx="21888">
                  <c:v>456</c:v>
                </c:pt>
                <c:pt idx="21889">
                  <c:v>452.8</c:v>
                </c:pt>
                <c:pt idx="21890">
                  <c:v>452.8</c:v>
                </c:pt>
                <c:pt idx="21891">
                  <c:v>452.8</c:v>
                </c:pt>
                <c:pt idx="21892">
                  <c:v>449.91999999999962</c:v>
                </c:pt>
                <c:pt idx="21893">
                  <c:v>449.91999999999962</c:v>
                </c:pt>
                <c:pt idx="21894">
                  <c:v>449.91999999999962</c:v>
                </c:pt>
                <c:pt idx="21895">
                  <c:v>448</c:v>
                </c:pt>
                <c:pt idx="21896">
                  <c:v>448</c:v>
                </c:pt>
                <c:pt idx="21897">
                  <c:v>446.71999999999969</c:v>
                </c:pt>
                <c:pt idx="21898">
                  <c:v>445.76</c:v>
                </c:pt>
                <c:pt idx="21899">
                  <c:v>445.76</c:v>
                </c:pt>
                <c:pt idx="21900">
                  <c:v>443.84000000000032</c:v>
                </c:pt>
                <c:pt idx="21901">
                  <c:v>441.91999999999962</c:v>
                </c:pt>
                <c:pt idx="21902">
                  <c:v>441.91999999999962</c:v>
                </c:pt>
                <c:pt idx="21903">
                  <c:v>441.91999999999962</c:v>
                </c:pt>
                <c:pt idx="21904">
                  <c:v>441.91999999999962</c:v>
                </c:pt>
                <c:pt idx="21905">
                  <c:v>441.91999999999962</c:v>
                </c:pt>
                <c:pt idx="21906">
                  <c:v>440</c:v>
                </c:pt>
                <c:pt idx="21907">
                  <c:v>440</c:v>
                </c:pt>
                <c:pt idx="21908">
                  <c:v>440</c:v>
                </c:pt>
                <c:pt idx="21909">
                  <c:v>440</c:v>
                </c:pt>
                <c:pt idx="21910">
                  <c:v>437.76</c:v>
                </c:pt>
                <c:pt idx="21911">
                  <c:v>437.76</c:v>
                </c:pt>
                <c:pt idx="21912">
                  <c:v>436.8</c:v>
                </c:pt>
                <c:pt idx="21913">
                  <c:v>438.71999999999969</c:v>
                </c:pt>
                <c:pt idx="21914">
                  <c:v>438.71999999999969</c:v>
                </c:pt>
                <c:pt idx="21915">
                  <c:v>438.71999999999969</c:v>
                </c:pt>
                <c:pt idx="21916">
                  <c:v>436.8</c:v>
                </c:pt>
                <c:pt idx="21917">
                  <c:v>436.8</c:v>
                </c:pt>
                <c:pt idx="21918">
                  <c:v>436.8</c:v>
                </c:pt>
                <c:pt idx="21919">
                  <c:v>436.8</c:v>
                </c:pt>
                <c:pt idx="21920">
                  <c:v>436.8</c:v>
                </c:pt>
                <c:pt idx="21921">
                  <c:v>436.8</c:v>
                </c:pt>
                <c:pt idx="21922">
                  <c:v>435.84000000000032</c:v>
                </c:pt>
                <c:pt idx="21923">
                  <c:v>435.84000000000032</c:v>
                </c:pt>
                <c:pt idx="21924">
                  <c:v>433.91999999999962</c:v>
                </c:pt>
                <c:pt idx="21925">
                  <c:v>432.96</c:v>
                </c:pt>
                <c:pt idx="21926">
                  <c:v>432.96</c:v>
                </c:pt>
                <c:pt idx="21927">
                  <c:v>433.91999999999962</c:v>
                </c:pt>
                <c:pt idx="21928">
                  <c:v>432</c:v>
                </c:pt>
                <c:pt idx="21929">
                  <c:v>432</c:v>
                </c:pt>
                <c:pt idx="21930">
                  <c:v>433.91999999999962</c:v>
                </c:pt>
                <c:pt idx="21931">
                  <c:v>434.88</c:v>
                </c:pt>
                <c:pt idx="21932">
                  <c:v>434.88</c:v>
                </c:pt>
                <c:pt idx="21933">
                  <c:v>433.91999999999962</c:v>
                </c:pt>
                <c:pt idx="21934">
                  <c:v>433.91999999999962</c:v>
                </c:pt>
                <c:pt idx="21935">
                  <c:v>433.91999999999962</c:v>
                </c:pt>
                <c:pt idx="21936">
                  <c:v>433.91999999999962</c:v>
                </c:pt>
                <c:pt idx="21937">
                  <c:v>434.88</c:v>
                </c:pt>
                <c:pt idx="21938">
                  <c:v>434.88</c:v>
                </c:pt>
                <c:pt idx="21939">
                  <c:v>432</c:v>
                </c:pt>
                <c:pt idx="21940">
                  <c:v>432.96</c:v>
                </c:pt>
                <c:pt idx="21941">
                  <c:v>432.96</c:v>
                </c:pt>
                <c:pt idx="21942">
                  <c:v>430.71999999999969</c:v>
                </c:pt>
                <c:pt idx="21943">
                  <c:v>433.91999999999962</c:v>
                </c:pt>
                <c:pt idx="21944">
                  <c:v>433.91999999999962</c:v>
                </c:pt>
                <c:pt idx="21945">
                  <c:v>429.76</c:v>
                </c:pt>
                <c:pt idx="21946">
                  <c:v>428.8</c:v>
                </c:pt>
                <c:pt idx="21947">
                  <c:v>428.8</c:v>
                </c:pt>
                <c:pt idx="21948">
                  <c:v>430.71999999999969</c:v>
                </c:pt>
                <c:pt idx="21949">
                  <c:v>429.76</c:v>
                </c:pt>
                <c:pt idx="21950">
                  <c:v>429.76</c:v>
                </c:pt>
                <c:pt idx="21951">
                  <c:v>430.71999999999969</c:v>
                </c:pt>
                <c:pt idx="21952">
                  <c:v>428.8</c:v>
                </c:pt>
                <c:pt idx="21953">
                  <c:v>428.8</c:v>
                </c:pt>
                <c:pt idx="21954">
                  <c:v>428.8</c:v>
                </c:pt>
                <c:pt idx="21955">
                  <c:v>428.8</c:v>
                </c:pt>
                <c:pt idx="21956">
                  <c:v>428.8</c:v>
                </c:pt>
                <c:pt idx="21957">
                  <c:v>427.84000000000032</c:v>
                </c:pt>
                <c:pt idx="21958">
                  <c:v>428.8</c:v>
                </c:pt>
                <c:pt idx="21959">
                  <c:v>428.8</c:v>
                </c:pt>
                <c:pt idx="21960">
                  <c:v>426.88</c:v>
                </c:pt>
                <c:pt idx="21961">
                  <c:v>424.96</c:v>
                </c:pt>
                <c:pt idx="21962">
                  <c:v>424.96</c:v>
                </c:pt>
                <c:pt idx="21963">
                  <c:v>424</c:v>
                </c:pt>
                <c:pt idx="21964">
                  <c:v>425.91999999999962</c:v>
                </c:pt>
                <c:pt idx="21965">
                  <c:v>425.91999999999962</c:v>
                </c:pt>
                <c:pt idx="21966">
                  <c:v>424.96</c:v>
                </c:pt>
                <c:pt idx="21967">
                  <c:v>424</c:v>
                </c:pt>
                <c:pt idx="21968">
                  <c:v>424</c:v>
                </c:pt>
                <c:pt idx="21969">
                  <c:v>421.76</c:v>
                </c:pt>
                <c:pt idx="21970">
                  <c:v>422.71999999999969</c:v>
                </c:pt>
                <c:pt idx="21971">
                  <c:v>422.71999999999969</c:v>
                </c:pt>
                <c:pt idx="21972">
                  <c:v>422.71999999999969</c:v>
                </c:pt>
                <c:pt idx="21973">
                  <c:v>421.76</c:v>
                </c:pt>
                <c:pt idx="21974">
                  <c:v>421.76</c:v>
                </c:pt>
                <c:pt idx="21975">
                  <c:v>422.71999999999969</c:v>
                </c:pt>
                <c:pt idx="21976">
                  <c:v>421.76</c:v>
                </c:pt>
                <c:pt idx="21977">
                  <c:v>421.76</c:v>
                </c:pt>
                <c:pt idx="21978">
                  <c:v>421.76</c:v>
                </c:pt>
                <c:pt idx="21979">
                  <c:v>420.8</c:v>
                </c:pt>
                <c:pt idx="21980">
                  <c:v>420.8</c:v>
                </c:pt>
                <c:pt idx="21981">
                  <c:v>420.8</c:v>
                </c:pt>
                <c:pt idx="21982">
                  <c:v>418.88</c:v>
                </c:pt>
                <c:pt idx="21983">
                  <c:v>418.88</c:v>
                </c:pt>
                <c:pt idx="21984">
                  <c:v>418.88</c:v>
                </c:pt>
                <c:pt idx="21985">
                  <c:v>417.91999999999962</c:v>
                </c:pt>
                <c:pt idx="21986">
                  <c:v>417.91999999999962</c:v>
                </c:pt>
                <c:pt idx="21987">
                  <c:v>419.84000000000032</c:v>
                </c:pt>
                <c:pt idx="21988">
                  <c:v>418.88</c:v>
                </c:pt>
                <c:pt idx="21989">
                  <c:v>418.88</c:v>
                </c:pt>
                <c:pt idx="21990">
                  <c:v>417.91999999999962</c:v>
                </c:pt>
                <c:pt idx="21991">
                  <c:v>418.88</c:v>
                </c:pt>
                <c:pt idx="21992">
                  <c:v>418.88</c:v>
                </c:pt>
                <c:pt idx="21993">
                  <c:v>419.84000000000032</c:v>
                </c:pt>
                <c:pt idx="21994">
                  <c:v>417.91999999999962</c:v>
                </c:pt>
                <c:pt idx="21995">
                  <c:v>417.91999999999962</c:v>
                </c:pt>
                <c:pt idx="21996">
                  <c:v>417.91999999999962</c:v>
                </c:pt>
                <c:pt idx="21997">
                  <c:v>417.91999999999962</c:v>
                </c:pt>
                <c:pt idx="21998">
                  <c:v>417.91999999999962</c:v>
                </c:pt>
                <c:pt idx="21999">
                  <c:v>416.96</c:v>
                </c:pt>
                <c:pt idx="22000">
                  <c:v>417.91999999999962</c:v>
                </c:pt>
                <c:pt idx="22001">
                  <c:v>417.91999999999962</c:v>
                </c:pt>
                <c:pt idx="22002">
                  <c:v>417.91999999999962</c:v>
                </c:pt>
                <c:pt idx="22003">
                  <c:v>416.96</c:v>
                </c:pt>
                <c:pt idx="22004">
                  <c:v>416</c:v>
                </c:pt>
                <c:pt idx="22005">
                  <c:v>416</c:v>
                </c:pt>
                <c:pt idx="22006">
                  <c:v>416</c:v>
                </c:pt>
                <c:pt idx="22007">
                  <c:v>416</c:v>
                </c:pt>
                <c:pt idx="22008">
                  <c:v>416</c:v>
                </c:pt>
                <c:pt idx="22009">
                  <c:v>416.96</c:v>
                </c:pt>
                <c:pt idx="22010">
                  <c:v>416</c:v>
                </c:pt>
                <c:pt idx="22011">
                  <c:v>416</c:v>
                </c:pt>
                <c:pt idx="22012">
                  <c:v>416</c:v>
                </c:pt>
                <c:pt idx="22013">
                  <c:v>416.96</c:v>
                </c:pt>
                <c:pt idx="22014">
                  <c:v>416.96</c:v>
                </c:pt>
                <c:pt idx="22015">
                  <c:v>416</c:v>
                </c:pt>
                <c:pt idx="22016">
                  <c:v>416.96</c:v>
                </c:pt>
                <c:pt idx="22017">
                  <c:v>416.96</c:v>
                </c:pt>
                <c:pt idx="22018">
                  <c:v>416.96</c:v>
                </c:pt>
                <c:pt idx="22019">
                  <c:v>417.91999999999962</c:v>
                </c:pt>
                <c:pt idx="22020">
                  <c:v>417.91999999999962</c:v>
                </c:pt>
                <c:pt idx="22021">
                  <c:v>418.88</c:v>
                </c:pt>
                <c:pt idx="22022">
                  <c:v>418.88</c:v>
                </c:pt>
                <c:pt idx="22023">
                  <c:v>418.88</c:v>
                </c:pt>
                <c:pt idx="22024">
                  <c:v>418.88</c:v>
                </c:pt>
                <c:pt idx="22025">
                  <c:v>418.88</c:v>
                </c:pt>
                <c:pt idx="22026">
                  <c:v>418.88</c:v>
                </c:pt>
                <c:pt idx="22027">
                  <c:v>418.88</c:v>
                </c:pt>
                <c:pt idx="22028">
                  <c:v>419.84000000000032</c:v>
                </c:pt>
                <c:pt idx="22029">
                  <c:v>419.84000000000032</c:v>
                </c:pt>
                <c:pt idx="22030">
                  <c:v>420.8</c:v>
                </c:pt>
                <c:pt idx="22031">
                  <c:v>420.8</c:v>
                </c:pt>
                <c:pt idx="22032">
                  <c:v>420.8</c:v>
                </c:pt>
                <c:pt idx="22033">
                  <c:v>420.8</c:v>
                </c:pt>
                <c:pt idx="22034">
                  <c:v>420.8</c:v>
                </c:pt>
                <c:pt idx="22035">
                  <c:v>420.8</c:v>
                </c:pt>
                <c:pt idx="22036">
                  <c:v>422.71999999999969</c:v>
                </c:pt>
                <c:pt idx="22037">
                  <c:v>420.8</c:v>
                </c:pt>
                <c:pt idx="22038">
                  <c:v>420.8</c:v>
                </c:pt>
                <c:pt idx="22039">
                  <c:v>424.96</c:v>
                </c:pt>
                <c:pt idx="22040">
                  <c:v>424</c:v>
                </c:pt>
                <c:pt idx="22041">
                  <c:v>424</c:v>
                </c:pt>
                <c:pt idx="22042">
                  <c:v>424</c:v>
                </c:pt>
                <c:pt idx="22043">
                  <c:v>426.88</c:v>
                </c:pt>
                <c:pt idx="22044">
                  <c:v>426.88</c:v>
                </c:pt>
                <c:pt idx="22045">
                  <c:v>427.84000000000032</c:v>
                </c:pt>
                <c:pt idx="22046">
                  <c:v>428.8</c:v>
                </c:pt>
                <c:pt idx="22047">
                  <c:v>428.8</c:v>
                </c:pt>
                <c:pt idx="22048">
                  <c:v>432.96</c:v>
                </c:pt>
                <c:pt idx="22049">
                  <c:v>434.88</c:v>
                </c:pt>
                <c:pt idx="22050">
                  <c:v>434.88</c:v>
                </c:pt>
                <c:pt idx="22051">
                  <c:v>437.76</c:v>
                </c:pt>
                <c:pt idx="22052">
                  <c:v>438.71999999999969</c:v>
                </c:pt>
                <c:pt idx="22053">
                  <c:v>438.71999999999969</c:v>
                </c:pt>
                <c:pt idx="22054">
                  <c:v>440</c:v>
                </c:pt>
                <c:pt idx="22055">
                  <c:v>440</c:v>
                </c:pt>
                <c:pt idx="22056">
                  <c:v>440</c:v>
                </c:pt>
                <c:pt idx="22057">
                  <c:v>440.96</c:v>
                </c:pt>
                <c:pt idx="22058">
                  <c:v>442.88</c:v>
                </c:pt>
                <c:pt idx="22059">
                  <c:v>442.88</c:v>
                </c:pt>
                <c:pt idx="22060">
                  <c:v>441.91999999999962</c:v>
                </c:pt>
                <c:pt idx="22061">
                  <c:v>442.88</c:v>
                </c:pt>
                <c:pt idx="22062">
                  <c:v>442.88</c:v>
                </c:pt>
                <c:pt idx="22063">
                  <c:v>444.8</c:v>
                </c:pt>
                <c:pt idx="22064">
                  <c:v>448</c:v>
                </c:pt>
                <c:pt idx="22065">
                  <c:v>448</c:v>
                </c:pt>
                <c:pt idx="22066">
                  <c:v>450.88</c:v>
                </c:pt>
                <c:pt idx="22067">
                  <c:v>500.8</c:v>
                </c:pt>
                <c:pt idx="22068">
                  <c:v>500.8</c:v>
                </c:pt>
                <c:pt idx="22069">
                  <c:v>494.71999999999969</c:v>
                </c:pt>
                <c:pt idx="22070">
                  <c:v>496.96</c:v>
                </c:pt>
                <c:pt idx="22071">
                  <c:v>496.96</c:v>
                </c:pt>
                <c:pt idx="22072">
                  <c:v>499.84000000000032</c:v>
                </c:pt>
                <c:pt idx="22073">
                  <c:v>501.76</c:v>
                </c:pt>
                <c:pt idx="22074">
                  <c:v>501.76</c:v>
                </c:pt>
                <c:pt idx="22075">
                  <c:v>509.76</c:v>
                </c:pt>
                <c:pt idx="22076">
                  <c:v>540.79999999999995</c:v>
                </c:pt>
                <c:pt idx="22077">
                  <c:v>656.64</c:v>
                </c:pt>
                <c:pt idx="22078">
                  <c:v>779.52</c:v>
                </c:pt>
                <c:pt idx="22079">
                  <c:v>794.88</c:v>
                </c:pt>
                <c:pt idx="22080">
                  <c:v>793.6</c:v>
                </c:pt>
                <c:pt idx="22081">
                  <c:v>835.83999999999946</c:v>
                </c:pt>
                <c:pt idx="22082">
                  <c:v>854.4</c:v>
                </c:pt>
                <c:pt idx="22083">
                  <c:v>910.72</c:v>
                </c:pt>
                <c:pt idx="22084">
                  <c:v>992.64</c:v>
                </c:pt>
                <c:pt idx="22085">
                  <c:v>1013.76</c:v>
                </c:pt>
                <c:pt idx="22086">
                  <c:v>1144.96</c:v>
                </c:pt>
                <c:pt idx="22087">
                  <c:v>1178.8799999999999</c:v>
                </c:pt>
                <c:pt idx="22088">
                  <c:v>1802.24</c:v>
                </c:pt>
                <c:pt idx="22089">
                  <c:v>1217.92</c:v>
                </c:pt>
                <c:pt idx="22090">
                  <c:v>1305.5999999999999</c:v>
                </c:pt>
                <c:pt idx="22091">
                  <c:v>1109.76</c:v>
                </c:pt>
                <c:pt idx="22092">
                  <c:v>1083.52</c:v>
                </c:pt>
                <c:pt idx="22093">
                  <c:v>1094.4000000000001</c:v>
                </c:pt>
                <c:pt idx="22094">
                  <c:v>1463.04</c:v>
                </c:pt>
                <c:pt idx="22095">
                  <c:v>1335.04</c:v>
                </c:pt>
                <c:pt idx="22096">
                  <c:v>1290.8799999999999</c:v>
                </c:pt>
                <c:pt idx="22097">
                  <c:v>1296.6399999999999</c:v>
                </c:pt>
                <c:pt idx="22098">
                  <c:v>1256.96</c:v>
                </c:pt>
                <c:pt idx="22099">
                  <c:v>1153.92</c:v>
                </c:pt>
                <c:pt idx="22100">
                  <c:v>1143.6799999999998</c:v>
                </c:pt>
                <c:pt idx="22101">
                  <c:v>1140.48</c:v>
                </c:pt>
                <c:pt idx="22102">
                  <c:v>1106.56</c:v>
                </c:pt>
                <c:pt idx="22103">
                  <c:v>1085.44</c:v>
                </c:pt>
                <c:pt idx="22104">
                  <c:v>1113.5999999999999</c:v>
                </c:pt>
                <c:pt idx="22105">
                  <c:v>1091.8399999999999</c:v>
                </c:pt>
                <c:pt idx="22106">
                  <c:v>1090.56</c:v>
                </c:pt>
                <c:pt idx="22107">
                  <c:v>819.83999999999946</c:v>
                </c:pt>
                <c:pt idx="22108">
                  <c:v>800</c:v>
                </c:pt>
                <c:pt idx="22109">
                  <c:v>852.48</c:v>
                </c:pt>
                <c:pt idx="22110">
                  <c:v>894.72</c:v>
                </c:pt>
                <c:pt idx="22111">
                  <c:v>901.76</c:v>
                </c:pt>
                <c:pt idx="22112">
                  <c:v>952.95999999999947</c:v>
                </c:pt>
                <c:pt idx="22113">
                  <c:v>934.4</c:v>
                </c:pt>
                <c:pt idx="22114">
                  <c:v>944</c:v>
                </c:pt>
                <c:pt idx="22115">
                  <c:v>934.4</c:v>
                </c:pt>
                <c:pt idx="22116">
                  <c:v>942.72</c:v>
                </c:pt>
                <c:pt idx="22117">
                  <c:v>992</c:v>
                </c:pt>
                <c:pt idx="22118">
                  <c:v>1008.64</c:v>
                </c:pt>
                <c:pt idx="22119">
                  <c:v>983.68000000000052</c:v>
                </c:pt>
                <c:pt idx="22120">
                  <c:v>1027.8399999999999</c:v>
                </c:pt>
                <c:pt idx="22121">
                  <c:v>952.95999999999947</c:v>
                </c:pt>
                <c:pt idx="22122">
                  <c:v>908.8</c:v>
                </c:pt>
                <c:pt idx="22123">
                  <c:v>808.95999999999947</c:v>
                </c:pt>
                <c:pt idx="22124">
                  <c:v>928.64</c:v>
                </c:pt>
                <c:pt idx="22125">
                  <c:v>979.83999999999946</c:v>
                </c:pt>
                <c:pt idx="22126">
                  <c:v>1060.48</c:v>
                </c:pt>
                <c:pt idx="22127">
                  <c:v>1137.92</c:v>
                </c:pt>
                <c:pt idx="22128">
                  <c:v>1158.4000000000001</c:v>
                </c:pt>
                <c:pt idx="22129">
                  <c:v>1148.8</c:v>
                </c:pt>
                <c:pt idx="22130">
                  <c:v>1258.8799999999999</c:v>
                </c:pt>
                <c:pt idx="22131">
                  <c:v>1312</c:v>
                </c:pt>
                <c:pt idx="22132">
                  <c:v>1271.6799999999998</c:v>
                </c:pt>
                <c:pt idx="22133">
                  <c:v>1313.28</c:v>
                </c:pt>
                <c:pt idx="22134">
                  <c:v>1324.8</c:v>
                </c:pt>
                <c:pt idx="22135">
                  <c:v>1326.08</c:v>
                </c:pt>
                <c:pt idx="22136">
                  <c:v>1294.72</c:v>
                </c:pt>
                <c:pt idx="22137">
                  <c:v>1273.5999999999999</c:v>
                </c:pt>
                <c:pt idx="22138">
                  <c:v>1273.5999999999999</c:v>
                </c:pt>
                <c:pt idx="22139">
                  <c:v>736.64</c:v>
                </c:pt>
                <c:pt idx="22140">
                  <c:v>816.64</c:v>
                </c:pt>
                <c:pt idx="22141">
                  <c:v>846.72</c:v>
                </c:pt>
                <c:pt idx="22142">
                  <c:v>836.48</c:v>
                </c:pt>
                <c:pt idx="22143">
                  <c:v>826.88</c:v>
                </c:pt>
                <c:pt idx="22144">
                  <c:v>806.4</c:v>
                </c:pt>
                <c:pt idx="22145">
                  <c:v>796.8</c:v>
                </c:pt>
                <c:pt idx="22146">
                  <c:v>776.95999999999947</c:v>
                </c:pt>
                <c:pt idx="22147">
                  <c:v>756.48</c:v>
                </c:pt>
                <c:pt idx="22148">
                  <c:v>736.64</c:v>
                </c:pt>
                <c:pt idx="22149">
                  <c:v>726.4</c:v>
                </c:pt>
                <c:pt idx="22150">
                  <c:v>706.56</c:v>
                </c:pt>
                <c:pt idx="22151">
                  <c:v>696.95999999999947</c:v>
                </c:pt>
                <c:pt idx="22152">
                  <c:v>686.72</c:v>
                </c:pt>
                <c:pt idx="22153">
                  <c:v>676.48</c:v>
                </c:pt>
                <c:pt idx="22154">
                  <c:v>666.88</c:v>
                </c:pt>
                <c:pt idx="22155">
                  <c:v>656.64</c:v>
                </c:pt>
                <c:pt idx="22156">
                  <c:v>633.91999999999996</c:v>
                </c:pt>
                <c:pt idx="22157">
                  <c:v>633.91999999999996</c:v>
                </c:pt>
                <c:pt idx="22158">
                  <c:v>624</c:v>
                </c:pt>
                <c:pt idx="22159">
                  <c:v>616</c:v>
                </c:pt>
                <c:pt idx="22160">
                  <c:v>605.76</c:v>
                </c:pt>
                <c:pt idx="22161">
                  <c:v>605.76</c:v>
                </c:pt>
                <c:pt idx="22162">
                  <c:v>598.72</c:v>
                </c:pt>
                <c:pt idx="22163">
                  <c:v>588.79999999999995</c:v>
                </c:pt>
                <c:pt idx="22164">
                  <c:v>578.88</c:v>
                </c:pt>
                <c:pt idx="22165">
                  <c:v>570.88</c:v>
                </c:pt>
                <c:pt idx="22166">
                  <c:v>570.88</c:v>
                </c:pt>
                <c:pt idx="22167">
                  <c:v>560.95999999999947</c:v>
                </c:pt>
                <c:pt idx="22168">
                  <c:v>550.72</c:v>
                </c:pt>
                <c:pt idx="22169">
                  <c:v>544.95999999999947</c:v>
                </c:pt>
                <c:pt idx="22170">
                  <c:v>544.95999999999947</c:v>
                </c:pt>
                <c:pt idx="22171">
                  <c:v>536.95999999999947</c:v>
                </c:pt>
                <c:pt idx="22172">
                  <c:v>528.95999999999947</c:v>
                </c:pt>
                <c:pt idx="22173">
                  <c:v>518.72</c:v>
                </c:pt>
                <c:pt idx="22174">
                  <c:v>518.72</c:v>
                </c:pt>
                <c:pt idx="22175">
                  <c:v>514.88</c:v>
                </c:pt>
                <c:pt idx="22176">
                  <c:v>507.84000000000032</c:v>
                </c:pt>
                <c:pt idx="22177">
                  <c:v>507.84000000000032</c:v>
                </c:pt>
                <c:pt idx="22178">
                  <c:v>504</c:v>
                </c:pt>
                <c:pt idx="22179">
                  <c:v>496.96</c:v>
                </c:pt>
                <c:pt idx="22180">
                  <c:v>496.96</c:v>
                </c:pt>
                <c:pt idx="22181">
                  <c:v>490.88</c:v>
                </c:pt>
                <c:pt idx="22182">
                  <c:v>486.71999999999969</c:v>
                </c:pt>
                <c:pt idx="22183">
                  <c:v>486.71999999999969</c:v>
                </c:pt>
                <c:pt idx="22184">
                  <c:v>482.88</c:v>
                </c:pt>
                <c:pt idx="22185">
                  <c:v>476.8</c:v>
                </c:pt>
                <c:pt idx="22186">
                  <c:v>476.8</c:v>
                </c:pt>
                <c:pt idx="22187">
                  <c:v>473.91999999999962</c:v>
                </c:pt>
                <c:pt idx="22188">
                  <c:v>469.76</c:v>
                </c:pt>
                <c:pt idx="22189">
                  <c:v>469.76</c:v>
                </c:pt>
                <c:pt idx="22190">
                  <c:v>465.91999999999962</c:v>
                </c:pt>
                <c:pt idx="22191">
                  <c:v>464.96</c:v>
                </c:pt>
                <c:pt idx="22192">
                  <c:v>464.96</c:v>
                </c:pt>
                <c:pt idx="22193">
                  <c:v>462.71999999999969</c:v>
                </c:pt>
                <c:pt idx="22194">
                  <c:v>461.76</c:v>
                </c:pt>
                <c:pt idx="22195">
                  <c:v>461.76</c:v>
                </c:pt>
                <c:pt idx="22196">
                  <c:v>460.8</c:v>
                </c:pt>
                <c:pt idx="22197">
                  <c:v>461.76</c:v>
                </c:pt>
                <c:pt idx="22198">
                  <c:v>461.76</c:v>
                </c:pt>
                <c:pt idx="22199">
                  <c:v>459.84000000000032</c:v>
                </c:pt>
                <c:pt idx="22200">
                  <c:v>458.88</c:v>
                </c:pt>
                <c:pt idx="22201">
                  <c:v>458.88</c:v>
                </c:pt>
                <c:pt idx="22202">
                  <c:v>457.91999999999962</c:v>
                </c:pt>
                <c:pt idx="22203">
                  <c:v>456.96</c:v>
                </c:pt>
                <c:pt idx="22204">
                  <c:v>456.96</c:v>
                </c:pt>
                <c:pt idx="22205">
                  <c:v>457.91999999999962</c:v>
                </c:pt>
                <c:pt idx="22206">
                  <c:v>461.76</c:v>
                </c:pt>
                <c:pt idx="22207">
                  <c:v>461.76</c:v>
                </c:pt>
                <c:pt idx="22208">
                  <c:v>469.76</c:v>
                </c:pt>
                <c:pt idx="22209">
                  <c:v>472.96</c:v>
                </c:pt>
                <c:pt idx="22210">
                  <c:v>472.96</c:v>
                </c:pt>
                <c:pt idx="22211">
                  <c:v>472.96</c:v>
                </c:pt>
                <c:pt idx="22212">
                  <c:v>473.91999999999962</c:v>
                </c:pt>
                <c:pt idx="22213">
                  <c:v>473.91999999999962</c:v>
                </c:pt>
                <c:pt idx="22214">
                  <c:v>478.71999999999969</c:v>
                </c:pt>
                <c:pt idx="22215">
                  <c:v>484.8</c:v>
                </c:pt>
                <c:pt idx="22216">
                  <c:v>484.8</c:v>
                </c:pt>
                <c:pt idx="22217">
                  <c:v>489.91999999999962</c:v>
                </c:pt>
                <c:pt idx="22218">
                  <c:v>500.8</c:v>
                </c:pt>
                <c:pt idx="22219">
                  <c:v>510.71999999999969</c:v>
                </c:pt>
                <c:pt idx="22220">
                  <c:v>520.95999999999947</c:v>
                </c:pt>
                <c:pt idx="22221">
                  <c:v>530.88</c:v>
                </c:pt>
                <c:pt idx="22222">
                  <c:v>536</c:v>
                </c:pt>
                <c:pt idx="22223">
                  <c:v>536</c:v>
                </c:pt>
                <c:pt idx="22224">
                  <c:v>648</c:v>
                </c:pt>
                <c:pt idx="22225">
                  <c:v>792.95999999999947</c:v>
                </c:pt>
                <c:pt idx="22226">
                  <c:v>896.64</c:v>
                </c:pt>
                <c:pt idx="22227">
                  <c:v>978.56</c:v>
                </c:pt>
                <c:pt idx="22228">
                  <c:v>1028.48</c:v>
                </c:pt>
                <c:pt idx="22229">
                  <c:v>1068.8</c:v>
                </c:pt>
                <c:pt idx="22230">
                  <c:v>1115.52</c:v>
                </c:pt>
                <c:pt idx="22231">
                  <c:v>1117.44</c:v>
                </c:pt>
                <c:pt idx="22232">
                  <c:v>1137.92</c:v>
                </c:pt>
                <c:pt idx="22233">
                  <c:v>1188.48</c:v>
                </c:pt>
                <c:pt idx="22234">
                  <c:v>848</c:v>
                </c:pt>
                <c:pt idx="22235">
                  <c:v>797.43999999999949</c:v>
                </c:pt>
                <c:pt idx="22236">
                  <c:v>747.52</c:v>
                </c:pt>
                <c:pt idx="22237">
                  <c:v>717.43999999999949</c:v>
                </c:pt>
                <c:pt idx="22238">
                  <c:v>768.64</c:v>
                </c:pt>
                <c:pt idx="22239">
                  <c:v>849.92</c:v>
                </c:pt>
                <c:pt idx="22240">
                  <c:v>936.95999999999947</c:v>
                </c:pt>
                <c:pt idx="22241">
                  <c:v>1068.8</c:v>
                </c:pt>
                <c:pt idx="22242">
                  <c:v>1056.6399999999999</c:v>
                </c:pt>
                <c:pt idx="22243">
                  <c:v>1037.44</c:v>
                </c:pt>
                <c:pt idx="22244">
                  <c:v>1101.44</c:v>
                </c:pt>
                <c:pt idx="22245">
                  <c:v>1092.48</c:v>
                </c:pt>
                <c:pt idx="22246">
                  <c:v>1092.48</c:v>
                </c:pt>
                <c:pt idx="22247">
                  <c:v>1165.44</c:v>
                </c:pt>
                <c:pt idx="22248">
                  <c:v>1184.6399999999999</c:v>
                </c:pt>
                <c:pt idx="22249">
                  <c:v>938.88</c:v>
                </c:pt>
                <c:pt idx="22250">
                  <c:v>992</c:v>
                </c:pt>
                <c:pt idx="22251">
                  <c:v>1124.48</c:v>
                </c:pt>
                <c:pt idx="22252">
                  <c:v>1136.6399999999999</c:v>
                </c:pt>
                <c:pt idx="22253">
                  <c:v>1147.52</c:v>
                </c:pt>
                <c:pt idx="22254">
                  <c:v>1168.6399999999999</c:v>
                </c:pt>
                <c:pt idx="22255">
                  <c:v>1116.8</c:v>
                </c:pt>
                <c:pt idx="22256">
                  <c:v>1134.72</c:v>
                </c:pt>
                <c:pt idx="22257">
                  <c:v>1229.44</c:v>
                </c:pt>
                <c:pt idx="22258">
                  <c:v>1144.96</c:v>
                </c:pt>
                <c:pt idx="22259">
                  <c:v>1205.76</c:v>
                </c:pt>
                <c:pt idx="22260">
                  <c:v>1557.76</c:v>
                </c:pt>
                <c:pt idx="22261">
                  <c:v>960</c:v>
                </c:pt>
                <c:pt idx="22262">
                  <c:v>1106.56</c:v>
                </c:pt>
                <c:pt idx="22263">
                  <c:v>1127.6799999999998</c:v>
                </c:pt>
                <c:pt idx="22264">
                  <c:v>1106.56</c:v>
                </c:pt>
                <c:pt idx="22265">
                  <c:v>1093.76</c:v>
                </c:pt>
                <c:pt idx="22266">
                  <c:v>1038.72</c:v>
                </c:pt>
                <c:pt idx="22267">
                  <c:v>1006.72</c:v>
                </c:pt>
                <c:pt idx="22268">
                  <c:v>1044.48</c:v>
                </c:pt>
                <c:pt idx="22269">
                  <c:v>1005.4399999999994</c:v>
                </c:pt>
                <c:pt idx="22270">
                  <c:v>900.48</c:v>
                </c:pt>
                <c:pt idx="22271">
                  <c:v>880.64</c:v>
                </c:pt>
                <c:pt idx="22272">
                  <c:v>886.4</c:v>
                </c:pt>
                <c:pt idx="22273">
                  <c:v>967.68000000000052</c:v>
                </c:pt>
                <c:pt idx="22274">
                  <c:v>1047.6799999999998</c:v>
                </c:pt>
                <c:pt idx="22275">
                  <c:v>1137.92</c:v>
                </c:pt>
                <c:pt idx="22276">
                  <c:v>1197.44</c:v>
                </c:pt>
                <c:pt idx="22277">
                  <c:v>1257.5999999999999</c:v>
                </c:pt>
                <c:pt idx="22278">
                  <c:v>1237.76</c:v>
                </c:pt>
                <c:pt idx="22279">
                  <c:v>1196.8</c:v>
                </c:pt>
                <c:pt idx="22280">
                  <c:v>1156.48</c:v>
                </c:pt>
                <c:pt idx="22281">
                  <c:v>1136.6399999999999</c:v>
                </c:pt>
                <c:pt idx="22282">
                  <c:v>1106.56</c:v>
                </c:pt>
                <c:pt idx="22283">
                  <c:v>1045.76</c:v>
                </c:pt>
                <c:pt idx="22284">
                  <c:v>1015.6800000000005</c:v>
                </c:pt>
                <c:pt idx="22285">
                  <c:v>985.6</c:v>
                </c:pt>
                <c:pt idx="22286">
                  <c:v>965.76</c:v>
                </c:pt>
                <c:pt idx="22287">
                  <c:v>945.92</c:v>
                </c:pt>
                <c:pt idx="22288">
                  <c:v>904.95999999999947</c:v>
                </c:pt>
                <c:pt idx="22289">
                  <c:v>914.56</c:v>
                </c:pt>
                <c:pt idx="22290">
                  <c:v>884.48</c:v>
                </c:pt>
                <c:pt idx="22291">
                  <c:v>883.83999999999946</c:v>
                </c:pt>
                <c:pt idx="22292">
                  <c:v>864</c:v>
                </c:pt>
                <c:pt idx="22293">
                  <c:v>843.52</c:v>
                </c:pt>
                <c:pt idx="22294">
                  <c:v>803.83999999999946</c:v>
                </c:pt>
                <c:pt idx="22295">
                  <c:v>781.43999999999949</c:v>
                </c:pt>
                <c:pt idx="22296">
                  <c:v>761.6</c:v>
                </c:pt>
                <c:pt idx="22297">
                  <c:v>761.6</c:v>
                </c:pt>
                <c:pt idx="22298">
                  <c:v>741.76</c:v>
                </c:pt>
                <c:pt idx="22299">
                  <c:v>721.92</c:v>
                </c:pt>
                <c:pt idx="22300">
                  <c:v>701.43999999999949</c:v>
                </c:pt>
                <c:pt idx="22301">
                  <c:v>691.83999999999946</c:v>
                </c:pt>
                <c:pt idx="22302">
                  <c:v>691.83999999999946</c:v>
                </c:pt>
                <c:pt idx="22303">
                  <c:v>672</c:v>
                </c:pt>
                <c:pt idx="22304">
                  <c:v>661.76</c:v>
                </c:pt>
                <c:pt idx="22305">
                  <c:v>651.83999999999946</c:v>
                </c:pt>
                <c:pt idx="22306">
                  <c:v>641.91999999999996</c:v>
                </c:pt>
                <c:pt idx="22307">
                  <c:v>632</c:v>
                </c:pt>
                <c:pt idx="22308">
                  <c:v>621.76</c:v>
                </c:pt>
                <c:pt idx="22309">
                  <c:v>611.83999999999946</c:v>
                </c:pt>
                <c:pt idx="22310">
                  <c:v>601.91999999999996</c:v>
                </c:pt>
                <c:pt idx="22311">
                  <c:v>592</c:v>
                </c:pt>
                <c:pt idx="22312">
                  <c:v>581.76</c:v>
                </c:pt>
                <c:pt idx="22313">
                  <c:v>571.83999999999946</c:v>
                </c:pt>
                <c:pt idx="22314">
                  <c:v>561.91999999999996</c:v>
                </c:pt>
                <c:pt idx="22315">
                  <c:v>552</c:v>
                </c:pt>
                <c:pt idx="22316">
                  <c:v>541.76</c:v>
                </c:pt>
                <c:pt idx="22317">
                  <c:v>541.76</c:v>
                </c:pt>
                <c:pt idx="22318">
                  <c:v>531.83999999999946</c:v>
                </c:pt>
                <c:pt idx="22319">
                  <c:v>526.72</c:v>
                </c:pt>
                <c:pt idx="22320">
                  <c:v>526.72</c:v>
                </c:pt>
                <c:pt idx="22321">
                  <c:v>524.79999999999995</c:v>
                </c:pt>
                <c:pt idx="22322">
                  <c:v>514.88</c:v>
                </c:pt>
                <c:pt idx="22323">
                  <c:v>504.96</c:v>
                </c:pt>
                <c:pt idx="22324">
                  <c:v>497.91999999999962</c:v>
                </c:pt>
                <c:pt idx="22325">
                  <c:v>497.91999999999962</c:v>
                </c:pt>
                <c:pt idx="22326">
                  <c:v>491.84000000000032</c:v>
                </c:pt>
                <c:pt idx="22327">
                  <c:v>488</c:v>
                </c:pt>
                <c:pt idx="22328">
                  <c:v>488</c:v>
                </c:pt>
                <c:pt idx="22329">
                  <c:v>482.88</c:v>
                </c:pt>
                <c:pt idx="22330">
                  <c:v>481.91999999999962</c:v>
                </c:pt>
                <c:pt idx="22331">
                  <c:v>481.91999999999962</c:v>
                </c:pt>
                <c:pt idx="22332">
                  <c:v>475.84000000000032</c:v>
                </c:pt>
                <c:pt idx="22333">
                  <c:v>472</c:v>
                </c:pt>
                <c:pt idx="22334">
                  <c:v>472</c:v>
                </c:pt>
                <c:pt idx="22335">
                  <c:v>468.8</c:v>
                </c:pt>
                <c:pt idx="22336">
                  <c:v>465.91999999999962</c:v>
                </c:pt>
                <c:pt idx="22337">
                  <c:v>465.91999999999962</c:v>
                </c:pt>
                <c:pt idx="22338">
                  <c:v>464</c:v>
                </c:pt>
                <c:pt idx="22339">
                  <c:v>461.76</c:v>
                </c:pt>
                <c:pt idx="22340">
                  <c:v>461.76</c:v>
                </c:pt>
                <c:pt idx="22341">
                  <c:v>460.8</c:v>
                </c:pt>
                <c:pt idx="22342">
                  <c:v>459.84000000000032</c:v>
                </c:pt>
                <c:pt idx="22343">
                  <c:v>459.84000000000032</c:v>
                </c:pt>
                <c:pt idx="22344">
                  <c:v>456.96</c:v>
                </c:pt>
                <c:pt idx="22345">
                  <c:v>456</c:v>
                </c:pt>
                <c:pt idx="22346">
                  <c:v>456</c:v>
                </c:pt>
                <c:pt idx="22347">
                  <c:v>454.71999999999969</c:v>
                </c:pt>
                <c:pt idx="22348">
                  <c:v>456</c:v>
                </c:pt>
                <c:pt idx="22349">
                  <c:v>456</c:v>
                </c:pt>
                <c:pt idx="22350">
                  <c:v>456</c:v>
                </c:pt>
                <c:pt idx="22351">
                  <c:v>452.8</c:v>
                </c:pt>
                <c:pt idx="22352">
                  <c:v>452.8</c:v>
                </c:pt>
                <c:pt idx="22353">
                  <c:v>456.96</c:v>
                </c:pt>
                <c:pt idx="22354">
                  <c:v>476.8</c:v>
                </c:pt>
                <c:pt idx="22355">
                  <c:v>476.8</c:v>
                </c:pt>
                <c:pt idx="22356">
                  <c:v>475.84000000000032</c:v>
                </c:pt>
                <c:pt idx="22357">
                  <c:v>478.71999999999969</c:v>
                </c:pt>
                <c:pt idx="22358">
                  <c:v>478.71999999999969</c:v>
                </c:pt>
                <c:pt idx="22359">
                  <c:v>486.71999999999969</c:v>
                </c:pt>
                <c:pt idx="22360">
                  <c:v>496.96</c:v>
                </c:pt>
                <c:pt idx="22361">
                  <c:v>516.79999999999995</c:v>
                </c:pt>
                <c:pt idx="22362">
                  <c:v>683.52</c:v>
                </c:pt>
                <c:pt idx="22363">
                  <c:v>765.43999999999949</c:v>
                </c:pt>
                <c:pt idx="22364">
                  <c:v>840.95999999999947</c:v>
                </c:pt>
                <c:pt idx="22365">
                  <c:v>848.64</c:v>
                </c:pt>
                <c:pt idx="22366">
                  <c:v>827.52</c:v>
                </c:pt>
                <c:pt idx="22367">
                  <c:v>817.92</c:v>
                </c:pt>
                <c:pt idx="22368">
                  <c:v>826.88</c:v>
                </c:pt>
                <c:pt idx="22369">
                  <c:v>1002.88</c:v>
                </c:pt>
                <c:pt idx="22370">
                  <c:v>1100.8</c:v>
                </c:pt>
                <c:pt idx="22371">
                  <c:v>1043.8399999999999</c:v>
                </c:pt>
                <c:pt idx="22372">
                  <c:v>1299.8399999999999</c:v>
                </c:pt>
                <c:pt idx="22373">
                  <c:v>1148.8</c:v>
                </c:pt>
                <c:pt idx="22374">
                  <c:v>1074.56</c:v>
                </c:pt>
                <c:pt idx="22375">
                  <c:v>1134.72</c:v>
                </c:pt>
                <c:pt idx="22376">
                  <c:v>1104.6399999999999</c:v>
                </c:pt>
                <c:pt idx="22377">
                  <c:v>1187.8399999999999</c:v>
                </c:pt>
                <c:pt idx="22378">
                  <c:v>1200</c:v>
                </c:pt>
                <c:pt idx="22379">
                  <c:v>1233.92</c:v>
                </c:pt>
                <c:pt idx="22380">
                  <c:v>1361.92</c:v>
                </c:pt>
                <c:pt idx="22381">
                  <c:v>1289.5999999999999</c:v>
                </c:pt>
                <c:pt idx="22382">
                  <c:v>1507.84</c:v>
                </c:pt>
                <c:pt idx="22383">
                  <c:v>1578.24</c:v>
                </c:pt>
                <c:pt idx="22384">
                  <c:v>1431.04</c:v>
                </c:pt>
                <c:pt idx="22385">
                  <c:v>1349.12</c:v>
                </c:pt>
                <c:pt idx="22386">
                  <c:v>1233.92</c:v>
                </c:pt>
                <c:pt idx="22387">
                  <c:v>1139.8399999999999</c:v>
                </c:pt>
                <c:pt idx="22388">
                  <c:v>1094.4000000000001</c:v>
                </c:pt>
                <c:pt idx="22389">
                  <c:v>1022.72</c:v>
                </c:pt>
                <c:pt idx="22390">
                  <c:v>1002.88</c:v>
                </c:pt>
                <c:pt idx="22391">
                  <c:v>1002.88</c:v>
                </c:pt>
                <c:pt idx="22392">
                  <c:v>963.83999999999946</c:v>
                </c:pt>
                <c:pt idx="22393">
                  <c:v>982.4</c:v>
                </c:pt>
                <c:pt idx="22394">
                  <c:v>942.72</c:v>
                </c:pt>
                <c:pt idx="22395">
                  <c:v>912.64</c:v>
                </c:pt>
                <c:pt idx="22396">
                  <c:v>902.4</c:v>
                </c:pt>
                <c:pt idx="22397">
                  <c:v>1098.8799999999999</c:v>
                </c:pt>
                <c:pt idx="22398">
                  <c:v>1180.8</c:v>
                </c:pt>
                <c:pt idx="22399">
                  <c:v>1255.6799999999998</c:v>
                </c:pt>
                <c:pt idx="22400">
                  <c:v>1277.44</c:v>
                </c:pt>
                <c:pt idx="22401">
                  <c:v>1216</c:v>
                </c:pt>
                <c:pt idx="22402">
                  <c:v>1251.8399999999999</c:v>
                </c:pt>
                <c:pt idx="22403">
                  <c:v>1393.92</c:v>
                </c:pt>
                <c:pt idx="22404">
                  <c:v>1408</c:v>
                </c:pt>
                <c:pt idx="22405">
                  <c:v>923.52</c:v>
                </c:pt>
                <c:pt idx="22406">
                  <c:v>717.43999999999949</c:v>
                </c:pt>
                <c:pt idx="22407">
                  <c:v>657.92</c:v>
                </c:pt>
                <c:pt idx="22408">
                  <c:v>697.6</c:v>
                </c:pt>
                <c:pt idx="22409">
                  <c:v>839.68000000000052</c:v>
                </c:pt>
                <c:pt idx="22410">
                  <c:v>899.83999999999946</c:v>
                </c:pt>
                <c:pt idx="22411">
                  <c:v>960.64</c:v>
                </c:pt>
                <c:pt idx="22412">
                  <c:v>1020.8</c:v>
                </c:pt>
                <c:pt idx="22413">
                  <c:v>1060.48</c:v>
                </c:pt>
                <c:pt idx="22414">
                  <c:v>1127.6799999999998</c:v>
                </c:pt>
                <c:pt idx="22415">
                  <c:v>954.88</c:v>
                </c:pt>
                <c:pt idx="22416">
                  <c:v>885.76</c:v>
                </c:pt>
                <c:pt idx="22417">
                  <c:v>1077.76</c:v>
                </c:pt>
                <c:pt idx="22418">
                  <c:v>1172.48</c:v>
                </c:pt>
                <c:pt idx="22419">
                  <c:v>1254.4000000000001</c:v>
                </c:pt>
                <c:pt idx="22420">
                  <c:v>1370.8799999999999</c:v>
                </c:pt>
                <c:pt idx="22421">
                  <c:v>1440</c:v>
                </c:pt>
                <c:pt idx="22422">
                  <c:v>1441.28</c:v>
                </c:pt>
                <c:pt idx="22423">
                  <c:v>1482.24</c:v>
                </c:pt>
                <c:pt idx="22424">
                  <c:v>1518.08</c:v>
                </c:pt>
                <c:pt idx="22425">
                  <c:v>1634.56</c:v>
                </c:pt>
                <c:pt idx="22426">
                  <c:v>1186.56</c:v>
                </c:pt>
                <c:pt idx="22427">
                  <c:v>1185.92</c:v>
                </c:pt>
                <c:pt idx="22428">
                  <c:v>1097.5999999999999</c:v>
                </c:pt>
                <c:pt idx="22429">
                  <c:v>1024.6399999999999</c:v>
                </c:pt>
                <c:pt idx="22430">
                  <c:v>992.64</c:v>
                </c:pt>
                <c:pt idx="22431">
                  <c:v>982.4</c:v>
                </c:pt>
                <c:pt idx="22432">
                  <c:v>962.56</c:v>
                </c:pt>
                <c:pt idx="22433">
                  <c:v>922.88</c:v>
                </c:pt>
                <c:pt idx="22434">
                  <c:v>901.76</c:v>
                </c:pt>
                <c:pt idx="22435">
                  <c:v>860.8</c:v>
                </c:pt>
                <c:pt idx="22436">
                  <c:v>830.72</c:v>
                </c:pt>
                <c:pt idx="22437">
                  <c:v>810.88</c:v>
                </c:pt>
                <c:pt idx="22438">
                  <c:v>780.8</c:v>
                </c:pt>
                <c:pt idx="22439">
                  <c:v>750.72</c:v>
                </c:pt>
                <c:pt idx="22440">
                  <c:v>730.88</c:v>
                </c:pt>
                <c:pt idx="22441">
                  <c:v>699.52</c:v>
                </c:pt>
                <c:pt idx="22442">
                  <c:v>689.92</c:v>
                </c:pt>
                <c:pt idx="22443">
                  <c:v>679.68000000000052</c:v>
                </c:pt>
                <c:pt idx="22444">
                  <c:v>659.83999999999946</c:v>
                </c:pt>
                <c:pt idx="22445">
                  <c:v>649.91999999999996</c:v>
                </c:pt>
                <c:pt idx="22446">
                  <c:v>629.76</c:v>
                </c:pt>
                <c:pt idx="22447">
                  <c:v>619.83999999999946</c:v>
                </c:pt>
                <c:pt idx="22448">
                  <c:v>609.91999999999996</c:v>
                </c:pt>
                <c:pt idx="22449">
                  <c:v>600</c:v>
                </c:pt>
                <c:pt idx="22450">
                  <c:v>579.83999999999946</c:v>
                </c:pt>
                <c:pt idx="22451">
                  <c:v>569.91999999999996</c:v>
                </c:pt>
                <c:pt idx="22452">
                  <c:v>569.91999999999996</c:v>
                </c:pt>
                <c:pt idx="22453">
                  <c:v>560</c:v>
                </c:pt>
                <c:pt idx="22454">
                  <c:v>549.76</c:v>
                </c:pt>
                <c:pt idx="22455">
                  <c:v>539.83999999999946</c:v>
                </c:pt>
                <c:pt idx="22456">
                  <c:v>529.91999999999996</c:v>
                </c:pt>
                <c:pt idx="22457">
                  <c:v>529.91999999999996</c:v>
                </c:pt>
                <c:pt idx="22458">
                  <c:v>520</c:v>
                </c:pt>
                <c:pt idx="22459">
                  <c:v>512.95999999999947</c:v>
                </c:pt>
                <c:pt idx="22460">
                  <c:v>512.95999999999947</c:v>
                </c:pt>
                <c:pt idx="22461">
                  <c:v>506.88</c:v>
                </c:pt>
                <c:pt idx="22462">
                  <c:v>499.84000000000032</c:v>
                </c:pt>
                <c:pt idx="22463">
                  <c:v>499.84000000000032</c:v>
                </c:pt>
                <c:pt idx="22464">
                  <c:v>489.91999999999962</c:v>
                </c:pt>
                <c:pt idx="22465">
                  <c:v>486.71999999999969</c:v>
                </c:pt>
                <c:pt idx="22466">
                  <c:v>486.71999999999969</c:v>
                </c:pt>
                <c:pt idx="22467">
                  <c:v>482.88</c:v>
                </c:pt>
                <c:pt idx="22468">
                  <c:v>476.8</c:v>
                </c:pt>
                <c:pt idx="22469">
                  <c:v>476.8</c:v>
                </c:pt>
                <c:pt idx="22470">
                  <c:v>472</c:v>
                </c:pt>
                <c:pt idx="22471">
                  <c:v>468.8</c:v>
                </c:pt>
                <c:pt idx="22472">
                  <c:v>468.8</c:v>
                </c:pt>
                <c:pt idx="22473">
                  <c:v>464</c:v>
                </c:pt>
                <c:pt idx="22474">
                  <c:v>461.76</c:v>
                </c:pt>
                <c:pt idx="22475">
                  <c:v>461.76</c:v>
                </c:pt>
                <c:pt idx="22476">
                  <c:v>458.88</c:v>
                </c:pt>
                <c:pt idx="22477">
                  <c:v>454.71999999999969</c:v>
                </c:pt>
                <c:pt idx="22478">
                  <c:v>454.71999999999969</c:v>
                </c:pt>
                <c:pt idx="22479">
                  <c:v>451.84000000000032</c:v>
                </c:pt>
                <c:pt idx="22480">
                  <c:v>450.88</c:v>
                </c:pt>
                <c:pt idx="22481">
                  <c:v>450.88</c:v>
                </c:pt>
                <c:pt idx="22482">
                  <c:v>448.96</c:v>
                </c:pt>
                <c:pt idx="22483">
                  <c:v>450.88</c:v>
                </c:pt>
                <c:pt idx="22484">
                  <c:v>450.88</c:v>
                </c:pt>
                <c:pt idx="22485">
                  <c:v>449.91999999999962</c:v>
                </c:pt>
                <c:pt idx="22486">
                  <c:v>448</c:v>
                </c:pt>
                <c:pt idx="22487">
                  <c:v>448</c:v>
                </c:pt>
                <c:pt idx="22488">
                  <c:v>446.71999999999969</c:v>
                </c:pt>
                <c:pt idx="22489">
                  <c:v>446.71999999999969</c:v>
                </c:pt>
                <c:pt idx="22490">
                  <c:v>446.71999999999969</c:v>
                </c:pt>
                <c:pt idx="22491">
                  <c:v>448</c:v>
                </c:pt>
                <c:pt idx="22492">
                  <c:v>446.71999999999969</c:v>
                </c:pt>
                <c:pt idx="22493">
                  <c:v>446.71999999999969</c:v>
                </c:pt>
                <c:pt idx="22494">
                  <c:v>446.71999999999969</c:v>
                </c:pt>
                <c:pt idx="22495">
                  <c:v>449.91999999999962</c:v>
                </c:pt>
                <c:pt idx="22496">
                  <c:v>449.91999999999962</c:v>
                </c:pt>
                <c:pt idx="22497">
                  <c:v>451.84000000000032</c:v>
                </c:pt>
                <c:pt idx="22498">
                  <c:v>456</c:v>
                </c:pt>
                <c:pt idx="22499">
                  <c:v>465.91999999999962</c:v>
                </c:pt>
                <c:pt idx="22500">
                  <c:v>496</c:v>
                </c:pt>
                <c:pt idx="22501">
                  <c:v>496</c:v>
                </c:pt>
                <c:pt idx="22502">
                  <c:v>492.8</c:v>
                </c:pt>
                <c:pt idx="22503">
                  <c:v>494.71999999999969</c:v>
                </c:pt>
                <c:pt idx="22504">
                  <c:v>494.71999999999969</c:v>
                </c:pt>
                <c:pt idx="22505">
                  <c:v>496.96</c:v>
                </c:pt>
                <c:pt idx="22506">
                  <c:v>506.88</c:v>
                </c:pt>
                <c:pt idx="22507">
                  <c:v>744.95999999999947</c:v>
                </c:pt>
                <c:pt idx="22508">
                  <c:v>804.48</c:v>
                </c:pt>
                <c:pt idx="22509">
                  <c:v>859.52</c:v>
                </c:pt>
                <c:pt idx="22510">
                  <c:v>892.8</c:v>
                </c:pt>
                <c:pt idx="22511">
                  <c:v>907.52</c:v>
                </c:pt>
                <c:pt idx="22512">
                  <c:v>960</c:v>
                </c:pt>
                <c:pt idx="22513">
                  <c:v>1012.48</c:v>
                </c:pt>
                <c:pt idx="22514">
                  <c:v>960.64</c:v>
                </c:pt>
                <c:pt idx="22515">
                  <c:v>1500.1599999999999</c:v>
                </c:pt>
                <c:pt idx="22516">
                  <c:v>1372.1599999999999</c:v>
                </c:pt>
                <c:pt idx="22517">
                  <c:v>1302.4000000000001</c:v>
                </c:pt>
                <c:pt idx="22518">
                  <c:v>1202.56</c:v>
                </c:pt>
                <c:pt idx="22519">
                  <c:v>1162.8799999999999</c:v>
                </c:pt>
                <c:pt idx="22520">
                  <c:v>1162.8799999999999</c:v>
                </c:pt>
                <c:pt idx="22521">
                  <c:v>1132.8</c:v>
                </c:pt>
                <c:pt idx="22522">
                  <c:v>1126.4000000000001</c:v>
                </c:pt>
                <c:pt idx="22523">
                  <c:v>1127.6799999999998</c:v>
                </c:pt>
                <c:pt idx="22524">
                  <c:v>1117.44</c:v>
                </c:pt>
                <c:pt idx="22525">
                  <c:v>1117.44</c:v>
                </c:pt>
                <c:pt idx="22526">
                  <c:v>1084.8</c:v>
                </c:pt>
                <c:pt idx="22527">
                  <c:v>1070.72</c:v>
                </c:pt>
                <c:pt idx="22528">
                  <c:v>1113.5999999999999</c:v>
                </c:pt>
                <c:pt idx="22529">
                  <c:v>1120.6399999999999</c:v>
                </c:pt>
                <c:pt idx="22530">
                  <c:v>1121.92</c:v>
                </c:pt>
                <c:pt idx="22531">
                  <c:v>1049.5999999999999</c:v>
                </c:pt>
                <c:pt idx="22532">
                  <c:v>1177.5999999999999</c:v>
                </c:pt>
                <c:pt idx="22533">
                  <c:v>1210.8799999999999</c:v>
                </c:pt>
                <c:pt idx="22534">
                  <c:v>1349.12</c:v>
                </c:pt>
                <c:pt idx="22535">
                  <c:v>1268.48</c:v>
                </c:pt>
                <c:pt idx="22536">
                  <c:v>1424.6399999999999</c:v>
                </c:pt>
                <c:pt idx="22537">
                  <c:v>881.92</c:v>
                </c:pt>
                <c:pt idx="22538">
                  <c:v>903.68000000000052</c:v>
                </c:pt>
                <c:pt idx="22539">
                  <c:v>893.43999999999949</c:v>
                </c:pt>
                <c:pt idx="22540">
                  <c:v>1027.8399999999999</c:v>
                </c:pt>
                <c:pt idx="22541">
                  <c:v>1072</c:v>
                </c:pt>
                <c:pt idx="22542">
                  <c:v>1200</c:v>
                </c:pt>
                <c:pt idx="22543">
                  <c:v>1190.4000000000001</c:v>
                </c:pt>
                <c:pt idx="22544">
                  <c:v>1233.92</c:v>
                </c:pt>
                <c:pt idx="22545">
                  <c:v>1219.8399999999999</c:v>
                </c:pt>
                <c:pt idx="22546">
                  <c:v>1162.8799999999999</c:v>
                </c:pt>
                <c:pt idx="22547">
                  <c:v>1078.4000000000001</c:v>
                </c:pt>
                <c:pt idx="22548">
                  <c:v>912.64</c:v>
                </c:pt>
                <c:pt idx="22549">
                  <c:v>902.4</c:v>
                </c:pt>
                <c:pt idx="22550">
                  <c:v>932.48</c:v>
                </c:pt>
                <c:pt idx="22551">
                  <c:v>912.64</c:v>
                </c:pt>
                <c:pt idx="22552">
                  <c:v>912.64</c:v>
                </c:pt>
                <c:pt idx="22553">
                  <c:v>892.8</c:v>
                </c:pt>
                <c:pt idx="22554">
                  <c:v>882.56</c:v>
                </c:pt>
                <c:pt idx="22555">
                  <c:v>872.95999999999947</c:v>
                </c:pt>
                <c:pt idx="22556">
                  <c:v>862.72</c:v>
                </c:pt>
                <c:pt idx="22557">
                  <c:v>852.48</c:v>
                </c:pt>
                <c:pt idx="22558">
                  <c:v>852.48</c:v>
                </c:pt>
                <c:pt idx="22559">
                  <c:v>848.64</c:v>
                </c:pt>
                <c:pt idx="22560">
                  <c:v>848.64</c:v>
                </c:pt>
                <c:pt idx="22561">
                  <c:v>1008</c:v>
                </c:pt>
                <c:pt idx="22562">
                  <c:v>1049.5999999999999</c:v>
                </c:pt>
                <c:pt idx="22563">
                  <c:v>1058.56</c:v>
                </c:pt>
                <c:pt idx="22564">
                  <c:v>1072</c:v>
                </c:pt>
                <c:pt idx="22565">
                  <c:v>1077.76</c:v>
                </c:pt>
                <c:pt idx="22566">
                  <c:v>1097.5999999999999</c:v>
                </c:pt>
                <c:pt idx="22567">
                  <c:v>1184.6399999999999</c:v>
                </c:pt>
                <c:pt idx="22568">
                  <c:v>1072</c:v>
                </c:pt>
                <c:pt idx="22569">
                  <c:v>1172.48</c:v>
                </c:pt>
                <c:pt idx="22570">
                  <c:v>1127.6799999999998</c:v>
                </c:pt>
                <c:pt idx="22571">
                  <c:v>1157.76</c:v>
                </c:pt>
                <c:pt idx="22572">
                  <c:v>1132.8</c:v>
                </c:pt>
                <c:pt idx="22573">
                  <c:v>1111.6799999999998</c:v>
                </c:pt>
                <c:pt idx="22574">
                  <c:v>1706.24</c:v>
                </c:pt>
                <c:pt idx="22575">
                  <c:v>1486.08</c:v>
                </c:pt>
                <c:pt idx="22576">
                  <c:v>1479.6799999999998</c:v>
                </c:pt>
                <c:pt idx="22577">
                  <c:v>1274.8799999999999</c:v>
                </c:pt>
                <c:pt idx="22578">
                  <c:v>1204.48</c:v>
                </c:pt>
                <c:pt idx="22579">
                  <c:v>1130.8799999999999</c:v>
                </c:pt>
                <c:pt idx="22580">
                  <c:v>1078.4000000000001</c:v>
                </c:pt>
                <c:pt idx="22581">
                  <c:v>994.56</c:v>
                </c:pt>
                <c:pt idx="22582">
                  <c:v>954.88</c:v>
                </c:pt>
                <c:pt idx="22583">
                  <c:v>884.48</c:v>
                </c:pt>
                <c:pt idx="22584">
                  <c:v>864.64</c:v>
                </c:pt>
                <c:pt idx="22585">
                  <c:v>834.56</c:v>
                </c:pt>
                <c:pt idx="22586">
                  <c:v>784.64</c:v>
                </c:pt>
                <c:pt idx="22587">
                  <c:v>763.52</c:v>
                </c:pt>
                <c:pt idx="22588">
                  <c:v>733.43999999999949</c:v>
                </c:pt>
                <c:pt idx="22589">
                  <c:v>704</c:v>
                </c:pt>
                <c:pt idx="22590">
                  <c:v>683.52</c:v>
                </c:pt>
                <c:pt idx="22591">
                  <c:v>663.68000000000052</c:v>
                </c:pt>
                <c:pt idx="22592">
                  <c:v>643.83999999999946</c:v>
                </c:pt>
                <c:pt idx="22593">
                  <c:v>624</c:v>
                </c:pt>
                <c:pt idx="22594">
                  <c:v>613.76</c:v>
                </c:pt>
                <c:pt idx="22595">
                  <c:v>593.91999999999996</c:v>
                </c:pt>
                <c:pt idx="22596">
                  <c:v>584</c:v>
                </c:pt>
                <c:pt idx="22597">
                  <c:v>573.76</c:v>
                </c:pt>
                <c:pt idx="22598">
                  <c:v>553.91999999999996</c:v>
                </c:pt>
                <c:pt idx="22599">
                  <c:v>553.91999999999996</c:v>
                </c:pt>
                <c:pt idx="22600">
                  <c:v>544</c:v>
                </c:pt>
                <c:pt idx="22601">
                  <c:v>533.76</c:v>
                </c:pt>
                <c:pt idx="22602">
                  <c:v>523.83999999999946</c:v>
                </c:pt>
                <c:pt idx="22603">
                  <c:v>523.83999999999946</c:v>
                </c:pt>
                <c:pt idx="22604">
                  <c:v>513.91999999999996</c:v>
                </c:pt>
                <c:pt idx="22605">
                  <c:v>504</c:v>
                </c:pt>
                <c:pt idx="22606">
                  <c:v>496.96</c:v>
                </c:pt>
                <c:pt idx="22607">
                  <c:v>496.96</c:v>
                </c:pt>
                <c:pt idx="22608">
                  <c:v>486.71999999999969</c:v>
                </c:pt>
                <c:pt idx="22609">
                  <c:v>477.76</c:v>
                </c:pt>
                <c:pt idx="22610">
                  <c:v>477.76</c:v>
                </c:pt>
                <c:pt idx="22611">
                  <c:v>472.96</c:v>
                </c:pt>
                <c:pt idx="22612">
                  <c:v>468.8</c:v>
                </c:pt>
                <c:pt idx="22613">
                  <c:v>468.8</c:v>
                </c:pt>
                <c:pt idx="22614">
                  <c:v>465.91999999999962</c:v>
                </c:pt>
                <c:pt idx="22615">
                  <c:v>459.84000000000032</c:v>
                </c:pt>
                <c:pt idx="22616">
                  <c:v>459.84000000000032</c:v>
                </c:pt>
                <c:pt idx="22617">
                  <c:v>457.91999999999962</c:v>
                </c:pt>
                <c:pt idx="22618">
                  <c:v>456</c:v>
                </c:pt>
                <c:pt idx="22619">
                  <c:v>456</c:v>
                </c:pt>
                <c:pt idx="22620">
                  <c:v>450.88</c:v>
                </c:pt>
                <c:pt idx="22621">
                  <c:v>448</c:v>
                </c:pt>
                <c:pt idx="22622">
                  <c:v>448</c:v>
                </c:pt>
                <c:pt idx="22623">
                  <c:v>444.8</c:v>
                </c:pt>
                <c:pt idx="22624">
                  <c:v>443.84000000000032</c:v>
                </c:pt>
                <c:pt idx="22625">
                  <c:v>443.84000000000032</c:v>
                </c:pt>
                <c:pt idx="22626">
                  <c:v>441.91999999999962</c:v>
                </c:pt>
                <c:pt idx="22627">
                  <c:v>442.88</c:v>
                </c:pt>
                <c:pt idx="22628">
                  <c:v>442.88</c:v>
                </c:pt>
                <c:pt idx="22629">
                  <c:v>440.96</c:v>
                </c:pt>
                <c:pt idx="22630">
                  <c:v>440</c:v>
                </c:pt>
                <c:pt idx="22631">
                  <c:v>440</c:v>
                </c:pt>
                <c:pt idx="22632">
                  <c:v>437.76</c:v>
                </c:pt>
                <c:pt idx="22633">
                  <c:v>440</c:v>
                </c:pt>
                <c:pt idx="22634">
                  <c:v>440</c:v>
                </c:pt>
                <c:pt idx="22635">
                  <c:v>437.76</c:v>
                </c:pt>
                <c:pt idx="22636">
                  <c:v>438.71999999999969</c:v>
                </c:pt>
                <c:pt idx="22637">
                  <c:v>438.71999999999969</c:v>
                </c:pt>
                <c:pt idx="22638">
                  <c:v>441.91999999999962</c:v>
                </c:pt>
                <c:pt idx="22639">
                  <c:v>443.84000000000032</c:v>
                </c:pt>
                <c:pt idx="22640">
                  <c:v>464</c:v>
                </c:pt>
                <c:pt idx="22641">
                  <c:v>464</c:v>
                </c:pt>
                <c:pt idx="22642">
                  <c:v>465.91999999999962</c:v>
                </c:pt>
                <c:pt idx="22643">
                  <c:v>460.8</c:v>
                </c:pt>
                <c:pt idx="22644">
                  <c:v>460.8</c:v>
                </c:pt>
                <c:pt idx="22645">
                  <c:v>462.71999999999969</c:v>
                </c:pt>
                <c:pt idx="22646">
                  <c:v>464</c:v>
                </c:pt>
                <c:pt idx="22647">
                  <c:v>464</c:v>
                </c:pt>
                <c:pt idx="22648">
                  <c:v>470.71999999999969</c:v>
                </c:pt>
                <c:pt idx="22649">
                  <c:v>550.72</c:v>
                </c:pt>
                <c:pt idx="22650">
                  <c:v>610.88</c:v>
                </c:pt>
                <c:pt idx="22651">
                  <c:v>641.91999999999996</c:v>
                </c:pt>
                <c:pt idx="22652">
                  <c:v>672</c:v>
                </c:pt>
                <c:pt idx="22653">
                  <c:v>702.72</c:v>
                </c:pt>
                <c:pt idx="22654">
                  <c:v>702.72</c:v>
                </c:pt>
                <c:pt idx="22655">
                  <c:v>753.92</c:v>
                </c:pt>
                <c:pt idx="22656">
                  <c:v>733.43999999999949</c:v>
                </c:pt>
                <c:pt idx="22657">
                  <c:v>763.52</c:v>
                </c:pt>
                <c:pt idx="22658">
                  <c:v>753.92</c:v>
                </c:pt>
                <c:pt idx="22659">
                  <c:v>764.8</c:v>
                </c:pt>
                <c:pt idx="22660">
                  <c:v>764.8</c:v>
                </c:pt>
                <c:pt idx="22661">
                  <c:v>784.64</c:v>
                </c:pt>
                <c:pt idx="22662">
                  <c:v>701.43999999999949</c:v>
                </c:pt>
                <c:pt idx="22663">
                  <c:v>692.48</c:v>
                </c:pt>
                <c:pt idx="22664">
                  <c:v>742.4</c:v>
                </c:pt>
                <c:pt idx="22665">
                  <c:v>742.4</c:v>
                </c:pt>
                <c:pt idx="22666">
                  <c:v>762.88</c:v>
                </c:pt>
                <c:pt idx="22667">
                  <c:v>782.72</c:v>
                </c:pt>
                <c:pt idx="22668">
                  <c:v>802.56</c:v>
                </c:pt>
                <c:pt idx="22669">
                  <c:v>812.8</c:v>
                </c:pt>
                <c:pt idx="22670">
                  <c:v>822.4</c:v>
                </c:pt>
                <c:pt idx="22671">
                  <c:v>886.4</c:v>
                </c:pt>
                <c:pt idx="22672">
                  <c:v>915.83999999999946</c:v>
                </c:pt>
                <c:pt idx="22673">
                  <c:v>924.8</c:v>
                </c:pt>
                <c:pt idx="22674">
                  <c:v>944</c:v>
                </c:pt>
                <c:pt idx="22675">
                  <c:v>953.6</c:v>
                </c:pt>
                <c:pt idx="22676">
                  <c:v>976</c:v>
                </c:pt>
                <c:pt idx="22677">
                  <c:v>954.88</c:v>
                </c:pt>
                <c:pt idx="22678">
                  <c:v>979.83999999999946</c:v>
                </c:pt>
                <c:pt idx="22679">
                  <c:v>1094.4000000000001</c:v>
                </c:pt>
                <c:pt idx="22680">
                  <c:v>993.92</c:v>
                </c:pt>
                <c:pt idx="22681">
                  <c:v>836.48</c:v>
                </c:pt>
                <c:pt idx="22682">
                  <c:v>930.56</c:v>
                </c:pt>
                <c:pt idx="22683">
                  <c:v>887.68000000000052</c:v>
                </c:pt>
                <c:pt idx="22684">
                  <c:v>944</c:v>
                </c:pt>
                <c:pt idx="22685">
                  <c:v>944.64</c:v>
                </c:pt>
                <c:pt idx="22686">
                  <c:v>880.64</c:v>
                </c:pt>
                <c:pt idx="22687">
                  <c:v>1004.8</c:v>
                </c:pt>
                <c:pt idx="22688">
                  <c:v>1194.8799999999999</c:v>
                </c:pt>
                <c:pt idx="22689">
                  <c:v>1141.76</c:v>
                </c:pt>
                <c:pt idx="22690">
                  <c:v>1085.44</c:v>
                </c:pt>
                <c:pt idx="22691">
                  <c:v>926.72</c:v>
                </c:pt>
                <c:pt idx="22692">
                  <c:v>926.72</c:v>
                </c:pt>
                <c:pt idx="22693">
                  <c:v>906.88</c:v>
                </c:pt>
                <c:pt idx="22694">
                  <c:v>875.52</c:v>
                </c:pt>
                <c:pt idx="22695">
                  <c:v>843.52</c:v>
                </c:pt>
                <c:pt idx="22696">
                  <c:v>803.83999999999946</c:v>
                </c:pt>
                <c:pt idx="22697">
                  <c:v>782.72</c:v>
                </c:pt>
                <c:pt idx="22698">
                  <c:v>772.48</c:v>
                </c:pt>
                <c:pt idx="22699">
                  <c:v>742.4</c:v>
                </c:pt>
                <c:pt idx="22700">
                  <c:v>732.8</c:v>
                </c:pt>
                <c:pt idx="22701">
                  <c:v>712.95999999999947</c:v>
                </c:pt>
                <c:pt idx="22702">
                  <c:v>702.72</c:v>
                </c:pt>
                <c:pt idx="22703">
                  <c:v>696.95999999999947</c:v>
                </c:pt>
                <c:pt idx="22704">
                  <c:v>676.48</c:v>
                </c:pt>
                <c:pt idx="22705">
                  <c:v>676.48</c:v>
                </c:pt>
                <c:pt idx="22706">
                  <c:v>666.88</c:v>
                </c:pt>
                <c:pt idx="22707">
                  <c:v>646.72</c:v>
                </c:pt>
                <c:pt idx="22708">
                  <c:v>636.79999999999995</c:v>
                </c:pt>
                <c:pt idx="22709">
                  <c:v>626.88</c:v>
                </c:pt>
                <c:pt idx="22710">
                  <c:v>626.88</c:v>
                </c:pt>
                <c:pt idx="22711">
                  <c:v>606.72</c:v>
                </c:pt>
                <c:pt idx="22712">
                  <c:v>606.72</c:v>
                </c:pt>
                <c:pt idx="22713">
                  <c:v>578.88</c:v>
                </c:pt>
                <c:pt idx="22714">
                  <c:v>557.76</c:v>
                </c:pt>
                <c:pt idx="22715">
                  <c:v>561.91999999999996</c:v>
                </c:pt>
                <c:pt idx="22716">
                  <c:v>561.91999999999996</c:v>
                </c:pt>
                <c:pt idx="22717">
                  <c:v>552</c:v>
                </c:pt>
                <c:pt idx="22718">
                  <c:v>541.76</c:v>
                </c:pt>
                <c:pt idx="22719">
                  <c:v>531.83999999999946</c:v>
                </c:pt>
                <c:pt idx="22720">
                  <c:v>531.83999999999946</c:v>
                </c:pt>
                <c:pt idx="22721">
                  <c:v>526.72</c:v>
                </c:pt>
                <c:pt idx="22722">
                  <c:v>520</c:v>
                </c:pt>
                <c:pt idx="22723">
                  <c:v>520</c:v>
                </c:pt>
                <c:pt idx="22724">
                  <c:v>512</c:v>
                </c:pt>
                <c:pt idx="22725">
                  <c:v>504.96</c:v>
                </c:pt>
                <c:pt idx="22726">
                  <c:v>504.96</c:v>
                </c:pt>
                <c:pt idx="22727">
                  <c:v>496.96</c:v>
                </c:pt>
                <c:pt idx="22728">
                  <c:v>492.8</c:v>
                </c:pt>
                <c:pt idx="22729">
                  <c:v>492.8</c:v>
                </c:pt>
                <c:pt idx="22730">
                  <c:v>488</c:v>
                </c:pt>
                <c:pt idx="22731">
                  <c:v>480.96</c:v>
                </c:pt>
                <c:pt idx="22732">
                  <c:v>480.96</c:v>
                </c:pt>
                <c:pt idx="22733">
                  <c:v>474.88</c:v>
                </c:pt>
                <c:pt idx="22734">
                  <c:v>468.8</c:v>
                </c:pt>
                <c:pt idx="22735">
                  <c:v>468.8</c:v>
                </c:pt>
                <c:pt idx="22736">
                  <c:v>464</c:v>
                </c:pt>
                <c:pt idx="22737">
                  <c:v>458.88</c:v>
                </c:pt>
                <c:pt idx="22738">
                  <c:v>458.88</c:v>
                </c:pt>
                <c:pt idx="22739">
                  <c:v>453.76</c:v>
                </c:pt>
                <c:pt idx="22740">
                  <c:v>453.76</c:v>
                </c:pt>
                <c:pt idx="22741">
                  <c:v>453.76</c:v>
                </c:pt>
                <c:pt idx="22742">
                  <c:v>448.96</c:v>
                </c:pt>
                <c:pt idx="22743">
                  <c:v>448.96</c:v>
                </c:pt>
                <c:pt idx="22744">
                  <c:v>448.96</c:v>
                </c:pt>
                <c:pt idx="22745">
                  <c:v>444.8</c:v>
                </c:pt>
                <c:pt idx="22746">
                  <c:v>441.91999999999962</c:v>
                </c:pt>
                <c:pt idx="22747">
                  <c:v>441.91999999999962</c:v>
                </c:pt>
                <c:pt idx="22748">
                  <c:v>440</c:v>
                </c:pt>
                <c:pt idx="22749">
                  <c:v>436.8</c:v>
                </c:pt>
                <c:pt idx="22750">
                  <c:v>436.8</c:v>
                </c:pt>
                <c:pt idx="22751">
                  <c:v>433.91999999999962</c:v>
                </c:pt>
                <c:pt idx="22752">
                  <c:v>430.71999999999969</c:v>
                </c:pt>
                <c:pt idx="22753">
                  <c:v>430.71999999999969</c:v>
                </c:pt>
                <c:pt idx="22754">
                  <c:v>432</c:v>
                </c:pt>
                <c:pt idx="22755">
                  <c:v>430.71999999999969</c:v>
                </c:pt>
                <c:pt idx="22756">
                  <c:v>430.71999999999969</c:v>
                </c:pt>
                <c:pt idx="22757">
                  <c:v>427.84000000000032</c:v>
                </c:pt>
                <c:pt idx="22758">
                  <c:v>427.84000000000032</c:v>
                </c:pt>
                <c:pt idx="22759">
                  <c:v>427.84000000000032</c:v>
                </c:pt>
                <c:pt idx="22760">
                  <c:v>425.91999999999962</c:v>
                </c:pt>
                <c:pt idx="22761">
                  <c:v>424.96</c:v>
                </c:pt>
                <c:pt idx="22762">
                  <c:v>424.96</c:v>
                </c:pt>
                <c:pt idx="22763">
                  <c:v>422.71999999999969</c:v>
                </c:pt>
                <c:pt idx="22764">
                  <c:v>422.71999999999969</c:v>
                </c:pt>
                <c:pt idx="22765">
                  <c:v>422.71999999999969</c:v>
                </c:pt>
                <c:pt idx="22766">
                  <c:v>424</c:v>
                </c:pt>
                <c:pt idx="22767">
                  <c:v>421.76</c:v>
                </c:pt>
                <c:pt idx="22768">
                  <c:v>421.76</c:v>
                </c:pt>
                <c:pt idx="22769">
                  <c:v>419.84000000000032</c:v>
                </c:pt>
                <c:pt idx="22770">
                  <c:v>418.88</c:v>
                </c:pt>
                <c:pt idx="22771">
                  <c:v>418.88</c:v>
                </c:pt>
                <c:pt idx="22772">
                  <c:v>418.88</c:v>
                </c:pt>
                <c:pt idx="22773">
                  <c:v>417.91999999999962</c:v>
                </c:pt>
                <c:pt idx="22774">
                  <c:v>417.91999999999962</c:v>
                </c:pt>
                <c:pt idx="22775">
                  <c:v>416.96</c:v>
                </c:pt>
                <c:pt idx="22776">
                  <c:v>416.96</c:v>
                </c:pt>
                <c:pt idx="22777">
                  <c:v>416.96</c:v>
                </c:pt>
                <c:pt idx="22778">
                  <c:v>416.96</c:v>
                </c:pt>
                <c:pt idx="22779">
                  <c:v>416.96</c:v>
                </c:pt>
                <c:pt idx="22780">
                  <c:v>416.96</c:v>
                </c:pt>
                <c:pt idx="22781">
                  <c:v>416</c:v>
                </c:pt>
                <c:pt idx="22782">
                  <c:v>416</c:v>
                </c:pt>
                <c:pt idx="22783">
                  <c:v>416</c:v>
                </c:pt>
                <c:pt idx="22784">
                  <c:v>414.71999999999969</c:v>
                </c:pt>
                <c:pt idx="22785">
                  <c:v>414.71999999999969</c:v>
                </c:pt>
                <c:pt idx="22786">
                  <c:v>414.71999999999969</c:v>
                </c:pt>
                <c:pt idx="22787">
                  <c:v>416</c:v>
                </c:pt>
                <c:pt idx="22788">
                  <c:v>414.71999999999969</c:v>
                </c:pt>
                <c:pt idx="22789">
                  <c:v>414.71999999999969</c:v>
                </c:pt>
                <c:pt idx="22790">
                  <c:v>416.96</c:v>
                </c:pt>
                <c:pt idx="22791">
                  <c:v>417.91999999999962</c:v>
                </c:pt>
                <c:pt idx="22792">
                  <c:v>417.91999999999962</c:v>
                </c:pt>
                <c:pt idx="22793">
                  <c:v>420.8</c:v>
                </c:pt>
                <c:pt idx="22794">
                  <c:v>451.84000000000032</c:v>
                </c:pt>
                <c:pt idx="22795">
                  <c:v>472</c:v>
                </c:pt>
                <c:pt idx="22796">
                  <c:v>512</c:v>
                </c:pt>
                <c:pt idx="22797">
                  <c:v>552</c:v>
                </c:pt>
                <c:pt idx="22798">
                  <c:v>561.91999999999996</c:v>
                </c:pt>
                <c:pt idx="22799">
                  <c:v>592</c:v>
                </c:pt>
                <c:pt idx="22800">
                  <c:v>621.76</c:v>
                </c:pt>
                <c:pt idx="22801">
                  <c:v>621.76</c:v>
                </c:pt>
                <c:pt idx="22802">
                  <c:v>636.79999999999995</c:v>
                </c:pt>
                <c:pt idx="22803">
                  <c:v>656.64</c:v>
                </c:pt>
                <c:pt idx="22804">
                  <c:v>706.56</c:v>
                </c:pt>
                <c:pt idx="22805">
                  <c:v>716.8</c:v>
                </c:pt>
                <c:pt idx="22806">
                  <c:v>696.95999999999947</c:v>
                </c:pt>
                <c:pt idx="22807">
                  <c:v>716.8</c:v>
                </c:pt>
                <c:pt idx="22808">
                  <c:v>720</c:v>
                </c:pt>
                <c:pt idx="22809">
                  <c:v>729.6</c:v>
                </c:pt>
                <c:pt idx="22810">
                  <c:v>749.43999999999949</c:v>
                </c:pt>
                <c:pt idx="22811">
                  <c:v>712.95999999999947</c:v>
                </c:pt>
                <c:pt idx="22812">
                  <c:v>712.95999999999947</c:v>
                </c:pt>
                <c:pt idx="22813">
                  <c:v>702.72</c:v>
                </c:pt>
                <c:pt idx="22814">
                  <c:v>732.8</c:v>
                </c:pt>
                <c:pt idx="22815">
                  <c:v>743.68000000000052</c:v>
                </c:pt>
                <c:pt idx="22816">
                  <c:v>753.92</c:v>
                </c:pt>
                <c:pt idx="22817">
                  <c:v>753.92</c:v>
                </c:pt>
                <c:pt idx="22818">
                  <c:v>794.88</c:v>
                </c:pt>
                <c:pt idx="22819">
                  <c:v>794.88</c:v>
                </c:pt>
                <c:pt idx="22820">
                  <c:v>834.56</c:v>
                </c:pt>
                <c:pt idx="22821">
                  <c:v>844.8</c:v>
                </c:pt>
                <c:pt idx="22822">
                  <c:v>844.8</c:v>
                </c:pt>
                <c:pt idx="22823">
                  <c:v>854.4</c:v>
                </c:pt>
                <c:pt idx="22824">
                  <c:v>857.6</c:v>
                </c:pt>
                <c:pt idx="22825">
                  <c:v>867.83999999999946</c:v>
                </c:pt>
                <c:pt idx="22826">
                  <c:v>867.83999999999946</c:v>
                </c:pt>
                <c:pt idx="22827">
                  <c:v>864.64</c:v>
                </c:pt>
                <c:pt idx="22828">
                  <c:v>864.64</c:v>
                </c:pt>
                <c:pt idx="22829">
                  <c:v>864.64</c:v>
                </c:pt>
                <c:pt idx="22830">
                  <c:v>868.48</c:v>
                </c:pt>
                <c:pt idx="22831">
                  <c:v>898.56</c:v>
                </c:pt>
                <c:pt idx="22832">
                  <c:v>867.83999999999946</c:v>
                </c:pt>
                <c:pt idx="22833">
                  <c:v>897.92</c:v>
                </c:pt>
                <c:pt idx="22834">
                  <c:v>907.52</c:v>
                </c:pt>
                <c:pt idx="22835">
                  <c:v>795.52</c:v>
                </c:pt>
                <c:pt idx="22836">
                  <c:v>775.68000000000052</c:v>
                </c:pt>
                <c:pt idx="22837">
                  <c:v>723.83999999999946</c:v>
                </c:pt>
                <c:pt idx="22838">
                  <c:v>692.48</c:v>
                </c:pt>
                <c:pt idx="22839">
                  <c:v>681.6</c:v>
                </c:pt>
                <c:pt idx="22840">
                  <c:v>659.83999999999946</c:v>
                </c:pt>
                <c:pt idx="22841">
                  <c:v>640</c:v>
                </c:pt>
                <c:pt idx="22842">
                  <c:v>672</c:v>
                </c:pt>
                <c:pt idx="22843">
                  <c:v>600</c:v>
                </c:pt>
                <c:pt idx="22844">
                  <c:v>589.76</c:v>
                </c:pt>
                <c:pt idx="22845">
                  <c:v>589.76</c:v>
                </c:pt>
                <c:pt idx="22846">
                  <c:v>573.76</c:v>
                </c:pt>
                <c:pt idx="22847">
                  <c:v>573.76</c:v>
                </c:pt>
                <c:pt idx="22848">
                  <c:v>563.83999999999946</c:v>
                </c:pt>
                <c:pt idx="22849">
                  <c:v>553.91999999999996</c:v>
                </c:pt>
                <c:pt idx="22850">
                  <c:v>544</c:v>
                </c:pt>
                <c:pt idx="22851">
                  <c:v>534.72</c:v>
                </c:pt>
                <c:pt idx="22852">
                  <c:v>524.79999999999995</c:v>
                </c:pt>
                <c:pt idx="22853">
                  <c:v>515.83999999999946</c:v>
                </c:pt>
                <c:pt idx="22854">
                  <c:v>515.83999999999946</c:v>
                </c:pt>
                <c:pt idx="22855">
                  <c:v>507.84000000000032</c:v>
                </c:pt>
                <c:pt idx="22856">
                  <c:v>500.8</c:v>
                </c:pt>
                <c:pt idx="22857">
                  <c:v>490.88</c:v>
                </c:pt>
                <c:pt idx="22858">
                  <c:v>490.88</c:v>
                </c:pt>
                <c:pt idx="22859">
                  <c:v>485.76</c:v>
                </c:pt>
                <c:pt idx="22860">
                  <c:v>475.84000000000032</c:v>
                </c:pt>
                <c:pt idx="22861">
                  <c:v>475.84000000000032</c:v>
                </c:pt>
                <c:pt idx="22862">
                  <c:v>473.91999999999962</c:v>
                </c:pt>
                <c:pt idx="22863">
                  <c:v>465.91999999999962</c:v>
                </c:pt>
                <c:pt idx="22864">
                  <c:v>465.91999999999962</c:v>
                </c:pt>
                <c:pt idx="22865">
                  <c:v>459.84000000000032</c:v>
                </c:pt>
                <c:pt idx="22866">
                  <c:v>454.71999999999969</c:v>
                </c:pt>
                <c:pt idx="22867">
                  <c:v>454.71999999999969</c:v>
                </c:pt>
                <c:pt idx="22868">
                  <c:v>448.96</c:v>
                </c:pt>
                <c:pt idx="22869">
                  <c:v>444.8</c:v>
                </c:pt>
                <c:pt idx="22870">
                  <c:v>444.8</c:v>
                </c:pt>
                <c:pt idx="22871">
                  <c:v>442.88</c:v>
                </c:pt>
                <c:pt idx="22872">
                  <c:v>438.71999999999969</c:v>
                </c:pt>
                <c:pt idx="22873">
                  <c:v>438.71999999999969</c:v>
                </c:pt>
                <c:pt idx="22874">
                  <c:v>436.8</c:v>
                </c:pt>
                <c:pt idx="22875">
                  <c:v>434.88</c:v>
                </c:pt>
                <c:pt idx="22876">
                  <c:v>434.88</c:v>
                </c:pt>
                <c:pt idx="22877">
                  <c:v>429.76</c:v>
                </c:pt>
                <c:pt idx="22878">
                  <c:v>427.84000000000032</c:v>
                </c:pt>
                <c:pt idx="22879">
                  <c:v>427.84000000000032</c:v>
                </c:pt>
                <c:pt idx="22880">
                  <c:v>427.84000000000032</c:v>
                </c:pt>
                <c:pt idx="22881">
                  <c:v>424.96</c:v>
                </c:pt>
                <c:pt idx="22882">
                  <c:v>424.96</c:v>
                </c:pt>
                <c:pt idx="22883">
                  <c:v>424</c:v>
                </c:pt>
                <c:pt idx="22884">
                  <c:v>424</c:v>
                </c:pt>
                <c:pt idx="22885">
                  <c:v>424</c:v>
                </c:pt>
                <c:pt idx="22886">
                  <c:v>422.71999999999969</c:v>
                </c:pt>
                <c:pt idx="22887">
                  <c:v>422.71999999999969</c:v>
                </c:pt>
                <c:pt idx="22888">
                  <c:v>422.71999999999969</c:v>
                </c:pt>
                <c:pt idx="22889">
                  <c:v>420.8</c:v>
                </c:pt>
                <c:pt idx="22890">
                  <c:v>419.84000000000032</c:v>
                </c:pt>
                <c:pt idx="22891">
                  <c:v>419.84000000000032</c:v>
                </c:pt>
                <c:pt idx="22892">
                  <c:v>419.84000000000032</c:v>
                </c:pt>
                <c:pt idx="22893">
                  <c:v>418.88</c:v>
                </c:pt>
                <c:pt idx="22894">
                  <c:v>418.88</c:v>
                </c:pt>
                <c:pt idx="22895">
                  <c:v>418.88</c:v>
                </c:pt>
                <c:pt idx="22896">
                  <c:v>417.91999999999962</c:v>
                </c:pt>
                <c:pt idx="22897">
                  <c:v>417.91999999999962</c:v>
                </c:pt>
                <c:pt idx="22898">
                  <c:v>417.91999999999962</c:v>
                </c:pt>
                <c:pt idx="22899">
                  <c:v>416.96</c:v>
                </c:pt>
                <c:pt idx="22900">
                  <c:v>416.96</c:v>
                </c:pt>
                <c:pt idx="22901">
                  <c:v>416</c:v>
                </c:pt>
                <c:pt idx="22902">
                  <c:v>414.71999999999969</c:v>
                </c:pt>
                <c:pt idx="22903">
                  <c:v>414.71999999999969</c:v>
                </c:pt>
                <c:pt idx="22904">
                  <c:v>416</c:v>
                </c:pt>
                <c:pt idx="22905">
                  <c:v>416</c:v>
                </c:pt>
                <c:pt idx="22906">
                  <c:v>416</c:v>
                </c:pt>
                <c:pt idx="22907">
                  <c:v>413.76</c:v>
                </c:pt>
                <c:pt idx="22908">
                  <c:v>413.76</c:v>
                </c:pt>
                <c:pt idx="22909">
                  <c:v>413.76</c:v>
                </c:pt>
                <c:pt idx="22910">
                  <c:v>413.76</c:v>
                </c:pt>
                <c:pt idx="22911">
                  <c:v>412.8</c:v>
                </c:pt>
                <c:pt idx="22912">
                  <c:v>412.8</c:v>
                </c:pt>
                <c:pt idx="22913">
                  <c:v>413.76</c:v>
                </c:pt>
                <c:pt idx="22914">
                  <c:v>413.76</c:v>
                </c:pt>
                <c:pt idx="22915">
                  <c:v>413.76</c:v>
                </c:pt>
                <c:pt idx="22916">
                  <c:v>413.76</c:v>
                </c:pt>
                <c:pt idx="22917">
                  <c:v>413.76</c:v>
                </c:pt>
                <c:pt idx="22918">
                  <c:v>413.76</c:v>
                </c:pt>
                <c:pt idx="22919">
                  <c:v>412.8</c:v>
                </c:pt>
                <c:pt idx="22920">
                  <c:v>411.84000000000032</c:v>
                </c:pt>
                <c:pt idx="22921">
                  <c:v>411.84000000000032</c:v>
                </c:pt>
                <c:pt idx="22922">
                  <c:v>410.88</c:v>
                </c:pt>
                <c:pt idx="22923">
                  <c:v>411.84000000000032</c:v>
                </c:pt>
                <c:pt idx="22924">
                  <c:v>411.84000000000032</c:v>
                </c:pt>
                <c:pt idx="22925">
                  <c:v>410.88</c:v>
                </c:pt>
                <c:pt idx="22926">
                  <c:v>411.84000000000032</c:v>
                </c:pt>
                <c:pt idx="22927">
                  <c:v>411.84000000000032</c:v>
                </c:pt>
                <c:pt idx="22928">
                  <c:v>412.8</c:v>
                </c:pt>
                <c:pt idx="22929">
                  <c:v>412.8</c:v>
                </c:pt>
                <c:pt idx="22930">
                  <c:v>412.8</c:v>
                </c:pt>
                <c:pt idx="22931">
                  <c:v>412.8</c:v>
                </c:pt>
                <c:pt idx="22932">
                  <c:v>411.84000000000032</c:v>
                </c:pt>
                <c:pt idx="22933">
                  <c:v>411.84000000000032</c:v>
                </c:pt>
                <c:pt idx="22934">
                  <c:v>410.88</c:v>
                </c:pt>
                <c:pt idx="22935">
                  <c:v>411.84000000000032</c:v>
                </c:pt>
                <c:pt idx="22936">
                  <c:v>411.84000000000032</c:v>
                </c:pt>
                <c:pt idx="22937">
                  <c:v>411.84000000000032</c:v>
                </c:pt>
                <c:pt idx="22938">
                  <c:v>411.84000000000032</c:v>
                </c:pt>
                <c:pt idx="22939">
                  <c:v>411.84000000000032</c:v>
                </c:pt>
                <c:pt idx="22940">
                  <c:v>412.8</c:v>
                </c:pt>
                <c:pt idx="22941">
                  <c:v>412.8</c:v>
                </c:pt>
                <c:pt idx="22942">
                  <c:v>412.8</c:v>
                </c:pt>
                <c:pt idx="22943">
                  <c:v>411.84000000000032</c:v>
                </c:pt>
                <c:pt idx="22944">
                  <c:v>412.8</c:v>
                </c:pt>
                <c:pt idx="22945">
                  <c:v>412.8</c:v>
                </c:pt>
                <c:pt idx="22946">
                  <c:v>411.84000000000032</c:v>
                </c:pt>
                <c:pt idx="22947">
                  <c:v>412.8</c:v>
                </c:pt>
                <c:pt idx="22948">
                  <c:v>412.8</c:v>
                </c:pt>
                <c:pt idx="22949">
                  <c:v>412.8</c:v>
                </c:pt>
                <c:pt idx="22950">
                  <c:v>412.8</c:v>
                </c:pt>
                <c:pt idx="22951">
                  <c:v>412.8</c:v>
                </c:pt>
                <c:pt idx="22952">
                  <c:v>411.84000000000032</c:v>
                </c:pt>
                <c:pt idx="22953">
                  <c:v>413.76</c:v>
                </c:pt>
                <c:pt idx="22954">
                  <c:v>413.76</c:v>
                </c:pt>
                <c:pt idx="22955">
                  <c:v>412.8</c:v>
                </c:pt>
                <c:pt idx="22956">
                  <c:v>411.84000000000032</c:v>
                </c:pt>
                <c:pt idx="22957">
                  <c:v>411.84000000000032</c:v>
                </c:pt>
                <c:pt idx="22958">
                  <c:v>412.8</c:v>
                </c:pt>
                <c:pt idx="22959">
                  <c:v>416</c:v>
                </c:pt>
                <c:pt idx="22960">
                  <c:v>416</c:v>
                </c:pt>
                <c:pt idx="22961">
                  <c:v>412.8</c:v>
                </c:pt>
                <c:pt idx="22962">
                  <c:v>413.76</c:v>
                </c:pt>
                <c:pt idx="22963">
                  <c:v>413.76</c:v>
                </c:pt>
                <c:pt idx="22964">
                  <c:v>413.76</c:v>
                </c:pt>
                <c:pt idx="22965">
                  <c:v>412.8</c:v>
                </c:pt>
                <c:pt idx="22966">
                  <c:v>412.8</c:v>
                </c:pt>
                <c:pt idx="22967">
                  <c:v>411.84000000000032</c:v>
                </c:pt>
                <c:pt idx="22968">
                  <c:v>411.84000000000032</c:v>
                </c:pt>
                <c:pt idx="22969">
                  <c:v>411.84000000000032</c:v>
                </c:pt>
                <c:pt idx="22970">
                  <c:v>412.8</c:v>
                </c:pt>
                <c:pt idx="22971">
                  <c:v>413.76</c:v>
                </c:pt>
                <c:pt idx="22972">
                  <c:v>413.76</c:v>
                </c:pt>
                <c:pt idx="22973">
                  <c:v>410.88</c:v>
                </c:pt>
                <c:pt idx="22974">
                  <c:v>412.8</c:v>
                </c:pt>
                <c:pt idx="22975">
                  <c:v>412.8</c:v>
                </c:pt>
                <c:pt idx="22976">
                  <c:v>408.96</c:v>
                </c:pt>
                <c:pt idx="22977">
                  <c:v>409.91999999999962</c:v>
                </c:pt>
                <c:pt idx="22978">
                  <c:v>409.91999999999962</c:v>
                </c:pt>
                <c:pt idx="22979">
                  <c:v>409.91999999999962</c:v>
                </c:pt>
                <c:pt idx="22980">
                  <c:v>408</c:v>
                </c:pt>
                <c:pt idx="22981">
                  <c:v>408</c:v>
                </c:pt>
                <c:pt idx="22982">
                  <c:v>408.96</c:v>
                </c:pt>
                <c:pt idx="22983">
                  <c:v>408</c:v>
                </c:pt>
                <c:pt idx="22984">
                  <c:v>408</c:v>
                </c:pt>
                <c:pt idx="22985">
                  <c:v>408.96</c:v>
                </c:pt>
                <c:pt idx="22986">
                  <c:v>408</c:v>
                </c:pt>
                <c:pt idx="22987">
                  <c:v>408</c:v>
                </c:pt>
                <c:pt idx="22988">
                  <c:v>408</c:v>
                </c:pt>
                <c:pt idx="22989">
                  <c:v>409.91999999999962</c:v>
                </c:pt>
                <c:pt idx="22990">
                  <c:v>409.91999999999962</c:v>
                </c:pt>
                <c:pt idx="22991">
                  <c:v>409.91999999999962</c:v>
                </c:pt>
                <c:pt idx="22992">
                  <c:v>408.96</c:v>
                </c:pt>
                <c:pt idx="22993">
                  <c:v>408.96</c:v>
                </c:pt>
                <c:pt idx="22994">
                  <c:v>408.96</c:v>
                </c:pt>
                <c:pt idx="22995">
                  <c:v>408.96</c:v>
                </c:pt>
                <c:pt idx="22996">
                  <c:v>408.96</c:v>
                </c:pt>
                <c:pt idx="22997">
                  <c:v>409.91999999999962</c:v>
                </c:pt>
                <c:pt idx="22998">
                  <c:v>409.91999999999962</c:v>
                </c:pt>
                <c:pt idx="22999">
                  <c:v>409.91999999999962</c:v>
                </c:pt>
                <c:pt idx="23000">
                  <c:v>408.96</c:v>
                </c:pt>
                <c:pt idx="23001">
                  <c:v>410.88</c:v>
                </c:pt>
                <c:pt idx="23002">
                  <c:v>410.88</c:v>
                </c:pt>
                <c:pt idx="23003">
                  <c:v>410.88</c:v>
                </c:pt>
                <c:pt idx="23004">
                  <c:v>410.88</c:v>
                </c:pt>
                <c:pt idx="23005">
                  <c:v>410.88</c:v>
                </c:pt>
                <c:pt idx="23006">
                  <c:v>409.91999999999962</c:v>
                </c:pt>
                <c:pt idx="23007">
                  <c:v>410.88</c:v>
                </c:pt>
                <c:pt idx="23008">
                  <c:v>410.88</c:v>
                </c:pt>
                <c:pt idx="23009">
                  <c:v>410.88</c:v>
                </c:pt>
                <c:pt idx="23010">
                  <c:v>409.91999999999962</c:v>
                </c:pt>
                <c:pt idx="23011">
                  <c:v>409.91999999999962</c:v>
                </c:pt>
                <c:pt idx="23012">
                  <c:v>409.91999999999962</c:v>
                </c:pt>
                <c:pt idx="23013">
                  <c:v>410.88</c:v>
                </c:pt>
                <c:pt idx="23014">
                  <c:v>410.88</c:v>
                </c:pt>
                <c:pt idx="23015">
                  <c:v>408.96</c:v>
                </c:pt>
                <c:pt idx="23016">
                  <c:v>408.96</c:v>
                </c:pt>
                <c:pt idx="23017">
                  <c:v>408.96</c:v>
                </c:pt>
                <c:pt idx="23018">
                  <c:v>408.96</c:v>
                </c:pt>
                <c:pt idx="23019">
                  <c:v>408</c:v>
                </c:pt>
                <c:pt idx="23020">
                  <c:v>408</c:v>
                </c:pt>
                <c:pt idx="23021">
                  <c:v>408.96</c:v>
                </c:pt>
                <c:pt idx="23022">
                  <c:v>408.96</c:v>
                </c:pt>
                <c:pt idx="23023">
                  <c:v>408.96</c:v>
                </c:pt>
                <c:pt idx="23024">
                  <c:v>408.96</c:v>
                </c:pt>
                <c:pt idx="23025">
                  <c:v>408.96</c:v>
                </c:pt>
                <c:pt idx="23026">
                  <c:v>408.96</c:v>
                </c:pt>
                <c:pt idx="23027">
                  <c:v>408.96</c:v>
                </c:pt>
                <c:pt idx="23028">
                  <c:v>408</c:v>
                </c:pt>
                <c:pt idx="23029">
                  <c:v>408</c:v>
                </c:pt>
                <c:pt idx="23030">
                  <c:v>408</c:v>
                </c:pt>
                <c:pt idx="23031">
                  <c:v>405.76</c:v>
                </c:pt>
                <c:pt idx="23032">
                  <c:v>405.76</c:v>
                </c:pt>
                <c:pt idx="23033">
                  <c:v>405.76</c:v>
                </c:pt>
                <c:pt idx="23034">
                  <c:v>406.71999999999969</c:v>
                </c:pt>
                <c:pt idx="23035">
                  <c:v>406.71999999999969</c:v>
                </c:pt>
                <c:pt idx="23036">
                  <c:v>404.8</c:v>
                </c:pt>
                <c:pt idx="23037">
                  <c:v>404.8</c:v>
                </c:pt>
                <c:pt idx="23038">
                  <c:v>404.8</c:v>
                </c:pt>
                <c:pt idx="23039">
                  <c:v>404.8</c:v>
                </c:pt>
                <c:pt idx="23040">
                  <c:v>404.8</c:v>
                </c:pt>
                <c:pt idx="23041">
                  <c:v>404.8</c:v>
                </c:pt>
                <c:pt idx="23042">
                  <c:v>404.8</c:v>
                </c:pt>
                <c:pt idx="23043">
                  <c:v>404.8</c:v>
                </c:pt>
                <c:pt idx="23044">
                  <c:v>404.8</c:v>
                </c:pt>
                <c:pt idx="23045">
                  <c:v>405.76</c:v>
                </c:pt>
                <c:pt idx="23046">
                  <c:v>404.8</c:v>
                </c:pt>
                <c:pt idx="23047">
                  <c:v>404.8</c:v>
                </c:pt>
                <c:pt idx="23048">
                  <c:v>404.8</c:v>
                </c:pt>
                <c:pt idx="23049">
                  <c:v>405.76</c:v>
                </c:pt>
                <c:pt idx="23050">
                  <c:v>405.76</c:v>
                </c:pt>
                <c:pt idx="23051">
                  <c:v>408</c:v>
                </c:pt>
                <c:pt idx="23052">
                  <c:v>405.76</c:v>
                </c:pt>
                <c:pt idx="23053">
                  <c:v>405.76</c:v>
                </c:pt>
                <c:pt idx="23054">
                  <c:v>406.71999999999969</c:v>
                </c:pt>
                <c:pt idx="23055">
                  <c:v>408</c:v>
                </c:pt>
                <c:pt idx="23056">
                  <c:v>408</c:v>
                </c:pt>
                <c:pt idx="23057">
                  <c:v>406.71999999999969</c:v>
                </c:pt>
                <c:pt idx="23058">
                  <c:v>408</c:v>
                </c:pt>
                <c:pt idx="23059">
                  <c:v>408</c:v>
                </c:pt>
                <c:pt idx="23060">
                  <c:v>408</c:v>
                </c:pt>
                <c:pt idx="23061">
                  <c:v>408.96</c:v>
                </c:pt>
                <c:pt idx="23062">
                  <c:v>408.96</c:v>
                </c:pt>
                <c:pt idx="23063">
                  <c:v>411.84000000000032</c:v>
                </c:pt>
                <c:pt idx="23064">
                  <c:v>409.91999999999962</c:v>
                </c:pt>
                <c:pt idx="23065">
                  <c:v>409.91999999999962</c:v>
                </c:pt>
                <c:pt idx="23066">
                  <c:v>409.91999999999962</c:v>
                </c:pt>
                <c:pt idx="23067">
                  <c:v>408.96</c:v>
                </c:pt>
                <c:pt idx="23068">
                  <c:v>408.96</c:v>
                </c:pt>
                <c:pt idx="23069">
                  <c:v>410.88</c:v>
                </c:pt>
                <c:pt idx="23070">
                  <c:v>411.84000000000032</c:v>
                </c:pt>
                <c:pt idx="23071">
                  <c:v>411.84000000000032</c:v>
                </c:pt>
                <c:pt idx="23072">
                  <c:v>412.8</c:v>
                </c:pt>
                <c:pt idx="23073">
                  <c:v>414.71999999999969</c:v>
                </c:pt>
                <c:pt idx="23074">
                  <c:v>414.71999999999969</c:v>
                </c:pt>
                <c:pt idx="23075">
                  <c:v>466.88</c:v>
                </c:pt>
                <c:pt idx="23076">
                  <c:v>446.71999999999969</c:v>
                </c:pt>
                <c:pt idx="23077">
                  <c:v>446.71999999999969</c:v>
                </c:pt>
                <c:pt idx="23078">
                  <c:v>446.71999999999969</c:v>
                </c:pt>
                <c:pt idx="23079">
                  <c:v>446.71999999999969</c:v>
                </c:pt>
                <c:pt idx="23080">
                  <c:v>446.71999999999969</c:v>
                </c:pt>
                <c:pt idx="23081">
                  <c:v>448</c:v>
                </c:pt>
                <c:pt idx="23082">
                  <c:v>457.91999999999962</c:v>
                </c:pt>
                <c:pt idx="23083">
                  <c:v>457.91999999999962</c:v>
                </c:pt>
                <c:pt idx="23084">
                  <c:v>561.91999999999996</c:v>
                </c:pt>
                <c:pt idx="23085">
                  <c:v>693.76</c:v>
                </c:pt>
                <c:pt idx="23086">
                  <c:v>697.6</c:v>
                </c:pt>
                <c:pt idx="23087">
                  <c:v>690.56</c:v>
                </c:pt>
                <c:pt idx="23088">
                  <c:v>912.64</c:v>
                </c:pt>
                <c:pt idx="23089">
                  <c:v>1068.8</c:v>
                </c:pt>
                <c:pt idx="23090">
                  <c:v>1104.6399999999999</c:v>
                </c:pt>
                <c:pt idx="23091">
                  <c:v>1193.5999999999999</c:v>
                </c:pt>
                <c:pt idx="23092">
                  <c:v>1386.24</c:v>
                </c:pt>
                <c:pt idx="23093">
                  <c:v>1146.8799999999999</c:v>
                </c:pt>
                <c:pt idx="23094">
                  <c:v>1536</c:v>
                </c:pt>
                <c:pt idx="23095">
                  <c:v>1437.44</c:v>
                </c:pt>
                <c:pt idx="23096">
                  <c:v>995.83999999999946</c:v>
                </c:pt>
                <c:pt idx="23097">
                  <c:v>1035.52</c:v>
                </c:pt>
                <c:pt idx="23098">
                  <c:v>938.88</c:v>
                </c:pt>
                <c:pt idx="23099">
                  <c:v>901.76</c:v>
                </c:pt>
                <c:pt idx="23100">
                  <c:v>1158.4000000000001</c:v>
                </c:pt>
                <c:pt idx="23101">
                  <c:v>1352.96</c:v>
                </c:pt>
                <c:pt idx="23102">
                  <c:v>1068.8</c:v>
                </c:pt>
                <c:pt idx="23103">
                  <c:v>1089.92</c:v>
                </c:pt>
                <c:pt idx="23104">
                  <c:v>1792</c:v>
                </c:pt>
                <c:pt idx="23105">
                  <c:v>1049.5999999999999</c:v>
                </c:pt>
                <c:pt idx="23106">
                  <c:v>947.83999999999946</c:v>
                </c:pt>
                <c:pt idx="23107">
                  <c:v>949.76</c:v>
                </c:pt>
                <c:pt idx="23108">
                  <c:v>912.64</c:v>
                </c:pt>
                <c:pt idx="23109">
                  <c:v>949.76</c:v>
                </c:pt>
                <c:pt idx="23110">
                  <c:v>960.64</c:v>
                </c:pt>
                <c:pt idx="23111">
                  <c:v>972.8</c:v>
                </c:pt>
                <c:pt idx="23112">
                  <c:v>960</c:v>
                </c:pt>
                <c:pt idx="23113">
                  <c:v>1012.48</c:v>
                </c:pt>
                <c:pt idx="23114">
                  <c:v>884.48</c:v>
                </c:pt>
                <c:pt idx="23115">
                  <c:v>823.68000000000052</c:v>
                </c:pt>
                <c:pt idx="23116">
                  <c:v>823.68000000000052</c:v>
                </c:pt>
                <c:pt idx="23117">
                  <c:v>905.6</c:v>
                </c:pt>
                <c:pt idx="23118">
                  <c:v>855.68000000000052</c:v>
                </c:pt>
                <c:pt idx="23119">
                  <c:v>916.48</c:v>
                </c:pt>
                <c:pt idx="23120">
                  <c:v>896.64</c:v>
                </c:pt>
                <c:pt idx="23121">
                  <c:v>1080.96</c:v>
                </c:pt>
                <c:pt idx="23122">
                  <c:v>989.43999999999949</c:v>
                </c:pt>
                <c:pt idx="23123">
                  <c:v>993.92</c:v>
                </c:pt>
                <c:pt idx="23124">
                  <c:v>1192.96</c:v>
                </c:pt>
                <c:pt idx="23125">
                  <c:v>1034.8799999999999</c:v>
                </c:pt>
                <c:pt idx="23126">
                  <c:v>1172.48</c:v>
                </c:pt>
                <c:pt idx="23127">
                  <c:v>1078.4000000000001</c:v>
                </c:pt>
                <c:pt idx="23128">
                  <c:v>1293.44</c:v>
                </c:pt>
                <c:pt idx="23129">
                  <c:v>1077.76</c:v>
                </c:pt>
                <c:pt idx="23130">
                  <c:v>760.95999999999947</c:v>
                </c:pt>
                <c:pt idx="23131">
                  <c:v>665.6</c:v>
                </c:pt>
                <c:pt idx="23132">
                  <c:v>665.6</c:v>
                </c:pt>
                <c:pt idx="23133">
                  <c:v>645.76</c:v>
                </c:pt>
                <c:pt idx="23134">
                  <c:v>641.91999999999996</c:v>
                </c:pt>
                <c:pt idx="23135">
                  <c:v>843.52</c:v>
                </c:pt>
                <c:pt idx="23136">
                  <c:v>893.43999999999949</c:v>
                </c:pt>
                <c:pt idx="23137">
                  <c:v>1012.48</c:v>
                </c:pt>
                <c:pt idx="23138">
                  <c:v>1053.44</c:v>
                </c:pt>
                <c:pt idx="23139">
                  <c:v>1012.48</c:v>
                </c:pt>
                <c:pt idx="23140">
                  <c:v>1024.6399999999999</c:v>
                </c:pt>
                <c:pt idx="23141">
                  <c:v>1019.52</c:v>
                </c:pt>
                <c:pt idx="23142">
                  <c:v>939.52</c:v>
                </c:pt>
                <c:pt idx="23143">
                  <c:v>967.68000000000052</c:v>
                </c:pt>
                <c:pt idx="23144">
                  <c:v>968.95999999999947</c:v>
                </c:pt>
                <c:pt idx="23145">
                  <c:v>960</c:v>
                </c:pt>
                <c:pt idx="23146">
                  <c:v>1207.6799999999998</c:v>
                </c:pt>
                <c:pt idx="23147">
                  <c:v>1246.72</c:v>
                </c:pt>
                <c:pt idx="23148">
                  <c:v>1164.8</c:v>
                </c:pt>
                <c:pt idx="23149">
                  <c:v>1113.5999999999999</c:v>
                </c:pt>
                <c:pt idx="23150">
                  <c:v>1072.6399999999999</c:v>
                </c:pt>
                <c:pt idx="23151">
                  <c:v>1031.6799999999998</c:v>
                </c:pt>
                <c:pt idx="23152">
                  <c:v>992</c:v>
                </c:pt>
                <c:pt idx="23153">
                  <c:v>949.76</c:v>
                </c:pt>
                <c:pt idx="23154">
                  <c:v>919.68000000000052</c:v>
                </c:pt>
                <c:pt idx="23155">
                  <c:v>880</c:v>
                </c:pt>
                <c:pt idx="23156">
                  <c:v>838.4</c:v>
                </c:pt>
                <c:pt idx="23157">
                  <c:v>807.68000000000052</c:v>
                </c:pt>
                <c:pt idx="23158">
                  <c:v>777.6</c:v>
                </c:pt>
                <c:pt idx="23159">
                  <c:v>746.88</c:v>
                </c:pt>
                <c:pt idx="23160">
                  <c:v>705.92</c:v>
                </c:pt>
                <c:pt idx="23161">
                  <c:v>684.8</c:v>
                </c:pt>
                <c:pt idx="23162">
                  <c:v>664.95999999999947</c:v>
                </c:pt>
                <c:pt idx="23163">
                  <c:v>654.72</c:v>
                </c:pt>
                <c:pt idx="23164">
                  <c:v>644.79999999999995</c:v>
                </c:pt>
                <c:pt idx="23165">
                  <c:v>624.95999999999947</c:v>
                </c:pt>
                <c:pt idx="23166">
                  <c:v>622.72</c:v>
                </c:pt>
                <c:pt idx="23167">
                  <c:v>622.72</c:v>
                </c:pt>
                <c:pt idx="23168">
                  <c:v>612.79999999999995</c:v>
                </c:pt>
                <c:pt idx="23169">
                  <c:v>592.95999999999947</c:v>
                </c:pt>
                <c:pt idx="23170">
                  <c:v>582.72</c:v>
                </c:pt>
                <c:pt idx="23171">
                  <c:v>572.79999999999995</c:v>
                </c:pt>
                <c:pt idx="23172">
                  <c:v>562.88</c:v>
                </c:pt>
                <c:pt idx="23173">
                  <c:v>562.88</c:v>
                </c:pt>
                <c:pt idx="23174">
                  <c:v>555.83999999999946</c:v>
                </c:pt>
                <c:pt idx="23175">
                  <c:v>545.91999999999996</c:v>
                </c:pt>
                <c:pt idx="23176">
                  <c:v>536</c:v>
                </c:pt>
                <c:pt idx="23177">
                  <c:v>526.72</c:v>
                </c:pt>
                <c:pt idx="23178">
                  <c:v>516.79999999999995</c:v>
                </c:pt>
                <c:pt idx="23179">
                  <c:v>516.79999999999995</c:v>
                </c:pt>
                <c:pt idx="23180">
                  <c:v>510.71999999999969</c:v>
                </c:pt>
                <c:pt idx="23181">
                  <c:v>505.91999999999962</c:v>
                </c:pt>
                <c:pt idx="23182">
                  <c:v>496</c:v>
                </c:pt>
                <c:pt idx="23183">
                  <c:v>496</c:v>
                </c:pt>
                <c:pt idx="23184">
                  <c:v>489.91999999999962</c:v>
                </c:pt>
                <c:pt idx="23185">
                  <c:v>484.8</c:v>
                </c:pt>
                <c:pt idx="23186">
                  <c:v>484.8</c:v>
                </c:pt>
                <c:pt idx="23187">
                  <c:v>485.76</c:v>
                </c:pt>
                <c:pt idx="23188">
                  <c:v>477.76</c:v>
                </c:pt>
                <c:pt idx="23189">
                  <c:v>477.76</c:v>
                </c:pt>
                <c:pt idx="23190">
                  <c:v>473.91999999999962</c:v>
                </c:pt>
                <c:pt idx="23191">
                  <c:v>472.96</c:v>
                </c:pt>
                <c:pt idx="23192">
                  <c:v>472.96</c:v>
                </c:pt>
                <c:pt idx="23193">
                  <c:v>468.8</c:v>
                </c:pt>
                <c:pt idx="23194">
                  <c:v>464</c:v>
                </c:pt>
                <c:pt idx="23195">
                  <c:v>464</c:v>
                </c:pt>
                <c:pt idx="23196">
                  <c:v>461.76</c:v>
                </c:pt>
                <c:pt idx="23197">
                  <c:v>458.88</c:v>
                </c:pt>
                <c:pt idx="23198">
                  <c:v>458.88</c:v>
                </c:pt>
                <c:pt idx="23199">
                  <c:v>456</c:v>
                </c:pt>
                <c:pt idx="23200">
                  <c:v>456.96</c:v>
                </c:pt>
                <c:pt idx="23201">
                  <c:v>456.96</c:v>
                </c:pt>
                <c:pt idx="23202">
                  <c:v>456.96</c:v>
                </c:pt>
                <c:pt idx="23203">
                  <c:v>456</c:v>
                </c:pt>
                <c:pt idx="23204">
                  <c:v>456</c:v>
                </c:pt>
                <c:pt idx="23205">
                  <c:v>453.76</c:v>
                </c:pt>
                <c:pt idx="23206">
                  <c:v>452.8</c:v>
                </c:pt>
                <c:pt idx="23207">
                  <c:v>452.8</c:v>
                </c:pt>
                <c:pt idx="23208">
                  <c:v>464</c:v>
                </c:pt>
                <c:pt idx="23209">
                  <c:v>453.76</c:v>
                </c:pt>
                <c:pt idx="23210">
                  <c:v>456</c:v>
                </c:pt>
                <c:pt idx="23211">
                  <c:v>456</c:v>
                </c:pt>
                <c:pt idx="23212">
                  <c:v>454.71999999999969</c:v>
                </c:pt>
                <c:pt idx="23213">
                  <c:v>452.8</c:v>
                </c:pt>
                <c:pt idx="23214">
                  <c:v>452.8</c:v>
                </c:pt>
                <c:pt idx="23215">
                  <c:v>452.8</c:v>
                </c:pt>
                <c:pt idx="23216">
                  <c:v>453.76</c:v>
                </c:pt>
                <c:pt idx="23217">
                  <c:v>453.76</c:v>
                </c:pt>
                <c:pt idx="23218">
                  <c:v>453.76</c:v>
                </c:pt>
                <c:pt idx="23219">
                  <c:v>452.8</c:v>
                </c:pt>
                <c:pt idx="23220">
                  <c:v>452.8</c:v>
                </c:pt>
                <c:pt idx="23221">
                  <c:v>456</c:v>
                </c:pt>
                <c:pt idx="23222">
                  <c:v>461.76</c:v>
                </c:pt>
                <c:pt idx="23223">
                  <c:v>461.76</c:v>
                </c:pt>
                <c:pt idx="23224">
                  <c:v>465.91999999999962</c:v>
                </c:pt>
                <c:pt idx="23225">
                  <c:v>473.91999999999962</c:v>
                </c:pt>
                <c:pt idx="23226">
                  <c:v>483.84000000000032</c:v>
                </c:pt>
                <c:pt idx="23227">
                  <c:v>493.76</c:v>
                </c:pt>
                <c:pt idx="23228">
                  <c:v>504</c:v>
                </c:pt>
                <c:pt idx="23229">
                  <c:v>504</c:v>
                </c:pt>
                <c:pt idx="23230">
                  <c:v>544</c:v>
                </c:pt>
                <c:pt idx="23231">
                  <c:v>614.72</c:v>
                </c:pt>
                <c:pt idx="23232">
                  <c:v>717.43999999999949</c:v>
                </c:pt>
                <c:pt idx="23233">
                  <c:v>809.6</c:v>
                </c:pt>
                <c:pt idx="23234">
                  <c:v>849.92</c:v>
                </c:pt>
                <c:pt idx="23235">
                  <c:v>884.48</c:v>
                </c:pt>
                <c:pt idx="23236">
                  <c:v>893.43999999999949</c:v>
                </c:pt>
                <c:pt idx="23237">
                  <c:v>939.52</c:v>
                </c:pt>
                <c:pt idx="23238">
                  <c:v>966.4</c:v>
                </c:pt>
                <c:pt idx="23239">
                  <c:v>992</c:v>
                </c:pt>
                <c:pt idx="23240">
                  <c:v>1033.5999999999999</c:v>
                </c:pt>
                <c:pt idx="23241">
                  <c:v>789.76</c:v>
                </c:pt>
                <c:pt idx="23242">
                  <c:v>718.72</c:v>
                </c:pt>
                <c:pt idx="23243">
                  <c:v>738.56</c:v>
                </c:pt>
                <c:pt idx="23244">
                  <c:v>738.56</c:v>
                </c:pt>
                <c:pt idx="23245">
                  <c:v>734.72</c:v>
                </c:pt>
                <c:pt idx="23246">
                  <c:v>736.64</c:v>
                </c:pt>
                <c:pt idx="23247">
                  <c:v>840.95999999999947</c:v>
                </c:pt>
                <c:pt idx="23248">
                  <c:v>900.48</c:v>
                </c:pt>
                <c:pt idx="23249">
                  <c:v>968.95999999999947</c:v>
                </c:pt>
                <c:pt idx="23250">
                  <c:v>954.88</c:v>
                </c:pt>
                <c:pt idx="23251">
                  <c:v>1063.6799999999998</c:v>
                </c:pt>
                <c:pt idx="23252">
                  <c:v>1165.44</c:v>
                </c:pt>
                <c:pt idx="23253">
                  <c:v>1154.56</c:v>
                </c:pt>
                <c:pt idx="23254">
                  <c:v>1101.44</c:v>
                </c:pt>
                <c:pt idx="23255">
                  <c:v>1356.8</c:v>
                </c:pt>
                <c:pt idx="23256">
                  <c:v>1193.5999999999999</c:v>
                </c:pt>
                <c:pt idx="23257">
                  <c:v>1033.5999999999999</c:v>
                </c:pt>
                <c:pt idx="23258">
                  <c:v>1024</c:v>
                </c:pt>
                <c:pt idx="23259">
                  <c:v>1024</c:v>
                </c:pt>
                <c:pt idx="23260">
                  <c:v>994.56</c:v>
                </c:pt>
                <c:pt idx="23261">
                  <c:v>984.95999999999947</c:v>
                </c:pt>
                <c:pt idx="23262">
                  <c:v>994.56</c:v>
                </c:pt>
                <c:pt idx="23263">
                  <c:v>974.72</c:v>
                </c:pt>
                <c:pt idx="23264">
                  <c:v>964.48</c:v>
                </c:pt>
                <c:pt idx="23265">
                  <c:v>944.64</c:v>
                </c:pt>
                <c:pt idx="23266">
                  <c:v>914.56</c:v>
                </c:pt>
                <c:pt idx="23267">
                  <c:v>884.48</c:v>
                </c:pt>
                <c:pt idx="23268">
                  <c:v>884.48</c:v>
                </c:pt>
                <c:pt idx="23269">
                  <c:v>883.83999999999946</c:v>
                </c:pt>
                <c:pt idx="23270">
                  <c:v>876.8</c:v>
                </c:pt>
                <c:pt idx="23271">
                  <c:v>906.88</c:v>
                </c:pt>
                <c:pt idx="23272">
                  <c:v>906.88</c:v>
                </c:pt>
                <c:pt idx="23273">
                  <c:v>900.48</c:v>
                </c:pt>
                <c:pt idx="23274">
                  <c:v>899.83999999999946</c:v>
                </c:pt>
                <c:pt idx="23275">
                  <c:v>889.6</c:v>
                </c:pt>
                <c:pt idx="23276">
                  <c:v>882.56</c:v>
                </c:pt>
                <c:pt idx="23277">
                  <c:v>872.95999999999947</c:v>
                </c:pt>
                <c:pt idx="23278">
                  <c:v>862.72</c:v>
                </c:pt>
                <c:pt idx="23279">
                  <c:v>852.48</c:v>
                </c:pt>
                <c:pt idx="23280">
                  <c:v>907.52</c:v>
                </c:pt>
                <c:pt idx="23281">
                  <c:v>887.68000000000052</c:v>
                </c:pt>
                <c:pt idx="23282">
                  <c:v>917.76</c:v>
                </c:pt>
                <c:pt idx="23283">
                  <c:v>947.83999999999946</c:v>
                </c:pt>
                <c:pt idx="23284">
                  <c:v>988.8</c:v>
                </c:pt>
                <c:pt idx="23285">
                  <c:v>1164.8</c:v>
                </c:pt>
                <c:pt idx="23286">
                  <c:v>1195.52</c:v>
                </c:pt>
                <c:pt idx="23287">
                  <c:v>1163.52</c:v>
                </c:pt>
                <c:pt idx="23288">
                  <c:v>1143.6799999999998</c:v>
                </c:pt>
                <c:pt idx="23289">
                  <c:v>1093.76</c:v>
                </c:pt>
                <c:pt idx="23290">
                  <c:v>1063.6799999999998</c:v>
                </c:pt>
                <c:pt idx="23291">
                  <c:v>1033.5999999999999</c:v>
                </c:pt>
                <c:pt idx="23292">
                  <c:v>1024</c:v>
                </c:pt>
                <c:pt idx="23293">
                  <c:v>993.92</c:v>
                </c:pt>
                <c:pt idx="23294">
                  <c:v>963.83999999999946</c:v>
                </c:pt>
                <c:pt idx="23295">
                  <c:v>942.72</c:v>
                </c:pt>
                <c:pt idx="23296">
                  <c:v>922.88</c:v>
                </c:pt>
                <c:pt idx="23297">
                  <c:v>872.95999999999947</c:v>
                </c:pt>
                <c:pt idx="23298">
                  <c:v>841.6</c:v>
                </c:pt>
                <c:pt idx="23299">
                  <c:v>830.72</c:v>
                </c:pt>
                <c:pt idx="23300">
                  <c:v>800.64</c:v>
                </c:pt>
                <c:pt idx="23301">
                  <c:v>770.56</c:v>
                </c:pt>
                <c:pt idx="23302">
                  <c:v>740.48</c:v>
                </c:pt>
                <c:pt idx="23303">
                  <c:v>740.48</c:v>
                </c:pt>
                <c:pt idx="23304">
                  <c:v>720.64</c:v>
                </c:pt>
                <c:pt idx="23305">
                  <c:v>710.4</c:v>
                </c:pt>
                <c:pt idx="23306">
                  <c:v>690.56</c:v>
                </c:pt>
                <c:pt idx="23307">
                  <c:v>680.95999999999947</c:v>
                </c:pt>
                <c:pt idx="23308">
                  <c:v>670.72</c:v>
                </c:pt>
                <c:pt idx="23309">
                  <c:v>660.48</c:v>
                </c:pt>
                <c:pt idx="23310">
                  <c:v>650.88</c:v>
                </c:pt>
                <c:pt idx="23311">
                  <c:v>629.76</c:v>
                </c:pt>
                <c:pt idx="23312">
                  <c:v>629.76</c:v>
                </c:pt>
                <c:pt idx="23313">
                  <c:v>609.91999999999996</c:v>
                </c:pt>
                <c:pt idx="23314">
                  <c:v>600</c:v>
                </c:pt>
                <c:pt idx="23315">
                  <c:v>600</c:v>
                </c:pt>
                <c:pt idx="23316">
                  <c:v>596.79999999999995</c:v>
                </c:pt>
                <c:pt idx="23317">
                  <c:v>586.88</c:v>
                </c:pt>
                <c:pt idx="23318">
                  <c:v>586.88</c:v>
                </c:pt>
                <c:pt idx="23319">
                  <c:v>586.88</c:v>
                </c:pt>
                <c:pt idx="23320">
                  <c:v>584.95999999999947</c:v>
                </c:pt>
                <c:pt idx="23321">
                  <c:v>584.95999999999947</c:v>
                </c:pt>
                <c:pt idx="23322">
                  <c:v>582.72</c:v>
                </c:pt>
                <c:pt idx="23323">
                  <c:v>574.72</c:v>
                </c:pt>
                <c:pt idx="23324">
                  <c:v>564.79999999999995</c:v>
                </c:pt>
                <c:pt idx="23325">
                  <c:v>561.91999999999996</c:v>
                </c:pt>
                <c:pt idx="23326">
                  <c:v>561.91999999999996</c:v>
                </c:pt>
                <c:pt idx="23327">
                  <c:v>552</c:v>
                </c:pt>
                <c:pt idx="23328">
                  <c:v>545.91999999999996</c:v>
                </c:pt>
                <c:pt idx="23329">
                  <c:v>545.91999999999996</c:v>
                </c:pt>
                <c:pt idx="23330">
                  <c:v>542.72</c:v>
                </c:pt>
                <c:pt idx="23331">
                  <c:v>533.76</c:v>
                </c:pt>
                <c:pt idx="23332">
                  <c:v>533.76</c:v>
                </c:pt>
                <c:pt idx="23333">
                  <c:v>531.83999999999946</c:v>
                </c:pt>
                <c:pt idx="23334">
                  <c:v>528</c:v>
                </c:pt>
                <c:pt idx="23335">
                  <c:v>528</c:v>
                </c:pt>
                <c:pt idx="23336">
                  <c:v>520.95999999999947</c:v>
                </c:pt>
                <c:pt idx="23337">
                  <c:v>514.88</c:v>
                </c:pt>
                <c:pt idx="23338">
                  <c:v>514.88</c:v>
                </c:pt>
                <c:pt idx="23339">
                  <c:v>509.76</c:v>
                </c:pt>
                <c:pt idx="23340">
                  <c:v>504.96</c:v>
                </c:pt>
                <c:pt idx="23341">
                  <c:v>504.96</c:v>
                </c:pt>
                <c:pt idx="23342">
                  <c:v>496.96</c:v>
                </c:pt>
                <c:pt idx="23343">
                  <c:v>492.8</c:v>
                </c:pt>
                <c:pt idx="23344">
                  <c:v>492.8</c:v>
                </c:pt>
                <c:pt idx="23345">
                  <c:v>488.96</c:v>
                </c:pt>
                <c:pt idx="23346">
                  <c:v>485.76</c:v>
                </c:pt>
                <c:pt idx="23347">
                  <c:v>485.76</c:v>
                </c:pt>
                <c:pt idx="23348">
                  <c:v>483.84000000000032</c:v>
                </c:pt>
                <c:pt idx="23349">
                  <c:v>480</c:v>
                </c:pt>
                <c:pt idx="23350">
                  <c:v>480</c:v>
                </c:pt>
                <c:pt idx="23351">
                  <c:v>477.76</c:v>
                </c:pt>
                <c:pt idx="23352">
                  <c:v>474.88</c:v>
                </c:pt>
                <c:pt idx="23353">
                  <c:v>474.88</c:v>
                </c:pt>
                <c:pt idx="23354">
                  <c:v>472</c:v>
                </c:pt>
                <c:pt idx="23355">
                  <c:v>468.8</c:v>
                </c:pt>
                <c:pt idx="23356">
                  <c:v>468.8</c:v>
                </c:pt>
                <c:pt idx="23357">
                  <c:v>468.8</c:v>
                </c:pt>
                <c:pt idx="23358">
                  <c:v>465.91999999999962</c:v>
                </c:pt>
                <c:pt idx="23359">
                  <c:v>465.91999999999962</c:v>
                </c:pt>
                <c:pt idx="23360">
                  <c:v>465.91999999999962</c:v>
                </c:pt>
                <c:pt idx="23361">
                  <c:v>468.8</c:v>
                </c:pt>
                <c:pt idx="23362">
                  <c:v>468.8</c:v>
                </c:pt>
                <c:pt idx="23363">
                  <c:v>480.96</c:v>
                </c:pt>
                <c:pt idx="23364">
                  <c:v>500.8</c:v>
                </c:pt>
                <c:pt idx="23365">
                  <c:v>490.88</c:v>
                </c:pt>
                <c:pt idx="23366">
                  <c:v>490.88</c:v>
                </c:pt>
                <c:pt idx="23367">
                  <c:v>496</c:v>
                </c:pt>
                <c:pt idx="23368">
                  <c:v>545.91999999999996</c:v>
                </c:pt>
                <c:pt idx="23369">
                  <c:v>650.88</c:v>
                </c:pt>
                <c:pt idx="23370">
                  <c:v>682.88</c:v>
                </c:pt>
                <c:pt idx="23371">
                  <c:v>717.43999999999949</c:v>
                </c:pt>
                <c:pt idx="23372">
                  <c:v>729.6</c:v>
                </c:pt>
                <c:pt idx="23373">
                  <c:v>801.92</c:v>
                </c:pt>
                <c:pt idx="23374">
                  <c:v>792.95999999999947</c:v>
                </c:pt>
                <c:pt idx="23375">
                  <c:v>832.64</c:v>
                </c:pt>
                <c:pt idx="23376">
                  <c:v>893.43999999999949</c:v>
                </c:pt>
                <c:pt idx="23377">
                  <c:v>955.52</c:v>
                </c:pt>
                <c:pt idx="23378">
                  <c:v>1067.52</c:v>
                </c:pt>
                <c:pt idx="23379">
                  <c:v>1457.92</c:v>
                </c:pt>
                <c:pt idx="23380">
                  <c:v>1383.6799999999998</c:v>
                </c:pt>
                <c:pt idx="23381">
                  <c:v>992</c:v>
                </c:pt>
                <c:pt idx="23382">
                  <c:v>1001.6</c:v>
                </c:pt>
                <c:pt idx="23383">
                  <c:v>1051.52</c:v>
                </c:pt>
                <c:pt idx="23384">
                  <c:v>1111.6799999999998</c:v>
                </c:pt>
                <c:pt idx="23385">
                  <c:v>1112.96</c:v>
                </c:pt>
                <c:pt idx="23386">
                  <c:v>1152.6399999999999</c:v>
                </c:pt>
                <c:pt idx="23387">
                  <c:v>1192.96</c:v>
                </c:pt>
                <c:pt idx="23388">
                  <c:v>1206.4000000000001</c:v>
                </c:pt>
                <c:pt idx="23389">
                  <c:v>1196.8</c:v>
                </c:pt>
                <c:pt idx="23390">
                  <c:v>1634.56</c:v>
                </c:pt>
                <c:pt idx="23391">
                  <c:v>1525.76</c:v>
                </c:pt>
                <c:pt idx="23392">
                  <c:v>1465.6</c:v>
                </c:pt>
                <c:pt idx="23393">
                  <c:v>1425.92</c:v>
                </c:pt>
                <c:pt idx="23394">
                  <c:v>1376</c:v>
                </c:pt>
                <c:pt idx="23395">
                  <c:v>1313.28</c:v>
                </c:pt>
                <c:pt idx="23396">
                  <c:v>1264</c:v>
                </c:pt>
                <c:pt idx="23397">
                  <c:v>1233.92</c:v>
                </c:pt>
                <c:pt idx="23398">
                  <c:v>1184</c:v>
                </c:pt>
                <c:pt idx="23399">
                  <c:v>1122.56</c:v>
                </c:pt>
                <c:pt idx="23400">
                  <c:v>1051.52</c:v>
                </c:pt>
                <c:pt idx="23401">
                  <c:v>1000.9599999999994</c:v>
                </c:pt>
                <c:pt idx="23402">
                  <c:v>930.56</c:v>
                </c:pt>
                <c:pt idx="23403">
                  <c:v>880</c:v>
                </c:pt>
                <c:pt idx="23404">
                  <c:v>859.52</c:v>
                </c:pt>
                <c:pt idx="23405">
                  <c:v>859.52</c:v>
                </c:pt>
                <c:pt idx="23406">
                  <c:v>859.52</c:v>
                </c:pt>
                <c:pt idx="23407">
                  <c:v>849.92</c:v>
                </c:pt>
                <c:pt idx="23408">
                  <c:v>839.68000000000052</c:v>
                </c:pt>
                <c:pt idx="23409">
                  <c:v>829.43999999999949</c:v>
                </c:pt>
                <c:pt idx="23410">
                  <c:v>819.83999999999946</c:v>
                </c:pt>
                <c:pt idx="23411">
                  <c:v>769.92</c:v>
                </c:pt>
                <c:pt idx="23412">
                  <c:v>748.8</c:v>
                </c:pt>
                <c:pt idx="23413">
                  <c:v>789.76</c:v>
                </c:pt>
                <c:pt idx="23414">
                  <c:v>808.95999999999947</c:v>
                </c:pt>
                <c:pt idx="23415">
                  <c:v>819.83999999999946</c:v>
                </c:pt>
                <c:pt idx="23416">
                  <c:v>870.4</c:v>
                </c:pt>
                <c:pt idx="23417">
                  <c:v>872.95999999999947</c:v>
                </c:pt>
                <c:pt idx="23418">
                  <c:v>882.56</c:v>
                </c:pt>
                <c:pt idx="23419">
                  <c:v>851.83999999999946</c:v>
                </c:pt>
                <c:pt idx="23420">
                  <c:v>871.68000000000052</c:v>
                </c:pt>
                <c:pt idx="23421">
                  <c:v>723.83999999999946</c:v>
                </c:pt>
                <c:pt idx="23422">
                  <c:v>662.4</c:v>
                </c:pt>
                <c:pt idx="23423">
                  <c:v>692.48</c:v>
                </c:pt>
                <c:pt idx="23424">
                  <c:v>866.56</c:v>
                </c:pt>
                <c:pt idx="23425">
                  <c:v>947.83999999999946</c:v>
                </c:pt>
                <c:pt idx="23426">
                  <c:v>998.4</c:v>
                </c:pt>
                <c:pt idx="23427">
                  <c:v>1049.5999999999999</c:v>
                </c:pt>
                <c:pt idx="23428">
                  <c:v>1093.76</c:v>
                </c:pt>
                <c:pt idx="23429">
                  <c:v>1113.5999999999999</c:v>
                </c:pt>
                <c:pt idx="23430">
                  <c:v>1093.76</c:v>
                </c:pt>
                <c:pt idx="23431">
                  <c:v>1085.44</c:v>
                </c:pt>
                <c:pt idx="23432">
                  <c:v>1152.6399999999999</c:v>
                </c:pt>
                <c:pt idx="23433">
                  <c:v>689.92</c:v>
                </c:pt>
                <c:pt idx="23434">
                  <c:v>729.6</c:v>
                </c:pt>
                <c:pt idx="23435">
                  <c:v>739.83999999999946</c:v>
                </c:pt>
                <c:pt idx="23436">
                  <c:v>729.6</c:v>
                </c:pt>
                <c:pt idx="23437">
                  <c:v>709.76</c:v>
                </c:pt>
                <c:pt idx="23438">
                  <c:v>689.92</c:v>
                </c:pt>
                <c:pt idx="23439">
                  <c:v>668.8</c:v>
                </c:pt>
                <c:pt idx="23440">
                  <c:v>668.8</c:v>
                </c:pt>
                <c:pt idx="23441">
                  <c:v>648.95999999999947</c:v>
                </c:pt>
                <c:pt idx="23442">
                  <c:v>638.72</c:v>
                </c:pt>
                <c:pt idx="23443">
                  <c:v>628.79999999999995</c:v>
                </c:pt>
                <c:pt idx="23444">
                  <c:v>618.88</c:v>
                </c:pt>
                <c:pt idx="23445">
                  <c:v>614.72</c:v>
                </c:pt>
                <c:pt idx="23446">
                  <c:v>604.79999999999995</c:v>
                </c:pt>
                <c:pt idx="23447">
                  <c:v>594.88</c:v>
                </c:pt>
                <c:pt idx="23448">
                  <c:v>584.95999999999947</c:v>
                </c:pt>
                <c:pt idx="23449">
                  <c:v>574.72</c:v>
                </c:pt>
                <c:pt idx="23450">
                  <c:v>564.79999999999995</c:v>
                </c:pt>
                <c:pt idx="23451">
                  <c:v>554.88</c:v>
                </c:pt>
                <c:pt idx="23452">
                  <c:v>554.88</c:v>
                </c:pt>
                <c:pt idx="23453">
                  <c:v>544.95999999999947</c:v>
                </c:pt>
                <c:pt idx="23454">
                  <c:v>534.72</c:v>
                </c:pt>
                <c:pt idx="23455">
                  <c:v>528</c:v>
                </c:pt>
                <c:pt idx="23456">
                  <c:v>517.76</c:v>
                </c:pt>
                <c:pt idx="23457">
                  <c:v>516.79999999999995</c:v>
                </c:pt>
                <c:pt idx="23458">
                  <c:v>506.88</c:v>
                </c:pt>
                <c:pt idx="23459">
                  <c:v>506.88</c:v>
                </c:pt>
                <c:pt idx="23460">
                  <c:v>501.76</c:v>
                </c:pt>
                <c:pt idx="23461">
                  <c:v>496</c:v>
                </c:pt>
                <c:pt idx="23462">
                  <c:v>496</c:v>
                </c:pt>
                <c:pt idx="23463">
                  <c:v>489.91999999999962</c:v>
                </c:pt>
                <c:pt idx="23464">
                  <c:v>483.84000000000032</c:v>
                </c:pt>
                <c:pt idx="23465">
                  <c:v>483.84000000000032</c:v>
                </c:pt>
                <c:pt idx="23466">
                  <c:v>478.71999999999969</c:v>
                </c:pt>
                <c:pt idx="23467">
                  <c:v>476.8</c:v>
                </c:pt>
                <c:pt idx="23468">
                  <c:v>466.88</c:v>
                </c:pt>
                <c:pt idx="23469">
                  <c:v>466.88</c:v>
                </c:pt>
                <c:pt idx="23470">
                  <c:v>464</c:v>
                </c:pt>
                <c:pt idx="23471">
                  <c:v>458.88</c:v>
                </c:pt>
                <c:pt idx="23472">
                  <c:v>458.88</c:v>
                </c:pt>
                <c:pt idx="23473">
                  <c:v>456</c:v>
                </c:pt>
                <c:pt idx="23474">
                  <c:v>453.76</c:v>
                </c:pt>
                <c:pt idx="23475">
                  <c:v>453.76</c:v>
                </c:pt>
                <c:pt idx="23476">
                  <c:v>450.88</c:v>
                </c:pt>
                <c:pt idx="23477">
                  <c:v>448.96</c:v>
                </c:pt>
                <c:pt idx="23478">
                  <c:v>448.96</c:v>
                </c:pt>
                <c:pt idx="23479">
                  <c:v>448.96</c:v>
                </c:pt>
                <c:pt idx="23480">
                  <c:v>446.71999999999969</c:v>
                </c:pt>
                <c:pt idx="23481">
                  <c:v>446.71999999999969</c:v>
                </c:pt>
                <c:pt idx="23482">
                  <c:v>448</c:v>
                </c:pt>
                <c:pt idx="23483">
                  <c:v>446.71999999999969</c:v>
                </c:pt>
                <c:pt idx="23484">
                  <c:v>446.71999999999969</c:v>
                </c:pt>
                <c:pt idx="23485">
                  <c:v>446.71999999999969</c:v>
                </c:pt>
                <c:pt idx="23486">
                  <c:v>448</c:v>
                </c:pt>
                <c:pt idx="23487">
                  <c:v>448</c:v>
                </c:pt>
                <c:pt idx="23488">
                  <c:v>448</c:v>
                </c:pt>
                <c:pt idx="23489">
                  <c:v>448</c:v>
                </c:pt>
                <c:pt idx="23490">
                  <c:v>448</c:v>
                </c:pt>
                <c:pt idx="23491">
                  <c:v>450.88</c:v>
                </c:pt>
                <c:pt idx="23492">
                  <c:v>450.88</c:v>
                </c:pt>
                <c:pt idx="23493">
                  <c:v>450.88</c:v>
                </c:pt>
                <c:pt idx="23494">
                  <c:v>450.88</c:v>
                </c:pt>
                <c:pt idx="23495">
                  <c:v>452.8</c:v>
                </c:pt>
                <c:pt idx="23496">
                  <c:v>452.8</c:v>
                </c:pt>
                <c:pt idx="23497">
                  <c:v>452.8</c:v>
                </c:pt>
                <c:pt idx="23498">
                  <c:v>449.91999999999962</c:v>
                </c:pt>
                <c:pt idx="23499">
                  <c:v>449.91999999999962</c:v>
                </c:pt>
                <c:pt idx="23500">
                  <c:v>451.84000000000032</c:v>
                </c:pt>
                <c:pt idx="23501">
                  <c:v>451.84000000000032</c:v>
                </c:pt>
                <c:pt idx="23502">
                  <c:v>451.84000000000032</c:v>
                </c:pt>
                <c:pt idx="23503">
                  <c:v>451.84000000000032</c:v>
                </c:pt>
                <c:pt idx="23504">
                  <c:v>454.71999999999969</c:v>
                </c:pt>
                <c:pt idx="23505">
                  <c:v>454.71999999999969</c:v>
                </c:pt>
                <c:pt idx="23506">
                  <c:v>460.8</c:v>
                </c:pt>
                <c:pt idx="23507">
                  <c:v>486.71999999999969</c:v>
                </c:pt>
                <c:pt idx="23508">
                  <c:v>516.79999999999995</c:v>
                </c:pt>
                <c:pt idx="23509">
                  <c:v>496.96</c:v>
                </c:pt>
                <c:pt idx="23510">
                  <c:v>496.96</c:v>
                </c:pt>
                <c:pt idx="23511">
                  <c:v>504</c:v>
                </c:pt>
                <c:pt idx="23512">
                  <c:v>587.83999999999946</c:v>
                </c:pt>
                <c:pt idx="23513">
                  <c:v>695.68000000000052</c:v>
                </c:pt>
                <c:pt idx="23514">
                  <c:v>854.4</c:v>
                </c:pt>
                <c:pt idx="23515">
                  <c:v>946.56</c:v>
                </c:pt>
                <c:pt idx="23516">
                  <c:v>1017.6</c:v>
                </c:pt>
                <c:pt idx="23517">
                  <c:v>1038.72</c:v>
                </c:pt>
                <c:pt idx="23518">
                  <c:v>1068.8</c:v>
                </c:pt>
                <c:pt idx="23519">
                  <c:v>1108.48</c:v>
                </c:pt>
                <c:pt idx="23520">
                  <c:v>1127.6799999999998</c:v>
                </c:pt>
                <c:pt idx="23521">
                  <c:v>1125.76</c:v>
                </c:pt>
                <c:pt idx="23522">
                  <c:v>1188.48</c:v>
                </c:pt>
                <c:pt idx="23523">
                  <c:v>1178.8799999999999</c:v>
                </c:pt>
                <c:pt idx="23524">
                  <c:v>866.56</c:v>
                </c:pt>
                <c:pt idx="23525">
                  <c:v>878.72</c:v>
                </c:pt>
                <c:pt idx="23526">
                  <c:v>982.4</c:v>
                </c:pt>
                <c:pt idx="23527">
                  <c:v>1043.8399999999999</c:v>
                </c:pt>
                <c:pt idx="23528">
                  <c:v>1084.8</c:v>
                </c:pt>
                <c:pt idx="23529">
                  <c:v>1134.72</c:v>
                </c:pt>
                <c:pt idx="23530">
                  <c:v>1206.4000000000001</c:v>
                </c:pt>
                <c:pt idx="23531">
                  <c:v>1225.5999999999999</c:v>
                </c:pt>
                <c:pt idx="23532">
                  <c:v>1203.8399999999999</c:v>
                </c:pt>
                <c:pt idx="23533">
                  <c:v>1257.5999999999999</c:v>
                </c:pt>
                <c:pt idx="23534">
                  <c:v>845.43999999999949</c:v>
                </c:pt>
                <c:pt idx="23535">
                  <c:v>874.88</c:v>
                </c:pt>
                <c:pt idx="23536">
                  <c:v>988.8</c:v>
                </c:pt>
                <c:pt idx="23537">
                  <c:v>1056</c:v>
                </c:pt>
                <c:pt idx="23538">
                  <c:v>1043.8399999999999</c:v>
                </c:pt>
                <c:pt idx="23539">
                  <c:v>983.68000000000052</c:v>
                </c:pt>
                <c:pt idx="23540">
                  <c:v>1111.6799999999998</c:v>
                </c:pt>
                <c:pt idx="23541">
                  <c:v>1009.92</c:v>
                </c:pt>
                <c:pt idx="23542">
                  <c:v>1025.92</c:v>
                </c:pt>
                <c:pt idx="23543">
                  <c:v>1110.4000000000001</c:v>
                </c:pt>
                <c:pt idx="23544">
                  <c:v>726.4</c:v>
                </c:pt>
                <c:pt idx="23545">
                  <c:v>714.88</c:v>
                </c:pt>
                <c:pt idx="23546">
                  <c:v>788.48</c:v>
                </c:pt>
                <c:pt idx="23547">
                  <c:v>902.4</c:v>
                </c:pt>
                <c:pt idx="23548">
                  <c:v>952.95999999999947</c:v>
                </c:pt>
                <c:pt idx="23549">
                  <c:v>997.76</c:v>
                </c:pt>
                <c:pt idx="23550">
                  <c:v>934.4</c:v>
                </c:pt>
                <c:pt idx="23551">
                  <c:v>820.48</c:v>
                </c:pt>
                <c:pt idx="23552">
                  <c:v>821.76</c:v>
                </c:pt>
                <c:pt idx="23553">
                  <c:v>893.43999999999949</c:v>
                </c:pt>
                <c:pt idx="23554">
                  <c:v>955.52</c:v>
                </c:pt>
                <c:pt idx="23555">
                  <c:v>928</c:v>
                </c:pt>
                <c:pt idx="23556">
                  <c:v>950.4</c:v>
                </c:pt>
                <c:pt idx="23557">
                  <c:v>816</c:v>
                </c:pt>
                <c:pt idx="23558">
                  <c:v>805.76</c:v>
                </c:pt>
                <c:pt idx="23559">
                  <c:v>800.64</c:v>
                </c:pt>
                <c:pt idx="23560">
                  <c:v>770.56</c:v>
                </c:pt>
                <c:pt idx="23561">
                  <c:v>770.56</c:v>
                </c:pt>
                <c:pt idx="23562">
                  <c:v>764.8</c:v>
                </c:pt>
                <c:pt idx="23563">
                  <c:v>765.43999999999949</c:v>
                </c:pt>
                <c:pt idx="23564">
                  <c:v>775.68000000000052</c:v>
                </c:pt>
                <c:pt idx="23565">
                  <c:v>785.92</c:v>
                </c:pt>
                <c:pt idx="23566">
                  <c:v>827.52</c:v>
                </c:pt>
                <c:pt idx="23567">
                  <c:v>750.72</c:v>
                </c:pt>
                <c:pt idx="23568">
                  <c:v>833.92</c:v>
                </c:pt>
                <c:pt idx="23569">
                  <c:v>843.52</c:v>
                </c:pt>
                <c:pt idx="23570">
                  <c:v>905.6</c:v>
                </c:pt>
                <c:pt idx="23571">
                  <c:v>976</c:v>
                </c:pt>
                <c:pt idx="23572">
                  <c:v>1035.52</c:v>
                </c:pt>
                <c:pt idx="23573">
                  <c:v>1086.72</c:v>
                </c:pt>
                <c:pt idx="23574">
                  <c:v>1149.44</c:v>
                </c:pt>
                <c:pt idx="23575">
                  <c:v>1189.76</c:v>
                </c:pt>
                <c:pt idx="23576">
                  <c:v>1200</c:v>
                </c:pt>
                <c:pt idx="23577">
                  <c:v>1220.48</c:v>
                </c:pt>
                <c:pt idx="23578">
                  <c:v>1270.4000000000001</c:v>
                </c:pt>
                <c:pt idx="23579">
                  <c:v>1270.4000000000001</c:v>
                </c:pt>
                <c:pt idx="23580">
                  <c:v>1301.76</c:v>
                </c:pt>
                <c:pt idx="23581">
                  <c:v>1322.24</c:v>
                </c:pt>
                <c:pt idx="23582">
                  <c:v>1429.76</c:v>
                </c:pt>
                <c:pt idx="23583">
                  <c:v>1248</c:v>
                </c:pt>
                <c:pt idx="23584">
                  <c:v>1197.44</c:v>
                </c:pt>
                <c:pt idx="23585">
                  <c:v>1121.92</c:v>
                </c:pt>
                <c:pt idx="23586">
                  <c:v>965.76</c:v>
                </c:pt>
                <c:pt idx="23587">
                  <c:v>936.95999999999947</c:v>
                </c:pt>
                <c:pt idx="23588">
                  <c:v>896</c:v>
                </c:pt>
                <c:pt idx="23589">
                  <c:v>875.52</c:v>
                </c:pt>
                <c:pt idx="23590">
                  <c:v>844.8</c:v>
                </c:pt>
                <c:pt idx="23591">
                  <c:v>824.95999999999947</c:v>
                </c:pt>
                <c:pt idx="23592">
                  <c:v>804.48</c:v>
                </c:pt>
                <c:pt idx="23593">
                  <c:v>754.56</c:v>
                </c:pt>
                <c:pt idx="23594">
                  <c:v>744.95999999999947</c:v>
                </c:pt>
                <c:pt idx="23595">
                  <c:v>714.88</c:v>
                </c:pt>
                <c:pt idx="23596">
                  <c:v>694.4</c:v>
                </c:pt>
                <c:pt idx="23597">
                  <c:v>674.56</c:v>
                </c:pt>
                <c:pt idx="23598">
                  <c:v>654.72</c:v>
                </c:pt>
                <c:pt idx="23599">
                  <c:v>644.79999999999995</c:v>
                </c:pt>
                <c:pt idx="23600">
                  <c:v>634.88</c:v>
                </c:pt>
                <c:pt idx="23601">
                  <c:v>624.95999999999947</c:v>
                </c:pt>
                <c:pt idx="23602">
                  <c:v>604.79999999999995</c:v>
                </c:pt>
                <c:pt idx="23603">
                  <c:v>604.79999999999995</c:v>
                </c:pt>
                <c:pt idx="23604">
                  <c:v>584.95999999999947</c:v>
                </c:pt>
                <c:pt idx="23605">
                  <c:v>574.72</c:v>
                </c:pt>
                <c:pt idx="23606">
                  <c:v>564.79999999999995</c:v>
                </c:pt>
                <c:pt idx="23607">
                  <c:v>564.79999999999995</c:v>
                </c:pt>
                <c:pt idx="23608">
                  <c:v>554.88</c:v>
                </c:pt>
                <c:pt idx="23609">
                  <c:v>544.95999999999947</c:v>
                </c:pt>
                <c:pt idx="23610">
                  <c:v>534.72</c:v>
                </c:pt>
                <c:pt idx="23611">
                  <c:v>534.72</c:v>
                </c:pt>
                <c:pt idx="23612">
                  <c:v>524.79999999999995</c:v>
                </c:pt>
                <c:pt idx="23613">
                  <c:v>514.88</c:v>
                </c:pt>
                <c:pt idx="23614">
                  <c:v>512</c:v>
                </c:pt>
                <c:pt idx="23615">
                  <c:v>501.76</c:v>
                </c:pt>
                <c:pt idx="23616">
                  <c:v>501.76</c:v>
                </c:pt>
                <c:pt idx="23617">
                  <c:v>494.71999999999969</c:v>
                </c:pt>
                <c:pt idx="23618">
                  <c:v>489.91999999999962</c:v>
                </c:pt>
                <c:pt idx="23619">
                  <c:v>489.91999999999962</c:v>
                </c:pt>
                <c:pt idx="23620">
                  <c:v>484.8</c:v>
                </c:pt>
                <c:pt idx="23621">
                  <c:v>480.96</c:v>
                </c:pt>
                <c:pt idx="23622">
                  <c:v>480.96</c:v>
                </c:pt>
                <c:pt idx="23623">
                  <c:v>475.84000000000032</c:v>
                </c:pt>
                <c:pt idx="23624">
                  <c:v>472</c:v>
                </c:pt>
                <c:pt idx="23625">
                  <c:v>472</c:v>
                </c:pt>
                <c:pt idx="23626">
                  <c:v>467.84000000000032</c:v>
                </c:pt>
                <c:pt idx="23627">
                  <c:v>464.96</c:v>
                </c:pt>
                <c:pt idx="23628">
                  <c:v>464.96</c:v>
                </c:pt>
                <c:pt idx="23629">
                  <c:v>464</c:v>
                </c:pt>
                <c:pt idx="23630">
                  <c:v>462.71999999999969</c:v>
                </c:pt>
                <c:pt idx="23631">
                  <c:v>462.71999999999969</c:v>
                </c:pt>
                <c:pt idx="23632">
                  <c:v>460.8</c:v>
                </c:pt>
                <c:pt idx="23633">
                  <c:v>460.8</c:v>
                </c:pt>
                <c:pt idx="23634">
                  <c:v>460.8</c:v>
                </c:pt>
                <c:pt idx="23635">
                  <c:v>459.84000000000032</c:v>
                </c:pt>
                <c:pt idx="23636">
                  <c:v>457.91999999999962</c:v>
                </c:pt>
                <c:pt idx="23637">
                  <c:v>457.91999999999962</c:v>
                </c:pt>
                <c:pt idx="23638">
                  <c:v>456.96</c:v>
                </c:pt>
                <c:pt idx="23639">
                  <c:v>456</c:v>
                </c:pt>
                <c:pt idx="23640">
                  <c:v>456</c:v>
                </c:pt>
                <c:pt idx="23641">
                  <c:v>456.96</c:v>
                </c:pt>
                <c:pt idx="23642">
                  <c:v>456</c:v>
                </c:pt>
                <c:pt idx="23643">
                  <c:v>456</c:v>
                </c:pt>
                <c:pt idx="23644">
                  <c:v>456.96</c:v>
                </c:pt>
                <c:pt idx="23645">
                  <c:v>458.88</c:v>
                </c:pt>
                <c:pt idx="23646">
                  <c:v>458.88</c:v>
                </c:pt>
                <c:pt idx="23647">
                  <c:v>458.88</c:v>
                </c:pt>
                <c:pt idx="23648">
                  <c:v>458.88</c:v>
                </c:pt>
                <c:pt idx="23649">
                  <c:v>458.88</c:v>
                </c:pt>
                <c:pt idx="23650">
                  <c:v>460.8</c:v>
                </c:pt>
                <c:pt idx="23651">
                  <c:v>491.84000000000032</c:v>
                </c:pt>
                <c:pt idx="23652">
                  <c:v>491.84000000000032</c:v>
                </c:pt>
                <c:pt idx="23653">
                  <c:v>485.76</c:v>
                </c:pt>
                <c:pt idx="23654">
                  <c:v>489.91999999999962</c:v>
                </c:pt>
                <c:pt idx="23655">
                  <c:v>582.72</c:v>
                </c:pt>
                <c:pt idx="23656">
                  <c:v>806.4</c:v>
                </c:pt>
                <c:pt idx="23657">
                  <c:v>858.88</c:v>
                </c:pt>
                <c:pt idx="23658">
                  <c:v>904.95999999999947</c:v>
                </c:pt>
                <c:pt idx="23659">
                  <c:v>883.83999999999946</c:v>
                </c:pt>
                <c:pt idx="23660">
                  <c:v>973.43999999999949</c:v>
                </c:pt>
                <c:pt idx="23661">
                  <c:v>998.4</c:v>
                </c:pt>
                <c:pt idx="23662">
                  <c:v>978.56</c:v>
                </c:pt>
                <c:pt idx="23663">
                  <c:v>1072</c:v>
                </c:pt>
                <c:pt idx="23664">
                  <c:v>1203.8399999999999</c:v>
                </c:pt>
                <c:pt idx="23665">
                  <c:v>1132.8</c:v>
                </c:pt>
                <c:pt idx="23666">
                  <c:v>1148.8</c:v>
                </c:pt>
                <c:pt idx="23667">
                  <c:v>1885.44</c:v>
                </c:pt>
                <c:pt idx="23668">
                  <c:v>1230.72</c:v>
                </c:pt>
                <c:pt idx="23669">
                  <c:v>1252.48</c:v>
                </c:pt>
                <c:pt idx="23670">
                  <c:v>1335.04</c:v>
                </c:pt>
                <c:pt idx="23671">
                  <c:v>1296</c:v>
                </c:pt>
                <c:pt idx="23672">
                  <c:v>1234.56</c:v>
                </c:pt>
                <c:pt idx="23673">
                  <c:v>1128.96</c:v>
                </c:pt>
                <c:pt idx="23674">
                  <c:v>771.83999999999946</c:v>
                </c:pt>
                <c:pt idx="23675">
                  <c:v>766.72</c:v>
                </c:pt>
                <c:pt idx="23676">
                  <c:v>829.43999999999949</c:v>
                </c:pt>
                <c:pt idx="23677">
                  <c:v>803.83999999999946</c:v>
                </c:pt>
                <c:pt idx="23678">
                  <c:v>843.52</c:v>
                </c:pt>
                <c:pt idx="23679">
                  <c:v>925.43999999999949</c:v>
                </c:pt>
                <c:pt idx="23680">
                  <c:v>945.92</c:v>
                </c:pt>
                <c:pt idx="23681">
                  <c:v>986.88</c:v>
                </c:pt>
                <c:pt idx="23682">
                  <c:v>1090.56</c:v>
                </c:pt>
                <c:pt idx="23683">
                  <c:v>1162.8799999999999</c:v>
                </c:pt>
                <c:pt idx="23684">
                  <c:v>1233.92</c:v>
                </c:pt>
                <c:pt idx="23685">
                  <c:v>1255.6799999999998</c:v>
                </c:pt>
                <c:pt idx="23686">
                  <c:v>1319.6799999999998</c:v>
                </c:pt>
                <c:pt idx="23687">
                  <c:v>1277.44</c:v>
                </c:pt>
                <c:pt idx="23688">
                  <c:v>720</c:v>
                </c:pt>
                <c:pt idx="23689">
                  <c:v>680.95999999999947</c:v>
                </c:pt>
                <c:pt idx="23690">
                  <c:v>870.4</c:v>
                </c:pt>
                <c:pt idx="23691">
                  <c:v>830.72</c:v>
                </c:pt>
                <c:pt idx="23692">
                  <c:v>840.95999999999947</c:v>
                </c:pt>
                <c:pt idx="23693">
                  <c:v>840.95999999999947</c:v>
                </c:pt>
                <c:pt idx="23694">
                  <c:v>790.4</c:v>
                </c:pt>
                <c:pt idx="23695">
                  <c:v>748.8</c:v>
                </c:pt>
                <c:pt idx="23696">
                  <c:v>821.76</c:v>
                </c:pt>
                <c:pt idx="23697">
                  <c:v>834.56</c:v>
                </c:pt>
                <c:pt idx="23698">
                  <c:v>833.92</c:v>
                </c:pt>
                <c:pt idx="23699">
                  <c:v>762.88</c:v>
                </c:pt>
                <c:pt idx="23700">
                  <c:v>741.76</c:v>
                </c:pt>
                <c:pt idx="23701">
                  <c:v>741.76</c:v>
                </c:pt>
                <c:pt idx="23702">
                  <c:v>731.52</c:v>
                </c:pt>
                <c:pt idx="23703">
                  <c:v>725.76</c:v>
                </c:pt>
                <c:pt idx="23704">
                  <c:v>725.76</c:v>
                </c:pt>
                <c:pt idx="23705">
                  <c:v>693.76</c:v>
                </c:pt>
                <c:pt idx="23706">
                  <c:v>651.83999999999946</c:v>
                </c:pt>
                <c:pt idx="23707">
                  <c:v>650.88</c:v>
                </c:pt>
                <c:pt idx="23708">
                  <c:v>640.95999999999947</c:v>
                </c:pt>
                <c:pt idx="23709">
                  <c:v>630.72</c:v>
                </c:pt>
                <c:pt idx="23710">
                  <c:v>628.79999999999995</c:v>
                </c:pt>
                <c:pt idx="23711">
                  <c:v>628.79999999999995</c:v>
                </c:pt>
                <c:pt idx="23712">
                  <c:v>628.79999999999995</c:v>
                </c:pt>
                <c:pt idx="23713">
                  <c:v>629.76</c:v>
                </c:pt>
                <c:pt idx="23714">
                  <c:v>629.76</c:v>
                </c:pt>
                <c:pt idx="23715">
                  <c:v>621.76</c:v>
                </c:pt>
                <c:pt idx="23716">
                  <c:v>611.83999999999946</c:v>
                </c:pt>
                <c:pt idx="23717">
                  <c:v>611.83999999999946</c:v>
                </c:pt>
                <c:pt idx="23718">
                  <c:v>604.79999999999995</c:v>
                </c:pt>
                <c:pt idx="23719">
                  <c:v>597.76</c:v>
                </c:pt>
                <c:pt idx="23720">
                  <c:v>597.76</c:v>
                </c:pt>
                <c:pt idx="23721">
                  <c:v>592.95999999999947</c:v>
                </c:pt>
                <c:pt idx="23722">
                  <c:v>584</c:v>
                </c:pt>
                <c:pt idx="23723">
                  <c:v>584</c:v>
                </c:pt>
                <c:pt idx="23724">
                  <c:v>576.95999999999947</c:v>
                </c:pt>
                <c:pt idx="23725">
                  <c:v>568.95999999999947</c:v>
                </c:pt>
                <c:pt idx="23726">
                  <c:v>568.95999999999947</c:v>
                </c:pt>
                <c:pt idx="23727">
                  <c:v>562.88</c:v>
                </c:pt>
                <c:pt idx="23728">
                  <c:v>554.88</c:v>
                </c:pt>
                <c:pt idx="23729">
                  <c:v>554.88</c:v>
                </c:pt>
                <c:pt idx="23730">
                  <c:v>552</c:v>
                </c:pt>
                <c:pt idx="23731">
                  <c:v>548.79999999999995</c:v>
                </c:pt>
                <c:pt idx="23732">
                  <c:v>548.79999999999995</c:v>
                </c:pt>
                <c:pt idx="23733">
                  <c:v>542.72</c:v>
                </c:pt>
                <c:pt idx="23734">
                  <c:v>536</c:v>
                </c:pt>
                <c:pt idx="23735">
                  <c:v>536</c:v>
                </c:pt>
                <c:pt idx="23736">
                  <c:v>528</c:v>
                </c:pt>
                <c:pt idx="23737">
                  <c:v>521.91999999999996</c:v>
                </c:pt>
                <c:pt idx="23738">
                  <c:v>521.91999999999996</c:v>
                </c:pt>
                <c:pt idx="23739">
                  <c:v>517.76</c:v>
                </c:pt>
                <c:pt idx="23740">
                  <c:v>510.71999999999969</c:v>
                </c:pt>
                <c:pt idx="23741">
                  <c:v>510.71999999999969</c:v>
                </c:pt>
                <c:pt idx="23742">
                  <c:v>505.91999999999962</c:v>
                </c:pt>
                <c:pt idx="23743">
                  <c:v>499.84000000000032</c:v>
                </c:pt>
                <c:pt idx="23744">
                  <c:v>499.84000000000032</c:v>
                </c:pt>
                <c:pt idx="23745">
                  <c:v>492.8</c:v>
                </c:pt>
                <c:pt idx="23746">
                  <c:v>486.71999999999969</c:v>
                </c:pt>
                <c:pt idx="23747">
                  <c:v>486.71999999999969</c:v>
                </c:pt>
                <c:pt idx="23748">
                  <c:v>480.96</c:v>
                </c:pt>
                <c:pt idx="23749">
                  <c:v>474.88</c:v>
                </c:pt>
                <c:pt idx="23750">
                  <c:v>474.88</c:v>
                </c:pt>
                <c:pt idx="23751">
                  <c:v>472</c:v>
                </c:pt>
                <c:pt idx="23752">
                  <c:v>467.84000000000032</c:v>
                </c:pt>
                <c:pt idx="23753">
                  <c:v>467.84000000000032</c:v>
                </c:pt>
                <c:pt idx="23754">
                  <c:v>464.96</c:v>
                </c:pt>
                <c:pt idx="23755">
                  <c:v>460.8</c:v>
                </c:pt>
                <c:pt idx="23756">
                  <c:v>460.8</c:v>
                </c:pt>
                <c:pt idx="23757">
                  <c:v>457.91999999999962</c:v>
                </c:pt>
                <c:pt idx="23758">
                  <c:v>452.8</c:v>
                </c:pt>
                <c:pt idx="23759">
                  <c:v>452.8</c:v>
                </c:pt>
                <c:pt idx="23760">
                  <c:v>450.88</c:v>
                </c:pt>
                <c:pt idx="23761">
                  <c:v>448.96</c:v>
                </c:pt>
                <c:pt idx="23762">
                  <c:v>448.96</c:v>
                </c:pt>
                <c:pt idx="23763">
                  <c:v>445.76</c:v>
                </c:pt>
                <c:pt idx="23764">
                  <c:v>446.71999999999969</c:v>
                </c:pt>
                <c:pt idx="23765">
                  <c:v>446.71999999999969</c:v>
                </c:pt>
                <c:pt idx="23766">
                  <c:v>443.84000000000032</c:v>
                </c:pt>
                <c:pt idx="23767">
                  <c:v>442.88</c:v>
                </c:pt>
                <c:pt idx="23768">
                  <c:v>442.88</c:v>
                </c:pt>
                <c:pt idx="23769">
                  <c:v>440.96</c:v>
                </c:pt>
                <c:pt idx="23770">
                  <c:v>440</c:v>
                </c:pt>
                <c:pt idx="23771">
                  <c:v>440</c:v>
                </c:pt>
                <c:pt idx="23772">
                  <c:v>437.76</c:v>
                </c:pt>
                <c:pt idx="23773">
                  <c:v>436.8</c:v>
                </c:pt>
                <c:pt idx="23774">
                  <c:v>436.8</c:v>
                </c:pt>
                <c:pt idx="23775">
                  <c:v>434.88</c:v>
                </c:pt>
                <c:pt idx="23776">
                  <c:v>434.88</c:v>
                </c:pt>
                <c:pt idx="23777">
                  <c:v>434.88</c:v>
                </c:pt>
                <c:pt idx="23778">
                  <c:v>432.96</c:v>
                </c:pt>
                <c:pt idx="23779">
                  <c:v>430.71999999999969</c:v>
                </c:pt>
                <c:pt idx="23780">
                  <c:v>430.71999999999969</c:v>
                </c:pt>
                <c:pt idx="23781">
                  <c:v>430.71999999999969</c:v>
                </c:pt>
                <c:pt idx="23782">
                  <c:v>429.76</c:v>
                </c:pt>
                <c:pt idx="23783">
                  <c:v>429.76</c:v>
                </c:pt>
                <c:pt idx="23784">
                  <c:v>429.76</c:v>
                </c:pt>
                <c:pt idx="23785">
                  <c:v>428.8</c:v>
                </c:pt>
                <c:pt idx="23786">
                  <c:v>428.8</c:v>
                </c:pt>
                <c:pt idx="23787">
                  <c:v>430.71999999999969</c:v>
                </c:pt>
                <c:pt idx="23788">
                  <c:v>427.84000000000032</c:v>
                </c:pt>
                <c:pt idx="23789">
                  <c:v>427.84000000000032</c:v>
                </c:pt>
                <c:pt idx="23790">
                  <c:v>427.84000000000032</c:v>
                </c:pt>
                <c:pt idx="23791">
                  <c:v>428.8</c:v>
                </c:pt>
                <c:pt idx="23792">
                  <c:v>428.8</c:v>
                </c:pt>
                <c:pt idx="23793">
                  <c:v>427.84000000000032</c:v>
                </c:pt>
                <c:pt idx="23794">
                  <c:v>429.76</c:v>
                </c:pt>
                <c:pt idx="23795">
                  <c:v>429.76</c:v>
                </c:pt>
                <c:pt idx="23796">
                  <c:v>428.8</c:v>
                </c:pt>
                <c:pt idx="23797">
                  <c:v>429.76</c:v>
                </c:pt>
                <c:pt idx="23798">
                  <c:v>429.76</c:v>
                </c:pt>
                <c:pt idx="23799">
                  <c:v>430.71999999999969</c:v>
                </c:pt>
                <c:pt idx="23800">
                  <c:v>435.84000000000032</c:v>
                </c:pt>
                <c:pt idx="23801">
                  <c:v>616</c:v>
                </c:pt>
                <c:pt idx="23802">
                  <c:v>720</c:v>
                </c:pt>
                <c:pt idx="23803">
                  <c:v>762.88</c:v>
                </c:pt>
                <c:pt idx="23804">
                  <c:v>720</c:v>
                </c:pt>
                <c:pt idx="23805">
                  <c:v>762.88</c:v>
                </c:pt>
                <c:pt idx="23806">
                  <c:v>839.68000000000052</c:v>
                </c:pt>
                <c:pt idx="23807">
                  <c:v>841.6</c:v>
                </c:pt>
                <c:pt idx="23808">
                  <c:v>894.72</c:v>
                </c:pt>
                <c:pt idx="23809">
                  <c:v>665.6</c:v>
                </c:pt>
                <c:pt idx="23810">
                  <c:v>776.95999999999947</c:v>
                </c:pt>
                <c:pt idx="23811">
                  <c:v>898.56</c:v>
                </c:pt>
                <c:pt idx="23812">
                  <c:v>960</c:v>
                </c:pt>
                <c:pt idx="23813">
                  <c:v>992</c:v>
                </c:pt>
                <c:pt idx="23814">
                  <c:v>1013.76</c:v>
                </c:pt>
                <c:pt idx="23815">
                  <c:v>980.48</c:v>
                </c:pt>
                <c:pt idx="23816">
                  <c:v>907.52</c:v>
                </c:pt>
                <c:pt idx="23817">
                  <c:v>938.88</c:v>
                </c:pt>
                <c:pt idx="23818">
                  <c:v>897.92</c:v>
                </c:pt>
                <c:pt idx="23819">
                  <c:v>745.6</c:v>
                </c:pt>
                <c:pt idx="23820">
                  <c:v>675.83999999999946</c:v>
                </c:pt>
                <c:pt idx="23821">
                  <c:v>634.88</c:v>
                </c:pt>
                <c:pt idx="23822">
                  <c:v>653.76</c:v>
                </c:pt>
                <c:pt idx="23823">
                  <c:v>622.72</c:v>
                </c:pt>
                <c:pt idx="23824">
                  <c:v>582.72</c:v>
                </c:pt>
                <c:pt idx="23825">
                  <c:v>624</c:v>
                </c:pt>
                <c:pt idx="23826">
                  <c:v>736</c:v>
                </c:pt>
                <c:pt idx="23827">
                  <c:v>882.56</c:v>
                </c:pt>
                <c:pt idx="23828">
                  <c:v>997.76</c:v>
                </c:pt>
                <c:pt idx="23829">
                  <c:v>1028.48</c:v>
                </c:pt>
                <c:pt idx="23830">
                  <c:v>1058.56</c:v>
                </c:pt>
                <c:pt idx="23831">
                  <c:v>602.88</c:v>
                </c:pt>
                <c:pt idx="23832">
                  <c:v>614.72</c:v>
                </c:pt>
                <c:pt idx="23833">
                  <c:v>792.95999999999947</c:v>
                </c:pt>
                <c:pt idx="23834">
                  <c:v>842.88</c:v>
                </c:pt>
                <c:pt idx="23835">
                  <c:v>913.92</c:v>
                </c:pt>
                <c:pt idx="23836">
                  <c:v>945.92</c:v>
                </c:pt>
                <c:pt idx="23837">
                  <c:v>1036.8</c:v>
                </c:pt>
                <c:pt idx="23838">
                  <c:v>1088.6399999999999</c:v>
                </c:pt>
                <c:pt idx="23839">
                  <c:v>972.8</c:v>
                </c:pt>
                <c:pt idx="23840">
                  <c:v>1079.6799999999998</c:v>
                </c:pt>
                <c:pt idx="23841">
                  <c:v>941.43999999999949</c:v>
                </c:pt>
                <c:pt idx="23842">
                  <c:v>1008</c:v>
                </c:pt>
                <c:pt idx="23843">
                  <c:v>1106.56</c:v>
                </c:pt>
                <c:pt idx="23844">
                  <c:v>688.64</c:v>
                </c:pt>
                <c:pt idx="23845">
                  <c:v>593.91999999999996</c:v>
                </c:pt>
                <c:pt idx="23846">
                  <c:v>688</c:v>
                </c:pt>
                <c:pt idx="23847">
                  <c:v>657.92</c:v>
                </c:pt>
                <c:pt idx="23848">
                  <c:v>637.76</c:v>
                </c:pt>
                <c:pt idx="23849">
                  <c:v>627.83999999999946</c:v>
                </c:pt>
                <c:pt idx="23850">
                  <c:v>608</c:v>
                </c:pt>
                <c:pt idx="23851">
                  <c:v>587.83999999999946</c:v>
                </c:pt>
                <c:pt idx="23852">
                  <c:v>577.91999999999996</c:v>
                </c:pt>
                <c:pt idx="23853">
                  <c:v>568</c:v>
                </c:pt>
                <c:pt idx="23854">
                  <c:v>557.76</c:v>
                </c:pt>
                <c:pt idx="23855">
                  <c:v>547.83999999999946</c:v>
                </c:pt>
                <c:pt idx="23856">
                  <c:v>547.83999999999946</c:v>
                </c:pt>
                <c:pt idx="23857">
                  <c:v>528</c:v>
                </c:pt>
                <c:pt idx="23858">
                  <c:v>528</c:v>
                </c:pt>
                <c:pt idx="23859">
                  <c:v>510.71999999999969</c:v>
                </c:pt>
                <c:pt idx="23860">
                  <c:v>510.71999999999969</c:v>
                </c:pt>
                <c:pt idx="23861">
                  <c:v>500.8</c:v>
                </c:pt>
                <c:pt idx="23862">
                  <c:v>490.88</c:v>
                </c:pt>
                <c:pt idx="23863">
                  <c:v>480.96</c:v>
                </c:pt>
                <c:pt idx="23864">
                  <c:v>480.96</c:v>
                </c:pt>
                <c:pt idx="23865">
                  <c:v>473.91999999999962</c:v>
                </c:pt>
                <c:pt idx="23866">
                  <c:v>464</c:v>
                </c:pt>
                <c:pt idx="23867">
                  <c:v>458.88</c:v>
                </c:pt>
                <c:pt idx="23868">
                  <c:v>458.88</c:v>
                </c:pt>
                <c:pt idx="23869">
                  <c:v>454.71999999999969</c:v>
                </c:pt>
                <c:pt idx="23870">
                  <c:v>451.84000000000032</c:v>
                </c:pt>
                <c:pt idx="23871">
                  <c:v>451.84000000000032</c:v>
                </c:pt>
                <c:pt idx="23872">
                  <c:v>448</c:v>
                </c:pt>
                <c:pt idx="23873">
                  <c:v>445.76</c:v>
                </c:pt>
                <c:pt idx="23874">
                  <c:v>445.76</c:v>
                </c:pt>
                <c:pt idx="23875">
                  <c:v>441.91999999999962</c:v>
                </c:pt>
                <c:pt idx="23876">
                  <c:v>435.84000000000032</c:v>
                </c:pt>
                <c:pt idx="23877">
                  <c:v>435.84000000000032</c:v>
                </c:pt>
                <c:pt idx="23878">
                  <c:v>432.96</c:v>
                </c:pt>
                <c:pt idx="23879">
                  <c:v>428.8</c:v>
                </c:pt>
                <c:pt idx="23880">
                  <c:v>428.8</c:v>
                </c:pt>
                <c:pt idx="23881">
                  <c:v>425.91999999999962</c:v>
                </c:pt>
                <c:pt idx="23882">
                  <c:v>424</c:v>
                </c:pt>
                <c:pt idx="23883">
                  <c:v>424</c:v>
                </c:pt>
                <c:pt idx="23884">
                  <c:v>420.8</c:v>
                </c:pt>
                <c:pt idx="23885">
                  <c:v>421.76</c:v>
                </c:pt>
                <c:pt idx="23886">
                  <c:v>421.76</c:v>
                </c:pt>
                <c:pt idx="23887">
                  <c:v>419.84000000000032</c:v>
                </c:pt>
                <c:pt idx="23888">
                  <c:v>416.96</c:v>
                </c:pt>
                <c:pt idx="23889">
                  <c:v>416.96</c:v>
                </c:pt>
                <c:pt idx="23890">
                  <c:v>416</c:v>
                </c:pt>
                <c:pt idx="23891">
                  <c:v>414.71999999999969</c:v>
                </c:pt>
                <c:pt idx="23892">
                  <c:v>414.71999999999969</c:v>
                </c:pt>
                <c:pt idx="23893">
                  <c:v>414.71999999999969</c:v>
                </c:pt>
                <c:pt idx="23894">
                  <c:v>412.8</c:v>
                </c:pt>
                <c:pt idx="23895">
                  <c:v>412.8</c:v>
                </c:pt>
                <c:pt idx="23896">
                  <c:v>411.84000000000032</c:v>
                </c:pt>
                <c:pt idx="23897">
                  <c:v>410.88</c:v>
                </c:pt>
                <c:pt idx="23898">
                  <c:v>410.88</c:v>
                </c:pt>
                <c:pt idx="23899">
                  <c:v>409.91999999999962</c:v>
                </c:pt>
                <c:pt idx="23900">
                  <c:v>409.91999999999962</c:v>
                </c:pt>
                <c:pt idx="23901">
                  <c:v>409.91999999999962</c:v>
                </c:pt>
                <c:pt idx="23902">
                  <c:v>408</c:v>
                </c:pt>
                <c:pt idx="23903">
                  <c:v>408.96</c:v>
                </c:pt>
                <c:pt idx="23904">
                  <c:v>408.96</c:v>
                </c:pt>
                <c:pt idx="23905">
                  <c:v>405.76</c:v>
                </c:pt>
                <c:pt idx="23906">
                  <c:v>405.76</c:v>
                </c:pt>
                <c:pt idx="23907">
                  <c:v>405.76</c:v>
                </c:pt>
                <c:pt idx="23908">
                  <c:v>403.84000000000032</c:v>
                </c:pt>
                <c:pt idx="23909">
                  <c:v>403.84000000000032</c:v>
                </c:pt>
                <c:pt idx="23910">
                  <c:v>403.84000000000032</c:v>
                </c:pt>
                <c:pt idx="23911">
                  <c:v>403.84000000000032</c:v>
                </c:pt>
                <c:pt idx="23912">
                  <c:v>403.84000000000032</c:v>
                </c:pt>
                <c:pt idx="23913">
                  <c:v>403.84000000000032</c:v>
                </c:pt>
                <c:pt idx="23914">
                  <c:v>403.84000000000032</c:v>
                </c:pt>
                <c:pt idx="23915">
                  <c:v>402.88</c:v>
                </c:pt>
                <c:pt idx="23916">
                  <c:v>402.88</c:v>
                </c:pt>
                <c:pt idx="23917">
                  <c:v>401.91999999999962</c:v>
                </c:pt>
                <c:pt idx="23918">
                  <c:v>402.88</c:v>
                </c:pt>
                <c:pt idx="23919">
                  <c:v>402.88</c:v>
                </c:pt>
                <c:pt idx="23920">
                  <c:v>401.91999999999962</c:v>
                </c:pt>
                <c:pt idx="23921">
                  <c:v>401.91999999999962</c:v>
                </c:pt>
                <c:pt idx="23922">
                  <c:v>401.91999999999962</c:v>
                </c:pt>
                <c:pt idx="23923">
                  <c:v>402.88</c:v>
                </c:pt>
                <c:pt idx="23924">
                  <c:v>403.84000000000032</c:v>
                </c:pt>
                <c:pt idx="23925">
                  <c:v>403.84000000000032</c:v>
                </c:pt>
                <c:pt idx="23926">
                  <c:v>402.88</c:v>
                </c:pt>
                <c:pt idx="23927">
                  <c:v>402.88</c:v>
                </c:pt>
                <c:pt idx="23928">
                  <c:v>402.88</c:v>
                </c:pt>
                <c:pt idx="23929">
                  <c:v>402.88</c:v>
                </c:pt>
                <c:pt idx="23930">
                  <c:v>402.88</c:v>
                </c:pt>
                <c:pt idx="23931">
                  <c:v>402.88</c:v>
                </c:pt>
                <c:pt idx="23932">
                  <c:v>403.84000000000032</c:v>
                </c:pt>
                <c:pt idx="23933">
                  <c:v>403.84000000000032</c:v>
                </c:pt>
                <c:pt idx="23934">
                  <c:v>403.84000000000032</c:v>
                </c:pt>
                <c:pt idx="23935">
                  <c:v>401.91999999999962</c:v>
                </c:pt>
                <c:pt idx="23936">
                  <c:v>400</c:v>
                </c:pt>
                <c:pt idx="23937">
                  <c:v>400</c:v>
                </c:pt>
                <c:pt idx="23938">
                  <c:v>400</c:v>
                </c:pt>
                <c:pt idx="23939">
                  <c:v>397.76</c:v>
                </c:pt>
                <c:pt idx="23940">
                  <c:v>397.76</c:v>
                </c:pt>
                <c:pt idx="23941">
                  <c:v>398.71999999999969</c:v>
                </c:pt>
                <c:pt idx="23942">
                  <c:v>397.76</c:v>
                </c:pt>
                <c:pt idx="23943">
                  <c:v>397.76</c:v>
                </c:pt>
                <c:pt idx="23944">
                  <c:v>397.76</c:v>
                </c:pt>
                <c:pt idx="23945">
                  <c:v>395.84000000000032</c:v>
                </c:pt>
                <c:pt idx="23946">
                  <c:v>395.84000000000032</c:v>
                </c:pt>
                <c:pt idx="23947">
                  <c:v>395.84000000000032</c:v>
                </c:pt>
                <c:pt idx="23948">
                  <c:v>394.88</c:v>
                </c:pt>
                <c:pt idx="23949">
                  <c:v>394.88</c:v>
                </c:pt>
                <c:pt idx="23950">
                  <c:v>393.91999999999962</c:v>
                </c:pt>
                <c:pt idx="23951">
                  <c:v>393.91999999999962</c:v>
                </c:pt>
                <c:pt idx="23952">
                  <c:v>393.91999999999962</c:v>
                </c:pt>
                <c:pt idx="23953">
                  <c:v>393.91999999999962</c:v>
                </c:pt>
                <c:pt idx="23954">
                  <c:v>392.96</c:v>
                </c:pt>
                <c:pt idx="23955">
                  <c:v>392.96</c:v>
                </c:pt>
                <c:pt idx="23956">
                  <c:v>392.96</c:v>
                </c:pt>
                <c:pt idx="23957">
                  <c:v>392.96</c:v>
                </c:pt>
                <c:pt idx="23958">
                  <c:v>392.96</c:v>
                </c:pt>
                <c:pt idx="23959">
                  <c:v>392</c:v>
                </c:pt>
                <c:pt idx="23960">
                  <c:v>390.71999999999969</c:v>
                </c:pt>
                <c:pt idx="23961">
                  <c:v>390.71999999999969</c:v>
                </c:pt>
                <c:pt idx="23962">
                  <c:v>390.71999999999969</c:v>
                </c:pt>
                <c:pt idx="23963">
                  <c:v>390.71999999999969</c:v>
                </c:pt>
                <c:pt idx="23964">
                  <c:v>390.71999999999969</c:v>
                </c:pt>
                <c:pt idx="23965">
                  <c:v>388.8</c:v>
                </c:pt>
                <c:pt idx="23966">
                  <c:v>389.76</c:v>
                </c:pt>
                <c:pt idx="23967">
                  <c:v>389.76</c:v>
                </c:pt>
                <c:pt idx="23968">
                  <c:v>388.8</c:v>
                </c:pt>
                <c:pt idx="23969">
                  <c:v>387.84000000000032</c:v>
                </c:pt>
                <c:pt idx="23970">
                  <c:v>387.84000000000032</c:v>
                </c:pt>
                <c:pt idx="23971">
                  <c:v>387.84000000000032</c:v>
                </c:pt>
                <c:pt idx="23972">
                  <c:v>386.88</c:v>
                </c:pt>
                <c:pt idx="23973">
                  <c:v>386.88</c:v>
                </c:pt>
                <c:pt idx="23974">
                  <c:v>387.84000000000032</c:v>
                </c:pt>
                <c:pt idx="23975">
                  <c:v>387.84000000000032</c:v>
                </c:pt>
                <c:pt idx="23976">
                  <c:v>387.84000000000032</c:v>
                </c:pt>
                <c:pt idx="23977">
                  <c:v>386.88</c:v>
                </c:pt>
                <c:pt idx="23978">
                  <c:v>387.84000000000032</c:v>
                </c:pt>
                <c:pt idx="23979">
                  <c:v>387.84000000000032</c:v>
                </c:pt>
                <c:pt idx="23980">
                  <c:v>385.91999999999962</c:v>
                </c:pt>
                <c:pt idx="23981">
                  <c:v>385.91999999999962</c:v>
                </c:pt>
                <c:pt idx="23982">
                  <c:v>385.91999999999962</c:v>
                </c:pt>
                <c:pt idx="23983">
                  <c:v>386.88</c:v>
                </c:pt>
                <c:pt idx="23984">
                  <c:v>386.88</c:v>
                </c:pt>
                <c:pt idx="23985">
                  <c:v>386.88</c:v>
                </c:pt>
                <c:pt idx="23986">
                  <c:v>387.84000000000032</c:v>
                </c:pt>
                <c:pt idx="23987">
                  <c:v>388.8</c:v>
                </c:pt>
                <c:pt idx="23988">
                  <c:v>388.8</c:v>
                </c:pt>
                <c:pt idx="23989">
                  <c:v>387.84000000000032</c:v>
                </c:pt>
                <c:pt idx="23990">
                  <c:v>388.8</c:v>
                </c:pt>
                <c:pt idx="23991">
                  <c:v>388.8</c:v>
                </c:pt>
                <c:pt idx="23992">
                  <c:v>387.84000000000032</c:v>
                </c:pt>
                <c:pt idx="23993">
                  <c:v>388.8</c:v>
                </c:pt>
                <c:pt idx="23994">
                  <c:v>388.8</c:v>
                </c:pt>
                <c:pt idx="23995">
                  <c:v>389.76</c:v>
                </c:pt>
                <c:pt idx="23996">
                  <c:v>388.8</c:v>
                </c:pt>
                <c:pt idx="23997">
                  <c:v>388.8</c:v>
                </c:pt>
                <c:pt idx="23998">
                  <c:v>388.8</c:v>
                </c:pt>
                <c:pt idx="23999">
                  <c:v>389.76</c:v>
                </c:pt>
                <c:pt idx="24000">
                  <c:v>389.76</c:v>
                </c:pt>
                <c:pt idx="24001">
                  <c:v>389.76</c:v>
                </c:pt>
                <c:pt idx="24002">
                  <c:v>389.76</c:v>
                </c:pt>
                <c:pt idx="24003">
                  <c:v>389.76</c:v>
                </c:pt>
                <c:pt idx="24004">
                  <c:v>402.88</c:v>
                </c:pt>
                <c:pt idx="24005">
                  <c:v>403.84000000000032</c:v>
                </c:pt>
                <c:pt idx="24006">
                  <c:v>403.84000000000032</c:v>
                </c:pt>
                <c:pt idx="24007">
                  <c:v>403.84000000000032</c:v>
                </c:pt>
                <c:pt idx="24008">
                  <c:v>404.8</c:v>
                </c:pt>
                <c:pt idx="24009">
                  <c:v>404.8</c:v>
                </c:pt>
                <c:pt idx="24010">
                  <c:v>405.76</c:v>
                </c:pt>
                <c:pt idx="24011">
                  <c:v>405.76</c:v>
                </c:pt>
                <c:pt idx="24012">
                  <c:v>405.76</c:v>
                </c:pt>
                <c:pt idx="24013">
                  <c:v>404.8</c:v>
                </c:pt>
                <c:pt idx="24014">
                  <c:v>403.84000000000032</c:v>
                </c:pt>
                <c:pt idx="24015">
                  <c:v>403.84000000000032</c:v>
                </c:pt>
                <c:pt idx="24016">
                  <c:v>404.8</c:v>
                </c:pt>
                <c:pt idx="24017">
                  <c:v>403.84000000000032</c:v>
                </c:pt>
                <c:pt idx="24018">
                  <c:v>403.84000000000032</c:v>
                </c:pt>
                <c:pt idx="24019">
                  <c:v>403.84000000000032</c:v>
                </c:pt>
                <c:pt idx="24020">
                  <c:v>402.88</c:v>
                </c:pt>
                <c:pt idx="24021">
                  <c:v>402.88</c:v>
                </c:pt>
                <c:pt idx="24022">
                  <c:v>402.88</c:v>
                </c:pt>
                <c:pt idx="24023">
                  <c:v>402.88</c:v>
                </c:pt>
                <c:pt idx="24024">
                  <c:v>402.88</c:v>
                </c:pt>
                <c:pt idx="24025">
                  <c:v>400.96</c:v>
                </c:pt>
                <c:pt idx="24026">
                  <c:v>400</c:v>
                </c:pt>
                <c:pt idx="24027">
                  <c:v>400</c:v>
                </c:pt>
                <c:pt idx="24028">
                  <c:v>397.76</c:v>
                </c:pt>
                <c:pt idx="24029">
                  <c:v>400.96</c:v>
                </c:pt>
                <c:pt idx="24030">
                  <c:v>400.96</c:v>
                </c:pt>
                <c:pt idx="24031">
                  <c:v>400</c:v>
                </c:pt>
                <c:pt idx="24032">
                  <c:v>400</c:v>
                </c:pt>
                <c:pt idx="24033">
                  <c:v>400</c:v>
                </c:pt>
                <c:pt idx="24034">
                  <c:v>398.71999999999969</c:v>
                </c:pt>
                <c:pt idx="24035">
                  <c:v>397.76</c:v>
                </c:pt>
                <c:pt idx="24036">
                  <c:v>397.76</c:v>
                </c:pt>
                <c:pt idx="24037">
                  <c:v>400</c:v>
                </c:pt>
                <c:pt idx="24038">
                  <c:v>396.8</c:v>
                </c:pt>
                <c:pt idx="24039">
                  <c:v>396.8</c:v>
                </c:pt>
                <c:pt idx="24040">
                  <c:v>396.8</c:v>
                </c:pt>
                <c:pt idx="24041">
                  <c:v>397.76</c:v>
                </c:pt>
                <c:pt idx="24042">
                  <c:v>397.76</c:v>
                </c:pt>
                <c:pt idx="24043">
                  <c:v>395.84000000000032</c:v>
                </c:pt>
                <c:pt idx="24044">
                  <c:v>394.88</c:v>
                </c:pt>
                <c:pt idx="24045">
                  <c:v>394.88</c:v>
                </c:pt>
                <c:pt idx="24046">
                  <c:v>396.8</c:v>
                </c:pt>
                <c:pt idx="24047">
                  <c:v>397.76</c:v>
                </c:pt>
                <c:pt idx="24048">
                  <c:v>397.76</c:v>
                </c:pt>
                <c:pt idx="24049">
                  <c:v>396.8</c:v>
                </c:pt>
                <c:pt idx="24050">
                  <c:v>396.8</c:v>
                </c:pt>
                <c:pt idx="24051">
                  <c:v>396.8</c:v>
                </c:pt>
                <c:pt idx="24052">
                  <c:v>397.76</c:v>
                </c:pt>
                <c:pt idx="24053">
                  <c:v>398.71999999999969</c:v>
                </c:pt>
                <c:pt idx="24054">
                  <c:v>398.71999999999969</c:v>
                </c:pt>
                <c:pt idx="24055">
                  <c:v>398.71999999999969</c:v>
                </c:pt>
                <c:pt idx="24056">
                  <c:v>400</c:v>
                </c:pt>
                <c:pt idx="24057">
                  <c:v>400</c:v>
                </c:pt>
                <c:pt idx="24058">
                  <c:v>400.96</c:v>
                </c:pt>
                <c:pt idx="24059">
                  <c:v>402.88</c:v>
                </c:pt>
                <c:pt idx="24060">
                  <c:v>402.88</c:v>
                </c:pt>
                <c:pt idx="24061">
                  <c:v>404.8</c:v>
                </c:pt>
                <c:pt idx="24062">
                  <c:v>405.76</c:v>
                </c:pt>
                <c:pt idx="24063">
                  <c:v>405.76</c:v>
                </c:pt>
                <c:pt idx="24064">
                  <c:v>408</c:v>
                </c:pt>
                <c:pt idx="24065">
                  <c:v>409.91999999999962</c:v>
                </c:pt>
                <c:pt idx="24066">
                  <c:v>409.91999999999962</c:v>
                </c:pt>
                <c:pt idx="24067">
                  <c:v>410.88</c:v>
                </c:pt>
                <c:pt idx="24068">
                  <c:v>410.88</c:v>
                </c:pt>
                <c:pt idx="24069">
                  <c:v>410.88</c:v>
                </c:pt>
                <c:pt idx="24070">
                  <c:v>411.84000000000032</c:v>
                </c:pt>
                <c:pt idx="24071">
                  <c:v>412.8</c:v>
                </c:pt>
                <c:pt idx="24072">
                  <c:v>412.8</c:v>
                </c:pt>
                <c:pt idx="24073">
                  <c:v>413.76</c:v>
                </c:pt>
                <c:pt idx="24074">
                  <c:v>416</c:v>
                </c:pt>
                <c:pt idx="24075">
                  <c:v>416</c:v>
                </c:pt>
                <c:pt idx="24076">
                  <c:v>418.88</c:v>
                </c:pt>
                <c:pt idx="24077">
                  <c:v>421.76</c:v>
                </c:pt>
                <c:pt idx="24078">
                  <c:v>472.96</c:v>
                </c:pt>
                <c:pt idx="24079">
                  <c:v>462.71999999999969</c:v>
                </c:pt>
                <c:pt idx="24080">
                  <c:v>452.8</c:v>
                </c:pt>
                <c:pt idx="24081">
                  <c:v>454.71999999999969</c:v>
                </c:pt>
                <c:pt idx="24082">
                  <c:v>454.71999999999969</c:v>
                </c:pt>
                <c:pt idx="24083">
                  <c:v>456</c:v>
                </c:pt>
                <c:pt idx="24084">
                  <c:v>464</c:v>
                </c:pt>
                <c:pt idx="24085">
                  <c:v>473.91999999999962</c:v>
                </c:pt>
                <c:pt idx="24086">
                  <c:v>483.84000000000032</c:v>
                </c:pt>
                <c:pt idx="24087">
                  <c:v>493.76</c:v>
                </c:pt>
                <c:pt idx="24088">
                  <c:v>493.76</c:v>
                </c:pt>
                <c:pt idx="24089">
                  <c:v>626.88</c:v>
                </c:pt>
                <c:pt idx="24090">
                  <c:v>760.95999999999947</c:v>
                </c:pt>
                <c:pt idx="24091">
                  <c:v>890.88</c:v>
                </c:pt>
                <c:pt idx="24092">
                  <c:v>802.56</c:v>
                </c:pt>
                <c:pt idx="24093">
                  <c:v>1075.8399999999999</c:v>
                </c:pt>
                <c:pt idx="24094">
                  <c:v>1192.96</c:v>
                </c:pt>
                <c:pt idx="24095">
                  <c:v>1236.48</c:v>
                </c:pt>
                <c:pt idx="24096">
                  <c:v>1272.96</c:v>
                </c:pt>
                <c:pt idx="24097">
                  <c:v>1559.04</c:v>
                </c:pt>
                <c:pt idx="24098">
                  <c:v>1266.56</c:v>
                </c:pt>
                <c:pt idx="24099">
                  <c:v>1075.8399999999999</c:v>
                </c:pt>
                <c:pt idx="24100">
                  <c:v>1043.8399999999999</c:v>
                </c:pt>
                <c:pt idx="24101">
                  <c:v>1137.92</c:v>
                </c:pt>
                <c:pt idx="24102">
                  <c:v>1124.48</c:v>
                </c:pt>
                <c:pt idx="24103">
                  <c:v>1092.48</c:v>
                </c:pt>
                <c:pt idx="24104">
                  <c:v>1227.52</c:v>
                </c:pt>
                <c:pt idx="24105">
                  <c:v>1179.52</c:v>
                </c:pt>
                <c:pt idx="24106">
                  <c:v>1189.76</c:v>
                </c:pt>
                <c:pt idx="24107">
                  <c:v>1538.56</c:v>
                </c:pt>
                <c:pt idx="24108">
                  <c:v>1152.6399999999999</c:v>
                </c:pt>
                <c:pt idx="24109">
                  <c:v>992.64</c:v>
                </c:pt>
                <c:pt idx="24110">
                  <c:v>1035.52</c:v>
                </c:pt>
                <c:pt idx="24111">
                  <c:v>1002.88</c:v>
                </c:pt>
                <c:pt idx="24112">
                  <c:v>890.88</c:v>
                </c:pt>
                <c:pt idx="24113">
                  <c:v>861.43999999999949</c:v>
                </c:pt>
                <c:pt idx="24114">
                  <c:v>829.43999999999949</c:v>
                </c:pt>
                <c:pt idx="24115">
                  <c:v>807.68000000000052</c:v>
                </c:pt>
                <c:pt idx="24116">
                  <c:v>733.43999999999949</c:v>
                </c:pt>
                <c:pt idx="24117">
                  <c:v>648.95999999999947</c:v>
                </c:pt>
                <c:pt idx="24118">
                  <c:v>692.48</c:v>
                </c:pt>
                <c:pt idx="24119">
                  <c:v>621.76</c:v>
                </c:pt>
                <c:pt idx="24120">
                  <c:v>672</c:v>
                </c:pt>
                <c:pt idx="24121">
                  <c:v>761.6</c:v>
                </c:pt>
                <c:pt idx="24122">
                  <c:v>688</c:v>
                </c:pt>
                <c:pt idx="24123">
                  <c:v>857.6</c:v>
                </c:pt>
                <c:pt idx="24124">
                  <c:v>749.43999999999949</c:v>
                </c:pt>
                <c:pt idx="24125">
                  <c:v>753.92</c:v>
                </c:pt>
                <c:pt idx="24126">
                  <c:v>858.88</c:v>
                </c:pt>
                <c:pt idx="24127">
                  <c:v>807.68000000000052</c:v>
                </c:pt>
                <c:pt idx="24128">
                  <c:v>864.64</c:v>
                </c:pt>
                <c:pt idx="24129">
                  <c:v>866.56</c:v>
                </c:pt>
                <c:pt idx="24130">
                  <c:v>950.4</c:v>
                </c:pt>
                <c:pt idx="24131">
                  <c:v>961.92</c:v>
                </c:pt>
                <c:pt idx="24132">
                  <c:v>632.95999999999947</c:v>
                </c:pt>
                <c:pt idx="24133">
                  <c:v>642.88</c:v>
                </c:pt>
                <c:pt idx="24134">
                  <c:v>572.79999999999995</c:v>
                </c:pt>
                <c:pt idx="24135">
                  <c:v>562.88</c:v>
                </c:pt>
                <c:pt idx="24136">
                  <c:v>571.83999999999946</c:v>
                </c:pt>
                <c:pt idx="24137">
                  <c:v>601.91999999999996</c:v>
                </c:pt>
                <c:pt idx="24138">
                  <c:v>661.76</c:v>
                </c:pt>
                <c:pt idx="24139">
                  <c:v>701.43999999999949</c:v>
                </c:pt>
                <c:pt idx="24140">
                  <c:v>680.95999999999947</c:v>
                </c:pt>
                <c:pt idx="24141">
                  <c:v>589.76</c:v>
                </c:pt>
                <c:pt idx="24142">
                  <c:v>560</c:v>
                </c:pt>
                <c:pt idx="24143">
                  <c:v>592</c:v>
                </c:pt>
                <c:pt idx="24144">
                  <c:v>768</c:v>
                </c:pt>
                <c:pt idx="24145">
                  <c:v>951.68000000000052</c:v>
                </c:pt>
                <c:pt idx="24146">
                  <c:v>1053.44</c:v>
                </c:pt>
                <c:pt idx="24147">
                  <c:v>1156.48</c:v>
                </c:pt>
                <c:pt idx="24148">
                  <c:v>1241.5999999999999</c:v>
                </c:pt>
                <c:pt idx="24149">
                  <c:v>1360.6399999999999</c:v>
                </c:pt>
                <c:pt idx="24150">
                  <c:v>999.68000000000052</c:v>
                </c:pt>
                <c:pt idx="24151">
                  <c:v>919.68000000000052</c:v>
                </c:pt>
                <c:pt idx="24152">
                  <c:v>900.48</c:v>
                </c:pt>
                <c:pt idx="24153">
                  <c:v>870.4</c:v>
                </c:pt>
                <c:pt idx="24154">
                  <c:v>819.83999999999946</c:v>
                </c:pt>
                <c:pt idx="24155">
                  <c:v>800</c:v>
                </c:pt>
                <c:pt idx="24156">
                  <c:v>779.52</c:v>
                </c:pt>
                <c:pt idx="24157">
                  <c:v>738.56</c:v>
                </c:pt>
                <c:pt idx="24158">
                  <c:v>717.43999999999949</c:v>
                </c:pt>
                <c:pt idx="24159">
                  <c:v>697.6</c:v>
                </c:pt>
                <c:pt idx="24160">
                  <c:v>677.76</c:v>
                </c:pt>
                <c:pt idx="24161">
                  <c:v>657.92</c:v>
                </c:pt>
                <c:pt idx="24162">
                  <c:v>627.83999999999946</c:v>
                </c:pt>
                <c:pt idx="24163">
                  <c:v>617.91999999999996</c:v>
                </c:pt>
                <c:pt idx="24164">
                  <c:v>608</c:v>
                </c:pt>
                <c:pt idx="24165">
                  <c:v>597.76</c:v>
                </c:pt>
                <c:pt idx="24166">
                  <c:v>587.83999999999946</c:v>
                </c:pt>
                <c:pt idx="24167">
                  <c:v>568</c:v>
                </c:pt>
                <c:pt idx="24168">
                  <c:v>568</c:v>
                </c:pt>
                <c:pt idx="24169">
                  <c:v>549.76</c:v>
                </c:pt>
                <c:pt idx="24170">
                  <c:v>539.83999999999946</c:v>
                </c:pt>
                <c:pt idx="24171">
                  <c:v>529.91999999999996</c:v>
                </c:pt>
                <c:pt idx="24172">
                  <c:v>526.72</c:v>
                </c:pt>
                <c:pt idx="24173">
                  <c:v>516.79999999999995</c:v>
                </c:pt>
                <c:pt idx="24174">
                  <c:v>516.79999999999995</c:v>
                </c:pt>
                <c:pt idx="24175">
                  <c:v>506.88</c:v>
                </c:pt>
                <c:pt idx="24176">
                  <c:v>498.88</c:v>
                </c:pt>
                <c:pt idx="24177">
                  <c:v>498.88</c:v>
                </c:pt>
                <c:pt idx="24178">
                  <c:v>490.88</c:v>
                </c:pt>
                <c:pt idx="24179">
                  <c:v>484.8</c:v>
                </c:pt>
                <c:pt idx="24180">
                  <c:v>484.8</c:v>
                </c:pt>
                <c:pt idx="24181">
                  <c:v>478.71999999999969</c:v>
                </c:pt>
                <c:pt idx="24182">
                  <c:v>468.8</c:v>
                </c:pt>
                <c:pt idx="24183">
                  <c:v>468.8</c:v>
                </c:pt>
                <c:pt idx="24184">
                  <c:v>466.88</c:v>
                </c:pt>
                <c:pt idx="24185">
                  <c:v>464.96</c:v>
                </c:pt>
                <c:pt idx="24186">
                  <c:v>464.96</c:v>
                </c:pt>
                <c:pt idx="24187">
                  <c:v>458.88</c:v>
                </c:pt>
                <c:pt idx="24188">
                  <c:v>453.76</c:v>
                </c:pt>
                <c:pt idx="24189">
                  <c:v>453.76</c:v>
                </c:pt>
                <c:pt idx="24190">
                  <c:v>449.91999999999962</c:v>
                </c:pt>
                <c:pt idx="24191">
                  <c:v>448.96</c:v>
                </c:pt>
                <c:pt idx="24192">
                  <c:v>448.96</c:v>
                </c:pt>
                <c:pt idx="24193">
                  <c:v>448.96</c:v>
                </c:pt>
                <c:pt idx="24194">
                  <c:v>445.76</c:v>
                </c:pt>
                <c:pt idx="24195">
                  <c:v>445.76</c:v>
                </c:pt>
                <c:pt idx="24196">
                  <c:v>446.71999999999969</c:v>
                </c:pt>
                <c:pt idx="24197">
                  <c:v>445.76</c:v>
                </c:pt>
                <c:pt idx="24198">
                  <c:v>445.76</c:v>
                </c:pt>
                <c:pt idx="24199">
                  <c:v>442.88</c:v>
                </c:pt>
                <c:pt idx="24200">
                  <c:v>444.8</c:v>
                </c:pt>
                <c:pt idx="24201">
                  <c:v>444.8</c:v>
                </c:pt>
                <c:pt idx="24202">
                  <c:v>445.76</c:v>
                </c:pt>
                <c:pt idx="24203">
                  <c:v>444.8</c:v>
                </c:pt>
                <c:pt idx="24204">
                  <c:v>444.8</c:v>
                </c:pt>
                <c:pt idx="24205">
                  <c:v>446.71999999999969</c:v>
                </c:pt>
                <c:pt idx="24206">
                  <c:v>448</c:v>
                </c:pt>
                <c:pt idx="24207">
                  <c:v>448</c:v>
                </c:pt>
                <c:pt idx="24208">
                  <c:v>449.91999999999962</c:v>
                </c:pt>
                <c:pt idx="24209">
                  <c:v>449.91999999999962</c:v>
                </c:pt>
                <c:pt idx="24210">
                  <c:v>449.91999999999962</c:v>
                </c:pt>
                <c:pt idx="24211">
                  <c:v>451.84000000000032</c:v>
                </c:pt>
                <c:pt idx="24212">
                  <c:v>450.88</c:v>
                </c:pt>
                <c:pt idx="24213">
                  <c:v>450.88</c:v>
                </c:pt>
                <c:pt idx="24214">
                  <c:v>453.76</c:v>
                </c:pt>
                <c:pt idx="24215">
                  <c:v>454.71999999999969</c:v>
                </c:pt>
                <c:pt idx="24216">
                  <c:v>454.71999999999969</c:v>
                </c:pt>
                <c:pt idx="24217">
                  <c:v>456</c:v>
                </c:pt>
                <c:pt idx="24218">
                  <c:v>467.84000000000032</c:v>
                </c:pt>
                <c:pt idx="24219">
                  <c:v>477.76</c:v>
                </c:pt>
                <c:pt idx="24220">
                  <c:v>469.76</c:v>
                </c:pt>
                <c:pt idx="24221">
                  <c:v>469.76</c:v>
                </c:pt>
                <c:pt idx="24222">
                  <c:v>470.71999999999969</c:v>
                </c:pt>
                <c:pt idx="24223">
                  <c:v>474.88</c:v>
                </c:pt>
                <c:pt idx="24224">
                  <c:v>474.88</c:v>
                </c:pt>
                <c:pt idx="24225">
                  <c:v>480</c:v>
                </c:pt>
                <c:pt idx="24226">
                  <c:v>481.91999999999962</c:v>
                </c:pt>
                <c:pt idx="24227">
                  <c:v>481.91999999999962</c:v>
                </c:pt>
                <c:pt idx="24228">
                  <c:v>499.84000000000032</c:v>
                </c:pt>
                <c:pt idx="24229">
                  <c:v>499.84000000000032</c:v>
                </c:pt>
                <c:pt idx="24230">
                  <c:v>514.88</c:v>
                </c:pt>
                <c:pt idx="24231">
                  <c:v>514.88</c:v>
                </c:pt>
                <c:pt idx="24232">
                  <c:v>530.88</c:v>
                </c:pt>
                <c:pt idx="24233">
                  <c:v>530.88</c:v>
                </c:pt>
                <c:pt idx="24234">
                  <c:v>618.88</c:v>
                </c:pt>
                <c:pt idx="24235">
                  <c:v>752.64</c:v>
                </c:pt>
                <c:pt idx="24236">
                  <c:v>843.52</c:v>
                </c:pt>
                <c:pt idx="24237">
                  <c:v>913.92</c:v>
                </c:pt>
                <c:pt idx="24238">
                  <c:v>1015.6800000000005</c:v>
                </c:pt>
                <c:pt idx="24239">
                  <c:v>1106.56</c:v>
                </c:pt>
                <c:pt idx="24240">
                  <c:v>1158.4000000000001</c:v>
                </c:pt>
                <c:pt idx="24241">
                  <c:v>1208.96</c:v>
                </c:pt>
                <c:pt idx="24242">
                  <c:v>1269.76</c:v>
                </c:pt>
                <c:pt idx="24243">
                  <c:v>1299.8399999999999</c:v>
                </c:pt>
                <c:pt idx="24244">
                  <c:v>1304.96</c:v>
                </c:pt>
                <c:pt idx="24245">
                  <c:v>1212.8</c:v>
                </c:pt>
                <c:pt idx="24246">
                  <c:v>1106.56</c:v>
                </c:pt>
                <c:pt idx="24247">
                  <c:v>1024</c:v>
                </c:pt>
                <c:pt idx="24248">
                  <c:v>1022.72</c:v>
                </c:pt>
                <c:pt idx="24249">
                  <c:v>992.64</c:v>
                </c:pt>
                <c:pt idx="24250">
                  <c:v>1012.48</c:v>
                </c:pt>
                <c:pt idx="24251">
                  <c:v>1035.52</c:v>
                </c:pt>
                <c:pt idx="24252">
                  <c:v>1075.8399999999999</c:v>
                </c:pt>
                <c:pt idx="24253">
                  <c:v>1105.92</c:v>
                </c:pt>
                <c:pt idx="24254">
                  <c:v>1115.52</c:v>
                </c:pt>
                <c:pt idx="24255">
                  <c:v>1020.8</c:v>
                </c:pt>
                <c:pt idx="24256">
                  <c:v>978.56</c:v>
                </c:pt>
                <c:pt idx="24257">
                  <c:v>999.68000000000052</c:v>
                </c:pt>
                <c:pt idx="24258">
                  <c:v>945.92</c:v>
                </c:pt>
                <c:pt idx="24259">
                  <c:v>947.83999999999946</c:v>
                </c:pt>
                <c:pt idx="24260">
                  <c:v>905.6</c:v>
                </c:pt>
                <c:pt idx="24261">
                  <c:v>864</c:v>
                </c:pt>
                <c:pt idx="24262">
                  <c:v>883.83999999999946</c:v>
                </c:pt>
                <c:pt idx="24263">
                  <c:v>862.72</c:v>
                </c:pt>
                <c:pt idx="24264">
                  <c:v>832.64</c:v>
                </c:pt>
                <c:pt idx="24265">
                  <c:v>904.95999999999947</c:v>
                </c:pt>
                <c:pt idx="24266">
                  <c:v>935.68000000000052</c:v>
                </c:pt>
                <c:pt idx="24267">
                  <c:v>944.64</c:v>
                </c:pt>
                <c:pt idx="24268">
                  <c:v>944</c:v>
                </c:pt>
                <c:pt idx="24269">
                  <c:v>1027.8399999999999</c:v>
                </c:pt>
                <c:pt idx="24270">
                  <c:v>1100.8</c:v>
                </c:pt>
                <c:pt idx="24271">
                  <c:v>912.64</c:v>
                </c:pt>
                <c:pt idx="24272">
                  <c:v>781.43999999999949</c:v>
                </c:pt>
                <c:pt idx="24273">
                  <c:v>781.43999999999949</c:v>
                </c:pt>
                <c:pt idx="24274">
                  <c:v>777.6</c:v>
                </c:pt>
                <c:pt idx="24275">
                  <c:v>777.6</c:v>
                </c:pt>
                <c:pt idx="24276">
                  <c:v>768</c:v>
                </c:pt>
                <c:pt idx="24277">
                  <c:v>757.76</c:v>
                </c:pt>
                <c:pt idx="24278">
                  <c:v>747.52</c:v>
                </c:pt>
                <c:pt idx="24279">
                  <c:v>747.52</c:v>
                </c:pt>
                <c:pt idx="24280">
                  <c:v>737.92</c:v>
                </c:pt>
                <c:pt idx="24281">
                  <c:v>727.68000000000052</c:v>
                </c:pt>
                <c:pt idx="24282">
                  <c:v>721.92</c:v>
                </c:pt>
                <c:pt idx="24283">
                  <c:v>721.92</c:v>
                </c:pt>
                <c:pt idx="24284">
                  <c:v>846.72</c:v>
                </c:pt>
                <c:pt idx="24285">
                  <c:v>928.64</c:v>
                </c:pt>
                <c:pt idx="24286">
                  <c:v>998.4</c:v>
                </c:pt>
                <c:pt idx="24287">
                  <c:v>1060.48</c:v>
                </c:pt>
                <c:pt idx="24288">
                  <c:v>1110.4000000000001</c:v>
                </c:pt>
                <c:pt idx="24289">
                  <c:v>1090.56</c:v>
                </c:pt>
                <c:pt idx="24290">
                  <c:v>1049.5999999999999</c:v>
                </c:pt>
                <c:pt idx="24291">
                  <c:v>987.52</c:v>
                </c:pt>
                <c:pt idx="24292">
                  <c:v>1008</c:v>
                </c:pt>
                <c:pt idx="24293">
                  <c:v>966.4</c:v>
                </c:pt>
                <c:pt idx="24294">
                  <c:v>965.76</c:v>
                </c:pt>
                <c:pt idx="24295">
                  <c:v>945.92</c:v>
                </c:pt>
                <c:pt idx="24296">
                  <c:v>935.68000000000052</c:v>
                </c:pt>
                <c:pt idx="24297">
                  <c:v>915.83999999999946</c:v>
                </c:pt>
                <c:pt idx="24298">
                  <c:v>905.6</c:v>
                </c:pt>
                <c:pt idx="24299">
                  <c:v>896</c:v>
                </c:pt>
                <c:pt idx="24300">
                  <c:v>855.68000000000052</c:v>
                </c:pt>
                <c:pt idx="24301">
                  <c:v>835.83999999999946</c:v>
                </c:pt>
                <c:pt idx="24302">
                  <c:v>805.76</c:v>
                </c:pt>
                <c:pt idx="24303">
                  <c:v>795.52</c:v>
                </c:pt>
                <c:pt idx="24304">
                  <c:v>775.68000000000052</c:v>
                </c:pt>
                <c:pt idx="24305">
                  <c:v>755.83999999999946</c:v>
                </c:pt>
                <c:pt idx="24306">
                  <c:v>745.6</c:v>
                </c:pt>
                <c:pt idx="24307">
                  <c:v>721.92</c:v>
                </c:pt>
                <c:pt idx="24308">
                  <c:v>721.92</c:v>
                </c:pt>
                <c:pt idx="24309">
                  <c:v>689.92</c:v>
                </c:pt>
                <c:pt idx="24310">
                  <c:v>679.68000000000052</c:v>
                </c:pt>
                <c:pt idx="24311">
                  <c:v>679.68000000000052</c:v>
                </c:pt>
                <c:pt idx="24312">
                  <c:v>659.83999999999946</c:v>
                </c:pt>
                <c:pt idx="24313">
                  <c:v>649.91999999999996</c:v>
                </c:pt>
                <c:pt idx="24314">
                  <c:v>649.91999999999996</c:v>
                </c:pt>
                <c:pt idx="24315">
                  <c:v>640</c:v>
                </c:pt>
                <c:pt idx="24316">
                  <c:v>632.95999999999947</c:v>
                </c:pt>
                <c:pt idx="24317">
                  <c:v>632.95999999999947</c:v>
                </c:pt>
                <c:pt idx="24318">
                  <c:v>627.83999999999946</c:v>
                </c:pt>
                <c:pt idx="24319">
                  <c:v>608</c:v>
                </c:pt>
                <c:pt idx="24320">
                  <c:v>608</c:v>
                </c:pt>
                <c:pt idx="24321">
                  <c:v>600.95999999999947</c:v>
                </c:pt>
                <c:pt idx="24322">
                  <c:v>590.72</c:v>
                </c:pt>
                <c:pt idx="24323">
                  <c:v>580.79999999999995</c:v>
                </c:pt>
                <c:pt idx="24324">
                  <c:v>580.79999999999995</c:v>
                </c:pt>
                <c:pt idx="24325">
                  <c:v>570.88</c:v>
                </c:pt>
                <c:pt idx="24326">
                  <c:v>561.91999999999996</c:v>
                </c:pt>
                <c:pt idx="24327">
                  <c:v>561.91999999999996</c:v>
                </c:pt>
                <c:pt idx="24328">
                  <c:v>552</c:v>
                </c:pt>
                <c:pt idx="24329">
                  <c:v>546.88</c:v>
                </c:pt>
                <c:pt idx="24330">
                  <c:v>546.88</c:v>
                </c:pt>
                <c:pt idx="24331">
                  <c:v>538.88</c:v>
                </c:pt>
                <c:pt idx="24332">
                  <c:v>532.79999999999995</c:v>
                </c:pt>
                <c:pt idx="24333">
                  <c:v>532.79999999999995</c:v>
                </c:pt>
                <c:pt idx="24334">
                  <c:v>528.95999999999947</c:v>
                </c:pt>
                <c:pt idx="24335">
                  <c:v>521.91999999999996</c:v>
                </c:pt>
                <c:pt idx="24336">
                  <c:v>521.91999999999996</c:v>
                </c:pt>
                <c:pt idx="24337">
                  <c:v>517.76</c:v>
                </c:pt>
                <c:pt idx="24338">
                  <c:v>512</c:v>
                </c:pt>
                <c:pt idx="24339">
                  <c:v>512</c:v>
                </c:pt>
                <c:pt idx="24340">
                  <c:v>506.88</c:v>
                </c:pt>
                <c:pt idx="24341">
                  <c:v>502.71999999999969</c:v>
                </c:pt>
                <c:pt idx="24342">
                  <c:v>502.71999999999969</c:v>
                </c:pt>
                <c:pt idx="24343">
                  <c:v>497.91999999999962</c:v>
                </c:pt>
                <c:pt idx="24344">
                  <c:v>496.96</c:v>
                </c:pt>
                <c:pt idx="24345">
                  <c:v>496.96</c:v>
                </c:pt>
                <c:pt idx="24346">
                  <c:v>496.96</c:v>
                </c:pt>
                <c:pt idx="24347">
                  <c:v>494.71999999999969</c:v>
                </c:pt>
                <c:pt idx="24348">
                  <c:v>494.71999999999969</c:v>
                </c:pt>
                <c:pt idx="24349">
                  <c:v>493.76</c:v>
                </c:pt>
                <c:pt idx="24350">
                  <c:v>492.8</c:v>
                </c:pt>
                <c:pt idx="24351">
                  <c:v>492.8</c:v>
                </c:pt>
                <c:pt idx="24352">
                  <c:v>496</c:v>
                </c:pt>
                <c:pt idx="24353">
                  <c:v>494.71999999999969</c:v>
                </c:pt>
                <c:pt idx="24354">
                  <c:v>494.71999999999969</c:v>
                </c:pt>
                <c:pt idx="24355">
                  <c:v>493.76</c:v>
                </c:pt>
                <c:pt idx="24356">
                  <c:v>491.84000000000032</c:v>
                </c:pt>
                <c:pt idx="24357">
                  <c:v>491.84000000000032</c:v>
                </c:pt>
                <c:pt idx="24358">
                  <c:v>491.84000000000032</c:v>
                </c:pt>
                <c:pt idx="24359">
                  <c:v>491.84000000000032</c:v>
                </c:pt>
                <c:pt idx="24360">
                  <c:v>491.84000000000032</c:v>
                </c:pt>
                <c:pt idx="24361">
                  <c:v>491.84000000000032</c:v>
                </c:pt>
                <c:pt idx="24362">
                  <c:v>490.88</c:v>
                </c:pt>
                <c:pt idx="24363">
                  <c:v>490.88</c:v>
                </c:pt>
                <c:pt idx="24364">
                  <c:v>534.72</c:v>
                </c:pt>
                <c:pt idx="24365">
                  <c:v>524.79999999999995</c:v>
                </c:pt>
                <c:pt idx="24366">
                  <c:v>514.88</c:v>
                </c:pt>
                <c:pt idx="24367">
                  <c:v>516.79999999999995</c:v>
                </c:pt>
                <c:pt idx="24368">
                  <c:v>516.79999999999995</c:v>
                </c:pt>
                <c:pt idx="24369">
                  <c:v>520</c:v>
                </c:pt>
                <c:pt idx="24370">
                  <c:v>526.72</c:v>
                </c:pt>
                <c:pt idx="24371">
                  <c:v>580.79999999999995</c:v>
                </c:pt>
                <c:pt idx="24372">
                  <c:v>600.95999999999947</c:v>
                </c:pt>
                <c:pt idx="24373">
                  <c:v>650.88</c:v>
                </c:pt>
                <c:pt idx="24374">
                  <c:v>811.52</c:v>
                </c:pt>
                <c:pt idx="24375">
                  <c:v>873.6</c:v>
                </c:pt>
                <c:pt idx="24376">
                  <c:v>904.95999999999947</c:v>
                </c:pt>
                <c:pt idx="24377">
                  <c:v>964.48</c:v>
                </c:pt>
                <c:pt idx="24378">
                  <c:v>1004.8</c:v>
                </c:pt>
                <c:pt idx="24379">
                  <c:v>1067.52</c:v>
                </c:pt>
                <c:pt idx="24380">
                  <c:v>1138.56</c:v>
                </c:pt>
                <c:pt idx="24381">
                  <c:v>1189.76</c:v>
                </c:pt>
                <c:pt idx="24382">
                  <c:v>1037.44</c:v>
                </c:pt>
                <c:pt idx="24383">
                  <c:v>858.88</c:v>
                </c:pt>
                <c:pt idx="24384">
                  <c:v>970.88</c:v>
                </c:pt>
                <c:pt idx="24385">
                  <c:v>1032.96</c:v>
                </c:pt>
                <c:pt idx="24386">
                  <c:v>1057.92</c:v>
                </c:pt>
                <c:pt idx="24387">
                  <c:v>1192.96</c:v>
                </c:pt>
                <c:pt idx="24388">
                  <c:v>1264</c:v>
                </c:pt>
                <c:pt idx="24389">
                  <c:v>1323.52</c:v>
                </c:pt>
                <c:pt idx="24390">
                  <c:v>1352.96</c:v>
                </c:pt>
                <c:pt idx="24391">
                  <c:v>1425.92</c:v>
                </c:pt>
                <c:pt idx="24392">
                  <c:v>1457.92</c:v>
                </c:pt>
                <c:pt idx="24393">
                  <c:v>1406.72</c:v>
                </c:pt>
                <c:pt idx="24394">
                  <c:v>1365.76</c:v>
                </c:pt>
                <c:pt idx="24395">
                  <c:v>1345.28</c:v>
                </c:pt>
                <c:pt idx="24396">
                  <c:v>1296</c:v>
                </c:pt>
                <c:pt idx="24397">
                  <c:v>1245.44</c:v>
                </c:pt>
                <c:pt idx="24398">
                  <c:v>1194.8799999999999</c:v>
                </c:pt>
                <c:pt idx="24399">
                  <c:v>1174.4000000000001</c:v>
                </c:pt>
                <c:pt idx="24400">
                  <c:v>1124.48</c:v>
                </c:pt>
                <c:pt idx="24401">
                  <c:v>1104.6399999999999</c:v>
                </c:pt>
                <c:pt idx="24402">
                  <c:v>1084.8</c:v>
                </c:pt>
                <c:pt idx="24403">
                  <c:v>1054.72</c:v>
                </c:pt>
                <c:pt idx="24404">
                  <c:v>1024.6399999999999</c:v>
                </c:pt>
                <c:pt idx="24405">
                  <c:v>1004.8</c:v>
                </c:pt>
                <c:pt idx="24406">
                  <c:v>1088.6399999999999</c:v>
                </c:pt>
                <c:pt idx="24407">
                  <c:v>1140.48</c:v>
                </c:pt>
                <c:pt idx="24408">
                  <c:v>1260.8</c:v>
                </c:pt>
                <c:pt idx="24409">
                  <c:v>1286.4000000000001</c:v>
                </c:pt>
                <c:pt idx="24410">
                  <c:v>1409.28</c:v>
                </c:pt>
                <c:pt idx="24411">
                  <c:v>1347.84</c:v>
                </c:pt>
                <c:pt idx="24412">
                  <c:v>1413.12</c:v>
                </c:pt>
                <c:pt idx="24413">
                  <c:v>1666.56</c:v>
                </c:pt>
                <c:pt idx="24414">
                  <c:v>1237.76</c:v>
                </c:pt>
                <c:pt idx="24415">
                  <c:v>1142.4000000000001</c:v>
                </c:pt>
                <c:pt idx="24416">
                  <c:v>1102.72</c:v>
                </c:pt>
                <c:pt idx="24417">
                  <c:v>1051.52</c:v>
                </c:pt>
                <c:pt idx="24418">
                  <c:v>1011.8399999999992</c:v>
                </c:pt>
                <c:pt idx="24419">
                  <c:v>992</c:v>
                </c:pt>
                <c:pt idx="24420">
                  <c:v>971.52</c:v>
                </c:pt>
                <c:pt idx="24421">
                  <c:v>951.68000000000052</c:v>
                </c:pt>
                <c:pt idx="24422">
                  <c:v>910.72</c:v>
                </c:pt>
                <c:pt idx="24423">
                  <c:v>890.88</c:v>
                </c:pt>
                <c:pt idx="24424">
                  <c:v>859.52</c:v>
                </c:pt>
                <c:pt idx="24425">
                  <c:v>839.68000000000052</c:v>
                </c:pt>
                <c:pt idx="24426">
                  <c:v>819.83999999999946</c:v>
                </c:pt>
                <c:pt idx="24427">
                  <c:v>789.76</c:v>
                </c:pt>
                <c:pt idx="24428">
                  <c:v>779.52</c:v>
                </c:pt>
                <c:pt idx="24429">
                  <c:v>769.92</c:v>
                </c:pt>
                <c:pt idx="24430">
                  <c:v>759.68000000000052</c:v>
                </c:pt>
                <c:pt idx="24431">
                  <c:v>739.83999999999946</c:v>
                </c:pt>
                <c:pt idx="24432">
                  <c:v>729.6</c:v>
                </c:pt>
                <c:pt idx="24433">
                  <c:v>720</c:v>
                </c:pt>
                <c:pt idx="24434">
                  <c:v>720</c:v>
                </c:pt>
                <c:pt idx="24435">
                  <c:v>709.76</c:v>
                </c:pt>
                <c:pt idx="24436">
                  <c:v>702.72</c:v>
                </c:pt>
                <c:pt idx="24437">
                  <c:v>692.48</c:v>
                </c:pt>
                <c:pt idx="24438">
                  <c:v>682.88</c:v>
                </c:pt>
                <c:pt idx="24439">
                  <c:v>672.64</c:v>
                </c:pt>
                <c:pt idx="24440">
                  <c:v>672.64</c:v>
                </c:pt>
                <c:pt idx="24441">
                  <c:v>664.95999999999947</c:v>
                </c:pt>
                <c:pt idx="24442">
                  <c:v>654.72</c:v>
                </c:pt>
                <c:pt idx="24443">
                  <c:v>645.76</c:v>
                </c:pt>
                <c:pt idx="24444">
                  <c:v>635.83999999999946</c:v>
                </c:pt>
                <c:pt idx="24445">
                  <c:v>625.91999999999996</c:v>
                </c:pt>
                <c:pt idx="24446">
                  <c:v>625.91999999999996</c:v>
                </c:pt>
                <c:pt idx="24447">
                  <c:v>605.76</c:v>
                </c:pt>
                <c:pt idx="24448">
                  <c:v>605.76</c:v>
                </c:pt>
                <c:pt idx="24449">
                  <c:v>595.83999999999946</c:v>
                </c:pt>
                <c:pt idx="24450">
                  <c:v>585.91999999999996</c:v>
                </c:pt>
                <c:pt idx="24451">
                  <c:v>576</c:v>
                </c:pt>
                <c:pt idx="24452">
                  <c:v>576</c:v>
                </c:pt>
                <c:pt idx="24453">
                  <c:v>568</c:v>
                </c:pt>
                <c:pt idx="24454">
                  <c:v>557.76</c:v>
                </c:pt>
                <c:pt idx="24455">
                  <c:v>547.83999999999946</c:v>
                </c:pt>
                <c:pt idx="24456">
                  <c:v>547.83999999999946</c:v>
                </c:pt>
                <c:pt idx="24457">
                  <c:v>541.76</c:v>
                </c:pt>
                <c:pt idx="24458">
                  <c:v>531.83999999999946</c:v>
                </c:pt>
                <c:pt idx="24459">
                  <c:v>531.83999999999946</c:v>
                </c:pt>
                <c:pt idx="24460">
                  <c:v>526.72</c:v>
                </c:pt>
                <c:pt idx="24461">
                  <c:v>520</c:v>
                </c:pt>
                <c:pt idx="24462">
                  <c:v>520</c:v>
                </c:pt>
                <c:pt idx="24463">
                  <c:v>513.91999999999996</c:v>
                </c:pt>
                <c:pt idx="24464">
                  <c:v>505.91999999999962</c:v>
                </c:pt>
                <c:pt idx="24465">
                  <c:v>505.91999999999962</c:v>
                </c:pt>
                <c:pt idx="24466">
                  <c:v>500.8</c:v>
                </c:pt>
                <c:pt idx="24467">
                  <c:v>496</c:v>
                </c:pt>
                <c:pt idx="24468">
                  <c:v>496</c:v>
                </c:pt>
                <c:pt idx="24469">
                  <c:v>490.88</c:v>
                </c:pt>
                <c:pt idx="24470">
                  <c:v>485.76</c:v>
                </c:pt>
                <c:pt idx="24471">
                  <c:v>485.76</c:v>
                </c:pt>
                <c:pt idx="24472">
                  <c:v>481.91999999999962</c:v>
                </c:pt>
                <c:pt idx="24473">
                  <c:v>476.8</c:v>
                </c:pt>
                <c:pt idx="24474">
                  <c:v>476.8</c:v>
                </c:pt>
                <c:pt idx="24475">
                  <c:v>473.91999999999962</c:v>
                </c:pt>
                <c:pt idx="24476">
                  <c:v>467.84000000000032</c:v>
                </c:pt>
                <c:pt idx="24477">
                  <c:v>467.84000000000032</c:v>
                </c:pt>
                <c:pt idx="24478">
                  <c:v>464.96</c:v>
                </c:pt>
                <c:pt idx="24479">
                  <c:v>460.8</c:v>
                </c:pt>
                <c:pt idx="24480">
                  <c:v>460.8</c:v>
                </c:pt>
                <c:pt idx="24481">
                  <c:v>458.88</c:v>
                </c:pt>
                <c:pt idx="24482">
                  <c:v>456</c:v>
                </c:pt>
                <c:pt idx="24483">
                  <c:v>456</c:v>
                </c:pt>
                <c:pt idx="24484">
                  <c:v>456</c:v>
                </c:pt>
                <c:pt idx="24485">
                  <c:v>454.71999999999969</c:v>
                </c:pt>
                <c:pt idx="24486">
                  <c:v>454.71999999999969</c:v>
                </c:pt>
                <c:pt idx="24487">
                  <c:v>453.76</c:v>
                </c:pt>
                <c:pt idx="24488">
                  <c:v>450.88</c:v>
                </c:pt>
                <c:pt idx="24489">
                  <c:v>450.88</c:v>
                </c:pt>
                <c:pt idx="24490">
                  <c:v>450.88</c:v>
                </c:pt>
                <c:pt idx="24491">
                  <c:v>448</c:v>
                </c:pt>
                <c:pt idx="24492">
                  <c:v>448</c:v>
                </c:pt>
                <c:pt idx="24493">
                  <c:v>446.71999999999969</c:v>
                </c:pt>
                <c:pt idx="24494">
                  <c:v>444.8</c:v>
                </c:pt>
                <c:pt idx="24495">
                  <c:v>444.8</c:v>
                </c:pt>
                <c:pt idx="24496">
                  <c:v>444.8</c:v>
                </c:pt>
                <c:pt idx="24497">
                  <c:v>443.84000000000032</c:v>
                </c:pt>
                <c:pt idx="24498">
                  <c:v>443.84000000000032</c:v>
                </c:pt>
                <c:pt idx="24499">
                  <c:v>441.91999999999962</c:v>
                </c:pt>
                <c:pt idx="24500">
                  <c:v>442.88</c:v>
                </c:pt>
                <c:pt idx="24501">
                  <c:v>442.88</c:v>
                </c:pt>
                <c:pt idx="24502">
                  <c:v>441.91999999999962</c:v>
                </c:pt>
                <c:pt idx="24503">
                  <c:v>443.84000000000032</c:v>
                </c:pt>
                <c:pt idx="24504">
                  <c:v>443.84000000000032</c:v>
                </c:pt>
                <c:pt idx="24505">
                  <c:v>442.88</c:v>
                </c:pt>
                <c:pt idx="24506">
                  <c:v>445.76</c:v>
                </c:pt>
                <c:pt idx="24507">
                  <c:v>445.76</c:v>
                </c:pt>
                <c:pt idx="24508">
                  <c:v>467.84000000000032</c:v>
                </c:pt>
                <c:pt idx="24509">
                  <c:v>467.84000000000032</c:v>
                </c:pt>
                <c:pt idx="24510">
                  <c:v>464</c:v>
                </c:pt>
                <c:pt idx="24511">
                  <c:v>466.88</c:v>
                </c:pt>
                <c:pt idx="24512">
                  <c:v>466.88</c:v>
                </c:pt>
                <c:pt idx="24513">
                  <c:v>468.8</c:v>
                </c:pt>
                <c:pt idx="24514">
                  <c:v>469.76</c:v>
                </c:pt>
                <c:pt idx="24515">
                  <c:v>514.88</c:v>
                </c:pt>
                <c:pt idx="24516">
                  <c:v>701.43999999999949</c:v>
                </c:pt>
                <c:pt idx="24517">
                  <c:v>876.8</c:v>
                </c:pt>
                <c:pt idx="24518">
                  <c:v>999.68000000000052</c:v>
                </c:pt>
                <c:pt idx="24519">
                  <c:v>1113.5999999999999</c:v>
                </c:pt>
                <c:pt idx="24520">
                  <c:v>1168.6399999999999</c:v>
                </c:pt>
                <c:pt idx="24521">
                  <c:v>1264.6399999999999</c:v>
                </c:pt>
                <c:pt idx="24522">
                  <c:v>1303.6799999999998</c:v>
                </c:pt>
                <c:pt idx="24523">
                  <c:v>1324.8</c:v>
                </c:pt>
                <c:pt idx="24524">
                  <c:v>1335.04</c:v>
                </c:pt>
                <c:pt idx="24525">
                  <c:v>1363.2</c:v>
                </c:pt>
                <c:pt idx="24526">
                  <c:v>1072.6399999999999</c:v>
                </c:pt>
                <c:pt idx="24527">
                  <c:v>948.48</c:v>
                </c:pt>
                <c:pt idx="24528">
                  <c:v>1048.96</c:v>
                </c:pt>
                <c:pt idx="24529">
                  <c:v>1141.76</c:v>
                </c:pt>
                <c:pt idx="24530">
                  <c:v>1131.52</c:v>
                </c:pt>
                <c:pt idx="24531">
                  <c:v>1177.5999999999999</c:v>
                </c:pt>
                <c:pt idx="24532">
                  <c:v>1221.76</c:v>
                </c:pt>
                <c:pt idx="24533">
                  <c:v>1296</c:v>
                </c:pt>
                <c:pt idx="24534">
                  <c:v>1411.84</c:v>
                </c:pt>
                <c:pt idx="24535">
                  <c:v>1445.12</c:v>
                </c:pt>
                <c:pt idx="24536">
                  <c:v>1318.4</c:v>
                </c:pt>
                <c:pt idx="24537">
                  <c:v>811.52</c:v>
                </c:pt>
                <c:pt idx="24538">
                  <c:v>874.88</c:v>
                </c:pt>
                <c:pt idx="24539">
                  <c:v>994.56</c:v>
                </c:pt>
                <c:pt idx="24540">
                  <c:v>1065.5999999999999</c:v>
                </c:pt>
                <c:pt idx="24541">
                  <c:v>1128.96</c:v>
                </c:pt>
                <c:pt idx="24542">
                  <c:v>1145.5999999999999</c:v>
                </c:pt>
                <c:pt idx="24543">
                  <c:v>1175.6799999999998</c:v>
                </c:pt>
                <c:pt idx="24544">
                  <c:v>1195.52</c:v>
                </c:pt>
                <c:pt idx="24545">
                  <c:v>1331.2</c:v>
                </c:pt>
                <c:pt idx="24546">
                  <c:v>1360.6399999999999</c:v>
                </c:pt>
                <c:pt idx="24547">
                  <c:v>1028.48</c:v>
                </c:pt>
                <c:pt idx="24548">
                  <c:v>931.83999999999946</c:v>
                </c:pt>
                <c:pt idx="24549">
                  <c:v>810.88</c:v>
                </c:pt>
                <c:pt idx="24550">
                  <c:v>861.43999999999949</c:v>
                </c:pt>
                <c:pt idx="24551">
                  <c:v>913.92</c:v>
                </c:pt>
                <c:pt idx="24552">
                  <c:v>946.56</c:v>
                </c:pt>
                <c:pt idx="24553">
                  <c:v>986.88</c:v>
                </c:pt>
                <c:pt idx="24554">
                  <c:v>1028.48</c:v>
                </c:pt>
                <c:pt idx="24555">
                  <c:v>1048.96</c:v>
                </c:pt>
                <c:pt idx="24556">
                  <c:v>825.6</c:v>
                </c:pt>
                <c:pt idx="24557">
                  <c:v>755.83999999999946</c:v>
                </c:pt>
                <c:pt idx="24558">
                  <c:v>711.68000000000052</c:v>
                </c:pt>
                <c:pt idx="24559">
                  <c:v>803.83999999999946</c:v>
                </c:pt>
                <c:pt idx="24560">
                  <c:v>951.68000000000052</c:v>
                </c:pt>
                <c:pt idx="24561">
                  <c:v>1053.44</c:v>
                </c:pt>
                <c:pt idx="24562">
                  <c:v>1115.52</c:v>
                </c:pt>
                <c:pt idx="24563">
                  <c:v>1156.48</c:v>
                </c:pt>
                <c:pt idx="24564">
                  <c:v>1166.72</c:v>
                </c:pt>
                <c:pt idx="24565">
                  <c:v>1196.8</c:v>
                </c:pt>
                <c:pt idx="24566">
                  <c:v>1162.8799999999999</c:v>
                </c:pt>
                <c:pt idx="24567">
                  <c:v>1152.6399999999999</c:v>
                </c:pt>
                <c:pt idx="24568">
                  <c:v>1105.92</c:v>
                </c:pt>
                <c:pt idx="24569">
                  <c:v>1043.8399999999999</c:v>
                </c:pt>
                <c:pt idx="24570">
                  <c:v>1104.6399999999999</c:v>
                </c:pt>
                <c:pt idx="24571">
                  <c:v>1136.6399999999999</c:v>
                </c:pt>
                <c:pt idx="24572">
                  <c:v>1217.92</c:v>
                </c:pt>
                <c:pt idx="24573">
                  <c:v>1308.8</c:v>
                </c:pt>
                <c:pt idx="24574">
                  <c:v>1292.8</c:v>
                </c:pt>
                <c:pt idx="24575">
                  <c:v>1293.44</c:v>
                </c:pt>
                <c:pt idx="24576">
                  <c:v>1241.5999999999999</c:v>
                </c:pt>
                <c:pt idx="24577">
                  <c:v>1131.52</c:v>
                </c:pt>
                <c:pt idx="24578">
                  <c:v>1019.52</c:v>
                </c:pt>
                <c:pt idx="24579">
                  <c:v>965.76</c:v>
                </c:pt>
                <c:pt idx="24580">
                  <c:v>965.76</c:v>
                </c:pt>
                <c:pt idx="24581">
                  <c:v>904.95999999999947</c:v>
                </c:pt>
                <c:pt idx="24582">
                  <c:v>864</c:v>
                </c:pt>
                <c:pt idx="24583">
                  <c:v>832</c:v>
                </c:pt>
                <c:pt idx="24584">
                  <c:v>810.88</c:v>
                </c:pt>
                <c:pt idx="24585">
                  <c:v>791.68000000000052</c:v>
                </c:pt>
                <c:pt idx="24586">
                  <c:v>780.8</c:v>
                </c:pt>
                <c:pt idx="24587">
                  <c:v>810.88</c:v>
                </c:pt>
                <c:pt idx="24588">
                  <c:v>800.64</c:v>
                </c:pt>
                <c:pt idx="24589">
                  <c:v>780.8</c:v>
                </c:pt>
                <c:pt idx="24590">
                  <c:v>780.8</c:v>
                </c:pt>
                <c:pt idx="24591">
                  <c:v>760.95999999999947</c:v>
                </c:pt>
                <c:pt idx="24592">
                  <c:v>760.95999999999947</c:v>
                </c:pt>
                <c:pt idx="24593">
                  <c:v>741.76</c:v>
                </c:pt>
                <c:pt idx="24594">
                  <c:v>731.52</c:v>
                </c:pt>
                <c:pt idx="24595">
                  <c:v>721.92</c:v>
                </c:pt>
                <c:pt idx="24596">
                  <c:v>711.68000000000052</c:v>
                </c:pt>
                <c:pt idx="24597">
                  <c:v>701.43999999999949</c:v>
                </c:pt>
                <c:pt idx="24598">
                  <c:v>681.6</c:v>
                </c:pt>
                <c:pt idx="24599">
                  <c:v>672</c:v>
                </c:pt>
                <c:pt idx="24600">
                  <c:v>661.76</c:v>
                </c:pt>
                <c:pt idx="24601">
                  <c:v>661.76</c:v>
                </c:pt>
                <c:pt idx="24602">
                  <c:v>641.91999999999996</c:v>
                </c:pt>
                <c:pt idx="24603">
                  <c:v>632</c:v>
                </c:pt>
                <c:pt idx="24604">
                  <c:v>632</c:v>
                </c:pt>
                <c:pt idx="24605">
                  <c:v>621.76</c:v>
                </c:pt>
                <c:pt idx="24606">
                  <c:v>611.83999999999946</c:v>
                </c:pt>
                <c:pt idx="24607">
                  <c:v>601.91999999999996</c:v>
                </c:pt>
                <c:pt idx="24608">
                  <c:v>601.91999999999996</c:v>
                </c:pt>
                <c:pt idx="24609">
                  <c:v>592.95999999999947</c:v>
                </c:pt>
                <c:pt idx="24610">
                  <c:v>582.72</c:v>
                </c:pt>
                <c:pt idx="24611">
                  <c:v>572.79999999999995</c:v>
                </c:pt>
                <c:pt idx="24612">
                  <c:v>562.88</c:v>
                </c:pt>
                <c:pt idx="24613">
                  <c:v>557.76</c:v>
                </c:pt>
                <c:pt idx="24614">
                  <c:v>557.76</c:v>
                </c:pt>
                <c:pt idx="24615">
                  <c:v>549.76</c:v>
                </c:pt>
                <c:pt idx="24616">
                  <c:v>539.83999999999946</c:v>
                </c:pt>
                <c:pt idx="24617">
                  <c:v>529.91999999999996</c:v>
                </c:pt>
                <c:pt idx="24618">
                  <c:v>523.83999999999946</c:v>
                </c:pt>
                <c:pt idx="24619">
                  <c:v>523.83999999999946</c:v>
                </c:pt>
                <c:pt idx="24620">
                  <c:v>513.91999999999996</c:v>
                </c:pt>
                <c:pt idx="24621">
                  <c:v>507.84000000000032</c:v>
                </c:pt>
                <c:pt idx="24622">
                  <c:v>507.84000000000032</c:v>
                </c:pt>
                <c:pt idx="24623">
                  <c:v>504</c:v>
                </c:pt>
                <c:pt idx="24624">
                  <c:v>501.76</c:v>
                </c:pt>
                <c:pt idx="24625">
                  <c:v>501.76</c:v>
                </c:pt>
                <c:pt idx="24626">
                  <c:v>496</c:v>
                </c:pt>
                <c:pt idx="24627">
                  <c:v>493.76</c:v>
                </c:pt>
                <c:pt idx="24628">
                  <c:v>493.76</c:v>
                </c:pt>
                <c:pt idx="24629">
                  <c:v>489.91999999999962</c:v>
                </c:pt>
                <c:pt idx="24630">
                  <c:v>486.71999999999969</c:v>
                </c:pt>
                <c:pt idx="24631">
                  <c:v>486.71999999999969</c:v>
                </c:pt>
                <c:pt idx="24632">
                  <c:v>481.91999999999962</c:v>
                </c:pt>
                <c:pt idx="24633">
                  <c:v>476.8</c:v>
                </c:pt>
                <c:pt idx="24634">
                  <c:v>476.8</c:v>
                </c:pt>
                <c:pt idx="24635">
                  <c:v>472.96</c:v>
                </c:pt>
                <c:pt idx="24636">
                  <c:v>468.8</c:v>
                </c:pt>
                <c:pt idx="24637">
                  <c:v>468.8</c:v>
                </c:pt>
                <c:pt idx="24638">
                  <c:v>465.91999999999962</c:v>
                </c:pt>
                <c:pt idx="24639">
                  <c:v>462.71999999999969</c:v>
                </c:pt>
                <c:pt idx="24640">
                  <c:v>462.71999999999969</c:v>
                </c:pt>
                <c:pt idx="24641">
                  <c:v>462.71999999999969</c:v>
                </c:pt>
                <c:pt idx="24642">
                  <c:v>460.8</c:v>
                </c:pt>
                <c:pt idx="24643">
                  <c:v>460.8</c:v>
                </c:pt>
                <c:pt idx="24644">
                  <c:v>457.91999999999962</c:v>
                </c:pt>
                <c:pt idx="24645">
                  <c:v>456.96</c:v>
                </c:pt>
                <c:pt idx="24646">
                  <c:v>456.96</c:v>
                </c:pt>
                <c:pt idx="24647">
                  <c:v>456</c:v>
                </c:pt>
                <c:pt idx="24648">
                  <c:v>457.91999999999962</c:v>
                </c:pt>
                <c:pt idx="24649">
                  <c:v>457.91999999999962</c:v>
                </c:pt>
                <c:pt idx="24650">
                  <c:v>456.96</c:v>
                </c:pt>
                <c:pt idx="24651">
                  <c:v>457.91999999999962</c:v>
                </c:pt>
                <c:pt idx="24652">
                  <c:v>457.91999999999962</c:v>
                </c:pt>
                <c:pt idx="24653">
                  <c:v>457.91999999999962</c:v>
                </c:pt>
                <c:pt idx="24654">
                  <c:v>468.8</c:v>
                </c:pt>
                <c:pt idx="24655">
                  <c:v>478.71999999999969</c:v>
                </c:pt>
                <c:pt idx="24656">
                  <c:v>488.96</c:v>
                </c:pt>
                <c:pt idx="24657">
                  <c:v>486.71999999999969</c:v>
                </c:pt>
                <c:pt idx="24658">
                  <c:v>486.71999999999969</c:v>
                </c:pt>
                <c:pt idx="24659">
                  <c:v>489.91999999999962</c:v>
                </c:pt>
                <c:pt idx="24660">
                  <c:v>491.84000000000032</c:v>
                </c:pt>
                <c:pt idx="24661">
                  <c:v>491.84000000000032</c:v>
                </c:pt>
                <c:pt idx="24662">
                  <c:v>496.96</c:v>
                </c:pt>
                <c:pt idx="24663">
                  <c:v>506.88</c:v>
                </c:pt>
                <c:pt idx="24664">
                  <c:v>506.88</c:v>
                </c:pt>
                <c:pt idx="24665">
                  <c:v>508.8</c:v>
                </c:pt>
                <c:pt idx="24666">
                  <c:v>512</c:v>
                </c:pt>
                <c:pt idx="24667">
                  <c:v>512</c:v>
                </c:pt>
                <c:pt idx="24668">
                  <c:v>510.71999999999969</c:v>
                </c:pt>
                <c:pt idx="24669">
                  <c:v>510.71999999999969</c:v>
                </c:pt>
                <c:pt idx="24670">
                  <c:v>510.71999999999969</c:v>
                </c:pt>
                <c:pt idx="24671">
                  <c:v>520.95999999999947</c:v>
                </c:pt>
                <c:pt idx="24672">
                  <c:v>528.95999999999947</c:v>
                </c:pt>
                <c:pt idx="24673">
                  <c:v>528.95999999999947</c:v>
                </c:pt>
                <c:pt idx="24674">
                  <c:v>530.88</c:v>
                </c:pt>
                <c:pt idx="24675">
                  <c:v>545.91999999999996</c:v>
                </c:pt>
                <c:pt idx="24676">
                  <c:v>764.8</c:v>
                </c:pt>
                <c:pt idx="24677">
                  <c:v>1017.6</c:v>
                </c:pt>
                <c:pt idx="24678">
                  <c:v>978.56</c:v>
                </c:pt>
                <c:pt idx="24679">
                  <c:v>1349.12</c:v>
                </c:pt>
                <c:pt idx="24680">
                  <c:v>1095.6799999999998</c:v>
                </c:pt>
                <c:pt idx="24681">
                  <c:v>1196.8</c:v>
                </c:pt>
                <c:pt idx="24682">
                  <c:v>1360.6399999999999</c:v>
                </c:pt>
                <c:pt idx="24683">
                  <c:v>1315.84</c:v>
                </c:pt>
                <c:pt idx="24684">
                  <c:v>978.56</c:v>
                </c:pt>
                <c:pt idx="24685">
                  <c:v>903.68000000000052</c:v>
                </c:pt>
                <c:pt idx="24686">
                  <c:v>924.8</c:v>
                </c:pt>
                <c:pt idx="24687">
                  <c:v>1041.92</c:v>
                </c:pt>
                <c:pt idx="24688">
                  <c:v>1032.96</c:v>
                </c:pt>
                <c:pt idx="24689">
                  <c:v>1174.4000000000001</c:v>
                </c:pt>
                <c:pt idx="24690">
                  <c:v>1093.76</c:v>
                </c:pt>
                <c:pt idx="24691">
                  <c:v>1075.8399999999999</c:v>
                </c:pt>
                <c:pt idx="24692">
                  <c:v>1138.56</c:v>
                </c:pt>
                <c:pt idx="24693">
                  <c:v>829.43999999999949</c:v>
                </c:pt>
                <c:pt idx="24694">
                  <c:v>906.88</c:v>
                </c:pt>
                <c:pt idx="24695">
                  <c:v>947.83999999999946</c:v>
                </c:pt>
                <c:pt idx="24696">
                  <c:v>1072.6399999999999</c:v>
                </c:pt>
                <c:pt idx="24697">
                  <c:v>1056.6399999999999</c:v>
                </c:pt>
                <c:pt idx="24698">
                  <c:v>1080.96</c:v>
                </c:pt>
                <c:pt idx="24699">
                  <c:v>1161.5999999999999</c:v>
                </c:pt>
                <c:pt idx="24700">
                  <c:v>1319.6799999999998</c:v>
                </c:pt>
                <c:pt idx="24701">
                  <c:v>1492.48</c:v>
                </c:pt>
                <c:pt idx="24702">
                  <c:v>859.52</c:v>
                </c:pt>
                <c:pt idx="24703">
                  <c:v>1056</c:v>
                </c:pt>
                <c:pt idx="24704">
                  <c:v>1003.52</c:v>
                </c:pt>
                <c:pt idx="24705">
                  <c:v>942.72</c:v>
                </c:pt>
                <c:pt idx="24706">
                  <c:v>932.48</c:v>
                </c:pt>
                <c:pt idx="24707">
                  <c:v>912.64</c:v>
                </c:pt>
                <c:pt idx="24708">
                  <c:v>892.8</c:v>
                </c:pt>
                <c:pt idx="24709">
                  <c:v>882.56</c:v>
                </c:pt>
                <c:pt idx="24710">
                  <c:v>852.48</c:v>
                </c:pt>
                <c:pt idx="24711">
                  <c:v>842.88</c:v>
                </c:pt>
                <c:pt idx="24712">
                  <c:v>832</c:v>
                </c:pt>
                <c:pt idx="24713">
                  <c:v>801.92</c:v>
                </c:pt>
                <c:pt idx="24714">
                  <c:v>801.92</c:v>
                </c:pt>
                <c:pt idx="24715">
                  <c:v>801.92</c:v>
                </c:pt>
                <c:pt idx="24716">
                  <c:v>793.6</c:v>
                </c:pt>
                <c:pt idx="24717">
                  <c:v>784</c:v>
                </c:pt>
                <c:pt idx="24718">
                  <c:v>784</c:v>
                </c:pt>
                <c:pt idx="24719">
                  <c:v>784</c:v>
                </c:pt>
                <c:pt idx="24720">
                  <c:v>774.4</c:v>
                </c:pt>
                <c:pt idx="24721">
                  <c:v>764.8</c:v>
                </c:pt>
                <c:pt idx="24722">
                  <c:v>764.8</c:v>
                </c:pt>
                <c:pt idx="24723">
                  <c:v>764.8</c:v>
                </c:pt>
                <c:pt idx="24724">
                  <c:v>744.95999999999947</c:v>
                </c:pt>
                <c:pt idx="24725">
                  <c:v>740.48</c:v>
                </c:pt>
                <c:pt idx="24726">
                  <c:v>730.88</c:v>
                </c:pt>
                <c:pt idx="24727">
                  <c:v>710.4</c:v>
                </c:pt>
                <c:pt idx="24728">
                  <c:v>710.4</c:v>
                </c:pt>
                <c:pt idx="24729">
                  <c:v>707.83999999999946</c:v>
                </c:pt>
                <c:pt idx="24730">
                  <c:v>688</c:v>
                </c:pt>
                <c:pt idx="24731">
                  <c:v>688</c:v>
                </c:pt>
                <c:pt idx="24732">
                  <c:v>668.8</c:v>
                </c:pt>
                <c:pt idx="24733">
                  <c:v>658.56</c:v>
                </c:pt>
                <c:pt idx="24734">
                  <c:v>658.56</c:v>
                </c:pt>
                <c:pt idx="24735">
                  <c:v>650.88</c:v>
                </c:pt>
                <c:pt idx="24736">
                  <c:v>640.95999999999947</c:v>
                </c:pt>
                <c:pt idx="24737">
                  <c:v>610.88</c:v>
                </c:pt>
                <c:pt idx="24738">
                  <c:v>548.79999999999995</c:v>
                </c:pt>
                <c:pt idx="24739">
                  <c:v>578.88</c:v>
                </c:pt>
                <c:pt idx="24740">
                  <c:v>568.95999999999947</c:v>
                </c:pt>
                <c:pt idx="24741">
                  <c:v>558.72</c:v>
                </c:pt>
                <c:pt idx="24742">
                  <c:v>558.72</c:v>
                </c:pt>
                <c:pt idx="24743">
                  <c:v>556.79999999999995</c:v>
                </c:pt>
                <c:pt idx="24744">
                  <c:v>555.83999999999946</c:v>
                </c:pt>
                <c:pt idx="24745">
                  <c:v>555.83999999999946</c:v>
                </c:pt>
                <c:pt idx="24746">
                  <c:v>549.76</c:v>
                </c:pt>
                <c:pt idx="24747">
                  <c:v>544.95999999999947</c:v>
                </c:pt>
                <c:pt idx="24748">
                  <c:v>544.95999999999947</c:v>
                </c:pt>
                <c:pt idx="24749">
                  <c:v>544</c:v>
                </c:pt>
                <c:pt idx="24750">
                  <c:v>533.76</c:v>
                </c:pt>
                <c:pt idx="24751">
                  <c:v>533.76</c:v>
                </c:pt>
                <c:pt idx="24752">
                  <c:v>528</c:v>
                </c:pt>
                <c:pt idx="24753">
                  <c:v>526.72</c:v>
                </c:pt>
                <c:pt idx="24754">
                  <c:v>526.72</c:v>
                </c:pt>
                <c:pt idx="24755">
                  <c:v>516.79999999999995</c:v>
                </c:pt>
                <c:pt idx="24756">
                  <c:v>510.71999999999969</c:v>
                </c:pt>
                <c:pt idx="24757">
                  <c:v>510.71999999999969</c:v>
                </c:pt>
                <c:pt idx="24758">
                  <c:v>501.76</c:v>
                </c:pt>
                <c:pt idx="24759">
                  <c:v>496.96</c:v>
                </c:pt>
                <c:pt idx="24760">
                  <c:v>496.96</c:v>
                </c:pt>
                <c:pt idx="24761">
                  <c:v>493.76</c:v>
                </c:pt>
                <c:pt idx="24762">
                  <c:v>489.91999999999962</c:v>
                </c:pt>
                <c:pt idx="24763">
                  <c:v>489.91999999999962</c:v>
                </c:pt>
                <c:pt idx="24764">
                  <c:v>488</c:v>
                </c:pt>
                <c:pt idx="24765">
                  <c:v>482.88</c:v>
                </c:pt>
                <c:pt idx="24766">
                  <c:v>482.88</c:v>
                </c:pt>
                <c:pt idx="24767">
                  <c:v>480</c:v>
                </c:pt>
                <c:pt idx="24768">
                  <c:v>478.71999999999969</c:v>
                </c:pt>
                <c:pt idx="24769">
                  <c:v>478.71999999999969</c:v>
                </c:pt>
                <c:pt idx="24770">
                  <c:v>475.84000000000032</c:v>
                </c:pt>
                <c:pt idx="24771">
                  <c:v>473.91999999999962</c:v>
                </c:pt>
                <c:pt idx="24772">
                  <c:v>473.91999999999962</c:v>
                </c:pt>
                <c:pt idx="24773">
                  <c:v>472</c:v>
                </c:pt>
                <c:pt idx="24774">
                  <c:v>469.76</c:v>
                </c:pt>
                <c:pt idx="24775">
                  <c:v>469.76</c:v>
                </c:pt>
                <c:pt idx="24776">
                  <c:v>465.91999999999962</c:v>
                </c:pt>
                <c:pt idx="24777">
                  <c:v>464</c:v>
                </c:pt>
                <c:pt idx="24778">
                  <c:v>464</c:v>
                </c:pt>
                <c:pt idx="24779">
                  <c:v>459.84000000000032</c:v>
                </c:pt>
                <c:pt idx="24780">
                  <c:v>456.96</c:v>
                </c:pt>
                <c:pt idx="24781">
                  <c:v>456.96</c:v>
                </c:pt>
                <c:pt idx="24782">
                  <c:v>456</c:v>
                </c:pt>
                <c:pt idx="24783">
                  <c:v>453.76</c:v>
                </c:pt>
                <c:pt idx="24784">
                  <c:v>453.76</c:v>
                </c:pt>
                <c:pt idx="24785">
                  <c:v>451.84000000000032</c:v>
                </c:pt>
                <c:pt idx="24786">
                  <c:v>448.96</c:v>
                </c:pt>
                <c:pt idx="24787">
                  <c:v>448.96</c:v>
                </c:pt>
                <c:pt idx="24788">
                  <c:v>444.8</c:v>
                </c:pt>
                <c:pt idx="24789">
                  <c:v>442.88</c:v>
                </c:pt>
                <c:pt idx="24790">
                  <c:v>442.88</c:v>
                </c:pt>
                <c:pt idx="24791">
                  <c:v>440.96</c:v>
                </c:pt>
                <c:pt idx="24792">
                  <c:v>440.96</c:v>
                </c:pt>
                <c:pt idx="24793">
                  <c:v>440.96</c:v>
                </c:pt>
                <c:pt idx="24794">
                  <c:v>438.71999999999969</c:v>
                </c:pt>
                <c:pt idx="24795">
                  <c:v>436.8</c:v>
                </c:pt>
                <c:pt idx="24796">
                  <c:v>436.8</c:v>
                </c:pt>
                <c:pt idx="24797">
                  <c:v>436.8</c:v>
                </c:pt>
                <c:pt idx="24798">
                  <c:v>434.88</c:v>
                </c:pt>
                <c:pt idx="24799">
                  <c:v>434.88</c:v>
                </c:pt>
                <c:pt idx="24800">
                  <c:v>432.96</c:v>
                </c:pt>
                <c:pt idx="24801">
                  <c:v>434.88</c:v>
                </c:pt>
                <c:pt idx="24802">
                  <c:v>434.88</c:v>
                </c:pt>
                <c:pt idx="24803">
                  <c:v>460.8</c:v>
                </c:pt>
                <c:pt idx="24804">
                  <c:v>620.79999999999995</c:v>
                </c:pt>
                <c:pt idx="24805">
                  <c:v>682.88</c:v>
                </c:pt>
                <c:pt idx="24806">
                  <c:v>784</c:v>
                </c:pt>
                <c:pt idx="24807">
                  <c:v>834.56</c:v>
                </c:pt>
                <c:pt idx="24808">
                  <c:v>874.88</c:v>
                </c:pt>
                <c:pt idx="24809">
                  <c:v>916.48</c:v>
                </c:pt>
                <c:pt idx="24810">
                  <c:v>936.95999999999947</c:v>
                </c:pt>
                <c:pt idx="24811">
                  <c:v>935.68000000000052</c:v>
                </c:pt>
                <c:pt idx="24812">
                  <c:v>942.72</c:v>
                </c:pt>
                <c:pt idx="24813">
                  <c:v>951.68000000000052</c:v>
                </c:pt>
                <c:pt idx="24814">
                  <c:v>1243.52</c:v>
                </c:pt>
                <c:pt idx="24815">
                  <c:v>965.76</c:v>
                </c:pt>
                <c:pt idx="24816">
                  <c:v>873.6</c:v>
                </c:pt>
                <c:pt idx="24817">
                  <c:v>857.6</c:v>
                </c:pt>
                <c:pt idx="24818">
                  <c:v>880</c:v>
                </c:pt>
                <c:pt idx="24819">
                  <c:v>870.4</c:v>
                </c:pt>
                <c:pt idx="24820">
                  <c:v>1028.48</c:v>
                </c:pt>
                <c:pt idx="24821">
                  <c:v>1169.92</c:v>
                </c:pt>
                <c:pt idx="24822">
                  <c:v>1128.96</c:v>
                </c:pt>
                <c:pt idx="24823">
                  <c:v>1142.4000000000001</c:v>
                </c:pt>
                <c:pt idx="24824">
                  <c:v>1219.8399999999999</c:v>
                </c:pt>
                <c:pt idx="24825">
                  <c:v>1142.4000000000001</c:v>
                </c:pt>
                <c:pt idx="24826">
                  <c:v>1337.6</c:v>
                </c:pt>
                <c:pt idx="24827">
                  <c:v>672</c:v>
                </c:pt>
                <c:pt idx="24828">
                  <c:v>549.76</c:v>
                </c:pt>
                <c:pt idx="24829">
                  <c:v>560</c:v>
                </c:pt>
                <c:pt idx="24830">
                  <c:v>589.76</c:v>
                </c:pt>
                <c:pt idx="24831">
                  <c:v>600</c:v>
                </c:pt>
                <c:pt idx="24832">
                  <c:v>600</c:v>
                </c:pt>
                <c:pt idx="24833">
                  <c:v>609.91999999999996</c:v>
                </c:pt>
                <c:pt idx="24834">
                  <c:v>619.83999999999946</c:v>
                </c:pt>
                <c:pt idx="24835">
                  <c:v>609.91999999999996</c:v>
                </c:pt>
                <c:pt idx="24836">
                  <c:v>619.83999999999946</c:v>
                </c:pt>
                <c:pt idx="24837">
                  <c:v>629.76</c:v>
                </c:pt>
                <c:pt idx="24838">
                  <c:v>640</c:v>
                </c:pt>
                <c:pt idx="24839">
                  <c:v>651.83999999999946</c:v>
                </c:pt>
                <c:pt idx="24840">
                  <c:v>620.79999999999995</c:v>
                </c:pt>
                <c:pt idx="24841">
                  <c:v>630.72</c:v>
                </c:pt>
                <c:pt idx="24842">
                  <c:v>600.95999999999947</c:v>
                </c:pt>
                <c:pt idx="24843">
                  <c:v>630.72</c:v>
                </c:pt>
                <c:pt idx="24844">
                  <c:v>545.91999999999996</c:v>
                </c:pt>
                <c:pt idx="24845">
                  <c:v>545.91999999999996</c:v>
                </c:pt>
                <c:pt idx="24846">
                  <c:v>585.91999999999996</c:v>
                </c:pt>
                <c:pt idx="24847">
                  <c:v>576</c:v>
                </c:pt>
                <c:pt idx="24848">
                  <c:v>565.76</c:v>
                </c:pt>
                <c:pt idx="24849">
                  <c:v>576</c:v>
                </c:pt>
                <c:pt idx="24850">
                  <c:v>555.83999999999946</c:v>
                </c:pt>
                <c:pt idx="24851">
                  <c:v>650.88</c:v>
                </c:pt>
                <c:pt idx="24852">
                  <c:v>620.79999999999995</c:v>
                </c:pt>
                <c:pt idx="24853">
                  <c:v>610.88</c:v>
                </c:pt>
                <c:pt idx="24854">
                  <c:v>603.83999999999946</c:v>
                </c:pt>
                <c:pt idx="24855">
                  <c:v>603.83999999999946</c:v>
                </c:pt>
                <c:pt idx="24856">
                  <c:v>598.72</c:v>
                </c:pt>
                <c:pt idx="24857">
                  <c:v>593.91999999999996</c:v>
                </c:pt>
                <c:pt idx="24858">
                  <c:v>593.91999999999996</c:v>
                </c:pt>
                <c:pt idx="24859">
                  <c:v>588.79999999999995</c:v>
                </c:pt>
                <c:pt idx="24860">
                  <c:v>580.79999999999995</c:v>
                </c:pt>
                <c:pt idx="24861">
                  <c:v>580.79999999999995</c:v>
                </c:pt>
                <c:pt idx="24862">
                  <c:v>563.83999999999946</c:v>
                </c:pt>
                <c:pt idx="24863">
                  <c:v>563.83999999999946</c:v>
                </c:pt>
                <c:pt idx="24864">
                  <c:v>547.83999999999946</c:v>
                </c:pt>
                <c:pt idx="24865">
                  <c:v>537.91999999999996</c:v>
                </c:pt>
                <c:pt idx="24866">
                  <c:v>528</c:v>
                </c:pt>
                <c:pt idx="24867">
                  <c:v>520</c:v>
                </c:pt>
                <c:pt idx="24868">
                  <c:v>520</c:v>
                </c:pt>
                <c:pt idx="24869">
                  <c:v>516.79999999999995</c:v>
                </c:pt>
                <c:pt idx="24870">
                  <c:v>506.88</c:v>
                </c:pt>
                <c:pt idx="24871">
                  <c:v>496.96</c:v>
                </c:pt>
                <c:pt idx="24872">
                  <c:v>496.96</c:v>
                </c:pt>
                <c:pt idx="24873">
                  <c:v>489.91999999999962</c:v>
                </c:pt>
                <c:pt idx="24874">
                  <c:v>488.96</c:v>
                </c:pt>
                <c:pt idx="24875">
                  <c:v>488.96</c:v>
                </c:pt>
                <c:pt idx="24876">
                  <c:v>480.96</c:v>
                </c:pt>
                <c:pt idx="24877">
                  <c:v>480.96</c:v>
                </c:pt>
                <c:pt idx="24878">
                  <c:v>480.96</c:v>
                </c:pt>
                <c:pt idx="24879">
                  <c:v>473.91999999999962</c:v>
                </c:pt>
                <c:pt idx="24880">
                  <c:v>464</c:v>
                </c:pt>
                <c:pt idx="24881">
                  <c:v>464</c:v>
                </c:pt>
                <c:pt idx="24882">
                  <c:v>464</c:v>
                </c:pt>
                <c:pt idx="24883">
                  <c:v>457.91999999999962</c:v>
                </c:pt>
                <c:pt idx="24884">
                  <c:v>453.76</c:v>
                </c:pt>
                <c:pt idx="24885">
                  <c:v>453.76</c:v>
                </c:pt>
                <c:pt idx="24886">
                  <c:v>450.88</c:v>
                </c:pt>
                <c:pt idx="24887">
                  <c:v>448</c:v>
                </c:pt>
                <c:pt idx="24888">
                  <c:v>448</c:v>
                </c:pt>
                <c:pt idx="24889">
                  <c:v>443.84000000000032</c:v>
                </c:pt>
                <c:pt idx="24890">
                  <c:v>440</c:v>
                </c:pt>
                <c:pt idx="24891">
                  <c:v>440</c:v>
                </c:pt>
                <c:pt idx="24892">
                  <c:v>437.76</c:v>
                </c:pt>
                <c:pt idx="24893">
                  <c:v>436.8</c:v>
                </c:pt>
                <c:pt idx="24894">
                  <c:v>436.8</c:v>
                </c:pt>
                <c:pt idx="24895">
                  <c:v>432.96</c:v>
                </c:pt>
                <c:pt idx="24896">
                  <c:v>429.76</c:v>
                </c:pt>
                <c:pt idx="24897">
                  <c:v>429.76</c:v>
                </c:pt>
                <c:pt idx="24898">
                  <c:v>428.8</c:v>
                </c:pt>
                <c:pt idx="24899">
                  <c:v>426.88</c:v>
                </c:pt>
                <c:pt idx="24900">
                  <c:v>426.88</c:v>
                </c:pt>
                <c:pt idx="24901">
                  <c:v>424.96</c:v>
                </c:pt>
                <c:pt idx="24902">
                  <c:v>424</c:v>
                </c:pt>
                <c:pt idx="24903">
                  <c:v>424</c:v>
                </c:pt>
                <c:pt idx="24904">
                  <c:v>421.76</c:v>
                </c:pt>
                <c:pt idx="24905">
                  <c:v>419.84000000000032</c:v>
                </c:pt>
                <c:pt idx="24906">
                  <c:v>419.84000000000032</c:v>
                </c:pt>
                <c:pt idx="24907">
                  <c:v>420.8</c:v>
                </c:pt>
                <c:pt idx="24908">
                  <c:v>418.88</c:v>
                </c:pt>
                <c:pt idx="24909">
                  <c:v>418.88</c:v>
                </c:pt>
                <c:pt idx="24910">
                  <c:v>420.8</c:v>
                </c:pt>
                <c:pt idx="24911">
                  <c:v>418.88</c:v>
                </c:pt>
                <c:pt idx="24912">
                  <c:v>418.88</c:v>
                </c:pt>
                <c:pt idx="24913">
                  <c:v>417.91999999999962</c:v>
                </c:pt>
                <c:pt idx="24914">
                  <c:v>417.91999999999962</c:v>
                </c:pt>
                <c:pt idx="24915">
                  <c:v>417.91999999999962</c:v>
                </c:pt>
                <c:pt idx="24916">
                  <c:v>416.96</c:v>
                </c:pt>
                <c:pt idx="24917">
                  <c:v>416</c:v>
                </c:pt>
                <c:pt idx="24918">
                  <c:v>416</c:v>
                </c:pt>
                <c:pt idx="24919">
                  <c:v>414.71999999999969</c:v>
                </c:pt>
                <c:pt idx="24920">
                  <c:v>412.8</c:v>
                </c:pt>
                <c:pt idx="24921">
                  <c:v>412.8</c:v>
                </c:pt>
                <c:pt idx="24922">
                  <c:v>412.8</c:v>
                </c:pt>
                <c:pt idx="24923">
                  <c:v>411.84000000000032</c:v>
                </c:pt>
                <c:pt idx="24924">
                  <c:v>411.84000000000032</c:v>
                </c:pt>
                <c:pt idx="24925">
                  <c:v>411.84000000000032</c:v>
                </c:pt>
                <c:pt idx="24926">
                  <c:v>411.84000000000032</c:v>
                </c:pt>
                <c:pt idx="24927">
                  <c:v>411.84000000000032</c:v>
                </c:pt>
                <c:pt idx="24928">
                  <c:v>410.88</c:v>
                </c:pt>
                <c:pt idx="24929">
                  <c:v>409.91999999999962</c:v>
                </c:pt>
                <c:pt idx="24930">
                  <c:v>409.91999999999962</c:v>
                </c:pt>
                <c:pt idx="24931">
                  <c:v>410.88</c:v>
                </c:pt>
                <c:pt idx="24932">
                  <c:v>409.91999999999962</c:v>
                </c:pt>
                <c:pt idx="24933">
                  <c:v>409.91999999999962</c:v>
                </c:pt>
                <c:pt idx="24934">
                  <c:v>409.91999999999962</c:v>
                </c:pt>
                <c:pt idx="24935">
                  <c:v>408.96</c:v>
                </c:pt>
                <c:pt idx="24936">
                  <c:v>408.96</c:v>
                </c:pt>
                <c:pt idx="24937">
                  <c:v>408.96</c:v>
                </c:pt>
                <c:pt idx="24938">
                  <c:v>408.96</c:v>
                </c:pt>
                <c:pt idx="24939">
                  <c:v>408.96</c:v>
                </c:pt>
                <c:pt idx="24940">
                  <c:v>409.91999999999962</c:v>
                </c:pt>
                <c:pt idx="24941">
                  <c:v>408</c:v>
                </c:pt>
                <c:pt idx="24942">
                  <c:v>408</c:v>
                </c:pt>
                <c:pt idx="24943">
                  <c:v>408.96</c:v>
                </c:pt>
                <c:pt idx="24944">
                  <c:v>408</c:v>
                </c:pt>
                <c:pt idx="24945">
                  <c:v>408</c:v>
                </c:pt>
                <c:pt idx="24946">
                  <c:v>408.96</c:v>
                </c:pt>
                <c:pt idx="24947">
                  <c:v>405.76</c:v>
                </c:pt>
                <c:pt idx="24948">
                  <c:v>405.76</c:v>
                </c:pt>
                <c:pt idx="24949">
                  <c:v>405.76</c:v>
                </c:pt>
                <c:pt idx="24950">
                  <c:v>405.76</c:v>
                </c:pt>
                <c:pt idx="24951">
                  <c:v>405.76</c:v>
                </c:pt>
                <c:pt idx="24952">
                  <c:v>405.76</c:v>
                </c:pt>
                <c:pt idx="24953">
                  <c:v>404.8</c:v>
                </c:pt>
                <c:pt idx="24954">
                  <c:v>404.8</c:v>
                </c:pt>
                <c:pt idx="24955">
                  <c:v>403.84000000000032</c:v>
                </c:pt>
                <c:pt idx="24956">
                  <c:v>403.84000000000032</c:v>
                </c:pt>
                <c:pt idx="24957">
                  <c:v>403.84000000000032</c:v>
                </c:pt>
                <c:pt idx="24958">
                  <c:v>402.88</c:v>
                </c:pt>
                <c:pt idx="24959">
                  <c:v>402.88</c:v>
                </c:pt>
                <c:pt idx="24960">
                  <c:v>402.88</c:v>
                </c:pt>
                <c:pt idx="24961">
                  <c:v>397.76</c:v>
                </c:pt>
                <c:pt idx="24962">
                  <c:v>395.84000000000032</c:v>
                </c:pt>
                <c:pt idx="24963">
                  <c:v>395.84000000000032</c:v>
                </c:pt>
                <c:pt idx="24964">
                  <c:v>394.88</c:v>
                </c:pt>
                <c:pt idx="24965">
                  <c:v>392.96</c:v>
                </c:pt>
                <c:pt idx="24966">
                  <c:v>392.96</c:v>
                </c:pt>
                <c:pt idx="24967">
                  <c:v>390.71999999999969</c:v>
                </c:pt>
                <c:pt idx="24968">
                  <c:v>389.76</c:v>
                </c:pt>
                <c:pt idx="24969">
                  <c:v>389.76</c:v>
                </c:pt>
                <c:pt idx="24970">
                  <c:v>388.8</c:v>
                </c:pt>
                <c:pt idx="24971">
                  <c:v>388.8</c:v>
                </c:pt>
                <c:pt idx="24972">
                  <c:v>388.8</c:v>
                </c:pt>
                <c:pt idx="24973">
                  <c:v>389.76</c:v>
                </c:pt>
                <c:pt idx="24974">
                  <c:v>389.76</c:v>
                </c:pt>
                <c:pt idx="24975">
                  <c:v>389.76</c:v>
                </c:pt>
                <c:pt idx="24976">
                  <c:v>387.84000000000032</c:v>
                </c:pt>
                <c:pt idx="24977">
                  <c:v>386.88</c:v>
                </c:pt>
                <c:pt idx="24978">
                  <c:v>386.88</c:v>
                </c:pt>
                <c:pt idx="24979">
                  <c:v>387.84000000000032</c:v>
                </c:pt>
                <c:pt idx="24980">
                  <c:v>387.84000000000032</c:v>
                </c:pt>
                <c:pt idx="24981">
                  <c:v>387.84000000000032</c:v>
                </c:pt>
                <c:pt idx="24982">
                  <c:v>384.96</c:v>
                </c:pt>
                <c:pt idx="24983">
                  <c:v>384.96</c:v>
                </c:pt>
                <c:pt idx="24984">
                  <c:v>384.96</c:v>
                </c:pt>
                <c:pt idx="24985">
                  <c:v>385.91999999999962</c:v>
                </c:pt>
                <c:pt idx="24986">
                  <c:v>387.84000000000032</c:v>
                </c:pt>
                <c:pt idx="24987">
                  <c:v>387.84000000000032</c:v>
                </c:pt>
                <c:pt idx="24988">
                  <c:v>387.84000000000032</c:v>
                </c:pt>
                <c:pt idx="24989">
                  <c:v>388.8</c:v>
                </c:pt>
                <c:pt idx="24990">
                  <c:v>388.8</c:v>
                </c:pt>
                <c:pt idx="24991">
                  <c:v>389.76</c:v>
                </c:pt>
                <c:pt idx="24992">
                  <c:v>389.76</c:v>
                </c:pt>
                <c:pt idx="24993">
                  <c:v>389.76</c:v>
                </c:pt>
                <c:pt idx="24994">
                  <c:v>392</c:v>
                </c:pt>
                <c:pt idx="24995">
                  <c:v>392.96</c:v>
                </c:pt>
                <c:pt idx="24996">
                  <c:v>392.96</c:v>
                </c:pt>
                <c:pt idx="24997">
                  <c:v>392</c:v>
                </c:pt>
                <c:pt idx="24998">
                  <c:v>392.96</c:v>
                </c:pt>
                <c:pt idx="24999">
                  <c:v>392.96</c:v>
                </c:pt>
                <c:pt idx="25000">
                  <c:v>392.96</c:v>
                </c:pt>
                <c:pt idx="25001">
                  <c:v>392</c:v>
                </c:pt>
                <c:pt idx="25002">
                  <c:v>392</c:v>
                </c:pt>
                <c:pt idx="25003">
                  <c:v>393.91999999999962</c:v>
                </c:pt>
                <c:pt idx="25004">
                  <c:v>395.84000000000032</c:v>
                </c:pt>
                <c:pt idx="25005">
                  <c:v>395.84000000000032</c:v>
                </c:pt>
                <c:pt idx="25006">
                  <c:v>395.84000000000032</c:v>
                </c:pt>
                <c:pt idx="25007">
                  <c:v>394.88</c:v>
                </c:pt>
                <c:pt idx="25008">
                  <c:v>394.88</c:v>
                </c:pt>
                <c:pt idx="25009">
                  <c:v>394.88</c:v>
                </c:pt>
                <c:pt idx="25010">
                  <c:v>394.88</c:v>
                </c:pt>
                <c:pt idx="25011">
                  <c:v>394.88</c:v>
                </c:pt>
                <c:pt idx="25012">
                  <c:v>393.91999999999962</c:v>
                </c:pt>
                <c:pt idx="25013">
                  <c:v>392.96</c:v>
                </c:pt>
                <c:pt idx="25014">
                  <c:v>392.96</c:v>
                </c:pt>
                <c:pt idx="25015">
                  <c:v>393.91999999999962</c:v>
                </c:pt>
                <c:pt idx="25016">
                  <c:v>393.91999999999962</c:v>
                </c:pt>
                <c:pt idx="25017">
                  <c:v>393.91999999999962</c:v>
                </c:pt>
                <c:pt idx="25018">
                  <c:v>392.96</c:v>
                </c:pt>
                <c:pt idx="25019">
                  <c:v>392</c:v>
                </c:pt>
                <c:pt idx="25020">
                  <c:v>392</c:v>
                </c:pt>
                <c:pt idx="25021">
                  <c:v>393.91999999999962</c:v>
                </c:pt>
                <c:pt idx="25022">
                  <c:v>392.96</c:v>
                </c:pt>
                <c:pt idx="25023">
                  <c:v>392.96</c:v>
                </c:pt>
                <c:pt idx="25024">
                  <c:v>392.96</c:v>
                </c:pt>
                <c:pt idx="25025">
                  <c:v>389.76</c:v>
                </c:pt>
                <c:pt idx="25026">
                  <c:v>389.76</c:v>
                </c:pt>
                <c:pt idx="25027">
                  <c:v>387.84000000000032</c:v>
                </c:pt>
                <c:pt idx="25028">
                  <c:v>387.84000000000032</c:v>
                </c:pt>
                <c:pt idx="25029">
                  <c:v>387.84000000000032</c:v>
                </c:pt>
                <c:pt idx="25030">
                  <c:v>386.88</c:v>
                </c:pt>
                <c:pt idx="25031">
                  <c:v>387.84000000000032</c:v>
                </c:pt>
                <c:pt idx="25032">
                  <c:v>387.84000000000032</c:v>
                </c:pt>
                <c:pt idx="25033">
                  <c:v>386.88</c:v>
                </c:pt>
                <c:pt idx="25034">
                  <c:v>385.91999999999962</c:v>
                </c:pt>
                <c:pt idx="25035">
                  <c:v>385.91999999999962</c:v>
                </c:pt>
                <c:pt idx="25036">
                  <c:v>384</c:v>
                </c:pt>
                <c:pt idx="25037">
                  <c:v>381.76</c:v>
                </c:pt>
                <c:pt idx="25038">
                  <c:v>381.76</c:v>
                </c:pt>
                <c:pt idx="25039">
                  <c:v>382.71999999999969</c:v>
                </c:pt>
                <c:pt idx="25040">
                  <c:v>382.71999999999969</c:v>
                </c:pt>
                <c:pt idx="25041">
                  <c:v>382.71999999999969</c:v>
                </c:pt>
                <c:pt idx="25042">
                  <c:v>381.76</c:v>
                </c:pt>
                <c:pt idx="25043">
                  <c:v>381.76</c:v>
                </c:pt>
                <c:pt idx="25044">
                  <c:v>381.76</c:v>
                </c:pt>
                <c:pt idx="25045">
                  <c:v>377.91999999999962</c:v>
                </c:pt>
                <c:pt idx="25046">
                  <c:v>374.71999999999969</c:v>
                </c:pt>
                <c:pt idx="25047">
                  <c:v>374.71999999999969</c:v>
                </c:pt>
                <c:pt idx="25048">
                  <c:v>373.76</c:v>
                </c:pt>
                <c:pt idx="25049">
                  <c:v>372.8</c:v>
                </c:pt>
                <c:pt idx="25050">
                  <c:v>372.8</c:v>
                </c:pt>
                <c:pt idx="25051">
                  <c:v>370.88</c:v>
                </c:pt>
                <c:pt idx="25052">
                  <c:v>370.88</c:v>
                </c:pt>
                <c:pt idx="25053">
                  <c:v>370.88</c:v>
                </c:pt>
                <c:pt idx="25054">
                  <c:v>370.88</c:v>
                </c:pt>
                <c:pt idx="25055">
                  <c:v>373.76</c:v>
                </c:pt>
                <c:pt idx="25056">
                  <c:v>373.76</c:v>
                </c:pt>
                <c:pt idx="25057">
                  <c:v>374.71999999999969</c:v>
                </c:pt>
                <c:pt idx="25058">
                  <c:v>376</c:v>
                </c:pt>
                <c:pt idx="25059">
                  <c:v>376</c:v>
                </c:pt>
                <c:pt idx="25060">
                  <c:v>374.71999999999969</c:v>
                </c:pt>
                <c:pt idx="25061">
                  <c:v>372.8</c:v>
                </c:pt>
                <c:pt idx="25062">
                  <c:v>372.8</c:v>
                </c:pt>
                <c:pt idx="25063">
                  <c:v>374.71999999999969</c:v>
                </c:pt>
                <c:pt idx="25064">
                  <c:v>373.76</c:v>
                </c:pt>
                <c:pt idx="25065">
                  <c:v>373.76</c:v>
                </c:pt>
                <c:pt idx="25066">
                  <c:v>376</c:v>
                </c:pt>
                <c:pt idx="25067">
                  <c:v>376.96</c:v>
                </c:pt>
                <c:pt idx="25068">
                  <c:v>376.96</c:v>
                </c:pt>
                <c:pt idx="25069">
                  <c:v>376.96</c:v>
                </c:pt>
                <c:pt idx="25070">
                  <c:v>377.91999999999962</c:v>
                </c:pt>
                <c:pt idx="25071">
                  <c:v>377.91999999999962</c:v>
                </c:pt>
                <c:pt idx="25072">
                  <c:v>381.76</c:v>
                </c:pt>
                <c:pt idx="25073">
                  <c:v>381.76</c:v>
                </c:pt>
                <c:pt idx="25074">
                  <c:v>381.76</c:v>
                </c:pt>
                <c:pt idx="25075">
                  <c:v>385.91999999999962</c:v>
                </c:pt>
                <c:pt idx="25076">
                  <c:v>385.91999999999962</c:v>
                </c:pt>
                <c:pt idx="25077">
                  <c:v>385.91999999999962</c:v>
                </c:pt>
                <c:pt idx="25078">
                  <c:v>384.96</c:v>
                </c:pt>
                <c:pt idx="25079">
                  <c:v>388.8</c:v>
                </c:pt>
                <c:pt idx="25080">
                  <c:v>388.8</c:v>
                </c:pt>
                <c:pt idx="25081">
                  <c:v>418.88</c:v>
                </c:pt>
                <c:pt idx="25082">
                  <c:v>458.88</c:v>
                </c:pt>
                <c:pt idx="25083">
                  <c:v>438.71999999999969</c:v>
                </c:pt>
                <c:pt idx="25084">
                  <c:v>418.88</c:v>
                </c:pt>
                <c:pt idx="25085">
                  <c:v>418.88</c:v>
                </c:pt>
                <c:pt idx="25086">
                  <c:v>412.8</c:v>
                </c:pt>
                <c:pt idx="25087">
                  <c:v>405.76</c:v>
                </c:pt>
                <c:pt idx="25088">
                  <c:v>405.76</c:v>
                </c:pt>
                <c:pt idx="25089">
                  <c:v>404.8</c:v>
                </c:pt>
                <c:pt idx="25090">
                  <c:v>403.84000000000032</c:v>
                </c:pt>
                <c:pt idx="25091">
                  <c:v>736.64</c:v>
                </c:pt>
                <c:pt idx="25092">
                  <c:v>955.52</c:v>
                </c:pt>
                <c:pt idx="25093">
                  <c:v>1078.4000000000001</c:v>
                </c:pt>
                <c:pt idx="25094">
                  <c:v>992.64</c:v>
                </c:pt>
                <c:pt idx="25095">
                  <c:v>1021.4399999999994</c:v>
                </c:pt>
                <c:pt idx="25096">
                  <c:v>1118.72</c:v>
                </c:pt>
                <c:pt idx="25097">
                  <c:v>1301.76</c:v>
                </c:pt>
                <c:pt idx="25098">
                  <c:v>1342.72</c:v>
                </c:pt>
                <c:pt idx="25099">
                  <c:v>1296.6399999999999</c:v>
                </c:pt>
                <c:pt idx="25100">
                  <c:v>1902.08</c:v>
                </c:pt>
                <c:pt idx="25101">
                  <c:v>1600</c:v>
                </c:pt>
                <c:pt idx="25102">
                  <c:v>1484.8</c:v>
                </c:pt>
                <c:pt idx="25103">
                  <c:v>1493.76</c:v>
                </c:pt>
                <c:pt idx="25104">
                  <c:v>1422.08</c:v>
                </c:pt>
                <c:pt idx="25105">
                  <c:v>1488.6399999999999</c:v>
                </c:pt>
                <c:pt idx="25106">
                  <c:v>1425.92</c:v>
                </c:pt>
                <c:pt idx="25107">
                  <c:v>1401.6</c:v>
                </c:pt>
                <c:pt idx="25108">
                  <c:v>1468.1599999999999</c:v>
                </c:pt>
                <c:pt idx="25109">
                  <c:v>1352.96</c:v>
                </c:pt>
                <c:pt idx="25110">
                  <c:v>1322.24</c:v>
                </c:pt>
                <c:pt idx="25111">
                  <c:v>1393.92</c:v>
                </c:pt>
                <c:pt idx="25112">
                  <c:v>1329.92</c:v>
                </c:pt>
                <c:pt idx="25113">
                  <c:v>1370.8799999999999</c:v>
                </c:pt>
                <c:pt idx="25114">
                  <c:v>1393.92</c:v>
                </c:pt>
                <c:pt idx="25115">
                  <c:v>1496.32</c:v>
                </c:pt>
                <c:pt idx="25116">
                  <c:v>1640.96</c:v>
                </c:pt>
                <c:pt idx="25117">
                  <c:v>1480.96</c:v>
                </c:pt>
                <c:pt idx="25118">
                  <c:v>1461.76</c:v>
                </c:pt>
                <c:pt idx="25119">
                  <c:v>1367.04</c:v>
                </c:pt>
                <c:pt idx="25120">
                  <c:v>1306.8799999999999</c:v>
                </c:pt>
                <c:pt idx="25121">
                  <c:v>961.92</c:v>
                </c:pt>
                <c:pt idx="25122">
                  <c:v>1012.48</c:v>
                </c:pt>
                <c:pt idx="25123">
                  <c:v>960.64</c:v>
                </c:pt>
                <c:pt idx="25124">
                  <c:v>1104.6399999999999</c:v>
                </c:pt>
                <c:pt idx="25125">
                  <c:v>1396.48</c:v>
                </c:pt>
                <c:pt idx="25126">
                  <c:v>1303.6799999999998</c:v>
                </c:pt>
                <c:pt idx="25127">
                  <c:v>1466.8799999999999</c:v>
                </c:pt>
                <c:pt idx="25128">
                  <c:v>1516.8</c:v>
                </c:pt>
                <c:pt idx="25129">
                  <c:v>1365.76</c:v>
                </c:pt>
                <c:pt idx="25130">
                  <c:v>1532.1599999999999</c:v>
                </c:pt>
                <c:pt idx="25131">
                  <c:v>1711.36</c:v>
                </c:pt>
                <c:pt idx="25132">
                  <c:v>1469.44</c:v>
                </c:pt>
                <c:pt idx="25133">
                  <c:v>1504</c:v>
                </c:pt>
                <c:pt idx="25134">
                  <c:v>2063.36</c:v>
                </c:pt>
                <c:pt idx="25135">
                  <c:v>930.56</c:v>
                </c:pt>
                <c:pt idx="25136">
                  <c:v>715.52</c:v>
                </c:pt>
                <c:pt idx="25137">
                  <c:v>778.88</c:v>
                </c:pt>
                <c:pt idx="25138">
                  <c:v>810.88</c:v>
                </c:pt>
                <c:pt idx="25139">
                  <c:v>841.6</c:v>
                </c:pt>
                <c:pt idx="25140">
                  <c:v>938.88</c:v>
                </c:pt>
                <c:pt idx="25141">
                  <c:v>1000.9599999999994</c:v>
                </c:pt>
                <c:pt idx="25142">
                  <c:v>1180.8</c:v>
                </c:pt>
                <c:pt idx="25143">
                  <c:v>1230.72</c:v>
                </c:pt>
                <c:pt idx="25144">
                  <c:v>1291.52</c:v>
                </c:pt>
                <c:pt idx="25145">
                  <c:v>1053.44</c:v>
                </c:pt>
                <c:pt idx="25146">
                  <c:v>850.56</c:v>
                </c:pt>
                <c:pt idx="25147">
                  <c:v>931.83999999999946</c:v>
                </c:pt>
                <c:pt idx="25148">
                  <c:v>1041.92</c:v>
                </c:pt>
                <c:pt idx="25149">
                  <c:v>1134.72</c:v>
                </c:pt>
                <c:pt idx="25150">
                  <c:v>1206.4000000000001</c:v>
                </c:pt>
                <c:pt idx="25151">
                  <c:v>1194.8799999999999</c:v>
                </c:pt>
                <c:pt idx="25152">
                  <c:v>1081.5999999999999</c:v>
                </c:pt>
                <c:pt idx="25153">
                  <c:v>1144.96</c:v>
                </c:pt>
                <c:pt idx="25154">
                  <c:v>941.43999999999949</c:v>
                </c:pt>
                <c:pt idx="25155">
                  <c:v>983.68000000000052</c:v>
                </c:pt>
                <c:pt idx="25156">
                  <c:v>932.48</c:v>
                </c:pt>
                <c:pt idx="25157">
                  <c:v>901.76</c:v>
                </c:pt>
                <c:pt idx="25158">
                  <c:v>818.56</c:v>
                </c:pt>
                <c:pt idx="25159">
                  <c:v>776.95999999999947</c:v>
                </c:pt>
                <c:pt idx="25160">
                  <c:v>746.88</c:v>
                </c:pt>
                <c:pt idx="25161">
                  <c:v>726.4</c:v>
                </c:pt>
                <c:pt idx="25162">
                  <c:v>706.56</c:v>
                </c:pt>
                <c:pt idx="25163">
                  <c:v>686.72</c:v>
                </c:pt>
                <c:pt idx="25164">
                  <c:v>666.88</c:v>
                </c:pt>
                <c:pt idx="25165">
                  <c:v>656.64</c:v>
                </c:pt>
                <c:pt idx="25166">
                  <c:v>636.79999999999995</c:v>
                </c:pt>
                <c:pt idx="25167">
                  <c:v>626.88</c:v>
                </c:pt>
                <c:pt idx="25168">
                  <c:v>596.79999999999995</c:v>
                </c:pt>
                <c:pt idx="25169">
                  <c:v>596.79999999999995</c:v>
                </c:pt>
                <c:pt idx="25170">
                  <c:v>576.95999999999947</c:v>
                </c:pt>
                <c:pt idx="25171">
                  <c:v>566.72</c:v>
                </c:pt>
                <c:pt idx="25172">
                  <c:v>556.79999999999995</c:v>
                </c:pt>
                <c:pt idx="25173">
                  <c:v>546.88</c:v>
                </c:pt>
                <c:pt idx="25174">
                  <c:v>536.95999999999947</c:v>
                </c:pt>
                <c:pt idx="25175">
                  <c:v>536.95999999999947</c:v>
                </c:pt>
                <c:pt idx="25176">
                  <c:v>529.91999999999996</c:v>
                </c:pt>
                <c:pt idx="25177">
                  <c:v>520</c:v>
                </c:pt>
                <c:pt idx="25178">
                  <c:v>520</c:v>
                </c:pt>
                <c:pt idx="25179">
                  <c:v>513.91999999999996</c:v>
                </c:pt>
                <c:pt idx="25180">
                  <c:v>504</c:v>
                </c:pt>
                <c:pt idx="25181">
                  <c:v>499.84000000000032</c:v>
                </c:pt>
                <c:pt idx="25182">
                  <c:v>489.91999999999962</c:v>
                </c:pt>
                <c:pt idx="25183">
                  <c:v>489.91999999999962</c:v>
                </c:pt>
                <c:pt idx="25184">
                  <c:v>483.84000000000032</c:v>
                </c:pt>
                <c:pt idx="25185">
                  <c:v>477.76</c:v>
                </c:pt>
                <c:pt idx="25186">
                  <c:v>477.76</c:v>
                </c:pt>
                <c:pt idx="25187">
                  <c:v>470.71999999999969</c:v>
                </c:pt>
                <c:pt idx="25188">
                  <c:v>466.88</c:v>
                </c:pt>
                <c:pt idx="25189">
                  <c:v>466.88</c:v>
                </c:pt>
                <c:pt idx="25190">
                  <c:v>462.71999999999969</c:v>
                </c:pt>
                <c:pt idx="25191">
                  <c:v>458.88</c:v>
                </c:pt>
                <c:pt idx="25192">
                  <c:v>458.88</c:v>
                </c:pt>
                <c:pt idx="25193">
                  <c:v>454.71999999999969</c:v>
                </c:pt>
                <c:pt idx="25194">
                  <c:v>450.88</c:v>
                </c:pt>
                <c:pt idx="25195">
                  <c:v>450.88</c:v>
                </c:pt>
                <c:pt idx="25196">
                  <c:v>448.96</c:v>
                </c:pt>
                <c:pt idx="25197">
                  <c:v>446.71999999999969</c:v>
                </c:pt>
                <c:pt idx="25198">
                  <c:v>446.71999999999969</c:v>
                </c:pt>
                <c:pt idx="25199">
                  <c:v>442.88</c:v>
                </c:pt>
                <c:pt idx="25200">
                  <c:v>438.71999999999969</c:v>
                </c:pt>
                <c:pt idx="25201">
                  <c:v>438.71999999999969</c:v>
                </c:pt>
                <c:pt idx="25202">
                  <c:v>438.71999999999969</c:v>
                </c:pt>
                <c:pt idx="25203">
                  <c:v>436.8</c:v>
                </c:pt>
                <c:pt idx="25204">
                  <c:v>436.8</c:v>
                </c:pt>
                <c:pt idx="25205">
                  <c:v>435.84000000000032</c:v>
                </c:pt>
                <c:pt idx="25206">
                  <c:v>433.91999999999962</c:v>
                </c:pt>
                <c:pt idx="25207">
                  <c:v>433.91999999999962</c:v>
                </c:pt>
                <c:pt idx="25208">
                  <c:v>433.91999999999962</c:v>
                </c:pt>
                <c:pt idx="25209">
                  <c:v>432.96</c:v>
                </c:pt>
                <c:pt idx="25210">
                  <c:v>432.96</c:v>
                </c:pt>
                <c:pt idx="25211">
                  <c:v>430.71999999999969</c:v>
                </c:pt>
                <c:pt idx="25212">
                  <c:v>430.71999999999969</c:v>
                </c:pt>
                <c:pt idx="25213">
                  <c:v>430.71999999999969</c:v>
                </c:pt>
                <c:pt idx="25214">
                  <c:v>428.8</c:v>
                </c:pt>
                <c:pt idx="25215">
                  <c:v>426.88</c:v>
                </c:pt>
                <c:pt idx="25216">
                  <c:v>426.88</c:v>
                </c:pt>
                <c:pt idx="25217">
                  <c:v>422.71999999999969</c:v>
                </c:pt>
                <c:pt idx="25218">
                  <c:v>424</c:v>
                </c:pt>
                <c:pt idx="25219">
                  <c:v>424</c:v>
                </c:pt>
                <c:pt idx="25220">
                  <c:v>428.8</c:v>
                </c:pt>
                <c:pt idx="25221">
                  <c:v>428.8</c:v>
                </c:pt>
                <c:pt idx="25222">
                  <c:v>432</c:v>
                </c:pt>
                <c:pt idx="25223">
                  <c:v>429.76</c:v>
                </c:pt>
                <c:pt idx="25224">
                  <c:v>429.76</c:v>
                </c:pt>
                <c:pt idx="25225">
                  <c:v>429.76</c:v>
                </c:pt>
                <c:pt idx="25226">
                  <c:v>434.88</c:v>
                </c:pt>
                <c:pt idx="25227">
                  <c:v>434.88</c:v>
                </c:pt>
                <c:pt idx="25228">
                  <c:v>440</c:v>
                </c:pt>
                <c:pt idx="25229">
                  <c:v>448.96</c:v>
                </c:pt>
                <c:pt idx="25230">
                  <c:v>448.96</c:v>
                </c:pt>
                <c:pt idx="25231">
                  <c:v>468.8</c:v>
                </c:pt>
                <c:pt idx="25232">
                  <c:v>478.71999999999969</c:v>
                </c:pt>
                <c:pt idx="25233">
                  <c:v>488.96</c:v>
                </c:pt>
                <c:pt idx="25234">
                  <c:v>508.8</c:v>
                </c:pt>
                <c:pt idx="25235">
                  <c:v>548.79999999999995</c:v>
                </c:pt>
                <c:pt idx="25236">
                  <c:v>694.4</c:v>
                </c:pt>
                <c:pt idx="25237">
                  <c:v>786.56</c:v>
                </c:pt>
                <c:pt idx="25238">
                  <c:v>877.43999999999949</c:v>
                </c:pt>
                <c:pt idx="25239">
                  <c:v>960.64</c:v>
                </c:pt>
                <c:pt idx="25240">
                  <c:v>1031.6799999999998</c:v>
                </c:pt>
                <c:pt idx="25241">
                  <c:v>1131.52</c:v>
                </c:pt>
                <c:pt idx="25242">
                  <c:v>1162.8799999999999</c:v>
                </c:pt>
                <c:pt idx="25243">
                  <c:v>1258.8799999999999</c:v>
                </c:pt>
                <c:pt idx="25244">
                  <c:v>1428.48</c:v>
                </c:pt>
                <c:pt idx="25245">
                  <c:v>1523.2</c:v>
                </c:pt>
                <c:pt idx="25246">
                  <c:v>1219.8399999999999</c:v>
                </c:pt>
                <c:pt idx="25247">
                  <c:v>1032.96</c:v>
                </c:pt>
                <c:pt idx="25248">
                  <c:v>905.6</c:v>
                </c:pt>
                <c:pt idx="25249">
                  <c:v>812.8</c:v>
                </c:pt>
                <c:pt idx="25250">
                  <c:v>752.64</c:v>
                </c:pt>
                <c:pt idx="25251">
                  <c:v>702.72</c:v>
                </c:pt>
                <c:pt idx="25252">
                  <c:v>816</c:v>
                </c:pt>
                <c:pt idx="25253">
                  <c:v>907.52</c:v>
                </c:pt>
                <c:pt idx="25254">
                  <c:v>1000.9599999999994</c:v>
                </c:pt>
                <c:pt idx="25255">
                  <c:v>1106.56</c:v>
                </c:pt>
                <c:pt idx="25256">
                  <c:v>1168.6399999999999</c:v>
                </c:pt>
                <c:pt idx="25257">
                  <c:v>1012.48</c:v>
                </c:pt>
                <c:pt idx="25258">
                  <c:v>998.4</c:v>
                </c:pt>
                <c:pt idx="25259">
                  <c:v>999.68000000000052</c:v>
                </c:pt>
                <c:pt idx="25260">
                  <c:v>1117.44</c:v>
                </c:pt>
                <c:pt idx="25261">
                  <c:v>1506.56</c:v>
                </c:pt>
                <c:pt idx="25262">
                  <c:v>1574.4</c:v>
                </c:pt>
                <c:pt idx="25263">
                  <c:v>1482.24</c:v>
                </c:pt>
                <c:pt idx="25264">
                  <c:v>1492.48</c:v>
                </c:pt>
                <c:pt idx="25265">
                  <c:v>1564.1599999999999</c:v>
                </c:pt>
                <c:pt idx="25266">
                  <c:v>1624.32</c:v>
                </c:pt>
                <c:pt idx="25267">
                  <c:v>1547.52</c:v>
                </c:pt>
                <c:pt idx="25268">
                  <c:v>1505.28</c:v>
                </c:pt>
                <c:pt idx="25269">
                  <c:v>1447.6799999999998</c:v>
                </c:pt>
                <c:pt idx="25270">
                  <c:v>1324.8</c:v>
                </c:pt>
                <c:pt idx="25271">
                  <c:v>1222.4000000000001</c:v>
                </c:pt>
                <c:pt idx="25272">
                  <c:v>1253.76</c:v>
                </c:pt>
                <c:pt idx="25273">
                  <c:v>1061.76</c:v>
                </c:pt>
                <c:pt idx="25274">
                  <c:v>954.88</c:v>
                </c:pt>
                <c:pt idx="25275">
                  <c:v>884.48</c:v>
                </c:pt>
                <c:pt idx="25276">
                  <c:v>792.95999999999947</c:v>
                </c:pt>
                <c:pt idx="25277">
                  <c:v>752.64</c:v>
                </c:pt>
                <c:pt idx="25278">
                  <c:v>681.6</c:v>
                </c:pt>
                <c:pt idx="25279">
                  <c:v>632</c:v>
                </c:pt>
                <c:pt idx="25280">
                  <c:v>592</c:v>
                </c:pt>
                <c:pt idx="25281">
                  <c:v>552</c:v>
                </c:pt>
                <c:pt idx="25282">
                  <c:v>512</c:v>
                </c:pt>
                <c:pt idx="25283">
                  <c:v>481.91999999999962</c:v>
                </c:pt>
                <c:pt idx="25284">
                  <c:v>472</c:v>
                </c:pt>
                <c:pt idx="25285">
                  <c:v>461.76</c:v>
                </c:pt>
                <c:pt idx="25286">
                  <c:v>541.76</c:v>
                </c:pt>
                <c:pt idx="25287">
                  <c:v>621.76</c:v>
                </c:pt>
                <c:pt idx="25288">
                  <c:v>681.6</c:v>
                </c:pt>
                <c:pt idx="25289">
                  <c:v>742.4</c:v>
                </c:pt>
                <c:pt idx="25290">
                  <c:v>773.76</c:v>
                </c:pt>
                <c:pt idx="25291">
                  <c:v>753.92</c:v>
                </c:pt>
                <c:pt idx="25292">
                  <c:v>704</c:v>
                </c:pt>
                <c:pt idx="25293">
                  <c:v>693.76</c:v>
                </c:pt>
                <c:pt idx="25294">
                  <c:v>663.68000000000052</c:v>
                </c:pt>
                <c:pt idx="25295">
                  <c:v>633.91999999999996</c:v>
                </c:pt>
                <c:pt idx="25296">
                  <c:v>613.76</c:v>
                </c:pt>
                <c:pt idx="25297">
                  <c:v>584</c:v>
                </c:pt>
                <c:pt idx="25298">
                  <c:v>553.91999999999996</c:v>
                </c:pt>
                <c:pt idx="25299">
                  <c:v>544</c:v>
                </c:pt>
                <c:pt idx="25300">
                  <c:v>523.83999999999946</c:v>
                </c:pt>
                <c:pt idx="25301">
                  <c:v>513.91999999999996</c:v>
                </c:pt>
                <c:pt idx="25302">
                  <c:v>493.76</c:v>
                </c:pt>
                <c:pt idx="25303">
                  <c:v>473.91999999999962</c:v>
                </c:pt>
                <c:pt idx="25304">
                  <c:v>464</c:v>
                </c:pt>
                <c:pt idx="25305">
                  <c:v>464</c:v>
                </c:pt>
                <c:pt idx="25306">
                  <c:v>456</c:v>
                </c:pt>
                <c:pt idx="25307">
                  <c:v>445.76</c:v>
                </c:pt>
                <c:pt idx="25308">
                  <c:v>441.91999999999962</c:v>
                </c:pt>
                <c:pt idx="25309">
                  <c:v>441.91999999999962</c:v>
                </c:pt>
                <c:pt idx="25310">
                  <c:v>441.91999999999962</c:v>
                </c:pt>
                <c:pt idx="25311">
                  <c:v>437.76</c:v>
                </c:pt>
                <c:pt idx="25312">
                  <c:v>437.76</c:v>
                </c:pt>
                <c:pt idx="25313">
                  <c:v>433.91999999999962</c:v>
                </c:pt>
                <c:pt idx="25314">
                  <c:v>432.96</c:v>
                </c:pt>
                <c:pt idx="25315">
                  <c:v>432.96</c:v>
                </c:pt>
                <c:pt idx="25316">
                  <c:v>432</c:v>
                </c:pt>
                <c:pt idx="25317">
                  <c:v>427.84000000000032</c:v>
                </c:pt>
                <c:pt idx="25318">
                  <c:v>427.84000000000032</c:v>
                </c:pt>
                <c:pt idx="25319">
                  <c:v>422.71999999999969</c:v>
                </c:pt>
                <c:pt idx="25320">
                  <c:v>420.8</c:v>
                </c:pt>
                <c:pt idx="25321">
                  <c:v>420.8</c:v>
                </c:pt>
                <c:pt idx="25322">
                  <c:v>416.96</c:v>
                </c:pt>
                <c:pt idx="25323">
                  <c:v>412.8</c:v>
                </c:pt>
                <c:pt idx="25324">
                  <c:v>412.8</c:v>
                </c:pt>
                <c:pt idx="25325">
                  <c:v>414.71999999999969</c:v>
                </c:pt>
                <c:pt idx="25326">
                  <c:v>414.71999999999969</c:v>
                </c:pt>
                <c:pt idx="25327">
                  <c:v>414.71999999999969</c:v>
                </c:pt>
                <c:pt idx="25328">
                  <c:v>416.96</c:v>
                </c:pt>
                <c:pt idx="25329">
                  <c:v>417.91999999999962</c:v>
                </c:pt>
                <c:pt idx="25330">
                  <c:v>417.91999999999962</c:v>
                </c:pt>
                <c:pt idx="25331">
                  <c:v>416.96</c:v>
                </c:pt>
                <c:pt idx="25332">
                  <c:v>416</c:v>
                </c:pt>
                <c:pt idx="25333">
                  <c:v>416</c:v>
                </c:pt>
                <c:pt idx="25334">
                  <c:v>416.96</c:v>
                </c:pt>
                <c:pt idx="25335">
                  <c:v>414.71999999999969</c:v>
                </c:pt>
                <c:pt idx="25336">
                  <c:v>414.71999999999969</c:v>
                </c:pt>
                <c:pt idx="25337">
                  <c:v>411.84000000000032</c:v>
                </c:pt>
                <c:pt idx="25338">
                  <c:v>409.91999999999962</c:v>
                </c:pt>
                <c:pt idx="25339">
                  <c:v>409.91999999999962</c:v>
                </c:pt>
                <c:pt idx="25340">
                  <c:v>408</c:v>
                </c:pt>
                <c:pt idx="25341">
                  <c:v>404.8</c:v>
                </c:pt>
                <c:pt idx="25342">
                  <c:v>404.8</c:v>
                </c:pt>
                <c:pt idx="25343">
                  <c:v>403.84000000000032</c:v>
                </c:pt>
                <c:pt idx="25344">
                  <c:v>401.91999999999962</c:v>
                </c:pt>
                <c:pt idx="25345">
                  <c:v>401.91999999999962</c:v>
                </c:pt>
                <c:pt idx="25346">
                  <c:v>395.84000000000032</c:v>
                </c:pt>
                <c:pt idx="25347">
                  <c:v>394.88</c:v>
                </c:pt>
                <c:pt idx="25348">
                  <c:v>394.88</c:v>
                </c:pt>
                <c:pt idx="25349">
                  <c:v>392.96</c:v>
                </c:pt>
                <c:pt idx="25350">
                  <c:v>392.96</c:v>
                </c:pt>
                <c:pt idx="25351">
                  <c:v>392.96</c:v>
                </c:pt>
                <c:pt idx="25352">
                  <c:v>394.88</c:v>
                </c:pt>
                <c:pt idx="25353">
                  <c:v>394.88</c:v>
                </c:pt>
                <c:pt idx="25354">
                  <c:v>394.88</c:v>
                </c:pt>
                <c:pt idx="25355">
                  <c:v>395.84000000000032</c:v>
                </c:pt>
                <c:pt idx="25356">
                  <c:v>396.8</c:v>
                </c:pt>
                <c:pt idx="25357">
                  <c:v>396.8</c:v>
                </c:pt>
                <c:pt idx="25358">
                  <c:v>395.84000000000032</c:v>
                </c:pt>
                <c:pt idx="25359">
                  <c:v>397.76</c:v>
                </c:pt>
                <c:pt idx="25360">
                  <c:v>397.76</c:v>
                </c:pt>
                <c:pt idx="25361">
                  <c:v>397.76</c:v>
                </c:pt>
                <c:pt idx="25362">
                  <c:v>400</c:v>
                </c:pt>
                <c:pt idx="25363">
                  <c:v>400</c:v>
                </c:pt>
                <c:pt idx="25364">
                  <c:v>398.71999999999969</c:v>
                </c:pt>
                <c:pt idx="25365">
                  <c:v>418.88</c:v>
                </c:pt>
                <c:pt idx="25366">
                  <c:v>418.88</c:v>
                </c:pt>
                <c:pt idx="25367">
                  <c:v>413.76</c:v>
                </c:pt>
                <c:pt idx="25368">
                  <c:v>412.8</c:v>
                </c:pt>
                <c:pt idx="25369">
                  <c:v>412.8</c:v>
                </c:pt>
                <c:pt idx="25370">
                  <c:v>410.88</c:v>
                </c:pt>
                <c:pt idx="25371">
                  <c:v>411.84000000000032</c:v>
                </c:pt>
                <c:pt idx="25372">
                  <c:v>411.84000000000032</c:v>
                </c:pt>
                <c:pt idx="25373">
                  <c:v>472</c:v>
                </c:pt>
                <c:pt idx="25374">
                  <c:v>534.72</c:v>
                </c:pt>
                <c:pt idx="25375">
                  <c:v>636.79999999999995</c:v>
                </c:pt>
                <c:pt idx="25376">
                  <c:v>676.48</c:v>
                </c:pt>
                <c:pt idx="25377">
                  <c:v>759.68000000000052</c:v>
                </c:pt>
                <c:pt idx="25378">
                  <c:v>875.52</c:v>
                </c:pt>
                <c:pt idx="25379">
                  <c:v>909.43999999999949</c:v>
                </c:pt>
                <c:pt idx="25380">
                  <c:v>951.68000000000052</c:v>
                </c:pt>
                <c:pt idx="25381">
                  <c:v>1012.48</c:v>
                </c:pt>
                <c:pt idx="25382">
                  <c:v>1034.8799999999999</c:v>
                </c:pt>
                <c:pt idx="25383">
                  <c:v>1009.92</c:v>
                </c:pt>
                <c:pt idx="25384">
                  <c:v>1024.6399999999999</c:v>
                </c:pt>
                <c:pt idx="25385">
                  <c:v>1024.6399999999999</c:v>
                </c:pt>
                <c:pt idx="25386">
                  <c:v>1024.6399999999999</c:v>
                </c:pt>
                <c:pt idx="25387">
                  <c:v>1008</c:v>
                </c:pt>
                <c:pt idx="25388">
                  <c:v>1026.56</c:v>
                </c:pt>
                <c:pt idx="25389">
                  <c:v>1008</c:v>
                </c:pt>
                <c:pt idx="25390">
                  <c:v>1061.76</c:v>
                </c:pt>
                <c:pt idx="25391">
                  <c:v>1090.56</c:v>
                </c:pt>
                <c:pt idx="25392">
                  <c:v>1024</c:v>
                </c:pt>
                <c:pt idx="25393">
                  <c:v>1085.44</c:v>
                </c:pt>
                <c:pt idx="25394">
                  <c:v>1097.5999999999999</c:v>
                </c:pt>
                <c:pt idx="25395">
                  <c:v>890.88</c:v>
                </c:pt>
                <c:pt idx="25396">
                  <c:v>923.52</c:v>
                </c:pt>
                <c:pt idx="25397">
                  <c:v>883.83999999999946</c:v>
                </c:pt>
                <c:pt idx="25398">
                  <c:v>864</c:v>
                </c:pt>
                <c:pt idx="25399">
                  <c:v>832.64</c:v>
                </c:pt>
                <c:pt idx="25400">
                  <c:v>802.56</c:v>
                </c:pt>
                <c:pt idx="25401">
                  <c:v>782.72</c:v>
                </c:pt>
                <c:pt idx="25402">
                  <c:v>742.4</c:v>
                </c:pt>
                <c:pt idx="25403">
                  <c:v>712.95999999999947</c:v>
                </c:pt>
                <c:pt idx="25404">
                  <c:v>702.72</c:v>
                </c:pt>
                <c:pt idx="25405">
                  <c:v>685.43999999999949</c:v>
                </c:pt>
                <c:pt idx="25406">
                  <c:v>654.72</c:v>
                </c:pt>
                <c:pt idx="25407">
                  <c:v>624</c:v>
                </c:pt>
                <c:pt idx="25408">
                  <c:v>603.83999999999946</c:v>
                </c:pt>
                <c:pt idx="25409">
                  <c:v>584</c:v>
                </c:pt>
                <c:pt idx="25410">
                  <c:v>573.76</c:v>
                </c:pt>
                <c:pt idx="25411">
                  <c:v>573.76</c:v>
                </c:pt>
                <c:pt idx="25412">
                  <c:v>563.83999999999946</c:v>
                </c:pt>
                <c:pt idx="25413">
                  <c:v>553.91999999999996</c:v>
                </c:pt>
                <c:pt idx="25414">
                  <c:v>553.91999999999996</c:v>
                </c:pt>
                <c:pt idx="25415">
                  <c:v>553.91999999999996</c:v>
                </c:pt>
                <c:pt idx="25416">
                  <c:v>553.91999999999996</c:v>
                </c:pt>
                <c:pt idx="25417">
                  <c:v>563.83999999999946</c:v>
                </c:pt>
                <c:pt idx="25418">
                  <c:v>573.76</c:v>
                </c:pt>
                <c:pt idx="25419">
                  <c:v>627.83999999999946</c:v>
                </c:pt>
                <c:pt idx="25420">
                  <c:v>738.56</c:v>
                </c:pt>
                <c:pt idx="25421">
                  <c:v>800</c:v>
                </c:pt>
                <c:pt idx="25422">
                  <c:v>798.72</c:v>
                </c:pt>
                <c:pt idx="25423">
                  <c:v>682.88</c:v>
                </c:pt>
                <c:pt idx="25424">
                  <c:v>722.56</c:v>
                </c:pt>
                <c:pt idx="25425">
                  <c:v>705.92</c:v>
                </c:pt>
                <c:pt idx="25426">
                  <c:v>716.8</c:v>
                </c:pt>
                <c:pt idx="25427">
                  <c:v>920.95999999999947</c:v>
                </c:pt>
                <c:pt idx="25428">
                  <c:v>1072.6399999999999</c:v>
                </c:pt>
                <c:pt idx="25429">
                  <c:v>920.95999999999947</c:v>
                </c:pt>
                <c:pt idx="25430">
                  <c:v>784.64</c:v>
                </c:pt>
                <c:pt idx="25431">
                  <c:v>744.95999999999947</c:v>
                </c:pt>
                <c:pt idx="25432">
                  <c:v>823.68000000000052</c:v>
                </c:pt>
                <c:pt idx="25433">
                  <c:v>871.68000000000052</c:v>
                </c:pt>
                <c:pt idx="25434">
                  <c:v>842.88</c:v>
                </c:pt>
                <c:pt idx="25435">
                  <c:v>805.76</c:v>
                </c:pt>
                <c:pt idx="25436">
                  <c:v>1058.56</c:v>
                </c:pt>
                <c:pt idx="25437">
                  <c:v>1157.76</c:v>
                </c:pt>
                <c:pt idx="25438">
                  <c:v>846.72</c:v>
                </c:pt>
                <c:pt idx="25439">
                  <c:v>866.56</c:v>
                </c:pt>
                <c:pt idx="25440">
                  <c:v>816.64</c:v>
                </c:pt>
                <c:pt idx="25441">
                  <c:v>776.95999999999947</c:v>
                </c:pt>
                <c:pt idx="25442">
                  <c:v>746.88</c:v>
                </c:pt>
                <c:pt idx="25443">
                  <c:v>716.8</c:v>
                </c:pt>
                <c:pt idx="25444">
                  <c:v>686.72</c:v>
                </c:pt>
                <c:pt idx="25445">
                  <c:v>666.88</c:v>
                </c:pt>
                <c:pt idx="25446">
                  <c:v>646.72</c:v>
                </c:pt>
                <c:pt idx="25447">
                  <c:v>626.88</c:v>
                </c:pt>
                <c:pt idx="25448">
                  <c:v>606.72</c:v>
                </c:pt>
                <c:pt idx="25449">
                  <c:v>596.79999999999995</c:v>
                </c:pt>
                <c:pt idx="25450">
                  <c:v>576.95999999999947</c:v>
                </c:pt>
                <c:pt idx="25451">
                  <c:v>568</c:v>
                </c:pt>
                <c:pt idx="25452">
                  <c:v>557.76</c:v>
                </c:pt>
                <c:pt idx="25453">
                  <c:v>547.83999999999946</c:v>
                </c:pt>
                <c:pt idx="25454">
                  <c:v>528</c:v>
                </c:pt>
                <c:pt idx="25455">
                  <c:v>517.76</c:v>
                </c:pt>
                <c:pt idx="25456">
                  <c:v>507.84000000000032</c:v>
                </c:pt>
                <c:pt idx="25457">
                  <c:v>499.84000000000032</c:v>
                </c:pt>
                <c:pt idx="25458">
                  <c:v>499.84000000000032</c:v>
                </c:pt>
                <c:pt idx="25459">
                  <c:v>491.84000000000032</c:v>
                </c:pt>
                <c:pt idx="25460">
                  <c:v>481.91999999999962</c:v>
                </c:pt>
                <c:pt idx="25461">
                  <c:v>472.96</c:v>
                </c:pt>
                <c:pt idx="25462">
                  <c:v>472.96</c:v>
                </c:pt>
                <c:pt idx="25463">
                  <c:v>462.71999999999969</c:v>
                </c:pt>
                <c:pt idx="25464">
                  <c:v>457.91999999999962</c:v>
                </c:pt>
                <c:pt idx="25465">
                  <c:v>457.91999999999962</c:v>
                </c:pt>
                <c:pt idx="25466">
                  <c:v>452.8</c:v>
                </c:pt>
                <c:pt idx="25467">
                  <c:v>449.91999999999962</c:v>
                </c:pt>
                <c:pt idx="25468">
                  <c:v>449.91999999999962</c:v>
                </c:pt>
                <c:pt idx="25469">
                  <c:v>443.84000000000032</c:v>
                </c:pt>
                <c:pt idx="25470">
                  <c:v>436.8</c:v>
                </c:pt>
                <c:pt idx="25471">
                  <c:v>436.8</c:v>
                </c:pt>
                <c:pt idx="25472">
                  <c:v>434.88</c:v>
                </c:pt>
                <c:pt idx="25473">
                  <c:v>432</c:v>
                </c:pt>
                <c:pt idx="25474">
                  <c:v>432</c:v>
                </c:pt>
                <c:pt idx="25475">
                  <c:v>428.8</c:v>
                </c:pt>
                <c:pt idx="25476">
                  <c:v>426.88</c:v>
                </c:pt>
                <c:pt idx="25477">
                  <c:v>426.88</c:v>
                </c:pt>
                <c:pt idx="25478">
                  <c:v>422.71999999999969</c:v>
                </c:pt>
                <c:pt idx="25479">
                  <c:v>424</c:v>
                </c:pt>
                <c:pt idx="25480">
                  <c:v>424</c:v>
                </c:pt>
                <c:pt idx="25481">
                  <c:v>421.76</c:v>
                </c:pt>
                <c:pt idx="25482">
                  <c:v>419.84000000000032</c:v>
                </c:pt>
                <c:pt idx="25483">
                  <c:v>419.84000000000032</c:v>
                </c:pt>
                <c:pt idx="25484">
                  <c:v>418.88</c:v>
                </c:pt>
                <c:pt idx="25485">
                  <c:v>416.96</c:v>
                </c:pt>
                <c:pt idx="25486">
                  <c:v>416.96</c:v>
                </c:pt>
                <c:pt idx="25487">
                  <c:v>417.91999999999962</c:v>
                </c:pt>
                <c:pt idx="25488">
                  <c:v>416.96</c:v>
                </c:pt>
                <c:pt idx="25489">
                  <c:v>416.96</c:v>
                </c:pt>
                <c:pt idx="25490">
                  <c:v>417.91999999999962</c:v>
                </c:pt>
                <c:pt idx="25491">
                  <c:v>416</c:v>
                </c:pt>
                <c:pt idx="25492">
                  <c:v>416</c:v>
                </c:pt>
                <c:pt idx="25493">
                  <c:v>416.96</c:v>
                </c:pt>
                <c:pt idx="25494">
                  <c:v>416.96</c:v>
                </c:pt>
                <c:pt idx="25495">
                  <c:v>416.96</c:v>
                </c:pt>
                <c:pt idx="25496">
                  <c:v>416.96</c:v>
                </c:pt>
                <c:pt idx="25497">
                  <c:v>416</c:v>
                </c:pt>
                <c:pt idx="25498">
                  <c:v>416</c:v>
                </c:pt>
                <c:pt idx="25499">
                  <c:v>414.71999999999969</c:v>
                </c:pt>
                <c:pt idx="25500">
                  <c:v>412.8</c:v>
                </c:pt>
                <c:pt idx="25501">
                  <c:v>412.8</c:v>
                </c:pt>
                <c:pt idx="25502">
                  <c:v>408.96</c:v>
                </c:pt>
                <c:pt idx="25503">
                  <c:v>408</c:v>
                </c:pt>
                <c:pt idx="25504">
                  <c:v>408</c:v>
                </c:pt>
                <c:pt idx="25505">
                  <c:v>406.71999999999969</c:v>
                </c:pt>
                <c:pt idx="25506">
                  <c:v>406.71999999999969</c:v>
                </c:pt>
                <c:pt idx="25507">
                  <c:v>406.71999999999969</c:v>
                </c:pt>
                <c:pt idx="25508">
                  <c:v>410.88</c:v>
                </c:pt>
                <c:pt idx="25509">
                  <c:v>408</c:v>
                </c:pt>
                <c:pt idx="25510">
                  <c:v>427.84000000000032</c:v>
                </c:pt>
                <c:pt idx="25511">
                  <c:v>448</c:v>
                </c:pt>
                <c:pt idx="25512">
                  <c:v>437.76</c:v>
                </c:pt>
                <c:pt idx="25513">
                  <c:v>429.76</c:v>
                </c:pt>
                <c:pt idx="25514">
                  <c:v>429.76</c:v>
                </c:pt>
                <c:pt idx="25515">
                  <c:v>429.76</c:v>
                </c:pt>
                <c:pt idx="25516">
                  <c:v>432.96</c:v>
                </c:pt>
                <c:pt idx="25517">
                  <c:v>472.96</c:v>
                </c:pt>
                <c:pt idx="25518">
                  <c:v>658.56</c:v>
                </c:pt>
                <c:pt idx="25519">
                  <c:v>770.56</c:v>
                </c:pt>
                <c:pt idx="25520">
                  <c:v>771.83999999999946</c:v>
                </c:pt>
                <c:pt idx="25521">
                  <c:v>920.95999999999947</c:v>
                </c:pt>
                <c:pt idx="25522">
                  <c:v>984.95999999999947</c:v>
                </c:pt>
                <c:pt idx="25523">
                  <c:v>944</c:v>
                </c:pt>
                <c:pt idx="25524">
                  <c:v>1025.92</c:v>
                </c:pt>
                <c:pt idx="25525">
                  <c:v>1381.12</c:v>
                </c:pt>
                <c:pt idx="25526">
                  <c:v>1373.44</c:v>
                </c:pt>
                <c:pt idx="25527">
                  <c:v>1457.92</c:v>
                </c:pt>
                <c:pt idx="25528">
                  <c:v>859.52</c:v>
                </c:pt>
                <c:pt idx="25529">
                  <c:v>1019.52</c:v>
                </c:pt>
                <c:pt idx="25530">
                  <c:v>1224.96</c:v>
                </c:pt>
                <c:pt idx="25531">
                  <c:v>1248.6399999999999</c:v>
                </c:pt>
                <c:pt idx="25532">
                  <c:v>1411.84</c:v>
                </c:pt>
                <c:pt idx="25533">
                  <c:v>1483.52</c:v>
                </c:pt>
                <c:pt idx="25534">
                  <c:v>1367.04</c:v>
                </c:pt>
                <c:pt idx="25535">
                  <c:v>1397.76</c:v>
                </c:pt>
                <c:pt idx="25536">
                  <c:v>1004.8</c:v>
                </c:pt>
                <c:pt idx="25537">
                  <c:v>957.43999999999949</c:v>
                </c:pt>
                <c:pt idx="25538">
                  <c:v>860.8</c:v>
                </c:pt>
                <c:pt idx="25539">
                  <c:v>797.43999999999949</c:v>
                </c:pt>
                <c:pt idx="25540">
                  <c:v>962.56</c:v>
                </c:pt>
                <c:pt idx="25541">
                  <c:v>930.56</c:v>
                </c:pt>
                <c:pt idx="25542">
                  <c:v>914.56</c:v>
                </c:pt>
                <c:pt idx="25543">
                  <c:v>955.52</c:v>
                </c:pt>
                <c:pt idx="25544">
                  <c:v>919.68000000000052</c:v>
                </c:pt>
                <c:pt idx="25545">
                  <c:v>915.83999999999946</c:v>
                </c:pt>
                <c:pt idx="25546">
                  <c:v>1153.92</c:v>
                </c:pt>
                <c:pt idx="25547">
                  <c:v>974.72</c:v>
                </c:pt>
                <c:pt idx="25548">
                  <c:v>898.56</c:v>
                </c:pt>
                <c:pt idx="25549">
                  <c:v>1396.48</c:v>
                </c:pt>
                <c:pt idx="25550">
                  <c:v>784.64</c:v>
                </c:pt>
                <c:pt idx="25551">
                  <c:v>753.92</c:v>
                </c:pt>
                <c:pt idx="25552">
                  <c:v>814.72</c:v>
                </c:pt>
                <c:pt idx="25553">
                  <c:v>896</c:v>
                </c:pt>
                <c:pt idx="25554">
                  <c:v>966.4</c:v>
                </c:pt>
                <c:pt idx="25555">
                  <c:v>966.4</c:v>
                </c:pt>
                <c:pt idx="25556">
                  <c:v>1038.72</c:v>
                </c:pt>
                <c:pt idx="25557">
                  <c:v>997.76</c:v>
                </c:pt>
                <c:pt idx="25558">
                  <c:v>1017.6</c:v>
                </c:pt>
                <c:pt idx="25559">
                  <c:v>976</c:v>
                </c:pt>
                <c:pt idx="25560">
                  <c:v>1031.6799999999998</c:v>
                </c:pt>
                <c:pt idx="25561">
                  <c:v>916.48</c:v>
                </c:pt>
                <c:pt idx="25562">
                  <c:v>915.83999999999946</c:v>
                </c:pt>
                <c:pt idx="25563">
                  <c:v>1002.88</c:v>
                </c:pt>
                <c:pt idx="25564">
                  <c:v>982.4</c:v>
                </c:pt>
                <c:pt idx="25565">
                  <c:v>826.88</c:v>
                </c:pt>
                <c:pt idx="25566">
                  <c:v>752</c:v>
                </c:pt>
                <c:pt idx="25567">
                  <c:v>720</c:v>
                </c:pt>
                <c:pt idx="25568">
                  <c:v>659.83999999999946</c:v>
                </c:pt>
                <c:pt idx="25569">
                  <c:v>640</c:v>
                </c:pt>
                <c:pt idx="25570">
                  <c:v>618.88</c:v>
                </c:pt>
                <c:pt idx="25571">
                  <c:v>608.95999999999947</c:v>
                </c:pt>
                <c:pt idx="25572">
                  <c:v>618.88</c:v>
                </c:pt>
                <c:pt idx="25573">
                  <c:v>710.4</c:v>
                </c:pt>
                <c:pt idx="25574">
                  <c:v>790.4</c:v>
                </c:pt>
                <c:pt idx="25575">
                  <c:v>830.72</c:v>
                </c:pt>
                <c:pt idx="25576">
                  <c:v>891.52</c:v>
                </c:pt>
                <c:pt idx="25577">
                  <c:v>893.43999999999949</c:v>
                </c:pt>
                <c:pt idx="25578">
                  <c:v>934.4</c:v>
                </c:pt>
                <c:pt idx="25579">
                  <c:v>1014.4</c:v>
                </c:pt>
                <c:pt idx="25580">
                  <c:v>1046.4000000000001</c:v>
                </c:pt>
                <c:pt idx="25581">
                  <c:v>1099.52</c:v>
                </c:pt>
                <c:pt idx="25582">
                  <c:v>1142.4000000000001</c:v>
                </c:pt>
                <c:pt idx="25583">
                  <c:v>1165.44</c:v>
                </c:pt>
                <c:pt idx="25584">
                  <c:v>1130.8799999999999</c:v>
                </c:pt>
                <c:pt idx="25585">
                  <c:v>1011.8399999999992</c:v>
                </c:pt>
                <c:pt idx="25586">
                  <c:v>1042.56</c:v>
                </c:pt>
                <c:pt idx="25587">
                  <c:v>1219.8399999999999</c:v>
                </c:pt>
                <c:pt idx="25588">
                  <c:v>1098.8799999999999</c:v>
                </c:pt>
                <c:pt idx="25589">
                  <c:v>1047.6799999999998</c:v>
                </c:pt>
                <c:pt idx="25590">
                  <c:v>986.88</c:v>
                </c:pt>
                <c:pt idx="25591">
                  <c:v>925.43999999999949</c:v>
                </c:pt>
                <c:pt idx="25592">
                  <c:v>865.92</c:v>
                </c:pt>
                <c:pt idx="25593">
                  <c:v>825.6</c:v>
                </c:pt>
                <c:pt idx="25594">
                  <c:v>775.68000000000052</c:v>
                </c:pt>
                <c:pt idx="25595">
                  <c:v>734.72</c:v>
                </c:pt>
                <c:pt idx="25596">
                  <c:v>704.64</c:v>
                </c:pt>
                <c:pt idx="25597">
                  <c:v>664.95999999999947</c:v>
                </c:pt>
                <c:pt idx="25598">
                  <c:v>644.79999999999995</c:v>
                </c:pt>
                <c:pt idx="25599">
                  <c:v>614.72</c:v>
                </c:pt>
                <c:pt idx="25600">
                  <c:v>594.88</c:v>
                </c:pt>
                <c:pt idx="25601">
                  <c:v>584.95999999999947</c:v>
                </c:pt>
                <c:pt idx="25602">
                  <c:v>584.95999999999947</c:v>
                </c:pt>
                <c:pt idx="25603">
                  <c:v>564.79999999999995</c:v>
                </c:pt>
                <c:pt idx="25604">
                  <c:v>554.88</c:v>
                </c:pt>
                <c:pt idx="25605">
                  <c:v>544.95999999999947</c:v>
                </c:pt>
                <c:pt idx="25606">
                  <c:v>538.88</c:v>
                </c:pt>
                <c:pt idx="25607">
                  <c:v>528.95999999999947</c:v>
                </c:pt>
                <c:pt idx="25608">
                  <c:v>518.72</c:v>
                </c:pt>
                <c:pt idx="25609">
                  <c:v>518.72</c:v>
                </c:pt>
                <c:pt idx="25610">
                  <c:v>514.88</c:v>
                </c:pt>
                <c:pt idx="25611">
                  <c:v>494.71999999999969</c:v>
                </c:pt>
                <c:pt idx="25612">
                  <c:v>494.71999999999969</c:v>
                </c:pt>
                <c:pt idx="25613">
                  <c:v>491.84000000000032</c:v>
                </c:pt>
                <c:pt idx="25614">
                  <c:v>481.91999999999962</c:v>
                </c:pt>
                <c:pt idx="25615">
                  <c:v>481.91999999999962</c:v>
                </c:pt>
                <c:pt idx="25616">
                  <c:v>474.88</c:v>
                </c:pt>
                <c:pt idx="25617">
                  <c:v>466.88</c:v>
                </c:pt>
                <c:pt idx="25618">
                  <c:v>466.88</c:v>
                </c:pt>
                <c:pt idx="25619">
                  <c:v>459.84000000000032</c:v>
                </c:pt>
                <c:pt idx="25620">
                  <c:v>459.84000000000032</c:v>
                </c:pt>
                <c:pt idx="25621">
                  <c:v>459.84000000000032</c:v>
                </c:pt>
                <c:pt idx="25622">
                  <c:v>454.71999999999969</c:v>
                </c:pt>
                <c:pt idx="25623">
                  <c:v>451.84000000000032</c:v>
                </c:pt>
                <c:pt idx="25624">
                  <c:v>451.84000000000032</c:v>
                </c:pt>
                <c:pt idx="25625">
                  <c:v>446.71999999999969</c:v>
                </c:pt>
                <c:pt idx="25626">
                  <c:v>438.71999999999969</c:v>
                </c:pt>
                <c:pt idx="25627">
                  <c:v>438.71999999999969</c:v>
                </c:pt>
                <c:pt idx="25628">
                  <c:v>438.71999999999969</c:v>
                </c:pt>
                <c:pt idx="25629">
                  <c:v>440</c:v>
                </c:pt>
                <c:pt idx="25630">
                  <c:v>440</c:v>
                </c:pt>
                <c:pt idx="25631">
                  <c:v>435.84000000000032</c:v>
                </c:pt>
                <c:pt idx="25632">
                  <c:v>432.96</c:v>
                </c:pt>
                <c:pt idx="25633">
                  <c:v>432.96</c:v>
                </c:pt>
                <c:pt idx="25634">
                  <c:v>432.96</c:v>
                </c:pt>
                <c:pt idx="25635">
                  <c:v>430.71999999999969</c:v>
                </c:pt>
                <c:pt idx="25636">
                  <c:v>430.71999999999969</c:v>
                </c:pt>
                <c:pt idx="25637">
                  <c:v>430.71999999999969</c:v>
                </c:pt>
                <c:pt idx="25638">
                  <c:v>428.8</c:v>
                </c:pt>
                <c:pt idx="25639">
                  <c:v>428.8</c:v>
                </c:pt>
                <c:pt idx="25640">
                  <c:v>429.76</c:v>
                </c:pt>
                <c:pt idx="25641">
                  <c:v>429.76</c:v>
                </c:pt>
                <c:pt idx="25642">
                  <c:v>429.76</c:v>
                </c:pt>
                <c:pt idx="25643">
                  <c:v>428.8</c:v>
                </c:pt>
                <c:pt idx="25644">
                  <c:v>427.84000000000032</c:v>
                </c:pt>
                <c:pt idx="25645">
                  <c:v>427.84000000000032</c:v>
                </c:pt>
                <c:pt idx="25646">
                  <c:v>427.84000000000032</c:v>
                </c:pt>
                <c:pt idx="25647">
                  <c:v>428.8</c:v>
                </c:pt>
                <c:pt idx="25648">
                  <c:v>428.8</c:v>
                </c:pt>
                <c:pt idx="25649">
                  <c:v>428.8</c:v>
                </c:pt>
                <c:pt idx="25650">
                  <c:v>428.8</c:v>
                </c:pt>
                <c:pt idx="25651">
                  <c:v>428.8</c:v>
                </c:pt>
                <c:pt idx="25652">
                  <c:v>449.91999999999962</c:v>
                </c:pt>
                <c:pt idx="25653">
                  <c:v>440</c:v>
                </c:pt>
                <c:pt idx="25654">
                  <c:v>440</c:v>
                </c:pt>
                <c:pt idx="25655">
                  <c:v>438.71999999999969</c:v>
                </c:pt>
                <c:pt idx="25656">
                  <c:v>437.76</c:v>
                </c:pt>
                <c:pt idx="25657">
                  <c:v>437.76</c:v>
                </c:pt>
                <c:pt idx="25658">
                  <c:v>438.71999999999969</c:v>
                </c:pt>
                <c:pt idx="25659">
                  <c:v>443.84000000000032</c:v>
                </c:pt>
                <c:pt idx="25660">
                  <c:v>443.84000000000032</c:v>
                </c:pt>
                <c:pt idx="25661">
                  <c:v>448.96</c:v>
                </c:pt>
                <c:pt idx="25662">
                  <c:v>457.91999999999962</c:v>
                </c:pt>
                <c:pt idx="25663">
                  <c:v>661.76</c:v>
                </c:pt>
                <c:pt idx="25664">
                  <c:v>733.43999999999949</c:v>
                </c:pt>
                <c:pt idx="25665">
                  <c:v>733.43999999999949</c:v>
                </c:pt>
                <c:pt idx="25666">
                  <c:v>722.56</c:v>
                </c:pt>
                <c:pt idx="25667">
                  <c:v>907.52</c:v>
                </c:pt>
                <c:pt idx="25668">
                  <c:v>928.64</c:v>
                </c:pt>
                <c:pt idx="25669">
                  <c:v>1182.72</c:v>
                </c:pt>
                <c:pt idx="25670">
                  <c:v>1414.4</c:v>
                </c:pt>
                <c:pt idx="25671">
                  <c:v>763.52</c:v>
                </c:pt>
                <c:pt idx="25672">
                  <c:v>881.92</c:v>
                </c:pt>
                <c:pt idx="25673">
                  <c:v>820.48</c:v>
                </c:pt>
                <c:pt idx="25674">
                  <c:v>1052.8</c:v>
                </c:pt>
                <c:pt idx="25675">
                  <c:v>842.88</c:v>
                </c:pt>
                <c:pt idx="25676">
                  <c:v>988.8</c:v>
                </c:pt>
                <c:pt idx="25677">
                  <c:v>994.56</c:v>
                </c:pt>
                <c:pt idx="25678">
                  <c:v>1077.76</c:v>
                </c:pt>
                <c:pt idx="25679">
                  <c:v>1245.44</c:v>
                </c:pt>
                <c:pt idx="25680">
                  <c:v>1414.4</c:v>
                </c:pt>
                <c:pt idx="25681">
                  <c:v>1229.44</c:v>
                </c:pt>
                <c:pt idx="25682">
                  <c:v>1005.4399999999994</c:v>
                </c:pt>
                <c:pt idx="25683">
                  <c:v>965.76</c:v>
                </c:pt>
                <c:pt idx="25684">
                  <c:v>955.52</c:v>
                </c:pt>
                <c:pt idx="25685">
                  <c:v>997.76</c:v>
                </c:pt>
                <c:pt idx="25686">
                  <c:v>916.48</c:v>
                </c:pt>
                <c:pt idx="25687">
                  <c:v>979.83999999999946</c:v>
                </c:pt>
                <c:pt idx="25688">
                  <c:v>1115.52</c:v>
                </c:pt>
                <c:pt idx="25689">
                  <c:v>1078.4000000000001</c:v>
                </c:pt>
                <c:pt idx="25690">
                  <c:v>951.68000000000052</c:v>
                </c:pt>
                <c:pt idx="25691">
                  <c:v>1118.72</c:v>
                </c:pt>
                <c:pt idx="25692">
                  <c:v>1237.76</c:v>
                </c:pt>
                <c:pt idx="25693">
                  <c:v>1168.6399999999999</c:v>
                </c:pt>
                <c:pt idx="25694">
                  <c:v>1026.56</c:v>
                </c:pt>
                <c:pt idx="25695">
                  <c:v>1091.8399999999999</c:v>
                </c:pt>
                <c:pt idx="25696">
                  <c:v>1493.76</c:v>
                </c:pt>
                <c:pt idx="25697">
                  <c:v>873.6</c:v>
                </c:pt>
                <c:pt idx="25698">
                  <c:v>934.4</c:v>
                </c:pt>
                <c:pt idx="25699">
                  <c:v>755.83999999999946</c:v>
                </c:pt>
                <c:pt idx="25700">
                  <c:v>652.79999999999995</c:v>
                </c:pt>
                <c:pt idx="25701">
                  <c:v>652.79999999999995</c:v>
                </c:pt>
                <c:pt idx="25702">
                  <c:v>659.83999999999946</c:v>
                </c:pt>
                <c:pt idx="25703">
                  <c:v>690.56</c:v>
                </c:pt>
                <c:pt idx="25704">
                  <c:v>691.83999999999946</c:v>
                </c:pt>
                <c:pt idx="25705">
                  <c:v>691.83999999999946</c:v>
                </c:pt>
                <c:pt idx="25706">
                  <c:v>704</c:v>
                </c:pt>
                <c:pt idx="25707">
                  <c:v>786.56</c:v>
                </c:pt>
                <c:pt idx="25708">
                  <c:v>736.64</c:v>
                </c:pt>
                <c:pt idx="25709">
                  <c:v>716.8</c:v>
                </c:pt>
                <c:pt idx="25710">
                  <c:v>696.95999999999947</c:v>
                </c:pt>
                <c:pt idx="25711">
                  <c:v>686.72</c:v>
                </c:pt>
                <c:pt idx="25712">
                  <c:v>679.68000000000052</c:v>
                </c:pt>
                <c:pt idx="25713">
                  <c:v>659.83999999999946</c:v>
                </c:pt>
                <c:pt idx="25714">
                  <c:v>659.83999999999946</c:v>
                </c:pt>
                <c:pt idx="25715">
                  <c:v>640</c:v>
                </c:pt>
                <c:pt idx="25716">
                  <c:v>629.76</c:v>
                </c:pt>
                <c:pt idx="25717">
                  <c:v>619.83999999999946</c:v>
                </c:pt>
                <c:pt idx="25718">
                  <c:v>609.91999999999996</c:v>
                </c:pt>
                <c:pt idx="25719">
                  <c:v>609.91999999999996</c:v>
                </c:pt>
                <c:pt idx="25720">
                  <c:v>609.91999999999996</c:v>
                </c:pt>
                <c:pt idx="25721">
                  <c:v>602.88</c:v>
                </c:pt>
                <c:pt idx="25722">
                  <c:v>592.95999999999947</c:v>
                </c:pt>
                <c:pt idx="25723">
                  <c:v>582.72</c:v>
                </c:pt>
                <c:pt idx="25724">
                  <c:v>582.72</c:v>
                </c:pt>
                <c:pt idx="25725">
                  <c:v>576.95999999999947</c:v>
                </c:pt>
                <c:pt idx="25726">
                  <c:v>566.72</c:v>
                </c:pt>
                <c:pt idx="25727">
                  <c:v>556.79999999999995</c:v>
                </c:pt>
                <c:pt idx="25728">
                  <c:v>556.79999999999995</c:v>
                </c:pt>
                <c:pt idx="25729">
                  <c:v>546.88</c:v>
                </c:pt>
                <c:pt idx="25730">
                  <c:v>538.88</c:v>
                </c:pt>
                <c:pt idx="25731">
                  <c:v>538.88</c:v>
                </c:pt>
                <c:pt idx="25732">
                  <c:v>534.72</c:v>
                </c:pt>
                <c:pt idx="25733">
                  <c:v>528</c:v>
                </c:pt>
                <c:pt idx="25734">
                  <c:v>517.76</c:v>
                </c:pt>
                <c:pt idx="25735">
                  <c:v>517.76</c:v>
                </c:pt>
                <c:pt idx="25736">
                  <c:v>508.8</c:v>
                </c:pt>
                <c:pt idx="25737">
                  <c:v>498.88</c:v>
                </c:pt>
                <c:pt idx="25738">
                  <c:v>488.96</c:v>
                </c:pt>
                <c:pt idx="25739">
                  <c:v>488.96</c:v>
                </c:pt>
                <c:pt idx="25740">
                  <c:v>478.71999999999969</c:v>
                </c:pt>
                <c:pt idx="25741">
                  <c:v>474.88</c:v>
                </c:pt>
                <c:pt idx="25742">
                  <c:v>474.88</c:v>
                </c:pt>
                <c:pt idx="25743">
                  <c:v>470.71999999999969</c:v>
                </c:pt>
                <c:pt idx="25744">
                  <c:v>466.88</c:v>
                </c:pt>
                <c:pt idx="25745">
                  <c:v>466.88</c:v>
                </c:pt>
                <c:pt idx="25746">
                  <c:v>466.88</c:v>
                </c:pt>
                <c:pt idx="25747">
                  <c:v>462.71999999999969</c:v>
                </c:pt>
                <c:pt idx="25748">
                  <c:v>462.71999999999969</c:v>
                </c:pt>
                <c:pt idx="25749">
                  <c:v>462.71999999999969</c:v>
                </c:pt>
                <c:pt idx="25750">
                  <c:v>460.8</c:v>
                </c:pt>
                <c:pt idx="25751">
                  <c:v>460.8</c:v>
                </c:pt>
                <c:pt idx="25752">
                  <c:v>460.8</c:v>
                </c:pt>
                <c:pt idx="25753">
                  <c:v>456</c:v>
                </c:pt>
                <c:pt idx="25754">
                  <c:v>456</c:v>
                </c:pt>
                <c:pt idx="25755">
                  <c:v>452.8</c:v>
                </c:pt>
                <c:pt idx="25756">
                  <c:v>452.8</c:v>
                </c:pt>
                <c:pt idx="25757">
                  <c:v>452.8</c:v>
                </c:pt>
                <c:pt idx="25758">
                  <c:v>448.96</c:v>
                </c:pt>
                <c:pt idx="25759">
                  <c:v>446.71999999999969</c:v>
                </c:pt>
                <c:pt idx="25760">
                  <c:v>446.71999999999969</c:v>
                </c:pt>
                <c:pt idx="25761">
                  <c:v>444.8</c:v>
                </c:pt>
                <c:pt idx="25762">
                  <c:v>443.84000000000032</c:v>
                </c:pt>
                <c:pt idx="25763">
                  <c:v>443.84000000000032</c:v>
                </c:pt>
                <c:pt idx="25764">
                  <c:v>440</c:v>
                </c:pt>
                <c:pt idx="25765">
                  <c:v>437.76</c:v>
                </c:pt>
                <c:pt idx="25766">
                  <c:v>437.76</c:v>
                </c:pt>
                <c:pt idx="25767">
                  <c:v>437.76</c:v>
                </c:pt>
                <c:pt idx="25768">
                  <c:v>435.84000000000032</c:v>
                </c:pt>
                <c:pt idx="25769">
                  <c:v>435.84000000000032</c:v>
                </c:pt>
                <c:pt idx="25770">
                  <c:v>433.91999999999962</c:v>
                </c:pt>
                <c:pt idx="25771">
                  <c:v>433.91999999999962</c:v>
                </c:pt>
                <c:pt idx="25772">
                  <c:v>433.91999999999962</c:v>
                </c:pt>
                <c:pt idx="25773">
                  <c:v>432.96</c:v>
                </c:pt>
                <c:pt idx="25774">
                  <c:v>428.8</c:v>
                </c:pt>
                <c:pt idx="25775">
                  <c:v>428.8</c:v>
                </c:pt>
                <c:pt idx="25776">
                  <c:v>429.76</c:v>
                </c:pt>
                <c:pt idx="25777">
                  <c:v>428.8</c:v>
                </c:pt>
                <c:pt idx="25778">
                  <c:v>428.8</c:v>
                </c:pt>
                <c:pt idx="25779">
                  <c:v>427.84000000000032</c:v>
                </c:pt>
                <c:pt idx="25780">
                  <c:v>427.84000000000032</c:v>
                </c:pt>
                <c:pt idx="25781">
                  <c:v>427.84000000000032</c:v>
                </c:pt>
                <c:pt idx="25782">
                  <c:v>426.88</c:v>
                </c:pt>
                <c:pt idx="25783">
                  <c:v>426.88</c:v>
                </c:pt>
                <c:pt idx="25784">
                  <c:v>426.88</c:v>
                </c:pt>
                <c:pt idx="25785">
                  <c:v>425.91999999999962</c:v>
                </c:pt>
                <c:pt idx="25786">
                  <c:v>427.84000000000032</c:v>
                </c:pt>
                <c:pt idx="25787">
                  <c:v>427.84000000000032</c:v>
                </c:pt>
                <c:pt idx="25788">
                  <c:v>424.96</c:v>
                </c:pt>
                <c:pt idx="25789">
                  <c:v>425.91999999999962</c:v>
                </c:pt>
                <c:pt idx="25790">
                  <c:v>425.91999999999962</c:v>
                </c:pt>
                <c:pt idx="25791">
                  <c:v>425.91999999999962</c:v>
                </c:pt>
                <c:pt idx="25792">
                  <c:v>424.96</c:v>
                </c:pt>
                <c:pt idx="25793">
                  <c:v>424.96</c:v>
                </c:pt>
                <c:pt idx="25794">
                  <c:v>424.96</c:v>
                </c:pt>
                <c:pt idx="25795">
                  <c:v>422.71999999999969</c:v>
                </c:pt>
                <c:pt idx="25796">
                  <c:v>422.71999999999969</c:v>
                </c:pt>
                <c:pt idx="25797">
                  <c:v>422.71999999999969</c:v>
                </c:pt>
                <c:pt idx="25798">
                  <c:v>421.76</c:v>
                </c:pt>
                <c:pt idx="25799">
                  <c:v>421.76</c:v>
                </c:pt>
                <c:pt idx="25800">
                  <c:v>422.71999999999969</c:v>
                </c:pt>
                <c:pt idx="25801">
                  <c:v>424.96</c:v>
                </c:pt>
                <c:pt idx="25802">
                  <c:v>424.96</c:v>
                </c:pt>
                <c:pt idx="25803">
                  <c:v>433.91999999999962</c:v>
                </c:pt>
                <c:pt idx="25804">
                  <c:v>438.71999999999969</c:v>
                </c:pt>
                <c:pt idx="25805">
                  <c:v>438.71999999999969</c:v>
                </c:pt>
                <c:pt idx="25806">
                  <c:v>442.88</c:v>
                </c:pt>
                <c:pt idx="25807">
                  <c:v>449.91999999999962</c:v>
                </c:pt>
                <c:pt idx="25808">
                  <c:v>449.91999999999962</c:v>
                </c:pt>
                <c:pt idx="25809">
                  <c:v>456</c:v>
                </c:pt>
                <c:pt idx="25810">
                  <c:v>458.88</c:v>
                </c:pt>
                <c:pt idx="25811">
                  <c:v>458.88</c:v>
                </c:pt>
                <c:pt idx="25812">
                  <c:v>461.76</c:v>
                </c:pt>
                <c:pt idx="25813">
                  <c:v>467.84000000000032</c:v>
                </c:pt>
                <c:pt idx="25814">
                  <c:v>467.84000000000032</c:v>
                </c:pt>
                <c:pt idx="25815">
                  <c:v>476.8</c:v>
                </c:pt>
                <c:pt idx="25816">
                  <c:v>480</c:v>
                </c:pt>
                <c:pt idx="25817">
                  <c:v>480</c:v>
                </c:pt>
                <c:pt idx="25818">
                  <c:v>482.88</c:v>
                </c:pt>
                <c:pt idx="25819">
                  <c:v>480.96</c:v>
                </c:pt>
                <c:pt idx="25820">
                  <c:v>480.96</c:v>
                </c:pt>
                <c:pt idx="25821">
                  <c:v>483.84000000000032</c:v>
                </c:pt>
                <c:pt idx="25822">
                  <c:v>484.8</c:v>
                </c:pt>
                <c:pt idx="25823">
                  <c:v>484.8</c:v>
                </c:pt>
                <c:pt idx="25824">
                  <c:v>489.91999999999962</c:v>
                </c:pt>
                <c:pt idx="25825">
                  <c:v>490.88</c:v>
                </c:pt>
                <c:pt idx="25826">
                  <c:v>490.88</c:v>
                </c:pt>
                <c:pt idx="25827">
                  <c:v>485.76</c:v>
                </c:pt>
                <c:pt idx="25828">
                  <c:v>482.88</c:v>
                </c:pt>
                <c:pt idx="25829">
                  <c:v>482.88</c:v>
                </c:pt>
                <c:pt idx="25830">
                  <c:v>476.8</c:v>
                </c:pt>
                <c:pt idx="25831">
                  <c:v>476.8</c:v>
                </c:pt>
                <c:pt idx="25832">
                  <c:v>476.8</c:v>
                </c:pt>
                <c:pt idx="25833">
                  <c:v>474.88</c:v>
                </c:pt>
                <c:pt idx="25834">
                  <c:v>481.91999999999962</c:v>
                </c:pt>
                <c:pt idx="25835">
                  <c:v>481.91999999999962</c:v>
                </c:pt>
                <c:pt idx="25836">
                  <c:v>482.88</c:v>
                </c:pt>
                <c:pt idx="25837">
                  <c:v>482.88</c:v>
                </c:pt>
                <c:pt idx="25838">
                  <c:v>482.88</c:v>
                </c:pt>
                <c:pt idx="25839">
                  <c:v>490.88</c:v>
                </c:pt>
                <c:pt idx="25840">
                  <c:v>480.96</c:v>
                </c:pt>
                <c:pt idx="25841">
                  <c:v>470.71999999999969</c:v>
                </c:pt>
                <c:pt idx="25842">
                  <c:v>460.8</c:v>
                </c:pt>
                <c:pt idx="25843">
                  <c:v>460.8</c:v>
                </c:pt>
                <c:pt idx="25844">
                  <c:v>462.71999999999969</c:v>
                </c:pt>
                <c:pt idx="25845">
                  <c:v>462.71999999999969</c:v>
                </c:pt>
                <c:pt idx="25846">
                  <c:v>462.71999999999969</c:v>
                </c:pt>
                <c:pt idx="25847">
                  <c:v>442.88</c:v>
                </c:pt>
                <c:pt idx="25848">
                  <c:v>452.8</c:v>
                </c:pt>
                <c:pt idx="25849">
                  <c:v>452.8</c:v>
                </c:pt>
                <c:pt idx="25850">
                  <c:v>452.8</c:v>
                </c:pt>
                <c:pt idx="25851">
                  <c:v>432.96</c:v>
                </c:pt>
                <c:pt idx="25852">
                  <c:v>429.76</c:v>
                </c:pt>
                <c:pt idx="25853">
                  <c:v>462.71999999999969</c:v>
                </c:pt>
                <c:pt idx="25854">
                  <c:v>472.96</c:v>
                </c:pt>
                <c:pt idx="25855">
                  <c:v>472.96</c:v>
                </c:pt>
                <c:pt idx="25856">
                  <c:v>468.8</c:v>
                </c:pt>
                <c:pt idx="25857">
                  <c:v>472</c:v>
                </c:pt>
                <c:pt idx="25858">
                  <c:v>472</c:v>
                </c:pt>
                <c:pt idx="25859">
                  <c:v>470.71999999999969</c:v>
                </c:pt>
                <c:pt idx="25860">
                  <c:v>475.84000000000032</c:v>
                </c:pt>
                <c:pt idx="25861">
                  <c:v>475.84000000000032</c:v>
                </c:pt>
                <c:pt idx="25862">
                  <c:v>472</c:v>
                </c:pt>
                <c:pt idx="25863">
                  <c:v>468.8</c:v>
                </c:pt>
                <c:pt idx="25864">
                  <c:v>468.8</c:v>
                </c:pt>
                <c:pt idx="25865">
                  <c:v>464.96</c:v>
                </c:pt>
                <c:pt idx="25866">
                  <c:v>459.84000000000032</c:v>
                </c:pt>
                <c:pt idx="25867">
                  <c:v>459.84000000000032</c:v>
                </c:pt>
                <c:pt idx="25868">
                  <c:v>456</c:v>
                </c:pt>
                <c:pt idx="25869">
                  <c:v>448.96</c:v>
                </c:pt>
                <c:pt idx="25870">
                  <c:v>448.96</c:v>
                </c:pt>
                <c:pt idx="25871">
                  <c:v>448</c:v>
                </c:pt>
                <c:pt idx="25872">
                  <c:v>446.71999999999969</c:v>
                </c:pt>
                <c:pt idx="25873">
                  <c:v>446.71999999999969</c:v>
                </c:pt>
                <c:pt idx="25874">
                  <c:v>444.8</c:v>
                </c:pt>
                <c:pt idx="25875">
                  <c:v>443.84000000000032</c:v>
                </c:pt>
                <c:pt idx="25876">
                  <c:v>443.84000000000032</c:v>
                </c:pt>
                <c:pt idx="25877">
                  <c:v>441.91999999999962</c:v>
                </c:pt>
                <c:pt idx="25878">
                  <c:v>441.91999999999962</c:v>
                </c:pt>
                <c:pt idx="25879">
                  <c:v>441.91999999999962</c:v>
                </c:pt>
                <c:pt idx="25880">
                  <c:v>440.96</c:v>
                </c:pt>
                <c:pt idx="25881">
                  <c:v>441.91999999999962</c:v>
                </c:pt>
                <c:pt idx="25882">
                  <c:v>441.91999999999962</c:v>
                </c:pt>
                <c:pt idx="25883">
                  <c:v>437.76</c:v>
                </c:pt>
                <c:pt idx="25884">
                  <c:v>436.8</c:v>
                </c:pt>
                <c:pt idx="25885">
                  <c:v>436.8</c:v>
                </c:pt>
                <c:pt idx="25886">
                  <c:v>437.76</c:v>
                </c:pt>
                <c:pt idx="25887">
                  <c:v>436.8</c:v>
                </c:pt>
                <c:pt idx="25888">
                  <c:v>436.8</c:v>
                </c:pt>
                <c:pt idx="25889">
                  <c:v>436.8</c:v>
                </c:pt>
                <c:pt idx="25890">
                  <c:v>434.88</c:v>
                </c:pt>
                <c:pt idx="25891">
                  <c:v>434.88</c:v>
                </c:pt>
                <c:pt idx="25892">
                  <c:v>436.8</c:v>
                </c:pt>
                <c:pt idx="25893">
                  <c:v>436.8</c:v>
                </c:pt>
                <c:pt idx="25894">
                  <c:v>436.8</c:v>
                </c:pt>
                <c:pt idx="25895">
                  <c:v>437.76</c:v>
                </c:pt>
                <c:pt idx="25896">
                  <c:v>436.8</c:v>
                </c:pt>
                <c:pt idx="25897">
                  <c:v>436.8</c:v>
                </c:pt>
                <c:pt idx="25898">
                  <c:v>436.8</c:v>
                </c:pt>
                <c:pt idx="25899">
                  <c:v>436.8</c:v>
                </c:pt>
                <c:pt idx="25900">
                  <c:v>436.8</c:v>
                </c:pt>
                <c:pt idx="25901">
                  <c:v>435.84000000000032</c:v>
                </c:pt>
                <c:pt idx="25902">
                  <c:v>434.88</c:v>
                </c:pt>
                <c:pt idx="25903">
                  <c:v>434.88</c:v>
                </c:pt>
                <c:pt idx="25904">
                  <c:v>433.91999999999962</c:v>
                </c:pt>
                <c:pt idx="25905">
                  <c:v>435.84000000000032</c:v>
                </c:pt>
                <c:pt idx="25906">
                  <c:v>435.84000000000032</c:v>
                </c:pt>
                <c:pt idx="25907">
                  <c:v>432.96</c:v>
                </c:pt>
                <c:pt idx="25908">
                  <c:v>432.96</c:v>
                </c:pt>
                <c:pt idx="25909">
                  <c:v>432.96</c:v>
                </c:pt>
                <c:pt idx="25910">
                  <c:v>432.96</c:v>
                </c:pt>
                <c:pt idx="25911">
                  <c:v>432</c:v>
                </c:pt>
                <c:pt idx="25912">
                  <c:v>432</c:v>
                </c:pt>
                <c:pt idx="25913">
                  <c:v>432</c:v>
                </c:pt>
                <c:pt idx="25914">
                  <c:v>432</c:v>
                </c:pt>
                <c:pt idx="25915">
                  <c:v>432</c:v>
                </c:pt>
                <c:pt idx="25916">
                  <c:v>432</c:v>
                </c:pt>
                <c:pt idx="25917">
                  <c:v>429.76</c:v>
                </c:pt>
                <c:pt idx="25918">
                  <c:v>429.76</c:v>
                </c:pt>
                <c:pt idx="25919">
                  <c:v>430.71999999999969</c:v>
                </c:pt>
                <c:pt idx="25920">
                  <c:v>428.8</c:v>
                </c:pt>
                <c:pt idx="25921">
                  <c:v>428.8</c:v>
                </c:pt>
                <c:pt idx="25922">
                  <c:v>428.8</c:v>
                </c:pt>
                <c:pt idx="25923">
                  <c:v>428.8</c:v>
                </c:pt>
                <c:pt idx="25924">
                  <c:v>428.8</c:v>
                </c:pt>
                <c:pt idx="25925">
                  <c:v>427.84000000000032</c:v>
                </c:pt>
                <c:pt idx="25926">
                  <c:v>429.76</c:v>
                </c:pt>
                <c:pt idx="25927">
                  <c:v>429.76</c:v>
                </c:pt>
                <c:pt idx="25928">
                  <c:v>429.76</c:v>
                </c:pt>
                <c:pt idx="25929">
                  <c:v>428.8</c:v>
                </c:pt>
                <c:pt idx="25930">
                  <c:v>428.8</c:v>
                </c:pt>
                <c:pt idx="25931">
                  <c:v>429.76</c:v>
                </c:pt>
                <c:pt idx="25932">
                  <c:v>428.8</c:v>
                </c:pt>
                <c:pt idx="25933">
                  <c:v>428.8</c:v>
                </c:pt>
                <c:pt idx="25934">
                  <c:v>428.8</c:v>
                </c:pt>
                <c:pt idx="25935">
                  <c:v>429.76</c:v>
                </c:pt>
                <c:pt idx="25936">
                  <c:v>429.76</c:v>
                </c:pt>
                <c:pt idx="25937">
                  <c:v>428.8</c:v>
                </c:pt>
                <c:pt idx="25938">
                  <c:v>428.8</c:v>
                </c:pt>
                <c:pt idx="25939">
                  <c:v>428.8</c:v>
                </c:pt>
                <c:pt idx="25940">
                  <c:v>429.76</c:v>
                </c:pt>
                <c:pt idx="25941">
                  <c:v>429.76</c:v>
                </c:pt>
                <c:pt idx="25942">
                  <c:v>429.76</c:v>
                </c:pt>
                <c:pt idx="25943">
                  <c:v>430.71999999999969</c:v>
                </c:pt>
                <c:pt idx="25944">
                  <c:v>428.8</c:v>
                </c:pt>
                <c:pt idx="25945">
                  <c:v>428.8</c:v>
                </c:pt>
                <c:pt idx="25946">
                  <c:v>432</c:v>
                </c:pt>
                <c:pt idx="25947">
                  <c:v>430.71999999999969</c:v>
                </c:pt>
                <c:pt idx="25948">
                  <c:v>430.71999999999969</c:v>
                </c:pt>
                <c:pt idx="25949">
                  <c:v>429.76</c:v>
                </c:pt>
                <c:pt idx="25950">
                  <c:v>428.8</c:v>
                </c:pt>
                <c:pt idx="25951">
                  <c:v>428.8</c:v>
                </c:pt>
                <c:pt idx="25952">
                  <c:v>429.76</c:v>
                </c:pt>
                <c:pt idx="25953">
                  <c:v>430.71999999999969</c:v>
                </c:pt>
                <c:pt idx="25954">
                  <c:v>430.71999999999969</c:v>
                </c:pt>
                <c:pt idx="25955">
                  <c:v>430.71999999999969</c:v>
                </c:pt>
                <c:pt idx="25956">
                  <c:v>432.96</c:v>
                </c:pt>
                <c:pt idx="25957">
                  <c:v>432.96</c:v>
                </c:pt>
                <c:pt idx="25958">
                  <c:v>430.71999999999969</c:v>
                </c:pt>
                <c:pt idx="25959">
                  <c:v>429.76</c:v>
                </c:pt>
                <c:pt idx="25960">
                  <c:v>429.76</c:v>
                </c:pt>
                <c:pt idx="25961">
                  <c:v>427.84000000000032</c:v>
                </c:pt>
                <c:pt idx="25962">
                  <c:v>428.8</c:v>
                </c:pt>
                <c:pt idx="25963">
                  <c:v>428.8</c:v>
                </c:pt>
                <c:pt idx="25964">
                  <c:v>427.84000000000032</c:v>
                </c:pt>
                <c:pt idx="25965">
                  <c:v>428.8</c:v>
                </c:pt>
                <c:pt idx="25966">
                  <c:v>428.8</c:v>
                </c:pt>
                <c:pt idx="25967">
                  <c:v>427.84000000000032</c:v>
                </c:pt>
                <c:pt idx="25968">
                  <c:v>424.96</c:v>
                </c:pt>
                <c:pt idx="25969">
                  <c:v>424.96</c:v>
                </c:pt>
                <c:pt idx="25970">
                  <c:v>425.91999999999962</c:v>
                </c:pt>
                <c:pt idx="25971">
                  <c:v>426.88</c:v>
                </c:pt>
                <c:pt idx="25972">
                  <c:v>426.88</c:v>
                </c:pt>
                <c:pt idx="25973">
                  <c:v>424.96</c:v>
                </c:pt>
                <c:pt idx="25974">
                  <c:v>424.96</c:v>
                </c:pt>
                <c:pt idx="25975">
                  <c:v>424.96</c:v>
                </c:pt>
                <c:pt idx="25976">
                  <c:v>424.96</c:v>
                </c:pt>
                <c:pt idx="25977">
                  <c:v>424.96</c:v>
                </c:pt>
                <c:pt idx="25978">
                  <c:v>424.96</c:v>
                </c:pt>
                <c:pt idx="25979">
                  <c:v>424</c:v>
                </c:pt>
                <c:pt idx="25980">
                  <c:v>424</c:v>
                </c:pt>
                <c:pt idx="25981">
                  <c:v>424</c:v>
                </c:pt>
                <c:pt idx="25982">
                  <c:v>424</c:v>
                </c:pt>
                <c:pt idx="25983">
                  <c:v>424.96</c:v>
                </c:pt>
                <c:pt idx="25984">
                  <c:v>424.96</c:v>
                </c:pt>
                <c:pt idx="25985">
                  <c:v>424</c:v>
                </c:pt>
                <c:pt idx="25986">
                  <c:v>422.71999999999969</c:v>
                </c:pt>
                <c:pt idx="25987">
                  <c:v>422.71999999999969</c:v>
                </c:pt>
                <c:pt idx="25988">
                  <c:v>422.71999999999969</c:v>
                </c:pt>
                <c:pt idx="25989">
                  <c:v>424.96</c:v>
                </c:pt>
                <c:pt idx="25990">
                  <c:v>424.96</c:v>
                </c:pt>
                <c:pt idx="25991">
                  <c:v>424</c:v>
                </c:pt>
                <c:pt idx="25992">
                  <c:v>424</c:v>
                </c:pt>
                <c:pt idx="25993">
                  <c:v>424</c:v>
                </c:pt>
                <c:pt idx="25994">
                  <c:v>422.71999999999969</c:v>
                </c:pt>
                <c:pt idx="25995">
                  <c:v>422.71999999999969</c:v>
                </c:pt>
                <c:pt idx="25996">
                  <c:v>422.71999999999969</c:v>
                </c:pt>
                <c:pt idx="25997">
                  <c:v>422.71999999999969</c:v>
                </c:pt>
                <c:pt idx="25998">
                  <c:v>424</c:v>
                </c:pt>
                <c:pt idx="25999">
                  <c:v>424</c:v>
                </c:pt>
                <c:pt idx="26000">
                  <c:v>422.71999999999969</c:v>
                </c:pt>
                <c:pt idx="26001">
                  <c:v>424</c:v>
                </c:pt>
                <c:pt idx="26002">
                  <c:v>424</c:v>
                </c:pt>
                <c:pt idx="26003">
                  <c:v>422.71999999999969</c:v>
                </c:pt>
                <c:pt idx="26004">
                  <c:v>421.76</c:v>
                </c:pt>
                <c:pt idx="26005">
                  <c:v>421.76</c:v>
                </c:pt>
                <c:pt idx="26006">
                  <c:v>420.8</c:v>
                </c:pt>
                <c:pt idx="26007">
                  <c:v>421.76</c:v>
                </c:pt>
                <c:pt idx="26008">
                  <c:v>421.76</c:v>
                </c:pt>
                <c:pt idx="26009">
                  <c:v>421.76</c:v>
                </c:pt>
                <c:pt idx="26010">
                  <c:v>421.76</c:v>
                </c:pt>
                <c:pt idx="26011">
                  <c:v>421.76</c:v>
                </c:pt>
                <c:pt idx="26012">
                  <c:v>421.76</c:v>
                </c:pt>
                <c:pt idx="26013">
                  <c:v>421.76</c:v>
                </c:pt>
                <c:pt idx="26014">
                  <c:v>421.76</c:v>
                </c:pt>
                <c:pt idx="26015">
                  <c:v>421.76</c:v>
                </c:pt>
                <c:pt idx="26016">
                  <c:v>421.76</c:v>
                </c:pt>
                <c:pt idx="26017">
                  <c:v>421.76</c:v>
                </c:pt>
                <c:pt idx="26018">
                  <c:v>421.76</c:v>
                </c:pt>
                <c:pt idx="26019">
                  <c:v>420.8</c:v>
                </c:pt>
                <c:pt idx="26020">
                  <c:v>420.8</c:v>
                </c:pt>
                <c:pt idx="26021">
                  <c:v>422.71999999999969</c:v>
                </c:pt>
                <c:pt idx="26022">
                  <c:v>421.76</c:v>
                </c:pt>
                <c:pt idx="26023">
                  <c:v>421.76</c:v>
                </c:pt>
                <c:pt idx="26024">
                  <c:v>422.71999999999969</c:v>
                </c:pt>
                <c:pt idx="26025">
                  <c:v>422.71999999999969</c:v>
                </c:pt>
                <c:pt idx="26026">
                  <c:v>422.71999999999969</c:v>
                </c:pt>
                <c:pt idx="26027">
                  <c:v>421.76</c:v>
                </c:pt>
                <c:pt idx="26028">
                  <c:v>424</c:v>
                </c:pt>
                <c:pt idx="26029">
                  <c:v>424</c:v>
                </c:pt>
                <c:pt idx="26030">
                  <c:v>424.96</c:v>
                </c:pt>
                <c:pt idx="26031">
                  <c:v>424.96</c:v>
                </c:pt>
                <c:pt idx="26032">
                  <c:v>424.96</c:v>
                </c:pt>
                <c:pt idx="26033">
                  <c:v>424</c:v>
                </c:pt>
                <c:pt idx="26034">
                  <c:v>424.96</c:v>
                </c:pt>
                <c:pt idx="26035">
                  <c:v>424.96</c:v>
                </c:pt>
                <c:pt idx="26036">
                  <c:v>424.96</c:v>
                </c:pt>
                <c:pt idx="26037">
                  <c:v>424.96</c:v>
                </c:pt>
                <c:pt idx="26038">
                  <c:v>424.96</c:v>
                </c:pt>
                <c:pt idx="26039">
                  <c:v>424</c:v>
                </c:pt>
                <c:pt idx="26040">
                  <c:v>424.96</c:v>
                </c:pt>
                <c:pt idx="26041">
                  <c:v>424.96</c:v>
                </c:pt>
                <c:pt idx="26042">
                  <c:v>425.91999999999962</c:v>
                </c:pt>
                <c:pt idx="26043">
                  <c:v>424.96</c:v>
                </c:pt>
                <c:pt idx="26044">
                  <c:v>424.96</c:v>
                </c:pt>
                <c:pt idx="26045">
                  <c:v>424</c:v>
                </c:pt>
                <c:pt idx="26046">
                  <c:v>425.91999999999962</c:v>
                </c:pt>
                <c:pt idx="26047">
                  <c:v>425.91999999999962</c:v>
                </c:pt>
                <c:pt idx="26048">
                  <c:v>426.88</c:v>
                </c:pt>
                <c:pt idx="26049">
                  <c:v>427.84000000000032</c:v>
                </c:pt>
                <c:pt idx="26050">
                  <c:v>427.84000000000032</c:v>
                </c:pt>
                <c:pt idx="26051">
                  <c:v>426.88</c:v>
                </c:pt>
                <c:pt idx="26052">
                  <c:v>426.88</c:v>
                </c:pt>
                <c:pt idx="26053">
                  <c:v>426.88</c:v>
                </c:pt>
                <c:pt idx="26054">
                  <c:v>427.84000000000032</c:v>
                </c:pt>
                <c:pt idx="26055">
                  <c:v>427.84000000000032</c:v>
                </c:pt>
                <c:pt idx="26056">
                  <c:v>427.84000000000032</c:v>
                </c:pt>
                <c:pt idx="26057">
                  <c:v>429.76</c:v>
                </c:pt>
                <c:pt idx="26058">
                  <c:v>430.71999999999969</c:v>
                </c:pt>
                <c:pt idx="26059">
                  <c:v>430.71999999999969</c:v>
                </c:pt>
                <c:pt idx="26060">
                  <c:v>429.76</c:v>
                </c:pt>
                <c:pt idx="26061">
                  <c:v>432.96</c:v>
                </c:pt>
                <c:pt idx="26062">
                  <c:v>432.96</c:v>
                </c:pt>
                <c:pt idx="26063">
                  <c:v>432</c:v>
                </c:pt>
                <c:pt idx="26064">
                  <c:v>432</c:v>
                </c:pt>
                <c:pt idx="26065">
                  <c:v>432</c:v>
                </c:pt>
                <c:pt idx="26066">
                  <c:v>432.96</c:v>
                </c:pt>
                <c:pt idx="26067">
                  <c:v>433.91999999999962</c:v>
                </c:pt>
                <c:pt idx="26068">
                  <c:v>433.91999999999962</c:v>
                </c:pt>
                <c:pt idx="26069">
                  <c:v>432.96</c:v>
                </c:pt>
                <c:pt idx="26070">
                  <c:v>433.91999999999962</c:v>
                </c:pt>
                <c:pt idx="26071">
                  <c:v>433.91999999999962</c:v>
                </c:pt>
                <c:pt idx="26072">
                  <c:v>434.88</c:v>
                </c:pt>
                <c:pt idx="26073">
                  <c:v>433.91999999999962</c:v>
                </c:pt>
                <c:pt idx="26074">
                  <c:v>433.91999999999962</c:v>
                </c:pt>
                <c:pt idx="26075">
                  <c:v>434.88</c:v>
                </c:pt>
                <c:pt idx="26076">
                  <c:v>436.8</c:v>
                </c:pt>
                <c:pt idx="26077">
                  <c:v>436.8</c:v>
                </c:pt>
                <c:pt idx="26078">
                  <c:v>436.8</c:v>
                </c:pt>
                <c:pt idx="26079">
                  <c:v>435.84000000000032</c:v>
                </c:pt>
                <c:pt idx="26080">
                  <c:v>435.84000000000032</c:v>
                </c:pt>
                <c:pt idx="26081">
                  <c:v>435.84000000000032</c:v>
                </c:pt>
                <c:pt idx="26082">
                  <c:v>435.84000000000032</c:v>
                </c:pt>
                <c:pt idx="26083">
                  <c:v>435.84000000000032</c:v>
                </c:pt>
                <c:pt idx="26084">
                  <c:v>436.8</c:v>
                </c:pt>
                <c:pt idx="26085">
                  <c:v>436.8</c:v>
                </c:pt>
                <c:pt idx="26086">
                  <c:v>436.8</c:v>
                </c:pt>
                <c:pt idx="26087">
                  <c:v>434.88</c:v>
                </c:pt>
                <c:pt idx="26088">
                  <c:v>433.91999999999962</c:v>
                </c:pt>
                <c:pt idx="26089">
                  <c:v>433.91999999999962</c:v>
                </c:pt>
                <c:pt idx="26090">
                  <c:v>433.91999999999962</c:v>
                </c:pt>
                <c:pt idx="26091">
                  <c:v>433.91999999999962</c:v>
                </c:pt>
                <c:pt idx="26092">
                  <c:v>433.91999999999962</c:v>
                </c:pt>
                <c:pt idx="26093">
                  <c:v>432.96</c:v>
                </c:pt>
                <c:pt idx="26094">
                  <c:v>430.71999999999969</c:v>
                </c:pt>
                <c:pt idx="26095">
                  <c:v>430.71999999999969</c:v>
                </c:pt>
                <c:pt idx="26096">
                  <c:v>430.71999999999969</c:v>
                </c:pt>
                <c:pt idx="26097">
                  <c:v>428.8</c:v>
                </c:pt>
                <c:pt idx="26098">
                  <c:v>428.8</c:v>
                </c:pt>
                <c:pt idx="26099">
                  <c:v>428.8</c:v>
                </c:pt>
                <c:pt idx="26100">
                  <c:v>428.8</c:v>
                </c:pt>
                <c:pt idx="26101">
                  <c:v>428.8</c:v>
                </c:pt>
                <c:pt idx="26102">
                  <c:v>426.88</c:v>
                </c:pt>
                <c:pt idx="26103">
                  <c:v>425.91999999999962</c:v>
                </c:pt>
                <c:pt idx="26104">
                  <c:v>425.91999999999962</c:v>
                </c:pt>
                <c:pt idx="26105">
                  <c:v>425.91999999999962</c:v>
                </c:pt>
                <c:pt idx="26106">
                  <c:v>424.96</c:v>
                </c:pt>
                <c:pt idx="26107">
                  <c:v>424.96</c:v>
                </c:pt>
                <c:pt idx="26108">
                  <c:v>424.96</c:v>
                </c:pt>
                <c:pt idx="26109">
                  <c:v>424</c:v>
                </c:pt>
                <c:pt idx="26110">
                  <c:v>424</c:v>
                </c:pt>
                <c:pt idx="26111">
                  <c:v>424</c:v>
                </c:pt>
                <c:pt idx="26112">
                  <c:v>424.96</c:v>
                </c:pt>
                <c:pt idx="26113">
                  <c:v>424.96</c:v>
                </c:pt>
                <c:pt idx="26114">
                  <c:v>424</c:v>
                </c:pt>
                <c:pt idx="26115">
                  <c:v>424.96</c:v>
                </c:pt>
                <c:pt idx="26116">
                  <c:v>424.96</c:v>
                </c:pt>
                <c:pt idx="26117">
                  <c:v>424.96</c:v>
                </c:pt>
                <c:pt idx="26118">
                  <c:v>424.96</c:v>
                </c:pt>
                <c:pt idx="26119">
                  <c:v>424.96</c:v>
                </c:pt>
                <c:pt idx="26120">
                  <c:v>424</c:v>
                </c:pt>
                <c:pt idx="26121">
                  <c:v>424</c:v>
                </c:pt>
                <c:pt idx="26122">
                  <c:v>424</c:v>
                </c:pt>
                <c:pt idx="26123">
                  <c:v>424</c:v>
                </c:pt>
                <c:pt idx="26124">
                  <c:v>424.96</c:v>
                </c:pt>
                <c:pt idx="26125">
                  <c:v>424.96</c:v>
                </c:pt>
                <c:pt idx="26126">
                  <c:v>422.71999999999969</c:v>
                </c:pt>
                <c:pt idx="26127">
                  <c:v>422.71999999999969</c:v>
                </c:pt>
                <c:pt idx="26128">
                  <c:v>422.71999999999969</c:v>
                </c:pt>
                <c:pt idx="26129">
                  <c:v>424</c:v>
                </c:pt>
                <c:pt idx="26130">
                  <c:v>422.71999999999969</c:v>
                </c:pt>
                <c:pt idx="26131">
                  <c:v>422.71999999999969</c:v>
                </c:pt>
                <c:pt idx="26132">
                  <c:v>422.71999999999969</c:v>
                </c:pt>
                <c:pt idx="26133">
                  <c:v>421.76</c:v>
                </c:pt>
                <c:pt idx="26134">
                  <c:v>421.76</c:v>
                </c:pt>
                <c:pt idx="26135">
                  <c:v>421.76</c:v>
                </c:pt>
                <c:pt idx="26136">
                  <c:v>424</c:v>
                </c:pt>
                <c:pt idx="26137">
                  <c:v>424</c:v>
                </c:pt>
                <c:pt idx="26138">
                  <c:v>424</c:v>
                </c:pt>
                <c:pt idx="26139">
                  <c:v>424.96</c:v>
                </c:pt>
                <c:pt idx="26140">
                  <c:v>424.96</c:v>
                </c:pt>
                <c:pt idx="26141">
                  <c:v>424.96</c:v>
                </c:pt>
                <c:pt idx="26142">
                  <c:v>422.71999999999969</c:v>
                </c:pt>
                <c:pt idx="26143">
                  <c:v>422.71999999999969</c:v>
                </c:pt>
                <c:pt idx="26144">
                  <c:v>426.88</c:v>
                </c:pt>
                <c:pt idx="26145">
                  <c:v>427.84000000000032</c:v>
                </c:pt>
                <c:pt idx="26146">
                  <c:v>427.84000000000032</c:v>
                </c:pt>
                <c:pt idx="26147">
                  <c:v>426.88</c:v>
                </c:pt>
                <c:pt idx="26148">
                  <c:v>427.84000000000032</c:v>
                </c:pt>
                <c:pt idx="26149">
                  <c:v>427.84000000000032</c:v>
                </c:pt>
                <c:pt idx="26150">
                  <c:v>425.91999999999962</c:v>
                </c:pt>
                <c:pt idx="26151">
                  <c:v>427.84000000000032</c:v>
                </c:pt>
                <c:pt idx="26152">
                  <c:v>427.84000000000032</c:v>
                </c:pt>
                <c:pt idx="26153">
                  <c:v>426.88</c:v>
                </c:pt>
                <c:pt idx="26154">
                  <c:v>426.88</c:v>
                </c:pt>
                <c:pt idx="26155">
                  <c:v>426.88</c:v>
                </c:pt>
                <c:pt idx="26156">
                  <c:v>426.88</c:v>
                </c:pt>
                <c:pt idx="26157">
                  <c:v>427.84000000000032</c:v>
                </c:pt>
                <c:pt idx="26158">
                  <c:v>427.84000000000032</c:v>
                </c:pt>
                <c:pt idx="26159">
                  <c:v>426.88</c:v>
                </c:pt>
                <c:pt idx="26160">
                  <c:v>426.88</c:v>
                </c:pt>
                <c:pt idx="26161">
                  <c:v>426.88</c:v>
                </c:pt>
                <c:pt idx="26162">
                  <c:v>426.88</c:v>
                </c:pt>
                <c:pt idx="26163">
                  <c:v>426.88</c:v>
                </c:pt>
                <c:pt idx="26164">
                  <c:v>426.88</c:v>
                </c:pt>
                <c:pt idx="26165">
                  <c:v>428.8</c:v>
                </c:pt>
                <c:pt idx="26166">
                  <c:v>428.8</c:v>
                </c:pt>
                <c:pt idx="26167">
                  <c:v>428.8</c:v>
                </c:pt>
                <c:pt idx="26168">
                  <c:v>427.84000000000032</c:v>
                </c:pt>
                <c:pt idx="26169">
                  <c:v>428.8</c:v>
                </c:pt>
                <c:pt idx="26170">
                  <c:v>428.8</c:v>
                </c:pt>
                <c:pt idx="26171">
                  <c:v>429.76</c:v>
                </c:pt>
                <c:pt idx="26172">
                  <c:v>430.71999999999969</c:v>
                </c:pt>
                <c:pt idx="26173">
                  <c:v>430.71999999999969</c:v>
                </c:pt>
                <c:pt idx="26174">
                  <c:v>432</c:v>
                </c:pt>
                <c:pt idx="26175">
                  <c:v>433.91999999999962</c:v>
                </c:pt>
                <c:pt idx="26176">
                  <c:v>433.91999999999962</c:v>
                </c:pt>
                <c:pt idx="26177">
                  <c:v>433.91999999999962</c:v>
                </c:pt>
                <c:pt idx="26178">
                  <c:v>433.91999999999962</c:v>
                </c:pt>
                <c:pt idx="26179">
                  <c:v>433.91999999999962</c:v>
                </c:pt>
                <c:pt idx="26180">
                  <c:v>434.88</c:v>
                </c:pt>
                <c:pt idx="26181">
                  <c:v>433.91999999999962</c:v>
                </c:pt>
                <c:pt idx="26182">
                  <c:v>433.91999999999962</c:v>
                </c:pt>
                <c:pt idx="26183">
                  <c:v>434.88</c:v>
                </c:pt>
                <c:pt idx="26184">
                  <c:v>435.84000000000032</c:v>
                </c:pt>
                <c:pt idx="26185">
                  <c:v>435.84000000000032</c:v>
                </c:pt>
                <c:pt idx="26186">
                  <c:v>435.84000000000032</c:v>
                </c:pt>
                <c:pt idx="26187">
                  <c:v>436.8</c:v>
                </c:pt>
                <c:pt idx="26188">
                  <c:v>436.8</c:v>
                </c:pt>
                <c:pt idx="26189">
                  <c:v>437.76</c:v>
                </c:pt>
                <c:pt idx="26190">
                  <c:v>437.76</c:v>
                </c:pt>
                <c:pt idx="26191">
                  <c:v>437.76</c:v>
                </c:pt>
                <c:pt idx="26192">
                  <c:v>437.76</c:v>
                </c:pt>
                <c:pt idx="26193">
                  <c:v>437.76</c:v>
                </c:pt>
                <c:pt idx="26194">
                  <c:v>437.76</c:v>
                </c:pt>
                <c:pt idx="26195">
                  <c:v>436.8</c:v>
                </c:pt>
                <c:pt idx="26196">
                  <c:v>438.71999999999969</c:v>
                </c:pt>
                <c:pt idx="26197">
                  <c:v>438.71999999999969</c:v>
                </c:pt>
                <c:pt idx="26198">
                  <c:v>438.71999999999969</c:v>
                </c:pt>
                <c:pt idx="26199">
                  <c:v>438.71999999999969</c:v>
                </c:pt>
                <c:pt idx="26200">
                  <c:v>438.71999999999969</c:v>
                </c:pt>
                <c:pt idx="26201">
                  <c:v>437.76</c:v>
                </c:pt>
                <c:pt idx="26202">
                  <c:v>438.71999999999969</c:v>
                </c:pt>
                <c:pt idx="26203">
                  <c:v>438.71999999999969</c:v>
                </c:pt>
                <c:pt idx="26204">
                  <c:v>438.71999999999969</c:v>
                </c:pt>
                <c:pt idx="26205">
                  <c:v>441.91999999999962</c:v>
                </c:pt>
                <c:pt idx="26206">
                  <c:v>441.91999999999962</c:v>
                </c:pt>
                <c:pt idx="26207">
                  <c:v>443.84000000000032</c:v>
                </c:pt>
                <c:pt idx="26208">
                  <c:v>441.91999999999962</c:v>
                </c:pt>
                <c:pt idx="26209">
                  <c:v>441.91999999999962</c:v>
                </c:pt>
                <c:pt idx="26210">
                  <c:v>441.91999999999962</c:v>
                </c:pt>
                <c:pt idx="26211">
                  <c:v>441.91999999999962</c:v>
                </c:pt>
                <c:pt idx="26212">
                  <c:v>441.91999999999962</c:v>
                </c:pt>
                <c:pt idx="26213">
                  <c:v>442.88</c:v>
                </c:pt>
                <c:pt idx="26214">
                  <c:v>442.88</c:v>
                </c:pt>
                <c:pt idx="26215">
                  <c:v>442.88</c:v>
                </c:pt>
                <c:pt idx="26216">
                  <c:v>442.88</c:v>
                </c:pt>
                <c:pt idx="26217">
                  <c:v>442.88</c:v>
                </c:pt>
                <c:pt idx="26218">
                  <c:v>442.88</c:v>
                </c:pt>
                <c:pt idx="26219">
                  <c:v>442.88</c:v>
                </c:pt>
                <c:pt idx="26220">
                  <c:v>442.88</c:v>
                </c:pt>
                <c:pt idx="26221">
                  <c:v>442.88</c:v>
                </c:pt>
                <c:pt idx="26222">
                  <c:v>442.88</c:v>
                </c:pt>
                <c:pt idx="26223">
                  <c:v>456.96</c:v>
                </c:pt>
                <c:pt idx="26224">
                  <c:v>476.8</c:v>
                </c:pt>
                <c:pt idx="26225">
                  <c:v>466.88</c:v>
                </c:pt>
                <c:pt idx="26226">
                  <c:v>466.88</c:v>
                </c:pt>
                <c:pt idx="26227">
                  <c:v>465.91999999999962</c:v>
                </c:pt>
                <c:pt idx="26228">
                  <c:v>465.91999999999962</c:v>
                </c:pt>
                <c:pt idx="26229">
                  <c:v>465.91999999999962</c:v>
                </c:pt>
                <c:pt idx="26230">
                  <c:v>467.84000000000032</c:v>
                </c:pt>
                <c:pt idx="26231">
                  <c:v>473.91999999999962</c:v>
                </c:pt>
                <c:pt idx="26232">
                  <c:v>473.91999999999962</c:v>
                </c:pt>
                <c:pt idx="26233">
                  <c:v>480</c:v>
                </c:pt>
                <c:pt idx="26234">
                  <c:v>486.71999999999969</c:v>
                </c:pt>
                <c:pt idx="26235">
                  <c:v>486.71999999999969</c:v>
                </c:pt>
                <c:pt idx="26236">
                  <c:v>496.96</c:v>
                </c:pt>
                <c:pt idx="26237">
                  <c:v>505.91999999999962</c:v>
                </c:pt>
                <c:pt idx="26238">
                  <c:v>545.91999999999996</c:v>
                </c:pt>
                <c:pt idx="26239">
                  <c:v>596.79999999999995</c:v>
                </c:pt>
                <c:pt idx="26240">
                  <c:v>668.8</c:v>
                </c:pt>
                <c:pt idx="26241">
                  <c:v>654.72</c:v>
                </c:pt>
                <c:pt idx="26242">
                  <c:v>688</c:v>
                </c:pt>
                <c:pt idx="26243">
                  <c:v>748.8</c:v>
                </c:pt>
                <c:pt idx="26244">
                  <c:v>918.4</c:v>
                </c:pt>
                <c:pt idx="26245">
                  <c:v>829.43999999999949</c:v>
                </c:pt>
                <c:pt idx="26246">
                  <c:v>941.43999999999949</c:v>
                </c:pt>
                <c:pt idx="26247">
                  <c:v>1008</c:v>
                </c:pt>
                <c:pt idx="26248">
                  <c:v>961.92</c:v>
                </c:pt>
                <c:pt idx="26249">
                  <c:v>1112.96</c:v>
                </c:pt>
                <c:pt idx="26250">
                  <c:v>1110.4000000000001</c:v>
                </c:pt>
                <c:pt idx="26251">
                  <c:v>1092.48</c:v>
                </c:pt>
                <c:pt idx="26252">
                  <c:v>1032.96</c:v>
                </c:pt>
                <c:pt idx="26253">
                  <c:v>1012.48</c:v>
                </c:pt>
                <c:pt idx="26254">
                  <c:v>981.76</c:v>
                </c:pt>
                <c:pt idx="26255">
                  <c:v>1058.56</c:v>
                </c:pt>
                <c:pt idx="26256">
                  <c:v>797.43999999999949</c:v>
                </c:pt>
                <c:pt idx="26257">
                  <c:v>757.76</c:v>
                </c:pt>
                <c:pt idx="26258">
                  <c:v>748.8</c:v>
                </c:pt>
                <c:pt idx="26259">
                  <c:v>718.72</c:v>
                </c:pt>
                <c:pt idx="26260">
                  <c:v>720</c:v>
                </c:pt>
                <c:pt idx="26261">
                  <c:v>709.76</c:v>
                </c:pt>
                <c:pt idx="26262">
                  <c:v>720</c:v>
                </c:pt>
                <c:pt idx="26263">
                  <c:v>699.52</c:v>
                </c:pt>
                <c:pt idx="26264">
                  <c:v>710.4</c:v>
                </c:pt>
                <c:pt idx="26265">
                  <c:v>731.52</c:v>
                </c:pt>
                <c:pt idx="26266">
                  <c:v>784</c:v>
                </c:pt>
                <c:pt idx="26267">
                  <c:v>762.88</c:v>
                </c:pt>
                <c:pt idx="26268">
                  <c:v>689.92</c:v>
                </c:pt>
                <c:pt idx="26269">
                  <c:v>749.43999999999949</c:v>
                </c:pt>
                <c:pt idx="26270">
                  <c:v>697.6</c:v>
                </c:pt>
                <c:pt idx="26271">
                  <c:v>840.95999999999947</c:v>
                </c:pt>
                <c:pt idx="26272">
                  <c:v>901.76</c:v>
                </c:pt>
                <c:pt idx="26273">
                  <c:v>944</c:v>
                </c:pt>
                <c:pt idx="26274">
                  <c:v>953.6</c:v>
                </c:pt>
                <c:pt idx="26275">
                  <c:v>963.83999999999946</c:v>
                </c:pt>
                <c:pt idx="26276">
                  <c:v>953.6</c:v>
                </c:pt>
                <c:pt idx="26277">
                  <c:v>819.83999999999946</c:v>
                </c:pt>
                <c:pt idx="26278">
                  <c:v>809.6</c:v>
                </c:pt>
                <c:pt idx="26279">
                  <c:v>819.83999999999946</c:v>
                </c:pt>
                <c:pt idx="26280">
                  <c:v>829.43999999999949</c:v>
                </c:pt>
                <c:pt idx="26281">
                  <c:v>800</c:v>
                </c:pt>
                <c:pt idx="26282">
                  <c:v>789.76</c:v>
                </c:pt>
                <c:pt idx="26283">
                  <c:v>800</c:v>
                </c:pt>
                <c:pt idx="26284">
                  <c:v>798.72</c:v>
                </c:pt>
                <c:pt idx="26285">
                  <c:v>798.72</c:v>
                </c:pt>
                <c:pt idx="26286">
                  <c:v>778.88</c:v>
                </c:pt>
                <c:pt idx="26287">
                  <c:v>808.95999999999947</c:v>
                </c:pt>
                <c:pt idx="26288">
                  <c:v>818.56</c:v>
                </c:pt>
                <c:pt idx="26289">
                  <c:v>900.48</c:v>
                </c:pt>
                <c:pt idx="26290">
                  <c:v>950.4</c:v>
                </c:pt>
                <c:pt idx="26291">
                  <c:v>990.72</c:v>
                </c:pt>
                <c:pt idx="26292">
                  <c:v>1051.52</c:v>
                </c:pt>
                <c:pt idx="26293">
                  <c:v>1145.5999999999999</c:v>
                </c:pt>
                <c:pt idx="26294">
                  <c:v>1175.6799999999998</c:v>
                </c:pt>
                <c:pt idx="26295">
                  <c:v>1175.6799999999998</c:v>
                </c:pt>
                <c:pt idx="26296">
                  <c:v>1145.5999999999999</c:v>
                </c:pt>
                <c:pt idx="26297">
                  <c:v>1115.52</c:v>
                </c:pt>
                <c:pt idx="26298">
                  <c:v>1075.8399999999999</c:v>
                </c:pt>
                <c:pt idx="26299">
                  <c:v>1045.76</c:v>
                </c:pt>
                <c:pt idx="26300">
                  <c:v>1015.6800000000005</c:v>
                </c:pt>
                <c:pt idx="26301">
                  <c:v>985.6</c:v>
                </c:pt>
                <c:pt idx="26302">
                  <c:v>965.76</c:v>
                </c:pt>
                <c:pt idx="26303">
                  <c:v>935.68000000000052</c:v>
                </c:pt>
                <c:pt idx="26304">
                  <c:v>925.43999999999949</c:v>
                </c:pt>
                <c:pt idx="26305">
                  <c:v>896</c:v>
                </c:pt>
                <c:pt idx="26306">
                  <c:v>885.76</c:v>
                </c:pt>
                <c:pt idx="26307">
                  <c:v>865.92</c:v>
                </c:pt>
                <c:pt idx="26308">
                  <c:v>845.43999999999949</c:v>
                </c:pt>
                <c:pt idx="26309">
                  <c:v>835.83999999999946</c:v>
                </c:pt>
                <c:pt idx="26310">
                  <c:v>816</c:v>
                </c:pt>
                <c:pt idx="26311">
                  <c:v>795.52</c:v>
                </c:pt>
                <c:pt idx="26312">
                  <c:v>765.43999999999949</c:v>
                </c:pt>
                <c:pt idx="26313">
                  <c:v>745.6</c:v>
                </c:pt>
                <c:pt idx="26314">
                  <c:v>757.76</c:v>
                </c:pt>
                <c:pt idx="26315">
                  <c:v>760.95999999999947</c:v>
                </c:pt>
                <c:pt idx="26316">
                  <c:v>835.83999999999946</c:v>
                </c:pt>
                <c:pt idx="26317">
                  <c:v>908.8</c:v>
                </c:pt>
                <c:pt idx="26318">
                  <c:v>836.48</c:v>
                </c:pt>
                <c:pt idx="26319">
                  <c:v>744.95999999999947</c:v>
                </c:pt>
                <c:pt idx="26320">
                  <c:v>714.88</c:v>
                </c:pt>
                <c:pt idx="26321">
                  <c:v>684.8</c:v>
                </c:pt>
                <c:pt idx="26322">
                  <c:v>664.95999999999947</c:v>
                </c:pt>
                <c:pt idx="26323">
                  <c:v>654.72</c:v>
                </c:pt>
                <c:pt idx="26324">
                  <c:v>644.79999999999995</c:v>
                </c:pt>
                <c:pt idx="26325">
                  <c:v>634.88</c:v>
                </c:pt>
                <c:pt idx="26326">
                  <c:v>614.72</c:v>
                </c:pt>
                <c:pt idx="26327">
                  <c:v>614.72</c:v>
                </c:pt>
                <c:pt idx="26328">
                  <c:v>604.79999999999995</c:v>
                </c:pt>
                <c:pt idx="26329">
                  <c:v>594.88</c:v>
                </c:pt>
                <c:pt idx="26330">
                  <c:v>582.72</c:v>
                </c:pt>
                <c:pt idx="26331">
                  <c:v>572.79999999999995</c:v>
                </c:pt>
                <c:pt idx="26332">
                  <c:v>572.79999999999995</c:v>
                </c:pt>
                <c:pt idx="26333">
                  <c:v>562.88</c:v>
                </c:pt>
                <c:pt idx="26334">
                  <c:v>552.95999999999947</c:v>
                </c:pt>
                <c:pt idx="26335">
                  <c:v>542.72</c:v>
                </c:pt>
                <c:pt idx="26336">
                  <c:v>532.79999999999995</c:v>
                </c:pt>
                <c:pt idx="26337">
                  <c:v>532.79999999999995</c:v>
                </c:pt>
                <c:pt idx="26338">
                  <c:v>517.76</c:v>
                </c:pt>
                <c:pt idx="26339">
                  <c:v>517.76</c:v>
                </c:pt>
                <c:pt idx="26340">
                  <c:v>512</c:v>
                </c:pt>
                <c:pt idx="26341">
                  <c:v>507.84000000000032</c:v>
                </c:pt>
                <c:pt idx="26342">
                  <c:v>507.84000000000032</c:v>
                </c:pt>
                <c:pt idx="26343">
                  <c:v>504.96</c:v>
                </c:pt>
                <c:pt idx="26344">
                  <c:v>501.76</c:v>
                </c:pt>
                <c:pt idx="26345">
                  <c:v>501.76</c:v>
                </c:pt>
                <c:pt idx="26346">
                  <c:v>497.91999999999962</c:v>
                </c:pt>
                <c:pt idx="26347">
                  <c:v>496.96</c:v>
                </c:pt>
                <c:pt idx="26348">
                  <c:v>496.96</c:v>
                </c:pt>
                <c:pt idx="26349">
                  <c:v>494.71999999999969</c:v>
                </c:pt>
                <c:pt idx="26350">
                  <c:v>491.84000000000032</c:v>
                </c:pt>
                <c:pt idx="26351">
                  <c:v>491.84000000000032</c:v>
                </c:pt>
                <c:pt idx="26352">
                  <c:v>488.96</c:v>
                </c:pt>
                <c:pt idx="26353">
                  <c:v>488.96</c:v>
                </c:pt>
                <c:pt idx="26354">
                  <c:v>488.96</c:v>
                </c:pt>
                <c:pt idx="26355">
                  <c:v>486.71999999999969</c:v>
                </c:pt>
                <c:pt idx="26356">
                  <c:v>484.8</c:v>
                </c:pt>
                <c:pt idx="26357">
                  <c:v>484.8</c:v>
                </c:pt>
                <c:pt idx="26358">
                  <c:v>485.76</c:v>
                </c:pt>
                <c:pt idx="26359">
                  <c:v>483.84000000000032</c:v>
                </c:pt>
                <c:pt idx="26360">
                  <c:v>483.84000000000032</c:v>
                </c:pt>
                <c:pt idx="26361">
                  <c:v>483.84000000000032</c:v>
                </c:pt>
                <c:pt idx="26362">
                  <c:v>483.84000000000032</c:v>
                </c:pt>
                <c:pt idx="26363">
                  <c:v>483.84000000000032</c:v>
                </c:pt>
                <c:pt idx="26364">
                  <c:v>481.91999999999962</c:v>
                </c:pt>
                <c:pt idx="26365">
                  <c:v>481.91999999999962</c:v>
                </c:pt>
                <c:pt idx="26366">
                  <c:v>481.91999999999962</c:v>
                </c:pt>
                <c:pt idx="26367">
                  <c:v>481.91999999999962</c:v>
                </c:pt>
                <c:pt idx="26368">
                  <c:v>500.8</c:v>
                </c:pt>
                <c:pt idx="26369">
                  <c:v>512</c:v>
                </c:pt>
                <c:pt idx="26370">
                  <c:v>491.84000000000032</c:v>
                </c:pt>
                <c:pt idx="26371">
                  <c:v>491.84000000000032</c:v>
                </c:pt>
                <c:pt idx="26372">
                  <c:v>496</c:v>
                </c:pt>
                <c:pt idx="26373">
                  <c:v>504</c:v>
                </c:pt>
                <c:pt idx="26374">
                  <c:v>513.91999999999996</c:v>
                </c:pt>
                <c:pt idx="26375">
                  <c:v>523.83999999999946</c:v>
                </c:pt>
                <c:pt idx="26376">
                  <c:v>608</c:v>
                </c:pt>
                <c:pt idx="26377">
                  <c:v>733.43999999999949</c:v>
                </c:pt>
                <c:pt idx="26378">
                  <c:v>704</c:v>
                </c:pt>
                <c:pt idx="26379">
                  <c:v>758.4</c:v>
                </c:pt>
                <c:pt idx="26380">
                  <c:v>800.64</c:v>
                </c:pt>
                <c:pt idx="26381">
                  <c:v>841.6</c:v>
                </c:pt>
                <c:pt idx="26382">
                  <c:v>892.8</c:v>
                </c:pt>
                <c:pt idx="26383">
                  <c:v>934.4</c:v>
                </c:pt>
                <c:pt idx="26384">
                  <c:v>966.4</c:v>
                </c:pt>
                <c:pt idx="26385">
                  <c:v>1088.6399999999999</c:v>
                </c:pt>
                <c:pt idx="26386">
                  <c:v>1108.48</c:v>
                </c:pt>
                <c:pt idx="26387">
                  <c:v>1315.84</c:v>
                </c:pt>
                <c:pt idx="26388">
                  <c:v>926.72</c:v>
                </c:pt>
                <c:pt idx="26389">
                  <c:v>1152.6399999999999</c:v>
                </c:pt>
                <c:pt idx="26390">
                  <c:v>1011.8399999999992</c:v>
                </c:pt>
                <c:pt idx="26391">
                  <c:v>977.92</c:v>
                </c:pt>
                <c:pt idx="26392">
                  <c:v>1056.6399999999999</c:v>
                </c:pt>
                <c:pt idx="26393">
                  <c:v>971.52</c:v>
                </c:pt>
                <c:pt idx="26394">
                  <c:v>1040.6399999999999</c:v>
                </c:pt>
                <c:pt idx="26395">
                  <c:v>994.56</c:v>
                </c:pt>
                <c:pt idx="26396">
                  <c:v>1264.6399999999999</c:v>
                </c:pt>
                <c:pt idx="26397">
                  <c:v>1346.56</c:v>
                </c:pt>
                <c:pt idx="26398">
                  <c:v>1515.52</c:v>
                </c:pt>
                <c:pt idx="26399">
                  <c:v>1236.48</c:v>
                </c:pt>
                <c:pt idx="26400">
                  <c:v>1141.76</c:v>
                </c:pt>
                <c:pt idx="26401">
                  <c:v>1026.56</c:v>
                </c:pt>
                <c:pt idx="26402">
                  <c:v>1026.56</c:v>
                </c:pt>
                <c:pt idx="26403">
                  <c:v>1006.72</c:v>
                </c:pt>
                <c:pt idx="26404">
                  <c:v>986.88</c:v>
                </c:pt>
                <c:pt idx="26405">
                  <c:v>976.64</c:v>
                </c:pt>
                <c:pt idx="26406">
                  <c:v>966.4</c:v>
                </c:pt>
                <c:pt idx="26407">
                  <c:v>946.56</c:v>
                </c:pt>
                <c:pt idx="26408">
                  <c:v>936.95999999999947</c:v>
                </c:pt>
                <c:pt idx="26409">
                  <c:v>926.72</c:v>
                </c:pt>
                <c:pt idx="26410">
                  <c:v>906.88</c:v>
                </c:pt>
                <c:pt idx="26411">
                  <c:v>916.48</c:v>
                </c:pt>
                <c:pt idx="26412">
                  <c:v>1141.76</c:v>
                </c:pt>
                <c:pt idx="26413">
                  <c:v>1213.44</c:v>
                </c:pt>
                <c:pt idx="26414">
                  <c:v>1309.44</c:v>
                </c:pt>
                <c:pt idx="26415">
                  <c:v>1236.48</c:v>
                </c:pt>
                <c:pt idx="26416">
                  <c:v>1257.5999999999999</c:v>
                </c:pt>
                <c:pt idx="26417">
                  <c:v>1312</c:v>
                </c:pt>
                <c:pt idx="26418">
                  <c:v>1287.6799999999998</c:v>
                </c:pt>
                <c:pt idx="26419">
                  <c:v>1310.72</c:v>
                </c:pt>
                <c:pt idx="26420">
                  <c:v>1255.6799999999998</c:v>
                </c:pt>
                <c:pt idx="26421">
                  <c:v>1239.6799999999998</c:v>
                </c:pt>
                <c:pt idx="26422">
                  <c:v>1344</c:v>
                </c:pt>
                <c:pt idx="26423">
                  <c:v>1314.56</c:v>
                </c:pt>
                <c:pt idx="26424">
                  <c:v>1227.52</c:v>
                </c:pt>
                <c:pt idx="26425">
                  <c:v>1172.48</c:v>
                </c:pt>
                <c:pt idx="26426">
                  <c:v>1005.4399999999994</c:v>
                </c:pt>
                <c:pt idx="26427">
                  <c:v>972.8</c:v>
                </c:pt>
                <c:pt idx="26428">
                  <c:v>867.83999999999946</c:v>
                </c:pt>
                <c:pt idx="26429">
                  <c:v>836.48</c:v>
                </c:pt>
                <c:pt idx="26430">
                  <c:v>825.6</c:v>
                </c:pt>
                <c:pt idx="26431">
                  <c:v>854.4</c:v>
                </c:pt>
                <c:pt idx="26432">
                  <c:v>865.92</c:v>
                </c:pt>
                <c:pt idx="26433">
                  <c:v>916.48</c:v>
                </c:pt>
                <c:pt idx="26434">
                  <c:v>962.56</c:v>
                </c:pt>
                <c:pt idx="26435">
                  <c:v>1053.44</c:v>
                </c:pt>
                <c:pt idx="26436">
                  <c:v>1032.96</c:v>
                </c:pt>
                <c:pt idx="26437">
                  <c:v>1074.56</c:v>
                </c:pt>
                <c:pt idx="26438">
                  <c:v>1073.92</c:v>
                </c:pt>
                <c:pt idx="26439">
                  <c:v>1066.8799999999999</c:v>
                </c:pt>
                <c:pt idx="26440">
                  <c:v>1090.56</c:v>
                </c:pt>
                <c:pt idx="26441">
                  <c:v>914.56</c:v>
                </c:pt>
                <c:pt idx="26442">
                  <c:v>904.95999999999947</c:v>
                </c:pt>
                <c:pt idx="26443">
                  <c:v>874.88</c:v>
                </c:pt>
                <c:pt idx="26444">
                  <c:v>864.64</c:v>
                </c:pt>
                <c:pt idx="26445">
                  <c:v>844.8</c:v>
                </c:pt>
                <c:pt idx="26446">
                  <c:v>823.68000000000052</c:v>
                </c:pt>
                <c:pt idx="26447">
                  <c:v>812.8</c:v>
                </c:pt>
                <c:pt idx="26448">
                  <c:v>792.95999999999947</c:v>
                </c:pt>
                <c:pt idx="26449">
                  <c:v>772.48</c:v>
                </c:pt>
                <c:pt idx="26450">
                  <c:v>752.64</c:v>
                </c:pt>
                <c:pt idx="26451">
                  <c:v>732.8</c:v>
                </c:pt>
                <c:pt idx="26452">
                  <c:v>722.56</c:v>
                </c:pt>
                <c:pt idx="26453">
                  <c:v>712.95999999999947</c:v>
                </c:pt>
                <c:pt idx="26454">
                  <c:v>702.72</c:v>
                </c:pt>
                <c:pt idx="26455">
                  <c:v>682.88</c:v>
                </c:pt>
                <c:pt idx="26456">
                  <c:v>662.4</c:v>
                </c:pt>
                <c:pt idx="26457">
                  <c:v>662.4</c:v>
                </c:pt>
                <c:pt idx="26458">
                  <c:v>652.79999999999995</c:v>
                </c:pt>
                <c:pt idx="26459">
                  <c:v>642.88</c:v>
                </c:pt>
                <c:pt idx="26460">
                  <c:v>632.95999999999947</c:v>
                </c:pt>
                <c:pt idx="26461">
                  <c:v>622.72</c:v>
                </c:pt>
                <c:pt idx="26462">
                  <c:v>602.88</c:v>
                </c:pt>
                <c:pt idx="26463">
                  <c:v>602.88</c:v>
                </c:pt>
                <c:pt idx="26464">
                  <c:v>592.95999999999947</c:v>
                </c:pt>
                <c:pt idx="26465">
                  <c:v>586.88</c:v>
                </c:pt>
                <c:pt idx="26466">
                  <c:v>576.95999999999947</c:v>
                </c:pt>
                <c:pt idx="26467">
                  <c:v>576.95999999999947</c:v>
                </c:pt>
                <c:pt idx="26468">
                  <c:v>569.91999999999996</c:v>
                </c:pt>
                <c:pt idx="26469">
                  <c:v>560</c:v>
                </c:pt>
                <c:pt idx="26470">
                  <c:v>560</c:v>
                </c:pt>
                <c:pt idx="26471">
                  <c:v>555.83999999999946</c:v>
                </c:pt>
                <c:pt idx="26472">
                  <c:v>549.76</c:v>
                </c:pt>
                <c:pt idx="26473">
                  <c:v>549.76</c:v>
                </c:pt>
                <c:pt idx="26474">
                  <c:v>542.72</c:v>
                </c:pt>
                <c:pt idx="26475">
                  <c:v>536</c:v>
                </c:pt>
                <c:pt idx="26476">
                  <c:v>536</c:v>
                </c:pt>
                <c:pt idx="26477">
                  <c:v>531.83999999999946</c:v>
                </c:pt>
                <c:pt idx="26478">
                  <c:v>525.76</c:v>
                </c:pt>
                <c:pt idx="26479">
                  <c:v>525.76</c:v>
                </c:pt>
                <c:pt idx="26480">
                  <c:v>518.72</c:v>
                </c:pt>
                <c:pt idx="26481">
                  <c:v>512.95999999999947</c:v>
                </c:pt>
                <c:pt idx="26482">
                  <c:v>512.95999999999947</c:v>
                </c:pt>
                <c:pt idx="26483">
                  <c:v>508.8</c:v>
                </c:pt>
                <c:pt idx="26484">
                  <c:v>504.96</c:v>
                </c:pt>
                <c:pt idx="26485">
                  <c:v>504.96</c:v>
                </c:pt>
                <c:pt idx="26486">
                  <c:v>501.76</c:v>
                </c:pt>
                <c:pt idx="26487">
                  <c:v>497.91999999999962</c:v>
                </c:pt>
                <c:pt idx="26488">
                  <c:v>497.91999999999962</c:v>
                </c:pt>
                <c:pt idx="26489">
                  <c:v>496.96</c:v>
                </c:pt>
                <c:pt idx="26490">
                  <c:v>496.96</c:v>
                </c:pt>
                <c:pt idx="26491">
                  <c:v>496.96</c:v>
                </c:pt>
                <c:pt idx="26492">
                  <c:v>493.76</c:v>
                </c:pt>
                <c:pt idx="26493">
                  <c:v>492.8</c:v>
                </c:pt>
                <c:pt idx="26494">
                  <c:v>492.8</c:v>
                </c:pt>
                <c:pt idx="26495">
                  <c:v>491.84000000000032</c:v>
                </c:pt>
                <c:pt idx="26496">
                  <c:v>489.91999999999962</c:v>
                </c:pt>
                <c:pt idx="26497">
                  <c:v>489.91999999999962</c:v>
                </c:pt>
                <c:pt idx="26498">
                  <c:v>489.91999999999962</c:v>
                </c:pt>
                <c:pt idx="26499">
                  <c:v>490.88</c:v>
                </c:pt>
                <c:pt idx="26500">
                  <c:v>490.88</c:v>
                </c:pt>
                <c:pt idx="26501">
                  <c:v>490.88</c:v>
                </c:pt>
                <c:pt idx="26502">
                  <c:v>489.91999999999962</c:v>
                </c:pt>
                <c:pt idx="26503">
                  <c:v>489.91999999999962</c:v>
                </c:pt>
                <c:pt idx="26504">
                  <c:v>486.71999999999969</c:v>
                </c:pt>
                <c:pt idx="26505">
                  <c:v>488</c:v>
                </c:pt>
                <c:pt idx="26506">
                  <c:v>488</c:v>
                </c:pt>
                <c:pt idx="26507">
                  <c:v>485.76</c:v>
                </c:pt>
                <c:pt idx="26508">
                  <c:v>486.71999999999969</c:v>
                </c:pt>
                <c:pt idx="26509">
                  <c:v>486.71999999999969</c:v>
                </c:pt>
                <c:pt idx="26510">
                  <c:v>485.76</c:v>
                </c:pt>
                <c:pt idx="26511">
                  <c:v>484.8</c:v>
                </c:pt>
                <c:pt idx="26512">
                  <c:v>484.8</c:v>
                </c:pt>
                <c:pt idx="26513">
                  <c:v>486.71999999999969</c:v>
                </c:pt>
                <c:pt idx="26514">
                  <c:v>488</c:v>
                </c:pt>
                <c:pt idx="26515">
                  <c:v>488</c:v>
                </c:pt>
                <c:pt idx="26516">
                  <c:v>494.71999999999969</c:v>
                </c:pt>
                <c:pt idx="26517">
                  <c:v>521.91999999999996</c:v>
                </c:pt>
                <c:pt idx="26518">
                  <c:v>552.95999999999947</c:v>
                </c:pt>
                <c:pt idx="26519">
                  <c:v>544</c:v>
                </c:pt>
                <c:pt idx="26520">
                  <c:v>544</c:v>
                </c:pt>
                <c:pt idx="26521">
                  <c:v>610.88</c:v>
                </c:pt>
                <c:pt idx="26522">
                  <c:v>802.56</c:v>
                </c:pt>
                <c:pt idx="26523">
                  <c:v>917.76</c:v>
                </c:pt>
                <c:pt idx="26524">
                  <c:v>917.76</c:v>
                </c:pt>
                <c:pt idx="26525">
                  <c:v>958.72</c:v>
                </c:pt>
                <c:pt idx="26526">
                  <c:v>924.8</c:v>
                </c:pt>
                <c:pt idx="26527">
                  <c:v>1098.8799999999999</c:v>
                </c:pt>
                <c:pt idx="26528">
                  <c:v>1008.64</c:v>
                </c:pt>
                <c:pt idx="26529">
                  <c:v>1036.8</c:v>
                </c:pt>
                <c:pt idx="26530">
                  <c:v>1031.6799999999998</c:v>
                </c:pt>
                <c:pt idx="26531">
                  <c:v>1086.72</c:v>
                </c:pt>
                <c:pt idx="26532">
                  <c:v>1099.52</c:v>
                </c:pt>
                <c:pt idx="26533">
                  <c:v>1024.6399999999999</c:v>
                </c:pt>
                <c:pt idx="26534">
                  <c:v>1032.96</c:v>
                </c:pt>
                <c:pt idx="26535">
                  <c:v>1011.8399999999992</c:v>
                </c:pt>
                <c:pt idx="26536">
                  <c:v>1104</c:v>
                </c:pt>
                <c:pt idx="26537">
                  <c:v>1127.6799999999998</c:v>
                </c:pt>
                <c:pt idx="26538">
                  <c:v>1168.6399999999999</c:v>
                </c:pt>
                <c:pt idx="26539">
                  <c:v>1081.5999999999999</c:v>
                </c:pt>
                <c:pt idx="26540">
                  <c:v>1214.72</c:v>
                </c:pt>
                <c:pt idx="26541">
                  <c:v>942.72</c:v>
                </c:pt>
                <c:pt idx="26542">
                  <c:v>876.8</c:v>
                </c:pt>
                <c:pt idx="26543">
                  <c:v>928.64</c:v>
                </c:pt>
                <c:pt idx="26544">
                  <c:v>1011.8399999999992</c:v>
                </c:pt>
                <c:pt idx="26545">
                  <c:v>1092.48</c:v>
                </c:pt>
                <c:pt idx="26546">
                  <c:v>978.56</c:v>
                </c:pt>
                <c:pt idx="26547">
                  <c:v>1037.44</c:v>
                </c:pt>
                <c:pt idx="26548">
                  <c:v>1102.72</c:v>
                </c:pt>
                <c:pt idx="26549">
                  <c:v>1258.8799999999999</c:v>
                </c:pt>
                <c:pt idx="26550">
                  <c:v>1196.8</c:v>
                </c:pt>
                <c:pt idx="26551">
                  <c:v>1267.8399999999999</c:v>
                </c:pt>
                <c:pt idx="26552">
                  <c:v>1255.6799999999998</c:v>
                </c:pt>
                <c:pt idx="26553">
                  <c:v>1281.92</c:v>
                </c:pt>
                <c:pt idx="26554">
                  <c:v>800.64</c:v>
                </c:pt>
                <c:pt idx="26555">
                  <c:v>800.64</c:v>
                </c:pt>
                <c:pt idx="26556">
                  <c:v>921.6</c:v>
                </c:pt>
                <c:pt idx="26557">
                  <c:v>942.72</c:v>
                </c:pt>
                <c:pt idx="26558">
                  <c:v>952.95999999999947</c:v>
                </c:pt>
                <c:pt idx="26559">
                  <c:v>953.6</c:v>
                </c:pt>
                <c:pt idx="26560">
                  <c:v>1013.76</c:v>
                </c:pt>
                <c:pt idx="26561">
                  <c:v>983.68000000000052</c:v>
                </c:pt>
                <c:pt idx="26562">
                  <c:v>953.6</c:v>
                </c:pt>
                <c:pt idx="26563">
                  <c:v>910.72</c:v>
                </c:pt>
                <c:pt idx="26564">
                  <c:v>912</c:v>
                </c:pt>
                <c:pt idx="26565">
                  <c:v>928</c:v>
                </c:pt>
                <c:pt idx="26566">
                  <c:v>983.68000000000052</c:v>
                </c:pt>
                <c:pt idx="26567">
                  <c:v>1132.8</c:v>
                </c:pt>
                <c:pt idx="26568">
                  <c:v>1208.96</c:v>
                </c:pt>
                <c:pt idx="26569">
                  <c:v>1338.8799999999999</c:v>
                </c:pt>
                <c:pt idx="26570">
                  <c:v>1399.04</c:v>
                </c:pt>
                <c:pt idx="26571">
                  <c:v>1383.6799999999998</c:v>
                </c:pt>
                <c:pt idx="26572">
                  <c:v>902.4</c:v>
                </c:pt>
                <c:pt idx="26573">
                  <c:v>832.64</c:v>
                </c:pt>
                <c:pt idx="26574">
                  <c:v>852.48</c:v>
                </c:pt>
                <c:pt idx="26575">
                  <c:v>832.64</c:v>
                </c:pt>
                <c:pt idx="26576">
                  <c:v>852.48</c:v>
                </c:pt>
                <c:pt idx="26577">
                  <c:v>914.56</c:v>
                </c:pt>
                <c:pt idx="26578">
                  <c:v>1060.48</c:v>
                </c:pt>
                <c:pt idx="26579">
                  <c:v>1108.48</c:v>
                </c:pt>
                <c:pt idx="26580">
                  <c:v>1128.96</c:v>
                </c:pt>
                <c:pt idx="26581">
                  <c:v>1104.6399999999999</c:v>
                </c:pt>
                <c:pt idx="26582">
                  <c:v>1114.8799999999999</c:v>
                </c:pt>
                <c:pt idx="26583">
                  <c:v>1144.96</c:v>
                </c:pt>
                <c:pt idx="26584">
                  <c:v>808.95999999999947</c:v>
                </c:pt>
                <c:pt idx="26585">
                  <c:v>978.56</c:v>
                </c:pt>
                <c:pt idx="26586">
                  <c:v>1008.64</c:v>
                </c:pt>
                <c:pt idx="26587">
                  <c:v>1028.48</c:v>
                </c:pt>
                <c:pt idx="26588">
                  <c:v>1080.96</c:v>
                </c:pt>
                <c:pt idx="26589">
                  <c:v>1090.56</c:v>
                </c:pt>
                <c:pt idx="26590">
                  <c:v>1068.8</c:v>
                </c:pt>
                <c:pt idx="26591">
                  <c:v>1037.44</c:v>
                </c:pt>
                <c:pt idx="26592">
                  <c:v>760.95999999999947</c:v>
                </c:pt>
                <c:pt idx="26593">
                  <c:v>760.95999999999947</c:v>
                </c:pt>
                <c:pt idx="26594">
                  <c:v>790.4</c:v>
                </c:pt>
                <c:pt idx="26595">
                  <c:v>784.64</c:v>
                </c:pt>
                <c:pt idx="26596">
                  <c:v>774.4</c:v>
                </c:pt>
                <c:pt idx="26597">
                  <c:v>754.56</c:v>
                </c:pt>
                <c:pt idx="26598">
                  <c:v>734.72</c:v>
                </c:pt>
                <c:pt idx="26599">
                  <c:v>734.72</c:v>
                </c:pt>
                <c:pt idx="26600">
                  <c:v>724.48</c:v>
                </c:pt>
                <c:pt idx="26601">
                  <c:v>714.88</c:v>
                </c:pt>
                <c:pt idx="26602">
                  <c:v>704.64</c:v>
                </c:pt>
                <c:pt idx="26603">
                  <c:v>704.64</c:v>
                </c:pt>
                <c:pt idx="26604">
                  <c:v>694.4</c:v>
                </c:pt>
                <c:pt idx="26605">
                  <c:v>684.8</c:v>
                </c:pt>
                <c:pt idx="26606">
                  <c:v>678.4</c:v>
                </c:pt>
                <c:pt idx="26607">
                  <c:v>668.8</c:v>
                </c:pt>
                <c:pt idx="26608">
                  <c:v>658.56</c:v>
                </c:pt>
                <c:pt idx="26609">
                  <c:v>648.95999999999947</c:v>
                </c:pt>
                <c:pt idx="26610">
                  <c:v>628.79999999999995</c:v>
                </c:pt>
                <c:pt idx="26611">
                  <c:v>628.79999999999995</c:v>
                </c:pt>
                <c:pt idx="26612">
                  <c:v>618.88</c:v>
                </c:pt>
                <c:pt idx="26613">
                  <c:v>598.72</c:v>
                </c:pt>
                <c:pt idx="26614">
                  <c:v>598.72</c:v>
                </c:pt>
                <c:pt idx="26615">
                  <c:v>590.72</c:v>
                </c:pt>
                <c:pt idx="26616">
                  <c:v>582.72</c:v>
                </c:pt>
                <c:pt idx="26617">
                  <c:v>582.72</c:v>
                </c:pt>
                <c:pt idx="26618">
                  <c:v>572.79999999999995</c:v>
                </c:pt>
                <c:pt idx="26619">
                  <c:v>566.72</c:v>
                </c:pt>
                <c:pt idx="26620">
                  <c:v>566.72</c:v>
                </c:pt>
                <c:pt idx="26621">
                  <c:v>557.76</c:v>
                </c:pt>
                <c:pt idx="26622">
                  <c:v>547.83999999999946</c:v>
                </c:pt>
                <c:pt idx="26623">
                  <c:v>547.83999999999946</c:v>
                </c:pt>
                <c:pt idx="26624">
                  <c:v>544</c:v>
                </c:pt>
                <c:pt idx="26625">
                  <c:v>538.88</c:v>
                </c:pt>
                <c:pt idx="26626">
                  <c:v>538.88</c:v>
                </c:pt>
                <c:pt idx="26627">
                  <c:v>534.72</c:v>
                </c:pt>
                <c:pt idx="26628">
                  <c:v>528.95999999999947</c:v>
                </c:pt>
                <c:pt idx="26629">
                  <c:v>528.95999999999947</c:v>
                </c:pt>
                <c:pt idx="26630">
                  <c:v>524.79999999999995</c:v>
                </c:pt>
                <c:pt idx="26631">
                  <c:v>522.88</c:v>
                </c:pt>
                <c:pt idx="26632">
                  <c:v>522.88</c:v>
                </c:pt>
                <c:pt idx="26633">
                  <c:v>522.88</c:v>
                </c:pt>
                <c:pt idx="26634">
                  <c:v>520</c:v>
                </c:pt>
                <c:pt idx="26635">
                  <c:v>520</c:v>
                </c:pt>
                <c:pt idx="26636">
                  <c:v>518.72</c:v>
                </c:pt>
                <c:pt idx="26637">
                  <c:v>517.76</c:v>
                </c:pt>
                <c:pt idx="26638">
                  <c:v>517.76</c:v>
                </c:pt>
                <c:pt idx="26639">
                  <c:v>515.83999999999946</c:v>
                </c:pt>
                <c:pt idx="26640">
                  <c:v>512.95999999999947</c:v>
                </c:pt>
                <c:pt idx="26641">
                  <c:v>512.95999999999947</c:v>
                </c:pt>
                <c:pt idx="26642">
                  <c:v>513.91999999999996</c:v>
                </c:pt>
                <c:pt idx="26643">
                  <c:v>515.83999999999946</c:v>
                </c:pt>
                <c:pt idx="26644">
                  <c:v>515.83999999999946</c:v>
                </c:pt>
                <c:pt idx="26645">
                  <c:v>515.83999999999946</c:v>
                </c:pt>
                <c:pt idx="26646">
                  <c:v>513.91999999999996</c:v>
                </c:pt>
                <c:pt idx="26647">
                  <c:v>513.91999999999996</c:v>
                </c:pt>
                <c:pt idx="26648">
                  <c:v>514.88</c:v>
                </c:pt>
                <c:pt idx="26649">
                  <c:v>516.79999999999995</c:v>
                </c:pt>
                <c:pt idx="26650">
                  <c:v>516.79999999999995</c:v>
                </c:pt>
                <c:pt idx="26651">
                  <c:v>515.83999999999946</c:v>
                </c:pt>
                <c:pt idx="26652">
                  <c:v>516.79999999999995</c:v>
                </c:pt>
                <c:pt idx="26653">
                  <c:v>516.79999999999995</c:v>
                </c:pt>
                <c:pt idx="26654">
                  <c:v>516.79999999999995</c:v>
                </c:pt>
                <c:pt idx="26655">
                  <c:v>518.72</c:v>
                </c:pt>
                <c:pt idx="26656">
                  <c:v>518.72</c:v>
                </c:pt>
                <c:pt idx="26657">
                  <c:v>529.91999999999996</c:v>
                </c:pt>
                <c:pt idx="26658">
                  <c:v>529.91999999999996</c:v>
                </c:pt>
                <c:pt idx="26659">
                  <c:v>529.91999999999996</c:v>
                </c:pt>
                <c:pt idx="26660">
                  <c:v>526.72</c:v>
                </c:pt>
                <c:pt idx="26661">
                  <c:v>526.72</c:v>
                </c:pt>
                <c:pt idx="26662">
                  <c:v>529.91999999999996</c:v>
                </c:pt>
                <c:pt idx="26663">
                  <c:v>533.76</c:v>
                </c:pt>
                <c:pt idx="26664">
                  <c:v>533.76</c:v>
                </c:pt>
                <c:pt idx="26665">
                  <c:v>536.95999999999947</c:v>
                </c:pt>
                <c:pt idx="26666">
                  <c:v>542.72</c:v>
                </c:pt>
                <c:pt idx="26667">
                  <c:v>542.72</c:v>
                </c:pt>
                <c:pt idx="26668">
                  <c:v>550.72</c:v>
                </c:pt>
                <c:pt idx="26669">
                  <c:v>560.95999999999947</c:v>
                </c:pt>
                <c:pt idx="26670">
                  <c:v>570.88</c:v>
                </c:pt>
                <c:pt idx="26671">
                  <c:v>612.79999999999995</c:v>
                </c:pt>
                <c:pt idx="26672">
                  <c:v>878.72</c:v>
                </c:pt>
                <c:pt idx="26673">
                  <c:v>912</c:v>
                </c:pt>
                <c:pt idx="26674">
                  <c:v>942.72</c:v>
                </c:pt>
                <c:pt idx="26675">
                  <c:v>909.43999999999949</c:v>
                </c:pt>
                <c:pt idx="26676">
                  <c:v>1001.6</c:v>
                </c:pt>
                <c:pt idx="26677">
                  <c:v>1043.8399999999999</c:v>
                </c:pt>
                <c:pt idx="26678">
                  <c:v>1114.8799999999999</c:v>
                </c:pt>
                <c:pt idx="26679">
                  <c:v>1094.4000000000001</c:v>
                </c:pt>
                <c:pt idx="26680">
                  <c:v>1179.52</c:v>
                </c:pt>
                <c:pt idx="26681">
                  <c:v>1157.76</c:v>
                </c:pt>
                <c:pt idx="26682">
                  <c:v>1169.92</c:v>
                </c:pt>
                <c:pt idx="26683">
                  <c:v>876.8</c:v>
                </c:pt>
                <c:pt idx="26684">
                  <c:v>733.43999999999949</c:v>
                </c:pt>
                <c:pt idx="26685">
                  <c:v>723.83999999999946</c:v>
                </c:pt>
                <c:pt idx="26686">
                  <c:v>743.68000000000052</c:v>
                </c:pt>
                <c:pt idx="26687">
                  <c:v>896.64</c:v>
                </c:pt>
                <c:pt idx="26688">
                  <c:v>893.43999999999949</c:v>
                </c:pt>
                <c:pt idx="26689">
                  <c:v>934.4</c:v>
                </c:pt>
                <c:pt idx="26690">
                  <c:v>1093.76</c:v>
                </c:pt>
                <c:pt idx="26691">
                  <c:v>1091.8399999999999</c:v>
                </c:pt>
                <c:pt idx="26692">
                  <c:v>1070.72</c:v>
                </c:pt>
                <c:pt idx="26693">
                  <c:v>1144.96</c:v>
                </c:pt>
                <c:pt idx="26694">
                  <c:v>1180.8</c:v>
                </c:pt>
                <c:pt idx="26695">
                  <c:v>1191.6799999999998</c:v>
                </c:pt>
                <c:pt idx="26696">
                  <c:v>1195.52</c:v>
                </c:pt>
                <c:pt idx="26697">
                  <c:v>953.6</c:v>
                </c:pt>
                <c:pt idx="26698">
                  <c:v>912</c:v>
                </c:pt>
                <c:pt idx="26699">
                  <c:v>944</c:v>
                </c:pt>
                <c:pt idx="26700">
                  <c:v>944</c:v>
                </c:pt>
                <c:pt idx="26701">
                  <c:v>1024.6399999999999</c:v>
                </c:pt>
                <c:pt idx="26702">
                  <c:v>1067.52</c:v>
                </c:pt>
                <c:pt idx="26703">
                  <c:v>1168.6399999999999</c:v>
                </c:pt>
                <c:pt idx="26704">
                  <c:v>1109.76</c:v>
                </c:pt>
                <c:pt idx="26705">
                  <c:v>942.72</c:v>
                </c:pt>
                <c:pt idx="26706">
                  <c:v>922.88</c:v>
                </c:pt>
                <c:pt idx="26707">
                  <c:v>917.76</c:v>
                </c:pt>
                <c:pt idx="26708">
                  <c:v>906.88</c:v>
                </c:pt>
                <c:pt idx="26709">
                  <c:v>910.72</c:v>
                </c:pt>
                <c:pt idx="26710">
                  <c:v>910.72</c:v>
                </c:pt>
                <c:pt idx="26711">
                  <c:v>890.88</c:v>
                </c:pt>
                <c:pt idx="26712">
                  <c:v>952.95999999999947</c:v>
                </c:pt>
                <c:pt idx="26713">
                  <c:v>819.83999999999946</c:v>
                </c:pt>
                <c:pt idx="26714">
                  <c:v>768</c:v>
                </c:pt>
                <c:pt idx="26715">
                  <c:v>714.88</c:v>
                </c:pt>
                <c:pt idx="26716">
                  <c:v>714.88</c:v>
                </c:pt>
                <c:pt idx="26717">
                  <c:v>685.43999999999949</c:v>
                </c:pt>
                <c:pt idx="26718">
                  <c:v>674.56</c:v>
                </c:pt>
                <c:pt idx="26719">
                  <c:v>695.68000000000052</c:v>
                </c:pt>
                <c:pt idx="26720">
                  <c:v>705.92</c:v>
                </c:pt>
                <c:pt idx="26721">
                  <c:v>695.68000000000052</c:v>
                </c:pt>
                <c:pt idx="26722">
                  <c:v>675.83999999999946</c:v>
                </c:pt>
                <c:pt idx="26723">
                  <c:v>635.83999999999946</c:v>
                </c:pt>
                <c:pt idx="26724">
                  <c:v>616</c:v>
                </c:pt>
                <c:pt idx="26725">
                  <c:v>605.76</c:v>
                </c:pt>
                <c:pt idx="26726">
                  <c:v>616</c:v>
                </c:pt>
                <c:pt idx="26727">
                  <c:v>595.83999999999946</c:v>
                </c:pt>
                <c:pt idx="26728">
                  <c:v>585.91999999999996</c:v>
                </c:pt>
                <c:pt idx="26729">
                  <c:v>585.91999999999996</c:v>
                </c:pt>
                <c:pt idx="26730">
                  <c:v>614.72</c:v>
                </c:pt>
                <c:pt idx="26731">
                  <c:v>614.72</c:v>
                </c:pt>
                <c:pt idx="26732">
                  <c:v>618.88</c:v>
                </c:pt>
                <c:pt idx="26733">
                  <c:v>626.88</c:v>
                </c:pt>
                <c:pt idx="26734">
                  <c:v>626.88</c:v>
                </c:pt>
                <c:pt idx="26735">
                  <c:v>627.83999999999946</c:v>
                </c:pt>
                <c:pt idx="26736">
                  <c:v>629.76</c:v>
                </c:pt>
                <c:pt idx="26737">
                  <c:v>629.76</c:v>
                </c:pt>
                <c:pt idx="26738">
                  <c:v>629.76</c:v>
                </c:pt>
                <c:pt idx="26739">
                  <c:v>628.79999999999995</c:v>
                </c:pt>
                <c:pt idx="26740">
                  <c:v>628.79999999999995</c:v>
                </c:pt>
                <c:pt idx="26741">
                  <c:v>625.91999999999996</c:v>
                </c:pt>
                <c:pt idx="26742">
                  <c:v>619.83999999999946</c:v>
                </c:pt>
                <c:pt idx="26743">
                  <c:v>619.83999999999946</c:v>
                </c:pt>
                <c:pt idx="26744">
                  <c:v>616.95999999999947</c:v>
                </c:pt>
                <c:pt idx="26745">
                  <c:v>608</c:v>
                </c:pt>
                <c:pt idx="26746">
                  <c:v>608</c:v>
                </c:pt>
                <c:pt idx="26747">
                  <c:v>605.76</c:v>
                </c:pt>
                <c:pt idx="26748">
                  <c:v>600</c:v>
                </c:pt>
                <c:pt idx="26749">
                  <c:v>600</c:v>
                </c:pt>
                <c:pt idx="26750">
                  <c:v>596.79999999999995</c:v>
                </c:pt>
                <c:pt idx="26751">
                  <c:v>590.72</c:v>
                </c:pt>
                <c:pt idx="26752">
                  <c:v>590.72</c:v>
                </c:pt>
                <c:pt idx="26753">
                  <c:v>586.88</c:v>
                </c:pt>
                <c:pt idx="26754">
                  <c:v>582.72</c:v>
                </c:pt>
                <c:pt idx="26755">
                  <c:v>582.72</c:v>
                </c:pt>
                <c:pt idx="26756">
                  <c:v>576</c:v>
                </c:pt>
                <c:pt idx="26757">
                  <c:v>574.72</c:v>
                </c:pt>
                <c:pt idx="26758">
                  <c:v>574.72</c:v>
                </c:pt>
                <c:pt idx="26759">
                  <c:v>569.91999999999996</c:v>
                </c:pt>
                <c:pt idx="26760">
                  <c:v>568</c:v>
                </c:pt>
                <c:pt idx="26761">
                  <c:v>568</c:v>
                </c:pt>
                <c:pt idx="26762">
                  <c:v>566.72</c:v>
                </c:pt>
                <c:pt idx="26763">
                  <c:v>562.88</c:v>
                </c:pt>
                <c:pt idx="26764">
                  <c:v>562.88</c:v>
                </c:pt>
                <c:pt idx="26765">
                  <c:v>557.76</c:v>
                </c:pt>
                <c:pt idx="26766">
                  <c:v>555.83999999999946</c:v>
                </c:pt>
                <c:pt idx="26767">
                  <c:v>555.83999999999946</c:v>
                </c:pt>
                <c:pt idx="26768">
                  <c:v>547.83999999999946</c:v>
                </c:pt>
                <c:pt idx="26769">
                  <c:v>546.88</c:v>
                </c:pt>
                <c:pt idx="26770">
                  <c:v>546.88</c:v>
                </c:pt>
                <c:pt idx="26771">
                  <c:v>547.83999999999946</c:v>
                </c:pt>
                <c:pt idx="26772">
                  <c:v>539.83999999999946</c:v>
                </c:pt>
                <c:pt idx="26773">
                  <c:v>539.83999999999946</c:v>
                </c:pt>
                <c:pt idx="26774">
                  <c:v>536</c:v>
                </c:pt>
                <c:pt idx="26775">
                  <c:v>534.72</c:v>
                </c:pt>
                <c:pt idx="26776">
                  <c:v>534.72</c:v>
                </c:pt>
                <c:pt idx="26777">
                  <c:v>529.91999999999996</c:v>
                </c:pt>
                <c:pt idx="26778">
                  <c:v>529.91999999999996</c:v>
                </c:pt>
                <c:pt idx="26779">
                  <c:v>529.91999999999996</c:v>
                </c:pt>
                <c:pt idx="26780">
                  <c:v>508.8</c:v>
                </c:pt>
                <c:pt idx="26781">
                  <c:v>498.88</c:v>
                </c:pt>
                <c:pt idx="26782">
                  <c:v>496</c:v>
                </c:pt>
                <c:pt idx="26783">
                  <c:v>496</c:v>
                </c:pt>
                <c:pt idx="26784">
                  <c:v>491.84000000000032</c:v>
                </c:pt>
                <c:pt idx="26785">
                  <c:v>489.91999999999962</c:v>
                </c:pt>
                <c:pt idx="26786">
                  <c:v>489.91999999999962</c:v>
                </c:pt>
                <c:pt idx="26787">
                  <c:v>488</c:v>
                </c:pt>
                <c:pt idx="26788">
                  <c:v>488.96</c:v>
                </c:pt>
                <c:pt idx="26789">
                  <c:v>488.96</c:v>
                </c:pt>
                <c:pt idx="26790">
                  <c:v>485.76</c:v>
                </c:pt>
                <c:pt idx="26791">
                  <c:v>483.84000000000032</c:v>
                </c:pt>
                <c:pt idx="26792">
                  <c:v>483.84000000000032</c:v>
                </c:pt>
                <c:pt idx="26793">
                  <c:v>482.88</c:v>
                </c:pt>
                <c:pt idx="26794">
                  <c:v>483.84000000000032</c:v>
                </c:pt>
                <c:pt idx="26795">
                  <c:v>483.84000000000032</c:v>
                </c:pt>
                <c:pt idx="26796">
                  <c:v>483.84000000000032</c:v>
                </c:pt>
                <c:pt idx="26797">
                  <c:v>481.91999999999962</c:v>
                </c:pt>
                <c:pt idx="26798">
                  <c:v>481.91999999999962</c:v>
                </c:pt>
                <c:pt idx="26799">
                  <c:v>480.96</c:v>
                </c:pt>
                <c:pt idx="26800">
                  <c:v>481.91999999999962</c:v>
                </c:pt>
                <c:pt idx="26801">
                  <c:v>481.91999999999962</c:v>
                </c:pt>
                <c:pt idx="26802">
                  <c:v>480</c:v>
                </c:pt>
                <c:pt idx="26803">
                  <c:v>480</c:v>
                </c:pt>
                <c:pt idx="26804">
                  <c:v>480</c:v>
                </c:pt>
                <c:pt idx="26805">
                  <c:v>477.76</c:v>
                </c:pt>
                <c:pt idx="26806">
                  <c:v>478.71999999999969</c:v>
                </c:pt>
                <c:pt idx="26807">
                  <c:v>478.71999999999969</c:v>
                </c:pt>
                <c:pt idx="26808">
                  <c:v>480.96</c:v>
                </c:pt>
                <c:pt idx="26809">
                  <c:v>482.88</c:v>
                </c:pt>
                <c:pt idx="26810">
                  <c:v>482.88</c:v>
                </c:pt>
                <c:pt idx="26811">
                  <c:v>489.91999999999962</c:v>
                </c:pt>
                <c:pt idx="26812">
                  <c:v>499.84000000000032</c:v>
                </c:pt>
                <c:pt idx="26813">
                  <c:v>501.76</c:v>
                </c:pt>
                <c:pt idx="26814">
                  <c:v>501.76</c:v>
                </c:pt>
                <c:pt idx="26815">
                  <c:v>506.88</c:v>
                </c:pt>
                <c:pt idx="26816">
                  <c:v>507.84000000000032</c:v>
                </c:pt>
                <c:pt idx="26817">
                  <c:v>507.84000000000032</c:v>
                </c:pt>
                <c:pt idx="26818">
                  <c:v>512</c:v>
                </c:pt>
                <c:pt idx="26819">
                  <c:v>515.83999999999946</c:v>
                </c:pt>
                <c:pt idx="26820">
                  <c:v>515.83999999999946</c:v>
                </c:pt>
                <c:pt idx="26821">
                  <c:v>518.72</c:v>
                </c:pt>
                <c:pt idx="26822">
                  <c:v>522.88</c:v>
                </c:pt>
                <c:pt idx="26823">
                  <c:v>532.79999999999995</c:v>
                </c:pt>
                <c:pt idx="26824">
                  <c:v>532.79999999999995</c:v>
                </c:pt>
                <c:pt idx="26825">
                  <c:v>542.72</c:v>
                </c:pt>
                <c:pt idx="26826">
                  <c:v>552.95999999999947</c:v>
                </c:pt>
                <c:pt idx="26827">
                  <c:v>562.88</c:v>
                </c:pt>
                <c:pt idx="26828">
                  <c:v>572.79999999999995</c:v>
                </c:pt>
                <c:pt idx="26829">
                  <c:v>572.79999999999995</c:v>
                </c:pt>
                <c:pt idx="26830">
                  <c:v>577.91999999999996</c:v>
                </c:pt>
                <c:pt idx="26831">
                  <c:v>585.91999999999996</c:v>
                </c:pt>
                <c:pt idx="26832">
                  <c:v>585.91999999999996</c:v>
                </c:pt>
                <c:pt idx="26833">
                  <c:v>590.72</c:v>
                </c:pt>
                <c:pt idx="26834">
                  <c:v>592.95999999999947</c:v>
                </c:pt>
                <c:pt idx="26835">
                  <c:v>592.95999999999947</c:v>
                </c:pt>
                <c:pt idx="26836">
                  <c:v>587.83999999999946</c:v>
                </c:pt>
                <c:pt idx="26837">
                  <c:v>585.91999999999996</c:v>
                </c:pt>
                <c:pt idx="26838">
                  <c:v>576</c:v>
                </c:pt>
                <c:pt idx="26839">
                  <c:v>576</c:v>
                </c:pt>
                <c:pt idx="26840">
                  <c:v>573.76</c:v>
                </c:pt>
                <c:pt idx="26841">
                  <c:v>563.83999999999946</c:v>
                </c:pt>
                <c:pt idx="26842">
                  <c:v>563.83999999999946</c:v>
                </c:pt>
                <c:pt idx="26843">
                  <c:v>563.83999999999946</c:v>
                </c:pt>
                <c:pt idx="26844">
                  <c:v>553.91999999999996</c:v>
                </c:pt>
                <c:pt idx="26845">
                  <c:v>545.91999999999996</c:v>
                </c:pt>
                <c:pt idx="26846">
                  <c:v>536</c:v>
                </c:pt>
                <c:pt idx="26847">
                  <c:v>525.76</c:v>
                </c:pt>
                <c:pt idx="26848">
                  <c:v>524.79999999999995</c:v>
                </c:pt>
                <c:pt idx="26849">
                  <c:v>514.88</c:v>
                </c:pt>
                <c:pt idx="26850">
                  <c:v>506.88</c:v>
                </c:pt>
                <c:pt idx="26851">
                  <c:v>496.96</c:v>
                </c:pt>
                <c:pt idx="26852">
                  <c:v>486.71999999999969</c:v>
                </c:pt>
                <c:pt idx="26853">
                  <c:v>480.96</c:v>
                </c:pt>
                <c:pt idx="26854">
                  <c:v>480.96</c:v>
                </c:pt>
                <c:pt idx="26855">
                  <c:v>470.71999999999969</c:v>
                </c:pt>
                <c:pt idx="26856">
                  <c:v>467.84000000000032</c:v>
                </c:pt>
                <c:pt idx="26857">
                  <c:v>467.84000000000032</c:v>
                </c:pt>
                <c:pt idx="26858">
                  <c:v>454.71999999999969</c:v>
                </c:pt>
                <c:pt idx="26859">
                  <c:v>444.8</c:v>
                </c:pt>
                <c:pt idx="26860">
                  <c:v>434.88</c:v>
                </c:pt>
                <c:pt idx="26861">
                  <c:v>434.88</c:v>
                </c:pt>
                <c:pt idx="26862">
                  <c:v>430.71999999999969</c:v>
                </c:pt>
                <c:pt idx="26863">
                  <c:v>424</c:v>
                </c:pt>
                <c:pt idx="26864">
                  <c:v>424</c:v>
                </c:pt>
                <c:pt idx="26865">
                  <c:v>420.8</c:v>
                </c:pt>
                <c:pt idx="26866">
                  <c:v>414.71999999999969</c:v>
                </c:pt>
                <c:pt idx="26867">
                  <c:v>414.71999999999969</c:v>
                </c:pt>
                <c:pt idx="26868">
                  <c:v>416.96</c:v>
                </c:pt>
                <c:pt idx="26869">
                  <c:v>414.71999999999969</c:v>
                </c:pt>
                <c:pt idx="26870">
                  <c:v>414.71999999999969</c:v>
                </c:pt>
                <c:pt idx="26871">
                  <c:v>416</c:v>
                </c:pt>
                <c:pt idx="26872">
                  <c:v>418.88</c:v>
                </c:pt>
                <c:pt idx="26873">
                  <c:v>418.88</c:v>
                </c:pt>
                <c:pt idx="26874">
                  <c:v>420.8</c:v>
                </c:pt>
                <c:pt idx="26875">
                  <c:v>416.96</c:v>
                </c:pt>
                <c:pt idx="26876">
                  <c:v>416.96</c:v>
                </c:pt>
                <c:pt idx="26877">
                  <c:v>416.96</c:v>
                </c:pt>
                <c:pt idx="26878">
                  <c:v>419.84000000000032</c:v>
                </c:pt>
                <c:pt idx="26879">
                  <c:v>419.84000000000032</c:v>
                </c:pt>
                <c:pt idx="26880">
                  <c:v>420.8</c:v>
                </c:pt>
                <c:pt idx="26881">
                  <c:v>424</c:v>
                </c:pt>
                <c:pt idx="26882">
                  <c:v>424</c:v>
                </c:pt>
                <c:pt idx="26883">
                  <c:v>425.91999999999962</c:v>
                </c:pt>
                <c:pt idx="26884">
                  <c:v>428.8</c:v>
                </c:pt>
                <c:pt idx="26885">
                  <c:v>428.8</c:v>
                </c:pt>
                <c:pt idx="26886">
                  <c:v>430.71999999999969</c:v>
                </c:pt>
                <c:pt idx="26887">
                  <c:v>435.84000000000032</c:v>
                </c:pt>
                <c:pt idx="26888">
                  <c:v>435.84000000000032</c:v>
                </c:pt>
                <c:pt idx="26889">
                  <c:v>434.88</c:v>
                </c:pt>
                <c:pt idx="26890">
                  <c:v>436.8</c:v>
                </c:pt>
                <c:pt idx="26891">
                  <c:v>436.8</c:v>
                </c:pt>
                <c:pt idx="26892">
                  <c:v>433.91999999999962</c:v>
                </c:pt>
                <c:pt idx="26893">
                  <c:v>433.91999999999962</c:v>
                </c:pt>
                <c:pt idx="26894">
                  <c:v>433.91999999999962</c:v>
                </c:pt>
                <c:pt idx="26895">
                  <c:v>434.88</c:v>
                </c:pt>
                <c:pt idx="26896">
                  <c:v>433.91999999999962</c:v>
                </c:pt>
                <c:pt idx="26897">
                  <c:v>433.91999999999962</c:v>
                </c:pt>
                <c:pt idx="26898">
                  <c:v>435.84000000000032</c:v>
                </c:pt>
                <c:pt idx="26899">
                  <c:v>434.88</c:v>
                </c:pt>
                <c:pt idx="26900">
                  <c:v>434.88</c:v>
                </c:pt>
                <c:pt idx="26901">
                  <c:v>434.88</c:v>
                </c:pt>
                <c:pt idx="26902">
                  <c:v>433.91999999999962</c:v>
                </c:pt>
                <c:pt idx="26903">
                  <c:v>433.91999999999962</c:v>
                </c:pt>
                <c:pt idx="26904">
                  <c:v>433.91999999999962</c:v>
                </c:pt>
                <c:pt idx="26905">
                  <c:v>433.91999999999962</c:v>
                </c:pt>
                <c:pt idx="26906">
                  <c:v>433.91999999999962</c:v>
                </c:pt>
                <c:pt idx="26907">
                  <c:v>433.91999999999962</c:v>
                </c:pt>
                <c:pt idx="26908">
                  <c:v>432.96</c:v>
                </c:pt>
                <c:pt idx="26909">
                  <c:v>432.96</c:v>
                </c:pt>
                <c:pt idx="26910">
                  <c:v>432.96</c:v>
                </c:pt>
                <c:pt idx="26911">
                  <c:v>432</c:v>
                </c:pt>
                <c:pt idx="26912">
                  <c:v>432</c:v>
                </c:pt>
                <c:pt idx="26913">
                  <c:v>429.76</c:v>
                </c:pt>
                <c:pt idx="26914">
                  <c:v>426.88</c:v>
                </c:pt>
                <c:pt idx="26915">
                  <c:v>426.88</c:v>
                </c:pt>
                <c:pt idx="26916">
                  <c:v>424.96</c:v>
                </c:pt>
                <c:pt idx="26917">
                  <c:v>424.96</c:v>
                </c:pt>
                <c:pt idx="26918">
                  <c:v>424.96</c:v>
                </c:pt>
                <c:pt idx="26919">
                  <c:v>424.96</c:v>
                </c:pt>
                <c:pt idx="26920">
                  <c:v>420.8</c:v>
                </c:pt>
                <c:pt idx="26921">
                  <c:v>420.8</c:v>
                </c:pt>
                <c:pt idx="26922">
                  <c:v>419.84000000000032</c:v>
                </c:pt>
                <c:pt idx="26923">
                  <c:v>420.8</c:v>
                </c:pt>
                <c:pt idx="26924">
                  <c:v>420.8</c:v>
                </c:pt>
                <c:pt idx="26925">
                  <c:v>420.8</c:v>
                </c:pt>
                <c:pt idx="26926">
                  <c:v>422.71999999999969</c:v>
                </c:pt>
                <c:pt idx="26927">
                  <c:v>422.71999999999969</c:v>
                </c:pt>
                <c:pt idx="26928">
                  <c:v>421.76</c:v>
                </c:pt>
                <c:pt idx="26929">
                  <c:v>417.91999999999962</c:v>
                </c:pt>
                <c:pt idx="26930">
                  <c:v>417.91999999999962</c:v>
                </c:pt>
                <c:pt idx="26931">
                  <c:v>418.88</c:v>
                </c:pt>
                <c:pt idx="26932">
                  <c:v>417.91999999999962</c:v>
                </c:pt>
                <c:pt idx="26933">
                  <c:v>417.91999999999962</c:v>
                </c:pt>
                <c:pt idx="26934">
                  <c:v>417.91999999999962</c:v>
                </c:pt>
                <c:pt idx="26935">
                  <c:v>418.88</c:v>
                </c:pt>
                <c:pt idx="26936">
                  <c:v>418.88</c:v>
                </c:pt>
                <c:pt idx="26937">
                  <c:v>418.88</c:v>
                </c:pt>
                <c:pt idx="26938">
                  <c:v>420.8</c:v>
                </c:pt>
                <c:pt idx="26939">
                  <c:v>420.8</c:v>
                </c:pt>
                <c:pt idx="26940">
                  <c:v>420.8</c:v>
                </c:pt>
                <c:pt idx="26941">
                  <c:v>419.84000000000032</c:v>
                </c:pt>
                <c:pt idx="26942">
                  <c:v>419.84000000000032</c:v>
                </c:pt>
                <c:pt idx="26943">
                  <c:v>420.8</c:v>
                </c:pt>
                <c:pt idx="26944">
                  <c:v>420.8</c:v>
                </c:pt>
                <c:pt idx="26945">
                  <c:v>420.8</c:v>
                </c:pt>
                <c:pt idx="26946">
                  <c:v>418.88</c:v>
                </c:pt>
                <c:pt idx="26947">
                  <c:v>418.88</c:v>
                </c:pt>
                <c:pt idx="26948">
                  <c:v>418.88</c:v>
                </c:pt>
                <c:pt idx="26949">
                  <c:v>420.8</c:v>
                </c:pt>
                <c:pt idx="26950">
                  <c:v>421.76</c:v>
                </c:pt>
                <c:pt idx="26951">
                  <c:v>421.76</c:v>
                </c:pt>
                <c:pt idx="26952">
                  <c:v>421.76</c:v>
                </c:pt>
                <c:pt idx="26953">
                  <c:v>421.76</c:v>
                </c:pt>
                <c:pt idx="26954">
                  <c:v>421.76</c:v>
                </c:pt>
                <c:pt idx="26955">
                  <c:v>421.76</c:v>
                </c:pt>
                <c:pt idx="26956">
                  <c:v>421.76</c:v>
                </c:pt>
                <c:pt idx="26957">
                  <c:v>421.76</c:v>
                </c:pt>
                <c:pt idx="26958">
                  <c:v>421.76</c:v>
                </c:pt>
                <c:pt idx="26959">
                  <c:v>424</c:v>
                </c:pt>
                <c:pt idx="26960">
                  <c:v>424</c:v>
                </c:pt>
                <c:pt idx="26961">
                  <c:v>424</c:v>
                </c:pt>
                <c:pt idx="26962">
                  <c:v>421.76</c:v>
                </c:pt>
                <c:pt idx="26963">
                  <c:v>421.76</c:v>
                </c:pt>
                <c:pt idx="26964">
                  <c:v>421.76</c:v>
                </c:pt>
                <c:pt idx="26965">
                  <c:v>422.71999999999969</c:v>
                </c:pt>
                <c:pt idx="26966">
                  <c:v>422.71999999999969</c:v>
                </c:pt>
                <c:pt idx="26967">
                  <c:v>424.96</c:v>
                </c:pt>
                <c:pt idx="26968">
                  <c:v>422.71999999999969</c:v>
                </c:pt>
                <c:pt idx="26969">
                  <c:v>422.71999999999969</c:v>
                </c:pt>
                <c:pt idx="26970">
                  <c:v>421.76</c:v>
                </c:pt>
                <c:pt idx="26971">
                  <c:v>420.8</c:v>
                </c:pt>
                <c:pt idx="26972">
                  <c:v>420.8</c:v>
                </c:pt>
                <c:pt idx="26973">
                  <c:v>421.76</c:v>
                </c:pt>
                <c:pt idx="26974">
                  <c:v>418.88</c:v>
                </c:pt>
                <c:pt idx="26975">
                  <c:v>418.88</c:v>
                </c:pt>
                <c:pt idx="26976">
                  <c:v>419.84000000000032</c:v>
                </c:pt>
                <c:pt idx="26977">
                  <c:v>418.88</c:v>
                </c:pt>
                <c:pt idx="26978">
                  <c:v>418.88</c:v>
                </c:pt>
                <c:pt idx="26979">
                  <c:v>417.91999999999962</c:v>
                </c:pt>
                <c:pt idx="26980">
                  <c:v>419.84000000000032</c:v>
                </c:pt>
                <c:pt idx="26981">
                  <c:v>419.84000000000032</c:v>
                </c:pt>
                <c:pt idx="26982">
                  <c:v>417.91999999999962</c:v>
                </c:pt>
                <c:pt idx="26983">
                  <c:v>418.88</c:v>
                </c:pt>
                <c:pt idx="26984">
                  <c:v>418.88</c:v>
                </c:pt>
                <c:pt idx="26985">
                  <c:v>416.96</c:v>
                </c:pt>
                <c:pt idx="26986">
                  <c:v>416.96</c:v>
                </c:pt>
                <c:pt idx="26987">
                  <c:v>416.96</c:v>
                </c:pt>
                <c:pt idx="26988">
                  <c:v>416</c:v>
                </c:pt>
                <c:pt idx="26989">
                  <c:v>416.96</c:v>
                </c:pt>
                <c:pt idx="26990">
                  <c:v>416.96</c:v>
                </c:pt>
                <c:pt idx="26991">
                  <c:v>416</c:v>
                </c:pt>
                <c:pt idx="26992">
                  <c:v>416</c:v>
                </c:pt>
                <c:pt idx="26993">
                  <c:v>416</c:v>
                </c:pt>
                <c:pt idx="26994">
                  <c:v>416</c:v>
                </c:pt>
                <c:pt idx="26995">
                  <c:v>416.96</c:v>
                </c:pt>
                <c:pt idx="26996">
                  <c:v>416.96</c:v>
                </c:pt>
                <c:pt idx="26997">
                  <c:v>417.91999999999962</c:v>
                </c:pt>
                <c:pt idx="26998">
                  <c:v>416.96</c:v>
                </c:pt>
                <c:pt idx="26999">
                  <c:v>416.96</c:v>
                </c:pt>
                <c:pt idx="27000">
                  <c:v>416.96</c:v>
                </c:pt>
                <c:pt idx="27001">
                  <c:v>414.71999999999969</c:v>
                </c:pt>
                <c:pt idx="27002">
                  <c:v>414.71999999999969</c:v>
                </c:pt>
                <c:pt idx="27003">
                  <c:v>414.71999999999969</c:v>
                </c:pt>
                <c:pt idx="27004">
                  <c:v>416</c:v>
                </c:pt>
                <c:pt idx="27005">
                  <c:v>416</c:v>
                </c:pt>
                <c:pt idx="27006">
                  <c:v>416</c:v>
                </c:pt>
                <c:pt idx="27007">
                  <c:v>416</c:v>
                </c:pt>
                <c:pt idx="27008">
                  <c:v>416</c:v>
                </c:pt>
                <c:pt idx="27009">
                  <c:v>414.71999999999969</c:v>
                </c:pt>
                <c:pt idx="27010">
                  <c:v>414.71999999999969</c:v>
                </c:pt>
                <c:pt idx="27011">
                  <c:v>414.71999999999969</c:v>
                </c:pt>
                <c:pt idx="27012">
                  <c:v>414.71999999999969</c:v>
                </c:pt>
                <c:pt idx="27013">
                  <c:v>412.8</c:v>
                </c:pt>
                <c:pt idx="27014">
                  <c:v>412.8</c:v>
                </c:pt>
                <c:pt idx="27015">
                  <c:v>412.8</c:v>
                </c:pt>
                <c:pt idx="27016">
                  <c:v>416</c:v>
                </c:pt>
                <c:pt idx="27017">
                  <c:v>416</c:v>
                </c:pt>
                <c:pt idx="27018">
                  <c:v>416</c:v>
                </c:pt>
                <c:pt idx="27019">
                  <c:v>416</c:v>
                </c:pt>
                <c:pt idx="27020">
                  <c:v>416</c:v>
                </c:pt>
                <c:pt idx="27021">
                  <c:v>414.71999999999969</c:v>
                </c:pt>
                <c:pt idx="27022">
                  <c:v>416</c:v>
                </c:pt>
                <c:pt idx="27023">
                  <c:v>416</c:v>
                </c:pt>
                <c:pt idx="27024">
                  <c:v>413.76</c:v>
                </c:pt>
                <c:pt idx="27025">
                  <c:v>414.71999999999969</c:v>
                </c:pt>
                <c:pt idx="27026">
                  <c:v>414.71999999999969</c:v>
                </c:pt>
                <c:pt idx="27027">
                  <c:v>414.71999999999969</c:v>
                </c:pt>
                <c:pt idx="27028">
                  <c:v>414.71999999999969</c:v>
                </c:pt>
                <c:pt idx="27029">
                  <c:v>414.71999999999969</c:v>
                </c:pt>
                <c:pt idx="27030">
                  <c:v>416</c:v>
                </c:pt>
                <c:pt idx="27031">
                  <c:v>416</c:v>
                </c:pt>
                <c:pt idx="27032">
                  <c:v>416</c:v>
                </c:pt>
                <c:pt idx="27033">
                  <c:v>414.71999999999969</c:v>
                </c:pt>
                <c:pt idx="27034">
                  <c:v>414.71999999999969</c:v>
                </c:pt>
                <c:pt idx="27035">
                  <c:v>414.71999999999969</c:v>
                </c:pt>
                <c:pt idx="27036">
                  <c:v>416</c:v>
                </c:pt>
                <c:pt idx="27037">
                  <c:v>416</c:v>
                </c:pt>
                <c:pt idx="27038">
                  <c:v>416</c:v>
                </c:pt>
                <c:pt idx="27039">
                  <c:v>417.91999999999962</c:v>
                </c:pt>
                <c:pt idx="27040">
                  <c:v>418.88</c:v>
                </c:pt>
                <c:pt idx="27041">
                  <c:v>418.88</c:v>
                </c:pt>
                <c:pt idx="27042">
                  <c:v>416.96</c:v>
                </c:pt>
                <c:pt idx="27043">
                  <c:v>417.91999999999962</c:v>
                </c:pt>
                <c:pt idx="27044">
                  <c:v>417.91999999999962</c:v>
                </c:pt>
                <c:pt idx="27045">
                  <c:v>418.88</c:v>
                </c:pt>
                <c:pt idx="27046">
                  <c:v>418.88</c:v>
                </c:pt>
                <c:pt idx="27047">
                  <c:v>418.88</c:v>
                </c:pt>
                <c:pt idx="27048">
                  <c:v>416.96</c:v>
                </c:pt>
                <c:pt idx="27049">
                  <c:v>417.91999999999962</c:v>
                </c:pt>
                <c:pt idx="27050">
                  <c:v>417.91999999999962</c:v>
                </c:pt>
                <c:pt idx="27051">
                  <c:v>418.88</c:v>
                </c:pt>
                <c:pt idx="27052">
                  <c:v>418.88</c:v>
                </c:pt>
                <c:pt idx="27053">
                  <c:v>418.88</c:v>
                </c:pt>
                <c:pt idx="27054">
                  <c:v>418.88</c:v>
                </c:pt>
                <c:pt idx="27055">
                  <c:v>418.88</c:v>
                </c:pt>
                <c:pt idx="27056">
                  <c:v>418.88</c:v>
                </c:pt>
                <c:pt idx="27057">
                  <c:v>417.91999999999962</c:v>
                </c:pt>
                <c:pt idx="27058">
                  <c:v>418.88</c:v>
                </c:pt>
                <c:pt idx="27059">
                  <c:v>418.88</c:v>
                </c:pt>
                <c:pt idx="27060">
                  <c:v>417.91999999999962</c:v>
                </c:pt>
                <c:pt idx="27061">
                  <c:v>417.91999999999962</c:v>
                </c:pt>
                <c:pt idx="27062">
                  <c:v>417.91999999999962</c:v>
                </c:pt>
                <c:pt idx="27063">
                  <c:v>417.91999999999962</c:v>
                </c:pt>
                <c:pt idx="27064">
                  <c:v>417.91999999999962</c:v>
                </c:pt>
                <c:pt idx="27065">
                  <c:v>417.91999999999962</c:v>
                </c:pt>
                <c:pt idx="27066">
                  <c:v>418.88</c:v>
                </c:pt>
                <c:pt idx="27067">
                  <c:v>418.88</c:v>
                </c:pt>
                <c:pt idx="27068">
                  <c:v>418.88</c:v>
                </c:pt>
                <c:pt idx="27069">
                  <c:v>420.8</c:v>
                </c:pt>
                <c:pt idx="27070">
                  <c:v>421.76</c:v>
                </c:pt>
                <c:pt idx="27071">
                  <c:v>421.76</c:v>
                </c:pt>
                <c:pt idx="27072">
                  <c:v>422.71999999999969</c:v>
                </c:pt>
                <c:pt idx="27073">
                  <c:v>422.71999999999969</c:v>
                </c:pt>
                <c:pt idx="27074">
                  <c:v>422.71999999999969</c:v>
                </c:pt>
                <c:pt idx="27075">
                  <c:v>424.96</c:v>
                </c:pt>
                <c:pt idx="27076">
                  <c:v>424.96</c:v>
                </c:pt>
                <c:pt idx="27077">
                  <c:v>424.96</c:v>
                </c:pt>
                <c:pt idx="27078">
                  <c:v>424.96</c:v>
                </c:pt>
                <c:pt idx="27079">
                  <c:v>427.84000000000032</c:v>
                </c:pt>
                <c:pt idx="27080">
                  <c:v>427.84000000000032</c:v>
                </c:pt>
                <c:pt idx="27081">
                  <c:v>426.88</c:v>
                </c:pt>
                <c:pt idx="27082">
                  <c:v>426.88</c:v>
                </c:pt>
                <c:pt idx="27083">
                  <c:v>426.88</c:v>
                </c:pt>
                <c:pt idx="27084">
                  <c:v>428.8</c:v>
                </c:pt>
                <c:pt idx="27085">
                  <c:v>428.8</c:v>
                </c:pt>
                <c:pt idx="27086">
                  <c:v>428.8</c:v>
                </c:pt>
                <c:pt idx="27087">
                  <c:v>428.8</c:v>
                </c:pt>
                <c:pt idx="27088">
                  <c:v>429.76</c:v>
                </c:pt>
                <c:pt idx="27089">
                  <c:v>429.76</c:v>
                </c:pt>
                <c:pt idx="27090">
                  <c:v>430.71999999999969</c:v>
                </c:pt>
                <c:pt idx="27091">
                  <c:v>450.88</c:v>
                </c:pt>
                <c:pt idx="27092">
                  <c:v>450.88</c:v>
                </c:pt>
                <c:pt idx="27093">
                  <c:v>453.76</c:v>
                </c:pt>
                <c:pt idx="27094">
                  <c:v>454.71999999999969</c:v>
                </c:pt>
                <c:pt idx="27095">
                  <c:v>444.8</c:v>
                </c:pt>
                <c:pt idx="27096">
                  <c:v>444.8</c:v>
                </c:pt>
                <c:pt idx="27097">
                  <c:v>435.84000000000032</c:v>
                </c:pt>
                <c:pt idx="27098">
                  <c:v>435.84000000000032</c:v>
                </c:pt>
                <c:pt idx="27099">
                  <c:v>435.84000000000032</c:v>
                </c:pt>
                <c:pt idx="27100">
                  <c:v>430.71999999999969</c:v>
                </c:pt>
                <c:pt idx="27101">
                  <c:v>432</c:v>
                </c:pt>
                <c:pt idx="27102">
                  <c:v>517.76</c:v>
                </c:pt>
                <c:pt idx="27103">
                  <c:v>761.6</c:v>
                </c:pt>
                <c:pt idx="27104">
                  <c:v>853.76</c:v>
                </c:pt>
                <c:pt idx="27105">
                  <c:v>921.6</c:v>
                </c:pt>
                <c:pt idx="27106">
                  <c:v>1070.72</c:v>
                </c:pt>
                <c:pt idx="27107">
                  <c:v>1289.5999999999999</c:v>
                </c:pt>
                <c:pt idx="27108">
                  <c:v>1245.44</c:v>
                </c:pt>
                <c:pt idx="27109">
                  <c:v>1255.6799999999998</c:v>
                </c:pt>
                <c:pt idx="27110">
                  <c:v>1512.96</c:v>
                </c:pt>
                <c:pt idx="27111">
                  <c:v>1740.8</c:v>
                </c:pt>
                <c:pt idx="27112">
                  <c:v>1557.76</c:v>
                </c:pt>
                <c:pt idx="27113">
                  <c:v>1448.96</c:v>
                </c:pt>
                <c:pt idx="27114">
                  <c:v>1383.6799999999998</c:v>
                </c:pt>
                <c:pt idx="27115">
                  <c:v>1559.04</c:v>
                </c:pt>
                <c:pt idx="27116">
                  <c:v>1336.32</c:v>
                </c:pt>
                <c:pt idx="27117">
                  <c:v>1679.36</c:v>
                </c:pt>
                <c:pt idx="27118">
                  <c:v>1570.56</c:v>
                </c:pt>
                <c:pt idx="27119">
                  <c:v>1649.92</c:v>
                </c:pt>
                <c:pt idx="27120">
                  <c:v>1399.04</c:v>
                </c:pt>
                <c:pt idx="27121">
                  <c:v>1154.56</c:v>
                </c:pt>
                <c:pt idx="27122">
                  <c:v>1259.52</c:v>
                </c:pt>
                <c:pt idx="27123">
                  <c:v>1206.4000000000001</c:v>
                </c:pt>
                <c:pt idx="27124">
                  <c:v>1352.96</c:v>
                </c:pt>
                <c:pt idx="27125">
                  <c:v>1344</c:v>
                </c:pt>
                <c:pt idx="27126">
                  <c:v>1340.1599999999999</c:v>
                </c:pt>
                <c:pt idx="27127">
                  <c:v>1289.5999999999999</c:v>
                </c:pt>
                <c:pt idx="27128">
                  <c:v>1388.8</c:v>
                </c:pt>
                <c:pt idx="27129">
                  <c:v>1397.76</c:v>
                </c:pt>
                <c:pt idx="27130">
                  <c:v>1397.76</c:v>
                </c:pt>
                <c:pt idx="27131">
                  <c:v>1233.92</c:v>
                </c:pt>
                <c:pt idx="27132">
                  <c:v>912</c:v>
                </c:pt>
                <c:pt idx="27133">
                  <c:v>982.4</c:v>
                </c:pt>
                <c:pt idx="27134">
                  <c:v>1085.44</c:v>
                </c:pt>
                <c:pt idx="27135">
                  <c:v>1145.5999999999999</c:v>
                </c:pt>
                <c:pt idx="27136">
                  <c:v>1156.48</c:v>
                </c:pt>
                <c:pt idx="27137">
                  <c:v>1228.8</c:v>
                </c:pt>
                <c:pt idx="27138">
                  <c:v>1139.8399999999999</c:v>
                </c:pt>
                <c:pt idx="27139">
                  <c:v>1125.76</c:v>
                </c:pt>
                <c:pt idx="27140">
                  <c:v>1160.96</c:v>
                </c:pt>
                <c:pt idx="27141">
                  <c:v>1332.48</c:v>
                </c:pt>
                <c:pt idx="27142">
                  <c:v>1254.4000000000001</c:v>
                </c:pt>
                <c:pt idx="27143">
                  <c:v>1162.8799999999999</c:v>
                </c:pt>
                <c:pt idx="27144">
                  <c:v>1238.4000000000001</c:v>
                </c:pt>
                <c:pt idx="27145">
                  <c:v>1258.8799999999999</c:v>
                </c:pt>
                <c:pt idx="27146">
                  <c:v>805.76</c:v>
                </c:pt>
                <c:pt idx="27147">
                  <c:v>666.88</c:v>
                </c:pt>
                <c:pt idx="27148">
                  <c:v>658.56</c:v>
                </c:pt>
                <c:pt idx="27149">
                  <c:v>588.79999999999995</c:v>
                </c:pt>
                <c:pt idx="27150">
                  <c:v>608.95999999999947</c:v>
                </c:pt>
                <c:pt idx="27151">
                  <c:v>618.88</c:v>
                </c:pt>
                <c:pt idx="27152">
                  <c:v>658.56</c:v>
                </c:pt>
                <c:pt idx="27153">
                  <c:v>834.56</c:v>
                </c:pt>
                <c:pt idx="27154">
                  <c:v>989.43999999999949</c:v>
                </c:pt>
                <c:pt idx="27155">
                  <c:v>1090.56</c:v>
                </c:pt>
                <c:pt idx="27156">
                  <c:v>873.6</c:v>
                </c:pt>
                <c:pt idx="27157">
                  <c:v>957.43999999999949</c:v>
                </c:pt>
                <c:pt idx="27158">
                  <c:v>1038.72</c:v>
                </c:pt>
                <c:pt idx="27159">
                  <c:v>1129.5999999999999</c:v>
                </c:pt>
                <c:pt idx="27160">
                  <c:v>1189.76</c:v>
                </c:pt>
                <c:pt idx="27161">
                  <c:v>1260.8</c:v>
                </c:pt>
                <c:pt idx="27162">
                  <c:v>1301.76</c:v>
                </c:pt>
                <c:pt idx="27163">
                  <c:v>1022.72</c:v>
                </c:pt>
                <c:pt idx="27164">
                  <c:v>1064.96</c:v>
                </c:pt>
                <c:pt idx="27165">
                  <c:v>1032.96</c:v>
                </c:pt>
                <c:pt idx="27166">
                  <c:v>969.6</c:v>
                </c:pt>
                <c:pt idx="27167">
                  <c:v>929.92</c:v>
                </c:pt>
                <c:pt idx="27168">
                  <c:v>889.6</c:v>
                </c:pt>
                <c:pt idx="27169">
                  <c:v>849.92</c:v>
                </c:pt>
                <c:pt idx="27170">
                  <c:v>809.6</c:v>
                </c:pt>
                <c:pt idx="27171">
                  <c:v>800</c:v>
                </c:pt>
                <c:pt idx="27172">
                  <c:v>759.68000000000052</c:v>
                </c:pt>
                <c:pt idx="27173">
                  <c:v>759.68000000000052</c:v>
                </c:pt>
                <c:pt idx="27174">
                  <c:v>733.43999999999949</c:v>
                </c:pt>
                <c:pt idx="27175">
                  <c:v>713.6</c:v>
                </c:pt>
                <c:pt idx="27176">
                  <c:v>704</c:v>
                </c:pt>
                <c:pt idx="27177">
                  <c:v>693.76</c:v>
                </c:pt>
                <c:pt idx="27178">
                  <c:v>683.52</c:v>
                </c:pt>
                <c:pt idx="27179">
                  <c:v>673.92</c:v>
                </c:pt>
                <c:pt idx="27180">
                  <c:v>653.76</c:v>
                </c:pt>
                <c:pt idx="27181">
                  <c:v>643.83999999999946</c:v>
                </c:pt>
                <c:pt idx="27182">
                  <c:v>633.91999999999996</c:v>
                </c:pt>
                <c:pt idx="27183">
                  <c:v>624</c:v>
                </c:pt>
                <c:pt idx="27184">
                  <c:v>613.76</c:v>
                </c:pt>
                <c:pt idx="27185">
                  <c:v>603.83999999999946</c:v>
                </c:pt>
                <c:pt idx="27186">
                  <c:v>593.91999999999996</c:v>
                </c:pt>
                <c:pt idx="27187">
                  <c:v>584</c:v>
                </c:pt>
                <c:pt idx="27188">
                  <c:v>573.76</c:v>
                </c:pt>
                <c:pt idx="27189">
                  <c:v>563.83999999999946</c:v>
                </c:pt>
                <c:pt idx="27190">
                  <c:v>563.83999999999946</c:v>
                </c:pt>
                <c:pt idx="27191">
                  <c:v>555.83999999999946</c:v>
                </c:pt>
                <c:pt idx="27192">
                  <c:v>545.91999999999996</c:v>
                </c:pt>
                <c:pt idx="27193">
                  <c:v>538.88</c:v>
                </c:pt>
                <c:pt idx="27194">
                  <c:v>528.95999999999947</c:v>
                </c:pt>
                <c:pt idx="27195">
                  <c:v>523.83999999999946</c:v>
                </c:pt>
                <c:pt idx="27196">
                  <c:v>523.83999999999946</c:v>
                </c:pt>
                <c:pt idx="27197">
                  <c:v>522.88</c:v>
                </c:pt>
                <c:pt idx="27198">
                  <c:v>512.95999999999947</c:v>
                </c:pt>
                <c:pt idx="27199">
                  <c:v>502.71999999999969</c:v>
                </c:pt>
                <c:pt idx="27200">
                  <c:v>502.71999999999969</c:v>
                </c:pt>
                <c:pt idx="27201">
                  <c:v>498.88</c:v>
                </c:pt>
                <c:pt idx="27202">
                  <c:v>494.71999999999969</c:v>
                </c:pt>
                <c:pt idx="27203">
                  <c:v>494.71999999999969</c:v>
                </c:pt>
                <c:pt idx="27204">
                  <c:v>490.88</c:v>
                </c:pt>
                <c:pt idx="27205">
                  <c:v>483.84000000000032</c:v>
                </c:pt>
                <c:pt idx="27206">
                  <c:v>483.84000000000032</c:v>
                </c:pt>
                <c:pt idx="27207">
                  <c:v>483.84000000000032</c:v>
                </c:pt>
                <c:pt idx="27208">
                  <c:v>480</c:v>
                </c:pt>
                <c:pt idx="27209">
                  <c:v>480</c:v>
                </c:pt>
                <c:pt idx="27210">
                  <c:v>475.84000000000032</c:v>
                </c:pt>
                <c:pt idx="27211">
                  <c:v>472.96</c:v>
                </c:pt>
                <c:pt idx="27212">
                  <c:v>472.96</c:v>
                </c:pt>
                <c:pt idx="27213">
                  <c:v>470.71999999999969</c:v>
                </c:pt>
                <c:pt idx="27214">
                  <c:v>467.84000000000032</c:v>
                </c:pt>
                <c:pt idx="27215">
                  <c:v>467.84000000000032</c:v>
                </c:pt>
                <c:pt idx="27216">
                  <c:v>467.84000000000032</c:v>
                </c:pt>
                <c:pt idx="27217">
                  <c:v>464</c:v>
                </c:pt>
                <c:pt idx="27218">
                  <c:v>464</c:v>
                </c:pt>
                <c:pt idx="27219">
                  <c:v>466.88</c:v>
                </c:pt>
                <c:pt idx="27220">
                  <c:v>465.91999999999962</c:v>
                </c:pt>
                <c:pt idx="27221">
                  <c:v>465.91999999999962</c:v>
                </c:pt>
                <c:pt idx="27222">
                  <c:v>465.91999999999962</c:v>
                </c:pt>
                <c:pt idx="27223">
                  <c:v>462.71999999999969</c:v>
                </c:pt>
                <c:pt idx="27224">
                  <c:v>462.71999999999969</c:v>
                </c:pt>
                <c:pt idx="27225">
                  <c:v>460.8</c:v>
                </c:pt>
                <c:pt idx="27226">
                  <c:v>460.8</c:v>
                </c:pt>
                <c:pt idx="27227">
                  <c:v>460.8</c:v>
                </c:pt>
                <c:pt idx="27228">
                  <c:v>457.91999999999962</c:v>
                </c:pt>
                <c:pt idx="27229">
                  <c:v>458.88</c:v>
                </c:pt>
                <c:pt idx="27230">
                  <c:v>458.88</c:v>
                </c:pt>
                <c:pt idx="27231">
                  <c:v>457.91999999999962</c:v>
                </c:pt>
                <c:pt idx="27232">
                  <c:v>456</c:v>
                </c:pt>
                <c:pt idx="27233">
                  <c:v>456</c:v>
                </c:pt>
                <c:pt idx="27234">
                  <c:v>475.84000000000032</c:v>
                </c:pt>
                <c:pt idx="27235">
                  <c:v>475.84000000000032</c:v>
                </c:pt>
                <c:pt idx="27236">
                  <c:v>465.91999999999962</c:v>
                </c:pt>
                <c:pt idx="27237">
                  <c:v>465.91999999999962</c:v>
                </c:pt>
                <c:pt idx="27238">
                  <c:v>467.84000000000032</c:v>
                </c:pt>
                <c:pt idx="27239">
                  <c:v>470.71999999999969</c:v>
                </c:pt>
                <c:pt idx="27240">
                  <c:v>470.71999999999969</c:v>
                </c:pt>
                <c:pt idx="27241">
                  <c:v>474.88</c:v>
                </c:pt>
                <c:pt idx="27242">
                  <c:v>478.71999999999969</c:v>
                </c:pt>
                <c:pt idx="27243">
                  <c:v>488.96</c:v>
                </c:pt>
                <c:pt idx="27244">
                  <c:v>498.88</c:v>
                </c:pt>
                <c:pt idx="27245">
                  <c:v>498.88</c:v>
                </c:pt>
                <c:pt idx="27246">
                  <c:v>518.72</c:v>
                </c:pt>
                <c:pt idx="27247">
                  <c:v>548.79999999999995</c:v>
                </c:pt>
                <c:pt idx="27248">
                  <c:v>660.48</c:v>
                </c:pt>
                <c:pt idx="27249">
                  <c:v>763.52</c:v>
                </c:pt>
                <c:pt idx="27250">
                  <c:v>764.8</c:v>
                </c:pt>
                <c:pt idx="27251">
                  <c:v>924.8</c:v>
                </c:pt>
                <c:pt idx="27252">
                  <c:v>995.83999999999946</c:v>
                </c:pt>
                <c:pt idx="27253">
                  <c:v>933.76</c:v>
                </c:pt>
                <c:pt idx="27254">
                  <c:v>1066.8799999999999</c:v>
                </c:pt>
                <c:pt idx="27255">
                  <c:v>1046.4000000000001</c:v>
                </c:pt>
                <c:pt idx="27256">
                  <c:v>1155.8399999999999</c:v>
                </c:pt>
                <c:pt idx="27257">
                  <c:v>1216.6399999999999</c:v>
                </c:pt>
                <c:pt idx="27258">
                  <c:v>1047.6799999999998</c:v>
                </c:pt>
                <c:pt idx="27259">
                  <c:v>1008</c:v>
                </c:pt>
                <c:pt idx="27260">
                  <c:v>976.64</c:v>
                </c:pt>
                <c:pt idx="27261">
                  <c:v>936.95999999999947</c:v>
                </c:pt>
                <c:pt idx="27262">
                  <c:v>906.88</c:v>
                </c:pt>
                <c:pt idx="27263">
                  <c:v>632</c:v>
                </c:pt>
                <c:pt idx="27264">
                  <c:v>684.8</c:v>
                </c:pt>
                <c:pt idx="27265">
                  <c:v>706.56</c:v>
                </c:pt>
                <c:pt idx="27266">
                  <c:v>720</c:v>
                </c:pt>
                <c:pt idx="27267">
                  <c:v>720</c:v>
                </c:pt>
                <c:pt idx="27268">
                  <c:v>708.48</c:v>
                </c:pt>
                <c:pt idx="27269">
                  <c:v>738.56</c:v>
                </c:pt>
                <c:pt idx="27270">
                  <c:v>697.6</c:v>
                </c:pt>
                <c:pt idx="27271">
                  <c:v>698.88</c:v>
                </c:pt>
                <c:pt idx="27272">
                  <c:v>718.72</c:v>
                </c:pt>
                <c:pt idx="27273">
                  <c:v>720</c:v>
                </c:pt>
                <c:pt idx="27274">
                  <c:v>729.6</c:v>
                </c:pt>
                <c:pt idx="27275">
                  <c:v>791.68000000000052</c:v>
                </c:pt>
                <c:pt idx="27276">
                  <c:v>928.64</c:v>
                </c:pt>
                <c:pt idx="27277">
                  <c:v>1050.8799999999999</c:v>
                </c:pt>
                <c:pt idx="27278">
                  <c:v>1123.8399999999999</c:v>
                </c:pt>
                <c:pt idx="27279">
                  <c:v>1144.96</c:v>
                </c:pt>
                <c:pt idx="27280">
                  <c:v>1205.76</c:v>
                </c:pt>
                <c:pt idx="27281">
                  <c:v>1246.72</c:v>
                </c:pt>
                <c:pt idx="27282">
                  <c:v>1214.72</c:v>
                </c:pt>
                <c:pt idx="27283">
                  <c:v>1214.72</c:v>
                </c:pt>
                <c:pt idx="27284">
                  <c:v>1219.8399999999999</c:v>
                </c:pt>
                <c:pt idx="27285">
                  <c:v>1236.48</c:v>
                </c:pt>
                <c:pt idx="27286">
                  <c:v>1111.6799999999998</c:v>
                </c:pt>
                <c:pt idx="27287">
                  <c:v>1038.72</c:v>
                </c:pt>
                <c:pt idx="27288">
                  <c:v>1008.64</c:v>
                </c:pt>
                <c:pt idx="27289">
                  <c:v>987.52</c:v>
                </c:pt>
                <c:pt idx="27290">
                  <c:v>946.56</c:v>
                </c:pt>
                <c:pt idx="27291">
                  <c:v>926.72</c:v>
                </c:pt>
                <c:pt idx="27292">
                  <c:v>906.88</c:v>
                </c:pt>
                <c:pt idx="27293">
                  <c:v>876.8</c:v>
                </c:pt>
                <c:pt idx="27294">
                  <c:v>866.56</c:v>
                </c:pt>
                <c:pt idx="27295">
                  <c:v>856.95999999999947</c:v>
                </c:pt>
                <c:pt idx="27296">
                  <c:v>826.88</c:v>
                </c:pt>
                <c:pt idx="27297">
                  <c:v>896.64</c:v>
                </c:pt>
                <c:pt idx="27298">
                  <c:v>916.48</c:v>
                </c:pt>
                <c:pt idx="27299">
                  <c:v>912</c:v>
                </c:pt>
                <c:pt idx="27300">
                  <c:v>881.92</c:v>
                </c:pt>
                <c:pt idx="27301">
                  <c:v>820.48</c:v>
                </c:pt>
                <c:pt idx="27302">
                  <c:v>779.52</c:v>
                </c:pt>
                <c:pt idx="27303">
                  <c:v>779.52</c:v>
                </c:pt>
                <c:pt idx="27304">
                  <c:v>769.92</c:v>
                </c:pt>
                <c:pt idx="27305">
                  <c:v>749.43999999999949</c:v>
                </c:pt>
                <c:pt idx="27306">
                  <c:v>739.83999999999946</c:v>
                </c:pt>
                <c:pt idx="27307">
                  <c:v>709.76</c:v>
                </c:pt>
                <c:pt idx="27308">
                  <c:v>699.52</c:v>
                </c:pt>
                <c:pt idx="27309">
                  <c:v>689.92</c:v>
                </c:pt>
                <c:pt idx="27310">
                  <c:v>682.88</c:v>
                </c:pt>
                <c:pt idx="27311">
                  <c:v>682.88</c:v>
                </c:pt>
                <c:pt idx="27312">
                  <c:v>674.56</c:v>
                </c:pt>
                <c:pt idx="27313">
                  <c:v>664.95999999999947</c:v>
                </c:pt>
                <c:pt idx="27314">
                  <c:v>663.68000000000052</c:v>
                </c:pt>
                <c:pt idx="27315">
                  <c:v>663.68000000000052</c:v>
                </c:pt>
                <c:pt idx="27316">
                  <c:v>644.79999999999995</c:v>
                </c:pt>
                <c:pt idx="27317">
                  <c:v>624.95999999999947</c:v>
                </c:pt>
                <c:pt idx="27318">
                  <c:v>624.95999999999947</c:v>
                </c:pt>
                <c:pt idx="27319">
                  <c:v>614.72</c:v>
                </c:pt>
                <c:pt idx="27320">
                  <c:v>608</c:v>
                </c:pt>
                <c:pt idx="27321">
                  <c:v>608</c:v>
                </c:pt>
                <c:pt idx="27322">
                  <c:v>600.95999999999947</c:v>
                </c:pt>
                <c:pt idx="27323">
                  <c:v>600</c:v>
                </c:pt>
                <c:pt idx="27324">
                  <c:v>600</c:v>
                </c:pt>
                <c:pt idx="27325">
                  <c:v>595.83999999999946</c:v>
                </c:pt>
                <c:pt idx="27326">
                  <c:v>589.76</c:v>
                </c:pt>
                <c:pt idx="27327">
                  <c:v>589.76</c:v>
                </c:pt>
                <c:pt idx="27328">
                  <c:v>580.79999999999995</c:v>
                </c:pt>
                <c:pt idx="27329">
                  <c:v>572.79999999999995</c:v>
                </c:pt>
                <c:pt idx="27330">
                  <c:v>562.88</c:v>
                </c:pt>
                <c:pt idx="27331">
                  <c:v>552.95999999999947</c:v>
                </c:pt>
                <c:pt idx="27332">
                  <c:v>544.95999999999947</c:v>
                </c:pt>
                <c:pt idx="27333">
                  <c:v>544.95999999999947</c:v>
                </c:pt>
                <c:pt idx="27334">
                  <c:v>534.72</c:v>
                </c:pt>
                <c:pt idx="27335">
                  <c:v>537.91999999999996</c:v>
                </c:pt>
                <c:pt idx="27336">
                  <c:v>528</c:v>
                </c:pt>
                <c:pt idx="27337">
                  <c:v>528</c:v>
                </c:pt>
                <c:pt idx="27338">
                  <c:v>528</c:v>
                </c:pt>
                <c:pt idx="27339">
                  <c:v>520.95999999999947</c:v>
                </c:pt>
                <c:pt idx="27340">
                  <c:v>520.95999999999947</c:v>
                </c:pt>
                <c:pt idx="27341">
                  <c:v>516.79999999999995</c:v>
                </c:pt>
                <c:pt idx="27342">
                  <c:v>509.76</c:v>
                </c:pt>
                <c:pt idx="27343">
                  <c:v>509.76</c:v>
                </c:pt>
                <c:pt idx="27344">
                  <c:v>501.76</c:v>
                </c:pt>
                <c:pt idx="27345">
                  <c:v>497.91999999999962</c:v>
                </c:pt>
                <c:pt idx="27346">
                  <c:v>497.91999999999962</c:v>
                </c:pt>
                <c:pt idx="27347">
                  <c:v>491.84000000000032</c:v>
                </c:pt>
                <c:pt idx="27348">
                  <c:v>489.91999999999962</c:v>
                </c:pt>
                <c:pt idx="27349">
                  <c:v>489.91999999999962</c:v>
                </c:pt>
                <c:pt idx="27350">
                  <c:v>485.76</c:v>
                </c:pt>
                <c:pt idx="27351">
                  <c:v>484.8</c:v>
                </c:pt>
                <c:pt idx="27352">
                  <c:v>484.8</c:v>
                </c:pt>
                <c:pt idx="27353">
                  <c:v>480</c:v>
                </c:pt>
                <c:pt idx="27354">
                  <c:v>481.91999999999962</c:v>
                </c:pt>
                <c:pt idx="27355">
                  <c:v>481.91999999999962</c:v>
                </c:pt>
                <c:pt idx="27356">
                  <c:v>477.76</c:v>
                </c:pt>
                <c:pt idx="27357">
                  <c:v>473.91999999999962</c:v>
                </c:pt>
                <c:pt idx="27358">
                  <c:v>473.91999999999962</c:v>
                </c:pt>
                <c:pt idx="27359">
                  <c:v>470.71999999999969</c:v>
                </c:pt>
                <c:pt idx="27360">
                  <c:v>464.96</c:v>
                </c:pt>
                <c:pt idx="27361">
                  <c:v>464.96</c:v>
                </c:pt>
                <c:pt idx="27362">
                  <c:v>458.88</c:v>
                </c:pt>
                <c:pt idx="27363">
                  <c:v>456</c:v>
                </c:pt>
                <c:pt idx="27364">
                  <c:v>456</c:v>
                </c:pt>
                <c:pt idx="27365">
                  <c:v>450.88</c:v>
                </c:pt>
                <c:pt idx="27366">
                  <c:v>445.76</c:v>
                </c:pt>
                <c:pt idx="27367">
                  <c:v>445.76</c:v>
                </c:pt>
                <c:pt idx="27368">
                  <c:v>445.76</c:v>
                </c:pt>
                <c:pt idx="27369">
                  <c:v>442.88</c:v>
                </c:pt>
                <c:pt idx="27370">
                  <c:v>442.88</c:v>
                </c:pt>
                <c:pt idx="27371">
                  <c:v>440</c:v>
                </c:pt>
                <c:pt idx="27372">
                  <c:v>438.71999999999969</c:v>
                </c:pt>
                <c:pt idx="27373">
                  <c:v>438.71999999999969</c:v>
                </c:pt>
                <c:pt idx="27374">
                  <c:v>433.91999999999962</c:v>
                </c:pt>
                <c:pt idx="27375">
                  <c:v>443.84000000000032</c:v>
                </c:pt>
                <c:pt idx="27376">
                  <c:v>448.96</c:v>
                </c:pt>
                <c:pt idx="27377">
                  <c:v>448.96</c:v>
                </c:pt>
                <c:pt idx="27378">
                  <c:v>450.88</c:v>
                </c:pt>
                <c:pt idx="27379">
                  <c:v>451.84000000000032</c:v>
                </c:pt>
                <c:pt idx="27380">
                  <c:v>451.84000000000032</c:v>
                </c:pt>
                <c:pt idx="27381">
                  <c:v>445.76</c:v>
                </c:pt>
                <c:pt idx="27382">
                  <c:v>448</c:v>
                </c:pt>
                <c:pt idx="27383">
                  <c:v>448</c:v>
                </c:pt>
                <c:pt idx="27384">
                  <c:v>444.8</c:v>
                </c:pt>
                <c:pt idx="27385">
                  <c:v>526.72</c:v>
                </c:pt>
                <c:pt idx="27386">
                  <c:v>579.83999999999946</c:v>
                </c:pt>
                <c:pt idx="27387">
                  <c:v>619.83999999999946</c:v>
                </c:pt>
                <c:pt idx="27388">
                  <c:v>660.48</c:v>
                </c:pt>
                <c:pt idx="27389">
                  <c:v>701.43999999999949</c:v>
                </c:pt>
                <c:pt idx="27390">
                  <c:v>709.76</c:v>
                </c:pt>
                <c:pt idx="27391">
                  <c:v>731.52</c:v>
                </c:pt>
                <c:pt idx="27392">
                  <c:v>761.6</c:v>
                </c:pt>
                <c:pt idx="27393">
                  <c:v>813.43999999999949</c:v>
                </c:pt>
                <c:pt idx="27394">
                  <c:v>896.64</c:v>
                </c:pt>
                <c:pt idx="27395">
                  <c:v>967.68000000000052</c:v>
                </c:pt>
                <c:pt idx="27396">
                  <c:v>1083.52</c:v>
                </c:pt>
                <c:pt idx="27397">
                  <c:v>1072.6399999999999</c:v>
                </c:pt>
                <c:pt idx="27398">
                  <c:v>1104</c:v>
                </c:pt>
                <c:pt idx="27399">
                  <c:v>1185.92</c:v>
                </c:pt>
                <c:pt idx="27400">
                  <c:v>1276.8</c:v>
                </c:pt>
                <c:pt idx="27401">
                  <c:v>1336.32</c:v>
                </c:pt>
                <c:pt idx="27402">
                  <c:v>1416.96</c:v>
                </c:pt>
                <c:pt idx="27403">
                  <c:v>1519.36</c:v>
                </c:pt>
                <c:pt idx="27404">
                  <c:v>1559.04</c:v>
                </c:pt>
                <c:pt idx="27405">
                  <c:v>1629.44</c:v>
                </c:pt>
                <c:pt idx="27406">
                  <c:v>1628.1599999999999</c:v>
                </c:pt>
                <c:pt idx="27407">
                  <c:v>1598.72</c:v>
                </c:pt>
                <c:pt idx="27408">
                  <c:v>1493.76</c:v>
                </c:pt>
                <c:pt idx="27409">
                  <c:v>1442.56</c:v>
                </c:pt>
                <c:pt idx="27410">
                  <c:v>1382.4</c:v>
                </c:pt>
                <c:pt idx="27411">
                  <c:v>1272.96</c:v>
                </c:pt>
                <c:pt idx="27412">
                  <c:v>1190.4000000000001</c:v>
                </c:pt>
                <c:pt idx="27413">
                  <c:v>1150.72</c:v>
                </c:pt>
                <c:pt idx="27414">
                  <c:v>1099.52</c:v>
                </c:pt>
                <c:pt idx="27415">
                  <c:v>1059.8399999999999</c:v>
                </c:pt>
                <c:pt idx="27416">
                  <c:v>998.4</c:v>
                </c:pt>
                <c:pt idx="27417">
                  <c:v>978.56</c:v>
                </c:pt>
                <c:pt idx="27418">
                  <c:v>873.6</c:v>
                </c:pt>
                <c:pt idx="27419">
                  <c:v>782.72</c:v>
                </c:pt>
                <c:pt idx="27420">
                  <c:v>752.64</c:v>
                </c:pt>
                <c:pt idx="27421">
                  <c:v>702.72</c:v>
                </c:pt>
                <c:pt idx="27422">
                  <c:v>692.48</c:v>
                </c:pt>
                <c:pt idx="27423">
                  <c:v>682.88</c:v>
                </c:pt>
                <c:pt idx="27424">
                  <c:v>672.64</c:v>
                </c:pt>
                <c:pt idx="27425">
                  <c:v>632.95999999999947</c:v>
                </c:pt>
                <c:pt idx="27426">
                  <c:v>632.95999999999947</c:v>
                </c:pt>
                <c:pt idx="27427">
                  <c:v>606.72</c:v>
                </c:pt>
                <c:pt idx="27428">
                  <c:v>596.79999999999995</c:v>
                </c:pt>
                <c:pt idx="27429">
                  <c:v>586.88</c:v>
                </c:pt>
                <c:pt idx="27430">
                  <c:v>576.95999999999947</c:v>
                </c:pt>
                <c:pt idx="27431">
                  <c:v>566.72</c:v>
                </c:pt>
                <c:pt idx="27432">
                  <c:v>546.88</c:v>
                </c:pt>
                <c:pt idx="27433">
                  <c:v>546.88</c:v>
                </c:pt>
                <c:pt idx="27434">
                  <c:v>532.79999999999995</c:v>
                </c:pt>
                <c:pt idx="27435">
                  <c:v>512.95999999999947</c:v>
                </c:pt>
                <c:pt idx="27436">
                  <c:v>512.95999999999947</c:v>
                </c:pt>
                <c:pt idx="27437">
                  <c:v>507.84000000000032</c:v>
                </c:pt>
                <c:pt idx="27438">
                  <c:v>497.91999999999962</c:v>
                </c:pt>
                <c:pt idx="27439">
                  <c:v>488</c:v>
                </c:pt>
                <c:pt idx="27440">
                  <c:v>480</c:v>
                </c:pt>
                <c:pt idx="27441">
                  <c:v>480</c:v>
                </c:pt>
                <c:pt idx="27442">
                  <c:v>469.76</c:v>
                </c:pt>
                <c:pt idx="27443">
                  <c:v>459.84000000000032</c:v>
                </c:pt>
                <c:pt idx="27444">
                  <c:v>450.88</c:v>
                </c:pt>
                <c:pt idx="27445">
                  <c:v>450.88</c:v>
                </c:pt>
                <c:pt idx="27446">
                  <c:v>442.88</c:v>
                </c:pt>
                <c:pt idx="27447">
                  <c:v>434.88</c:v>
                </c:pt>
                <c:pt idx="27448">
                  <c:v>434.88</c:v>
                </c:pt>
                <c:pt idx="27449">
                  <c:v>433.91999999999962</c:v>
                </c:pt>
                <c:pt idx="27450">
                  <c:v>430.71999999999969</c:v>
                </c:pt>
                <c:pt idx="27451">
                  <c:v>430.71999999999969</c:v>
                </c:pt>
                <c:pt idx="27452">
                  <c:v>428.8</c:v>
                </c:pt>
                <c:pt idx="27453">
                  <c:v>430.71999999999969</c:v>
                </c:pt>
                <c:pt idx="27454">
                  <c:v>430.71999999999969</c:v>
                </c:pt>
                <c:pt idx="27455">
                  <c:v>432.96</c:v>
                </c:pt>
                <c:pt idx="27456">
                  <c:v>440</c:v>
                </c:pt>
                <c:pt idx="27457">
                  <c:v>440</c:v>
                </c:pt>
                <c:pt idx="27458">
                  <c:v>442.88</c:v>
                </c:pt>
                <c:pt idx="27459">
                  <c:v>448.96</c:v>
                </c:pt>
                <c:pt idx="27460">
                  <c:v>448.96</c:v>
                </c:pt>
                <c:pt idx="27461">
                  <c:v>453.76</c:v>
                </c:pt>
                <c:pt idx="27462">
                  <c:v>457.91999999999962</c:v>
                </c:pt>
                <c:pt idx="27463">
                  <c:v>457.91999999999962</c:v>
                </c:pt>
                <c:pt idx="27464">
                  <c:v>465.91999999999962</c:v>
                </c:pt>
                <c:pt idx="27465">
                  <c:v>472.96</c:v>
                </c:pt>
                <c:pt idx="27466">
                  <c:v>472.96</c:v>
                </c:pt>
                <c:pt idx="27467">
                  <c:v>480.96</c:v>
                </c:pt>
                <c:pt idx="27468">
                  <c:v>484.8</c:v>
                </c:pt>
                <c:pt idx="27469">
                  <c:v>484.8</c:v>
                </c:pt>
                <c:pt idx="27470">
                  <c:v>489.91999999999962</c:v>
                </c:pt>
                <c:pt idx="27471">
                  <c:v>496.96</c:v>
                </c:pt>
                <c:pt idx="27472">
                  <c:v>496.96</c:v>
                </c:pt>
                <c:pt idx="27473">
                  <c:v>499.84000000000032</c:v>
                </c:pt>
                <c:pt idx="27474">
                  <c:v>501.76</c:v>
                </c:pt>
                <c:pt idx="27475">
                  <c:v>501.76</c:v>
                </c:pt>
                <c:pt idx="27476">
                  <c:v>505.91999999999962</c:v>
                </c:pt>
                <c:pt idx="27477">
                  <c:v>506.88</c:v>
                </c:pt>
                <c:pt idx="27478">
                  <c:v>506.88</c:v>
                </c:pt>
                <c:pt idx="27479">
                  <c:v>507.84000000000032</c:v>
                </c:pt>
                <c:pt idx="27480">
                  <c:v>507.84000000000032</c:v>
                </c:pt>
                <c:pt idx="27481">
                  <c:v>507.84000000000032</c:v>
                </c:pt>
                <c:pt idx="27482">
                  <c:v>507.84000000000032</c:v>
                </c:pt>
                <c:pt idx="27483">
                  <c:v>512</c:v>
                </c:pt>
                <c:pt idx="27484">
                  <c:v>512</c:v>
                </c:pt>
                <c:pt idx="27485">
                  <c:v>508.8</c:v>
                </c:pt>
                <c:pt idx="27486">
                  <c:v>504</c:v>
                </c:pt>
                <c:pt idx="27487">
                  <c:v>504</c:v>
                </c:pt>
                <c:pt idx="27488">
                  <c:v>500.8</c:v>
                </c:pt>
                <c:pt idx="27489">
                  <c:v>502.71999999999969</c:v>
                </c:pt>
                <c:pt idx="27490">
                  <c:v>502.71999999999969</c:v>
                </c:pt>
                <c:pt idx="27491">
                  <c:v>504</c:v>
                </c:pt>
                <c:pt idx="27492">
                  <c:v>496.96</c:v>
                </c:pt>
                <c:pt idx="27493">
                  <c:v>496.96</c:v>
                </c:pt>
                <c:pt idx="27494">
                  <c:v>494.71999999999969</c:v>
                </c:pt>
                <c:pt idx="27495">
                  <c:v>496.96</c:v>
                </c:pt>
                <c:pt idx="27496">
                  <c:v>496.96</c:v>
                </c:pt>
                <c:pt idx="27497">
                  <c:v>493.76</c:v>
                </c:pt>
                <c:pt idx="27498">
                  <c:v>498.88</c:v>
                </c:pt>
                <c:pt idx="27499">
                  <c:v>498.88</c:v>
                </c:pt>
                <c:pt idx="27500">
                  <c:v>499.84000000000032</c:v>
                </c:pt>
                <c:pt idx="27501">
                  <c:v>498.88</c:v>
                </c:pt>
                <c:pt idx="27502">
                  <c:v>498.88</c:v>
                </c:pt>
                <c:pt idx="27503">
                  <c:v>498.88</c:v>
                </c:pt>
                <c:pt idx="27504">
                  <c:v>499.84000000000032</c:v>
                </c:pt>
                <c:pt idx="27505">
                  <c:v>499.84000000000032</c:v>
                </c:pt>
                <c:pt idx="27506">
                  <c:v>498.88</c:v>
                </c:pt>
                <c:pt idx="27507">
                  <c:v>494.71999999999969</c:v>
                </c:pt>
                <c:pt idx="27508">
                  <c:v>494.71999999999969</c:v>
                </c:pt>
                <c:pt idx="27509">
                  <c:v>496</c:v>
                </c:pt>
                <c:pt idx="27510">
                  <c:v>490.88</c:v>
                </c:pt>
                <c:pt idx="27511">
                  <c:v>490.88</c:v>
                </c:pt>
                <c:pt idx="27512">
                  <c:v>490.88</c:v>
                </c:pt>
                <c:pt idx="27513">
                  <c:v>488.96</c:v>
                </c:pt>
                <c:pt idx="27514">
                  <c:v>488.96</c:v>
                </c:pt>
                <c:pt idx="27515">
                  <c:v>484.8</c:v>
                </c:pt>
                <c:pt idx="27516">
                  <c:v>484.8</c:v>
                </c:pt>
                <c:pt idx="27517">
                  <c:v>484.8</c:v>
                </c:pt>
                <c:pt idx="27518">
                  <c:v>481.91999999999962</c:v>
                </c:pt>
                <c:pt idx="27519">
                  <c:v>480.96</c:v>
                </c:pt>
                <c:pt idx="27520">
                  <c:v>480.96</c:v>
                </c:pt>
                <c:pt idx="27521">
                  <c:v>484.8</c:v>
                </c:pt>
                <c:pt idx="27522">
                  <c:v>489.91999999999962</c:v>
                </c:pt>
                <c:pt idx="27523">
                  <c:v>499.84000000000032</c:v>
                </c:pt>
                <c:pt idx="27524">
                  <c:v>509.76</c:v>
                </c:pt>
                <c:pt idx="27525">
                  <c:v>506.88</c:v>
                </c:pt>
                <c:pt idx="27526">
                  <c:v>506.88</c:v>
                </c:pt>
                <c:pt idx="27527">
                  <c:v>512</c:v>
                </c:pt>
                <c:pt idx="27528">
                  <c:v>515.83999999999946</c:v>
                </c:pt>
                <c:pt idx="27529">
                  <c:v>525.76</c:v>
                </c:pt>
                <c:pt idx="27530">
                  <c:v>800.64</c:v>
                </c:pt>
                <c:pt idx="27531">
                  <c:v>998.4</c:v>
                </c:pt>
                <c:pt idx="27532">
                  <c:v>1104</c:v>
                </c:pt>
                <c:pt idx="27533">
                  <c:v>1186.56</c:v>
                </c:pt>
                <c:pt idx="27534">
                  <c:v>1298.56</c:v>
                </c:pt>
                <c:pt idx="27535">
                  <c:v>1411.84</c:v>
                </c:pt>
                <c:pt idx="27536">
                  <c:v>1347.84</c:v>
                </c:pt>
                <c:pt idx="27537">
                  <c:v>1338.8799999999999</c:v>
                </c:pt>
                <c:pt idx="27538">
                  <c:v>1329.92</c:v>
                </c:pt>
                <c:pt idx="27539">
                  <c:v>1245.44</c:v>
                </c:pt>
                <c:pt idx="27540">
                  <c:v>922.88</c:v>
                </c:pt>
                <c:pt idx="27541">
                  <c:v>983.68000000000052</c:v>
                </c:pt>
                <c:pt idx="27542">
                  <c:v>1044.48</c:v>
                </c:pt>
                <c:pt idx="27543">
                  <c:v>1095.6799999999998</c:v>
                </c:pt>
                <c:pt idx="27544">
                  <c:v>1075.8399999999999</c:v>
                </c:pt>
                <c:pt idx="27545">
                  <c:v>1011.8399999999992</c:v>
                </c:pt>
                <c:pt idx="27546">
                  <c:v>1031.6799999999998</c:v>
                </c:pt>
                <c:pt idx="27547">
                  <c:v>1051.52</c:v>
                </c:pt>
                <c:pt idx="27548">
                  <c:v>1019.52</c:v>
                </c:pt>
                <c:pt idx="27549">
                  <c:v>1009.92</c:v>
                </c:pt>
                <c:pt idx="27550">
                  <c:v>732.8</c:v>
                </c:pt>
                <c:pt idx="27551">
                  <c:v>718.72</c:v>
                </c:pt>
                <c:pt idx="27552">
                  <c:v>864.64</c:v>
                </c:pt>
                <c:pt idx="27553">
                  <c:v>854.4</c:v>
                </c:pt>
                <c:pt idx="27554">
                  <c:v>762.88</c:v>
                </c:pt>
                <c:pt idx="27555">
                  <c:v>793.6</c:v>
                </c:pt>
                <c:pt idx="27556">
                  <c:v>803.83999999999946</c:v>
                </c:pt>
                <c:pt idx="27557">
                  <c:v>874.88</c:v>
                </c:pt>
                <c:pt idx="27558">
                  <c:v>874.88</c:v>
                </c:pt>
                <c:pt idx="27559">
                  <c:v>924.8</c:v>
                </c:pt>
                <c:pt idx="27560">
                  <c:v>882.56</c:v>
                </c:pt>
                <c:pt idx="27561">
                  <c:v>612.79999999999995</c:v>
                </c:pt>
                <c:pt idx="27562">
                  <c:v>581.76</c:v>
                </c:pt>
                <c:pt idx="27563">
                  <c:v>600</c:v>
                </c:pt>
                <c:pt idx="27564">
                  <c:v>589.76</c:v>
                </c:pt>
                <c:pt idx="27565">
                  <c:v>632</c:v>
                </c:pt>
                <c:pt idx="27566">
                  <c:v>621.76</c:v>
                </c:pt>
                <c:pt idx="27567">
                  <c:v>581.76</c:v>
                </c:pt>
                <c:pt idx="27568">
                  <c:v>644.79999999999995</c:v>
                </c:pt>
                <c:pt idx="27569">
                  <c:v>611.83999999999946</c:v>
                </c:pt>
                <c:pt idx="27570">
                  <c:v>570.88</c:v>
                </c:pt>
                <c:pt idx="27571">
                  <c:v>578.88</c:v>
                </c:pt>
                <c:pt idx="27572">
                  <c:v>581.76</c:v>
                </c:pt>
                <c:pt idx="27573">
                  <c:v>571.83999999999946</c:v>
                </c:pt>
                <c:pt idx="27574">
                  <c:v>571.83999999999946</c:v>
                </c:pt>
                <c:pt idx="27575">
                  <c:v>584</c:v>
                </c:pt>
                <c:pt idx="27576">
                  <c:v>593.91999999999996</c:v>
                </c:pt>
                <c:pt idx="27577">
                  <c:v>603.83999999999946</c:v>
                </c:pt>
                <c:pt idx="27578">
                  <c:v>608</c:v>
                </c:pt>
                <c:pt idx="27579">
                  <c:v>608</c:v>
                </c:pt>
                <c:pt idx="27580">
                  <c:v>661.76</c:v>
                </c:pt>
                <c:pt idx="27581">
                  <c:v>721.92</c:v>
                </c:pt>
                <c:pt idx="27582">
                  <c:v>711.68000000000052</c:v>
                </c:pt>
                <c:pt idx="27583">
                  <c:v>721.92</c:v>
                </c:pt>
                <c:pt idx="27584">
                  <c:v>742.4</c:v>
                </c:pt>
                <c:pt idx="27585">
                  <c:v>889.6</c:v>
                </c:pt>
                <c:pt idx="27586">
                  <c:v>980.48</c:v>
                </c:pt>
                <c:pt idx="27587">
                  <c:v>1001.6</c:v>
                </c:pt>
                <c:pt idx="27588">
                  <c:v>1054.72</c:v>
                </c:pt>
                <c:pt idx="27589">
                  <c:v>1134.72</c:v>
                </c:pt>
                <c:pt idx="27590">
                  <c:v>1165.44</c:v>
                </c:pt>
                <c:pt idx="27591">
                  <c:v>1164.8</c:v>
                </c:pt>
                <c:pt idx="27592">
                  <c:v>1133.44</c:v>
                </c:pt>
                <c:pt idx="27593">
                  <c:v>1153.92</c:v>
                </c:pt>
                <c:pt idx="27594">
                  <c:v>1164.8</c:v>
                </c:pt>
                <c:pt idx="27595">
                  <c:v>1153.92</c:v>
                </c:pt>
                <c:pt idx="27596">
                  <c:v>1184</c:v>
                </c:pt>
                <c:pt idx="27597">
                  <c:v>1184</c:v>
                </c:pt>
                <c:pt idx="27598">
                  <c:v>1193.5999999999999</c:v>
                </c:pt>
                <c:pt idx="27599">
                  <c:v>802.56</c:v>
                </c:pt>
                <c:pt idx="27600">
                  <c:v>768</c:v>
                </c:pt>
                <c:pt idx="27601">
                  <c:v>838.4</c:v>
                </c:pt>
                <c:pt idx="27602">
                  <c:v>828.8</c:v>
                </c:pt>
                <c:pt idx="27603">
                  <c:v>808.95999999999947</c:v>
                </c:pt>
                <c:pt idx="27604">
                  <c:v>798.72</c:v>
                </c:pt>
                <c:pt idx="27605">
                  <c:v>768.64</c:v>
                </c:pt>
                <c:pt idx="27606">
                  <c:v>758.4</c:v>
                </c:pt>
                <c:pt idx="27607">
                  <c:v>752.64</c:v>
                </c:pt>
                <c:pt idx="27608">
                  <c:v>732.8</c:v>
                </c:pt>
                <c:pt idx="27609">
                  <c:v>722.56</c:v>
                </c:pt>
                <c:pt idx="27610">
                  <c:v>702.72</c:v>
                </c:pt>
                <c:pt idx="27611">
                  <c:v>692.48</c:v>
                </c:pt>
                <c:pt idx="27612">
                  <c:v>682.88</c:v>
                </c:pt>
                <c:pt idx="27613">
                  <c:v>672.64</c:v>
                </c:pt>
                <c:pt idx="27614">
                  <c:v>662.4</c:v>
                </c:pt>
                <c:pt idx="27615">
                  <c:v>652.79999999999995</c:v>
                </c:pt>
                <c:pt idx="27616">
                  <c:v>632.95999999999947</c:v>
                </c:pt>
                <c:pt idx="27617">
                  <c:v>632.95999999999947</c:v>
                </c:pt>
                <c:pt idx="27618">
                  <c:v>612.79999999999995</c:v>
                </c:pt>
                <c:pt idx="27619">
                  <c:v>612.79999999999995</c:v>
                </c:pt>
                <c:pt idx="27620">
                  <c:v>593.91999999999996</c:v>
                </c:pt>
                <c:pt idx="27621">
                  <c:v>593.91999999999996</c:v>
                </c:pt>
                <c:pt idx="27622">
                  <c:v>585.91999999999996</c:v>
                </c:pt>
                <c:pt idx="27623">
                  <c:v>576</c:v>
                </c:pt>
                <c:pt idx="27624">
                  <c:v>566.72</c:v>
                </c:pt>
                <c:pt idx="27625">
                  <c:v>556.79999999999995</c:v>
                </c:pt>
                <c:pt idx="27626">
                  <c:v>556.79999999999995</c:v>
                </c:pt>
                <c:pt idx="27627">
                  <c:v>536.95999999999947</c:v>
                </c:pt>
                <c:pt idx="27628">
                  <c:v>536.95999999999947</c:v>
                </c:pt>
                <c:pt idx="27629">
                  <c:v>531.83999999999946</c:v>
                </c:pt>
                <c:pt idx="27630">
                  <c:v>521.91999999999996</c:v>
                </c:pt>
                <c:pt idx="27631">
                  <c:v>521.91999999999996</c:v>
                </c:pt>
                <c:pt idx="27632">
                  <c:v>513.91999999999996</c:v>
                </c:pt>
                <c:pt idx="27633">
                  <c:v>508.8</c:v>
                </c:pt>
                <c:pt idx="27634">
                  <c:v>508.8</c:v>
                </c:pt>
                <c:pt idx="27635">
                  <c:v>499.84000000000032</c:v>
                </c:pt>
                <c:pt idx="27636">
                  <c:v>492.8</c:v>
                </c:pt>
                <c:pt idx="27637">
                  <c:v>492.8</c:v>
                </c:pt>
                <c:pt idx="27638">
                  <c:v>486.71999999999969</c:v>
                </c:pt>
                <c:pt idx="27639">
                  <c:v>478.71999999999969</c:v>
                </c:pt>
                <c:pt idx="27640">
                  <c:v>478.71999999999969</c:v>
                </c:pt>
                <c:pt idx="27641">
                  <c:v>476.8</c:v>
                </c:pt>
                <c:pt idx="27642">
                  <c:v>475.84000000000032</c:v>
                </c:pt>
                <c:pt idx="27643">
                  <c:v>475.84000000000032</c:v>
                </c:pt>
                <c:pt idx="27644">
                  <c:v>469.76</c:v>
                </c:pt>
                <c:pt idx="27645">
                  <c:v>469.76</c:v>
                </c:pt>
                <c:pt idx="27646">
                  <c:v>469.76</c:v>
                </c:pt>
                <c:pt idx="27647">
                  <c:v>464.96</c:v>
                </c:pt>
                <c:pt idx="27648">
                  <c:v>461.76</c:v>
                </c:pt>
                <c:pt idx="27649">
                  <c:v>461.76</c:v>
                </c:pt>
                <c:pt idx="27650">
                  <c:v>460.8</c:v>
                </c:pt>
                <c:pt idx="27651">
                  <c:v>460.8</c:v>
                </c:pt>
                <c:pt idx="27652">
                  <c:v>460.8</c:v>
                </c:pt>
                <c:pt idx="27653">
                  <c:v>456.96</c:v>
                </c:pt>
                <c:pt idx="27654">
                  <c:v>456.96</c:v>
                </c:pt>
                <c:pt idx="27655">
                  <c:v>456.96</c:v>
                </c:pt>
                <c:pt idx="27656">
                  <c:v>454.71999999999969</c:v>
                </c:pt>
                <c:pt idx="27657">
                  <c:v>452.8</c:v>
                </c:pt>
                <c:pt idx="27658">
                  <c:v>452.8</c:v>
                </c:pt>
                <c:pt idx="27659">
                  <c:v>452.8</c:v>
                </c:pt>
                <c:pt idx="27660">
                  <c:v>449.91999999999962</c:v>
                </c:pt>
                <c:pt idx="27661">
                  <c:v>449.91999999999962</c:v>
                </c:pt>
                <c:pt idx="27662">
                  <c:v>448.96</c:v>
                </c:pt>
                <c:pt idx="27663">
                  <c:v>445.76</c:v>
                </c:pt>
                <c:pt idx="27664">
                  <c:v>445.76</c:v>
                </c:pt>
                <c:pt idx="27665">
                  <c:v>445.76</c:v>
                </c:pt>
                <c:pt idx="27666">
                  <c:v>445.76</c:v>
                </c:pt>
                <c:pt idx="27667">
                  <c:v>456</c:v>
                </c:pt>
                <c:pt idx="27668">
                  <c:v>457.91999999999962</c:v>
                </c:pt>
                <c:pt idx="27669">
                  <c:v>457.91999999999962</c:v>
                </c:pt>
                <c:pt idx="27670">
                  <c:v>461.76</c:v>
                </c:pt>
                <c:pt idx="27671">
                  <c:v>467.84000000000032</c:v>
                </c:pt>
                <c:pt idx="27672">
                  <c:v>467.84000000000032</c:v>
                </c:pt>
                <c:pt idx="27673">
                  <c:v>484.8</c:v>
                </c:pt>
                <c:pt idx="27674">
                  <c:v>494.71999999999969</c:v>
                </c:pt>
                <c:pt idx="27675">
                  <c:v>514.88</c:v>
                </c:pt>
                <c:pt idx="27676">
                  <c:v>514.88</c:v>
                </c:pt>
                <c:pt idx="27677">
                  <c:v>520</c:v>
                </c:pt>
                <c:pt idx="27678">
                  <c:v>560.95999999999947</c:v>
                </c:pt>
                <c:pt idx="27679">
                  <c:v>601.91999999999996</c:v>
                </c:pt>
                <c:pt idx="27680">
                  <c:v>621.76</c:v>
                </c:pt>
                <c:pt idx="27681">
                  <c:v>642.88</c:v>
                </c:pt>
                <c:pt idx="27682">
                  <c:v>653.76</c:v>
                </c:pt>
                <c:pt idx="27683">
                  <c:v>673.92</c:v>
                </c:pt>
                <c:pt idx="27684">
                  <c:v>736</c:v>
                </c:pt>
                <c:pt idx="27685">
                  <c:v>736</c:v>
                </c:pt>
                <c:pt idx="27686">
                  <c:v>777.6</c:v>
                </c:pt>
                <c:pt idx="27687">
                  <c:v>817.92</c:v>
                </c:pt>
                <c:pt idx="27688">
                  <c:v>837.76</c:v>
                </c:pt>
                <c:pt idx="27689">
                  <c:v>858.88</c:v>
                </c:pt>
                <c:pt idx="27690">
                  <c:v>858.88</c:v>
                </c:pt>
                <c:pt idx="27691">
                  <c:v>883.83999999999946</c:v>
                </c:pt>
                <c:pt idx="27692">
                  <c:v>903.68000000000052</c:v>
                </c:pt>
                <c:pt idx="27693">
                  <c:v>933.76</c:v>
                </c:pt>
                <c:pt idx="27694">
                  <c:v>1003.52</c:v>
                </c:pt>
                <c:pt idx="27695">
                  <c:v>968.95999999999947</c:v>
                </c:pt>
                <c:pt idx="27696">
                  <c:v>763.52</c:v>
                </c:pt>
                <c:pt idx="27697">
                  <c:v>713.6</c:v>
                </c:pt>
                <c:pt idx="27698">
                  <c:v>743.68000000000052</c:v>
                </c:pt>
                <c:pt idx="27699">
                  <c:v>805.76</c:v>
                </c:pt>
                <c:pt idx="27700">
                  <c:v>887.68000000000052</c:v>
                </c:pt>
                <c:pt idx="27701">
                  <c:v>998.4</c:v>
                </c:pt>
                <c:pt idx="27702">
                  <c:v>1058.56</c:v>
                </c:pt>
                <c:pt idx="27703">
                  <c:v>1120.6399999999999</c:v>
                </c:pt>
                <c:pt idx="27704">
                  <c:v>1171.8399999999999</c:v>
                </c:pt>
                <c:pt idx="27705">
                  <c:v>1221.76</c:v>
                </c:pt>
                <c:pt idx="27706">
                  <c:v>1232</c:v>
                </c:pt>
                <c:pt idx="27707">
                  <c:v>1259.52</c:v>
                </c:pt>
                <c:pt idx="27708">
                  <c:v>795.52</c:v>
                </c:pt>
                <c:pt idx="27709">
                  <c:v>774.4</c:v>
                </c:pt>
                <c:pt idx="27710">
                  <c:v>817.92</c:v>
                </c:pt>
                <c:pt idx="27711">
                  <c:v>845.43999999999949</c:v>
                </c:pt>
                <c:pt idx="27712">
                  <c:v>946.56</c:v>
                </c:pt>
                <c:pt idx="27713">
                  <c:v>1037.44</c:v>
                </c:pt>
                <c:pt idx="27714">
                  <c:v>1068.8</c:v>
                </c:pt>
                <c:pt idx="27715">
                  <c:v>1101.44</c:v>
                </c:pt>
                <c:pt idx="27716">
                  <c:v>1178.8799999999999</c:v>
                </c:pt>
                <c:pt idx="27717">
                  <c:v>1069.44</c:v>
                </c:pt>
                <c:pt idx="27718">
                  <c:v>1108.48</c:v>
                </c:pt>
                <c:pt idx="27719">
                  <c:v>825.6</c:v>
                </c:pt>
                <c:pt idx="27720">
                  <c:v>817.92</c:v>
                </c:pt>
                <c:pt idx="27721">
                  <c:v>829.43999999999949</c:v>
                </c:pt>
                <c:pt idx="27722">
                  <c:v>870.4</c:v>
                </c:pt>
                <c:pt idx="27723">
                  <c:v>849.92</c:v>
                </c:pt>
                <c:pt idx="27724">
                  <c:v>828.8</c:v>
                </c:pt>
                <c:pt idx="27725">
                  <c:v>830.72</c:v>
                </c:pt>
                <c:pt idx="27726">
                  <c:v>798.72</c:v>
                </c:pt>
                <c:pt idx="27727">
                  <c:v>777.6</c:v>
                </c:pt>
                <c:pt idx="27728">
                  <c:v>755.83999999999946</c:v>
                </c:pt>
                <c:pt idx="27729">
                  <c:v>694.4</c:v>
                </c:pt>
                <c:pt idx="27730">
                  <c:v>674.56</c:v>
                </c:pt>
                <c:pt idx="27731">
                  <c:v>674.56</c:v>
                </c:pt>
                <c:pt idx="27732">
                  <c:v>670.72</c:v>
                </c:pt>
                <c:pt idx="27733">
                  <c:v>663.68000000000052</c:v>
                </c:pt>
                <c:pt idx="27734">
                  <c:v>653.76</c:v>
                </c:pt>
                <c:pt idx="27735">
                  <c:v>643.83999999999946</c:v>
                </c:pt>
                <c:pt idx="27736">
                  <c:v>633.91999999999996</c:v>
                </c:pt>
                <c:pt idx="27737">
                  <c:v>633.91999999999996</c:v>
                </c:pt>
                <c:pt idx="27738">
                  <c:v>624</c:v>
                </c:pt>
                <c:pt idx="27739">
                  <c:v>613.76</c:v>
                </c:pt>
                <c:pt idx="27740">
                  <c:v>606.72</c:v>
                </c:pt>
                <c:pt idx="27741">
                  <c:v>596.79999999999995</c:v>
                </c:pt>
                <c:pt idx="27742">
                  <c:v>588.79999999999995</c:v>
                </c:pt>
                <c:pt idx="27743">
                  <c:v>578.88</c:v>
                </c:pt>
                <c:pt idx="27744">
                  <c:v>578.88</c:v>
                </c:pt>
                <c:pt idx="27745">
                  <c:v>562.88</c:v>
                </c:pt>
                <c:pt idx="27746">
                  <c:v>562.88</c:v>
                </c:pt>
                <c:pt idx="27747">
                  <c:v>554.88</c:v>
                </c:pt>
                <c:pt idx="27748">
                  <c:v>547.83999999999946</c:v>
                </c:pt>
                <c:pt idx="27749">
                  <c:v>547.83999999999946</c:v>
                </c:pt>
                <c:pt idx="27750">
                  <c:v>537.91999999999996</c:v>
                </c:pt>
                <c:pt idx="27751">
                  <c:v>531.83999999999946</c:v>
                </c:pt>
                <c:pt idx="27752">
                  <c:v>531.83999999999946</c:v>
                </c:pt>
                <c:pt idx="27753">
                  <c:v>521.91999999999996</c:v>
                </c:pt>
                <c:pt idx="27754">
                  <c:v>513.91999999999996</c:v>
                </c:pt>
                <c:pt idx="27755">
                  <c:v>513.91999999999996</c:v>
                </c:pt>
                <c:pt idx="27756">
                  <c:v>504</c:v>
                </c:pt>
                <c:pt idx="27757">
                  <c:v>493.76</c:v>
                </c:pt>
                <c:pt idx="27758">
                  <c:v>493.76</c:v>
                </c:pt>
                <c:pt idx="27759">
                  <c:v>480</c:v>
                </c:pt>
                <c:pt idx="27760">
                  <c:v>480</c:v>
                </c:pt>
                <c:pt idx="27761">
                  <c:v>478.71999999999969</c:v>
                </c:pt>
                <c:pt idx="27762">
                  <c:v>470.71999999999969</c:v>
                </c:pt>
                <c:pt idx="27763">
                  <c:v>470.71999999999969</c:v>
                </c:pt>
                <c:pt idx="27764">
                  <c:v>462.71999999999969</c:v>
                </c:pt>
                <c:pt idx="27765">
                  <c:v>454.71999999999969</c:v>
                </c:pt>
                <c:pt idx="27766">
                  <c:v>454.71999999999969</c:v>
                </c:pt>
                <c:pt idx="27767">
                  <c:v>452.8</c:v>
                </c:pt>
                <c:pt idx="27768">
                  <c:v>448.96</c:v>
                </c:pt>
                <c:pt idx="27769">
                  <c:v>448.96</c:v>
                </c:pt>
                <c:pt idx="27770">
                  <c:v>448</c:v>
                </c:pt>
                <c:pt idx="27771">
                  <c:v>443.84000000000032</c:v>
                </c:pt>
                <c:pt idx="27772">
                  <c:v>443.84000000000032</c:v>
                </c:pt>
                <c:pt idx="27773">
                  <c:v>442.88</c:v>
                </c:pt>
                <c:pt idx="27774">
                  <c:v>440.96</c:v>
                </c:pt>
                <c:pt idx="27775">
                  <c:v>440.96</c:v>
                </c:pt>
                <c:pt idx="27776">
                  <c:v>435.84000000000032</c:v>
                </c:pt>
                <c:pt idx="27777">
                  <c:v>432.96</c:v>
                </c:pt>
                <c:pt idx="27778">
                  <c:v>432.96</c:v>
                </c:pt>
                <c:pt idx="27779">
                  <c:v>429.76</c:v>
                </c:pt>
                <c:pt idx="27780">
                  <c:v>426.88</c:v>
                </c:pt>
                <c:pt idx="27781">
                  <c:v>426.88</c:v>
                </c:pt>
                <c:pt idx="27782">
                  <c:v>426.88</c:v>
                </c:pt>
                <c:pt idx="27783">
                  <c:v>422.71999999999969</c:v>
                </c:pt>
                <c:pt idx="27784">
                  <c:v>422.71999999999969</c:v>
                </c:pt>
                <c:pt idx="27785">
                  <c:v>422.71999999999969</c:v>
                </c:pt>
                <c:pt idx="27786">
                  <c:v>421.76</c:v>
                </c:pt>
                <c:pt idx="27787">
                  <c:v>421.76</c:v>
                </c:pt>
                <c:pt idx="27788">
                  <c:v>420.8</c:v>
                </c:pt>
                <c:pt idx="27789">
                  <c:v>416.96</c:v>
                </c:pt>
                <c:pt idx="27790">
                  <c:v>416.96</c:v>
                </c:pt>
                <c:pt idx="27791">
                  <c:v>416.96</c:v>
                </c:pt>
                <c:pt idx="27792">
                  <c:v>416</c:v>
                </c:pt>
                <c:pt idx="27793">
                  <c:v>416</c:v>
                </c:pt>
                <c:pt idx="27794">
                  <c:v>416.96</c:v>
                </c:pt>
                <c:pt idx="27795">
                  <c:v>416</c:v>
                </c:pt>
                <c:pt idx="27796">
                  <c:v>416</c:v>
                </c:pt>
                <c:pt idx="27797">
                  <c:v>413.76</c:v>
                </c:pt>
                <c:pt idx="27798">
                  <c:v>414.71999999999969</c:v>
                </c:pt>
                <c:pt idx="27799">
                  <c:v>414.71999999999969</c:v>
                </c:pt>
                <c:pt idx="27800">
                  <c:v>412.8</c:v>
                </c:pt>
                <c:pt idx="27801">
                  <c:v>412.8</c:v>
                </c:pt>
                <c:pt idx="27802">
                  <c:v>412.8</c:v>
                </c:pt>
                <c:pt idx="27803">
                  <c:v>412.8</c:v>
                </c:pt>
                <c:pt idx="27804">
                  <c:v>412.8</c:v>
                </c:pt>
                <c:pt idx="27805">
                  <c:v>412.8</c:v>
                </c:pt>
                <c:pt idx="27806">
                  <c:v>412.8</c:v>
                </c:pt>
                <c:pt idx="27807">
                  <c:v>411.84000000000032</c:v>
                </c:pt>
                <c:pt idx="27808">
                  <c:v>411.84000000000032</c:v>
                </c:pt>
                <c:pt idx="27809">
                  <c:v>411.84000000000032</c:v>
                </c:pt>
                <c:pt idx="27810">
                  <c:v>411.84000000000032</c:v>
                </c:pt>
                <c:pt idx="27811">
                  <c:v>411.84000000000032</c:v>
                </c:pt>
                <c:pt idx="27812">
                  <c:v>413.76</c:v>
                </c:pt>
                <c:pt idx="27813">
                  <c:v>413.76</c:v>
                </c:pt>
                <c:pt idx="27814">
                  <c:v>413.76</c:v>
                </c:pt>
                <c:pt idx="27815">
                  <c:v>413.76</c:v>
                </c:pt>
                <c:pt idx="27816">
                  <c:v>421.76</c:v>
                </c:pt>
                <c:pt idx="27817">
                  <c:v>421.76</c:v>
                </c:pt>
                <c:pt idx="27818">
                  <c:v>547.83999999999946</c:v>
                </c:pt>
                <c:pt idx="27819">
                  <c:v>608.95999999999947</c:v>
                </c:pt>
                <c:pt idx="27820">
                  <c:v>679.68000000000052</c:v>
                </c:pt>
                <c:pt idx="27821">
                  <c:v>740.48</c:v>
                </c:pt>
                <c:pt idx="27822">
                  <c:v>802.56</c:v>
                </c:pt>
                <c:pt idx="27823">
                  <c:v>832</c:v>
                </c:pt>
                <c:pt idx="27824">
                  <c:v>883.83999999999946</c:v>
                </c:pt>
                <c:pt idx="27825">
                  <c:v>893.43999999999949</c:v>
                </c:pt>
                <c:pt idx="27826">
                  <c:v>944.64</c:v>
                </c:pt>
                <c:pt idx="27827">
                  <c:v>705.92</c:v>
                </c:pt>
                <c:pt idx="27828">
                  <c:v>765.43999999999949</c:v>
                </c:pt>
                <c:pt idx="27829">
                  <c:v>816</c:v>
                </c:pt>
                <c:pt idx="27830">
                  <c:v>877.43999999999949</c:v>
                </c:pt>
                <c:pt idx="27831">
                  <c:v>924.8</c:v>
                </c:pt>
                <c:pt idx="27832">
                  <c:v>964.48</c:v>
                </c:pt>
                <c:pt idx="27833">
                  <c:v>953.6</c:v>
                </c:pt>
                <c:pt idx="27834">
                  <c:v>985.6</c:v>
                </c:pt>
                <c:pt idx="27835">
                  <c:v>955.52</c:v>
                </c:pt>
                <c:pt idx="27836">
                  <c:v>976.64</c:v>
                </c:pt>
                <c:pt idx="27837">
                  <c:v>986.88</c:v>
                </c:pt>
                <c:pt idx="27838">
                  <c:v>986.88</c:v>
                </c:pt>
                <c:pt idx="27839">
                  <c:v>960</c:v>
                </c:pt>
                <c:pt idx="27840">
                  <c:v>754.56</c:v>
                </c:pt>
                <c:pt idx="27841">
                  <c:v>744.95999999999947</c:v>
                </c:pt>
                <c:pt idx="27842">
                  <c:v>722.56</c:v>
                </c:pt>
                <c:pt idx="27843">
                  <c:v>712.95999999999947</c:v>
                </c:pt>
                <c:pt idx="27844">
                  <c:v>702.72</c:v>
                </c:pt>
                <c:pt idx="27845">
                  <c:v>682.88</c:v>
                </c:pt>
                <c:pt idx="27846">
                  <c:v>600.95999999999947</c:v>
                </c:pt>
                <c:pt idx="27847">
                  <c:v>580.79999999999995</c:v>
                </c:pt>
                <c:pt idx="27848">
                  <c:v>610.88</c:v>
                </c:pt>
                <c:pt idx="27849">
                  <c:v>630.72</c:v>
                </c:pt>
                <c:pt idx="27850">
                  <c:v>660.48</c:v>
                </c:pt>
                <c:pt idx="27851">
                  <c:v>660.48</c:v>
                </c:pt>
                <c:pt idx="27852">
                  <c:v>658.56</c:v>
                </c:pt>
                <c:pt idx="27853">
                  <c:v>678.4</c:v>
                </c:pt>
                <c:pt idx="27854">
                  <c:v>772.48</c:v>
                </c:pt>
                <c:pt idx="27855">
                  <c:v>844.8</c:v>
                </c:pt>
                <c:pt idx="27856">
                  <c:v>885.76</c:v>
                </c:pt>
                <c:pt idx="27857">
                  <c:v>925.43999999999949</c:v>
                </c:pt>
                <c:pt idx="27858">
                  <c:v>619.83999999999946</c:v>
                </c:pt>
                <c:pt idx="27859">
                  <c:v>769.92</c:v>
                </c:pt>
                <c:pt idx="27860">
                  <c:v>769.92</c:v>
                </c:pt>
                <c:pt idx="27861">
                  <c:v>824.95999999999947</c:v>
                </c:pt>
                <c:pt idx="27862">
                  <c:v>824.95999999999947</c:v>
                </c:pt>
                <c:pt idx="27863">
                  <c:v>865.92</c:v>
                </c:pt>
                <c:pt idx="27864">
                  <c:v>855.68000000000052</c:v>
                </c:pt>
                <c:pt idx="27865">
                  <c:v>804.48</c:v>
                </c:pt>
                <c:pt idx="27866">
                  <c:v>867.83999999999946</c:v>
                </c:pt>
                <c:pt idx="27867">
                  <c:v>898.56</c:v>
                </c:pt>
                <c:pt idx="27868">
                  <c:v>794.88</c:v>
                </c:pt>
                <c:pt idx="27869">
                  <c:v>803.83999999999946</c:v>
                </c:pt>
                <c:pt idx="27870">
                  <c:v>772.48</c:v>
                </c:pt>
                <c:pt idx="27871">
                  <c:v>721.92</c:v>
                </c:pt>
                <c:pt idx="27872">
                  <c:v>660.48</c:v>
                </c:pt>
                <c:pt idx="27873">
                  <c:v>640.95999999999947</c:v>
                </c:pt>
                <c:pt idx="27874">
                  <c:v>610.88</c:v>
                </c:pt>
                <c:pt idx="27875">
                  <c:v>590.72</c:v>
                </c:pt>
                <c:pt idx="27876">
                  <c:v>580.79999999999995</c:v>
                </c:pt>
                <c:pt idx="27877">
                  <c:v>570.88</c:v>
                </c:pt>
                <c:pt idx="27878">
                  <c:v>560.95999999999947</c:v>
                </c:pt>
                <c:pt idx="27879">
                  <c:v>550.72</c:v>
                </c:pt>
                <c:pt idx="27880">
                  <c:v>540.79999999999995</c:v>
                </c:pt>
                <c:pt idx="27881">
                  <c:v>530.88</c:v>
                </c:pt>
                <c:pt idx="27882">
                  <c:v>520.95999999999947</c:v>
                </c:pt>
                <c:pt idx="27883">
                  <c:v>520.95999999999947</c:v>
                </c:pt>
                <c:pt idx="27884">
                  <c:v>512.95999999999947</c:v>
                </c:pt>
                <c:pt idx="27885">
                  <c:v>502.71999999999969</c:v>
                </c:pt>
                <c:pt idx="27886">
                  <c:v>492.8</c:v>
                </c:pt>
                <c:pt idx="27887">
                  <c:v>482.88</c:v>
                </c:pt>
                <c:pt idx="27888">
                  <c:v>482.88</c:v>
                </c:pt>
                <c:pt idx="27889">
                  <c:v>476.8</c:v>
                </c:pt>
                <c:pt idx="27890">
                  <c:v>466.88</c:v>
                </c:pt>
                <c:pt idx="27891">
                  <c:v>466.88</c:v>
                </c:pt>
                <c:pt idx="27892">
                  <c:v>460.8</c:v>
                </c:pt>
                <c:pt idx="27893">
                  <c:v>453.76</c:v>
                </c:pt>
                <c:pt idx="27894">
                  <c:v>453.76</c:v>
                </c:pt>
                <c:pt idx="27895">
                  <c:v>445.76</c:v>
                </c:pt>
                <c:pt idx="27896">
                  <c:v>442.88</c:v>
                </c:pt>
                <c:pt idx="27897">
                  <c:v>442.88</c:v>
                </c:pt>
                <c:pt idx="27898">
                  <c:v>436.8</c:v>
                </c:pt>
                <c:pt idx="27899">
                  <c:v>432</c:v>
                </c:pt>
                <c:pt idx="27900">
                  <c:v>432</c:v>
                </c:pt>
                <c:pt idx="27901">
                  <c:v>428.8</c:v>
                </c:pt>
                <c:pt idx="27902">
                  <c:v>428.8</c:v>
                </c:pt>
                <c:pt idx="27903">
                  <c:v>428.8</c:v>
                </c:pt>
                <c:pt idx="27904">
                  <c:v>424.96</c:v>
                </c:pt>
                <c:pt idx="27905">
                  <c:v>421.76</c:v>
                </c:pt>
                <c:pt idx="27906">
                  <c:v>421.76</c:v>
                </c:pt>
                <c:pt idx="27907">
                  <c:v>418.88</c:v>
                </c:pt>
                <c:pt idx="27908">
                  <c:v>417.91999999999962</c:v>
                </c:pt>
                <c:pt idx="27909">
                  <c:v>417.91999999999962</c:v>
                </c:pt>
                <c:pt idx="27910">
                  <c:v>416.96</c:v>
                </c:pt>
                <c:pt idx="27911">
                  <c:v>414.71999999999969</c:v>
                </c:pt>
                <c:pt idx="27912">
                  <c:v>414.71999999999969</c:v>
                </c:pt>
                <c:pt idx="27913">
                  <c:v>414.71999999999969</c:v>
                </c:pt>
                <c:pt idx="27914">
                  <c:v>412.8</c:v>
                </c:pt>
                <c:pt idx="27915">
                  <c:v>412.8</c:v>
                </c:pt>
                <c:pt idx="27916">
                  <c:v>412.8</c:v>
                </c:pt>
                <c:pt idx="27917">
                  <c:v>411.84000000000032</c:v>
                </c:pt>
                <c:pt idx="27918">
                  <c:v>411.84000000000032</c:v>
                </c:pt>
                <c:pt idx="27919">
                  <c:v>412.8</c:v>
                </c:pt>
                <c:pt idx="27920">
                  <c:v>410.88</c:v>
                </c:pt>
                <c:pt idx="27921">
                  <c:v>410.88</c:v>
                </c:pt>
                <c:pt idx="27922">
                  <c:v>410.88</c:v>
                </c:pt>
                <c:pt idx="27923">
                  <c:v>409.91999999999962</c:v>
                </c:pt>
                <c:pt idx="27924">
                  <c:v>409.91999999999962</c:v>
                </c:pt>
                <c:pt idx="27925">
                  <c:v>409.91999999999962</c:v>
                </c:pt>
                <c:pt idx="27926">
                  <c:v>408.96</c:v>
                </c:pt>
                <c:pt idx="27927">
                  <c:v>408.96</c:v>
                </c:pt>
                <c:pt idx="27928">
                  <c:v>408</c:v>
                </c:pt>
                <c:pt idx="27929">
                  <c:v>406.71999999999969</c:v>
                </c:pt>
                <c:pt idx="27930">
                  <c:v>406.71999999999969</c:v>
                </c:pt>
                <c:pt idx="27931">
                  <c:v>406.71999999999969</c:v>
                </c:pt>
                <c:pt idx="27932">
                  <c:v>405.76</c:v>
                </c:pt>
                <c:pt idx="27933">
                  <c:v>405.76</c:v>
                </c:pt>
                <c:pt idx="27934">
                  <c:v>404.8</c:v>
                </c:pt>
                <c:pt idx="27935">
                  <c:v>405.76</c:v>
                </c:pt>
                <c:pt idx="27936">
                  <c:v>405.76</c:v>
                </c:pt>
                <c:pt idx="27937">
                  <c:v>404.8</c:v>
                </c:pt>
                <c:pt idx="27938">
                  <c:v>404.8</c:v>
                </c:pt>
                <c:pt idx="27939">
                  <c:v>404.8</c:v>
                </c:pt>
                <c:pt idx="27940">
                  <c:v>404.8</c:v>
                </c:pt>
                <c:pt idx="27941">
                  <c:v>401.91999999999962</c:v>
                </c:pt>
                <c:pt idx="27942">
                  <c:v>401.91999999999962</c:v>
                </c:pt>
                <c:pt idx="27943">
                  <c:v>404.8</c:v>
                </c:pt>
                <c:pt idx="27944">
                  <c:v>405.76</c:v>
                </c:pt>
                <c:pt idx="27945">
                  <c:v>405.76</c:v>
                </c:pt>
                <c:pt idx="27946">
                  <c:v>403.84000000000032</c:v>
                </c:pt>
                <c:pt idx="27947">
                  <c:v>403.84000000000032</c:v>
                </c:pt>
                <c:pt idx="27948">
                  <c:v>403.84000000000032</c:v>
                </c:pt>
                <c:pt idx="27949">
                  <c:v>403.84000000000032</c:v>
                </c:pt>
                <c:pt idx="27950">
                  <c:v>405.76</c:v>
                </c:pt>
                <c:pt idx="27951">
                  <c:v>405.76</c:v>
                </c:pt>
                <c:pt idx="27952">
                  <c:v>403.84000000000032</c:v>
                </c:pt>
                <c:pt idx="27953">
                  <c:v>403.84000000000032</c:v>
                </c:pt>
                <c:pt idx="27954">
                  <c:v>403.84000000000032</c:v>
                </c:pt>
                <c:pt idx="27955">
                  <c:v>403.84000000000032</c:v>
                </c:pt>
                <c:pt idx="27956">
                  <c:v>403.84000000000032</c:v>
                </c:pt>
                <c:pt idx="27957">
                  <c:v>403.84000000000032</c:v>
                </c:pt>
                <c:pt idx="27958">
                  <c:v>403.84000000000032</c:v>
                </c:pt>
                <c:pt idx="27959">
                  <c:v>404.8</c:v>
                </c:pt>
                <c:pt idx="27960">
                  <c:v>404.8</c:v>
                </c:pt>
                <c:pt idx="27961">
                  <c:v>404.8</c:v>
                </c:pt>
                <c:pt idx="27962">
                  <c:v>403.84000000000032</c:v>
                </c:pt>
                <c:pt idx="27963">
                  <c:v>403.84000000000032</c:v>
                </c:pt>
                <c:pt idx="27964">
                  <c:v>404.8</c:v>
                </c:pt>
                <c:pt idx="27965">
                  <c:v>403.84000000000032</c:v>
                </c:pt>
                <c:pt idx="27966">
                  <c:v>403.84000000000032</c:v>
                </c:pt>
                <c:pt idx="27967">
                  <c:v>403.84000000000032</c:v>
                </c:pt>
                <c:pt idx="27968">
                  <c:v>405.76</c:v>
                </c:pt>
                <c:pt idx="27969">
                  <c:v>405.76</c:v>
                </c:pt>
                <c:pt idx="27970">
                  <c:v>403.84000000000032</c:v>
                </c:pt>
                <c:pt idx="27971">
                  <c:v>401.91999999999962</c:v>
                </c:pt>
                <c:pt idx="27972">
                  <c:v>401.91999999999962</c:v>
                </c:pt>
                <c:pt idx="27973">
                  <c:v>402.88</c:v>
                </c:pt>
                <c:pt idx="27974">
                  <c:v>401.91999999999962</c:v>
                </c:pt>
                <c:pt idx="27975">
                  <c:v>401.91999999999962</c:v>
                </c:pt>
                <c:pt idx="27976">
                  <c:v>400</c:v>
                </c:pt>
                <c:pt idx="27977">
                  <c:v>400.96</c:v>
                </c:pt>
                <c:pt idx="27978">
                  <c:v>400.96</c:v>
                </c:pt>
                <c:pt idx="27979">
                  <c:v>396.8</c:v>
                </c:pt>
                <c:pt idx="27980">
                  <c:v>397.76</c:v>
                </c:pt>
                <c:pt idx="27981">
                  <c:v>397.76</c:v>
                </c:pt>
                <c:pt idx="27982">
                  <c:v>396.8</c:v>
                </c:pt>
                <c:pt idx="27983">
                  <c:v>395.84000000000032</c:v>
                </c:pt>
                <c:pt idx="27984">
                  <c:v>395.84000000000032</c:v>
                </c:pt>
                <c:pt idx="27985">
                  <c:v>395.84000000000032</c:v>
                </c:pt>
                <c:pt idx="27986">
                  <c:v>393.91999999999962</c:v>
                </c:pt>
                <c:pt idx="27987">
                  <c:v>393.91999999999962</c:v>
                </c:pt>
                <c:pt idx="27988">
                  <c:v>392</c:v>
                </c:pt>
                <c:pt idx="27989">
                  <c:v>392</c:v>
                </c:pt>
                <c:pt idx="27990">
                  <c:v>392</c:v>
                </c:pt>
                <c:pt idx="27991">
                  <c:v>389.76</c:v>
                </c:pt>
                <c:pt idx="27992">
                  <c:v>389.76</c:v>
                </c:pt>
                <c:pt idx="27993">
                  <c:v>389.76</c:v>
                </c:pt>
                <c:pt idx="27994">
                  <c:v>388.8</c:v>
                </c:pt>
                <c:pt idx="27995">
                  <c:v>387.84000000000032</c:v>
                </c:pt>
                <c:pt idx="27996">
                  <c:v>387.84000000000032</c:v>
                </c:pt>
                <c:pt idx="27997">
                  <c:v>386.88</c:v>
                </c:pt>
                <c:pt idx="27998">
                  <c:v>386.88</c:v>
                </c:pt>
                <c:pt idx="27999">
                  <c:v>386.88</c:v>
                </c:pt>
                <c:pt idx="28000">
                  <c:v>387.84000000000032</c:v>
                </c:pt>
                <c:pt idx="28001">
                  <c:v>386.88</c:v>
                </c:pt>
                <c:pt idx="28002">
                  <c:v>386.88</c:v>
                </c:pt>
                <c:pt idx="28003">
                  <c:v>386.88</c:v>
                </c:pt>
                <c:pt idx="28004">
                  <c:v>387.84000000000032</c:v>
                </c:pt>
                <c:pt idx="28005">
                  <c:v>387.84000000000032</c:v>
                </c:pt>
                <c:pt idx="28006">
                  <c:v>387.84000000000032</c:v>
                </c:pt>
                <c:pt idx="28007">
                  <c:v>386.88</c:v>
                </c:pt>
                <c:pt idx="28008">
                  <c:v>386.88</c:v>
                </c:pt>
                <c:pt idx="28009">
                  <c:v>387.84000000000032</c:v>
                </c:pt>
                <c:pt idx="28010">
                  <c:v>389.76</c:v>
                </c:pt>
                <c:pt idx="28011">
                  <c:v>389.76</c:v>
                </c:pt>
                <c:pt idx="28012">
                  <c:v>389.76</c:v>
                </c:pt>
                <c:pt idx="28013">
                  <c:v>387.84000000000032</c:v>
                </c:pt>
                <c:pt idx="28014">
                  <c:v>387.84000000000032</c:v>
                </c:pt>
                <c:pt idx="28015">
                  <c:v>388.8</c:v>
                </c:pt>
                <c:pt idx="28016">
                  <c:v>386.88</c:v>
                </c:pt>
                <c:pt idx="28017">
                  <c:v>386.88</c:v>
                </c:pt>
                <c:pt idx="28018">
                  <c:v>385.91999999999962</c:v>
                </c:pt>
                <c:pt idx="28019">
                  <c:v>386.88</c:v>
                </c:pt>
                <c:pt idx="28020">
                  <c:v>386.88</c:v>
                </c:pt>
                <c:pt idx="28021">
                  <c:v>384.96</c:v>
                </c:pt>
                <c:pt idx="28022">
                  <c:v>386.88</c:v>
                </c:pt>
                <c:pt idx="28023">
                  <c:v>386.88</c:v>
                </c:pt>
                <c:pt idx="28024">
                  <c:v>385.91999999999962</c:v>
                </c:pt>
                <c:pt idx="28025">
                  <c:v>386.88</c:v>
                </c:pt>
                <c:pt idx="28026">
                  <c:v>386.88</c:v>
                </c:pt>
                <c:pt idx="28027">
                  <c:v>387.84000000000032</c:v>
                </c:pt>
                <c:pt idx="28028">
                  <c:v>385.91999999999962</c:v>
                </c:pt>
                <c:pt idx="28029">
                  <c:v>385.91999999999962</c:v>
                </c:pt>
                <c:pt idx="28030">
                  <c:v>384.96</c:v>
                </c:pt>
                <c:pt idx="28031">
                  <c:v>386.88</c:v>
                </c:pt>
                <c:pt idx="28032">
                  <c:v>386.88</c:v>
                </c:pt>
                <c:pt idx="28033">
                  <c:v>386.88</c:v>
                </c:pt>
                <c:pt idx="28034">
                  <c:v>385.91999999999962</c:v>
                </c:pt>
                <c:pt idx="28035">
                  <c:v>385.91999999999962</c:v>
                </c:pt>
                <c:pt idx="28036">
                  <c:v>385.91999999999962</c:v>
                </c:pt>
                <c:pt idx="28037">
                  <c:v>385.91999999999962</c:v>
                </c:pt>
                <c:pt idx="28038">
                  <c:v>385.91999999999962</c:v>
                </c:pt>
                <c:pt idx="28039">
                  <c:v>385.91999999999962</c:v>
                </c:pt>
                <c:pt idx="28040">
                  <c:v>386.88</c:v>
                </c:pt>
                <c:pt idx="28041">
                  <c:v>386.88</c:v>
                </c:pt>
                <c:pt idx="28042">
                  <c:v>386.88</c:v>
                </c:pt>
                <c:pt idx="28043">
                  <c:v>386.88</c:v>
                </c:pt>
                <c:pt idx="28044">
                  <c:v>386.88</c:v>
                </c:pt>
                <c:pt idx="28045">
                  <c:v>385.91999999999962</c:v>
                </c:pt>
                <c:pt idx="28046">
                  <c:v>388.8</c:v>
                </c:pt>
                <c:pt idx="28047">
                  <c:v>388.8</c:v>
                </c:pt>
                <c:pt idx="28048">
                  <c:v>388.8</c:v>
                </c:pt>
                <c:pt idx="28049">
                  <c:v>387.84000000000032</c:v>
                </c:pt>
                <c:pt idx="28050">
                  <c:v>387.84000000000032</c:v>
                </c:pt>
                <c:pt idx="28051">
                  <c:v>387.84000000000032</c:v>
                </c:pt>
                <c:pt idx="28052">
                  <c:v>388.8</c:v>
                </c:pt>
                <c:pt idx="28053">
                  <c:v>388.8</c:v>
                </c:pt>
                <c:pt idx="28054">
                  <c:v>389.76</c:v>
                </c:pt>
                <c:pt idx="28055">
                  <c:v>389.76</c:v>
                </c:pt>
                <c:pt idx="28056">
                  <c:v>389.76</c:v>
                </c:pt>
                <c:pt idx="28057">
                  <c:v>389.76</c:v>
                </c:pt>
                <c:pt idx="28058">
                  <c:v>389.76</c:v>
                </c:pt>
                <c:pt idx="28059">
                  <c:v>389.76</c:v>
                </c:pt>
                <c:pt idx="28060">
                  <c:v>392</c:v>
                </c:pt>
                <c:pt idx="28061">
                  <c:v>392.96</c:v>
                </c:pt>
                <c:pt idx="28062">
                  <c:v>392.96</c:v>
                </c:pt>
                <c:pt idx="28063">
                  <c:v>393.91999999999962</c:v>
                </c:pt>
                <c:pt idx="28064">
                  <c:v>393.91999999999962</c:v>
                </c:pt>
                <c:pt idx="28065">
                  <c:v>393.91999999999962</c:v>
                </c:pt>
                <c:pt idx="28066">
                  <c:v>394.88</c:v>
                </c:pt>
                <c:pt idx="28067">
                  <c:v>395.84000000000032</c:v>
                </c:pt>
                <c:pt idx="28068">
                  <c:v>395.84000000000032</c:v>
                </c:pt>
                <c:pt idx="28069">
                  <c:v>398.71999999999969</c:v>
                </c:pt>
                <c:pt idx="28070">
                  <c:v>400</c:v>
                </c:pt>
                <c:pt idx="28071">
                  <c:v>400</c:v>
                </c:pt>
                <c:pt idx="28072">
                  <c:v>400.96</c:v>
                </c:pt>
                <c:pt idx="28073">
                  <c:v>402.88</c:v>
                </c:pt>
                <c:pt idx="28074">
                  <c:v>402.88</c:v>
                </c:pt>
                <c:pt idx="28075">
                  <c:v>403.84000000000032</c:v>
                </c:pt>
                <c:pt idx="28076">
                  <c:v>406.71999999999969</c:v>
                </c:pt>
                <c:pt idx="28077">
                  <c:v>406.71999999999969</c:v>
                </c:pt>
                <c:pt idx="28078">
                  <c:v>406.71999999999969</c:v>
                </c:pt>
                <c:pt idx="28079">
                  <c:v>408</c:v>
                </c:pt>
                <c:pt idx="28080">
                  <c:v>408</c:v>
                </c:pt>
                <c:pt idx="28081">
                  <c:v>409.91999999999962</c:v>
                </c:pt>
                <c:pt idx="28082">
                  <c:v>410.88</c:v>
                </c:pt>
                <c:pt idx="28083">
                  <c:v>410.88</c:v>
                </c:pt>
                <c:pt idx="28084">
                  <c:v>412.8</c:v>
                </c:pt>
                <c:pt idx="28085">
                  <c:v>414.71999999999969</c:v>
                </c:pt>
                <c:pt idx="28086">
                  <c:v>414.71999999999969</c:v>
                </c:pt>
                <c:pt idx="28087">
                  <c:v>416.96</c:v>
                </c:pt>
                <c:pt idx="28088">
                  <c:v>416</c:v>
                </c:pt>
                <c:pt idx="28089">
                  <c:v>416</c:v>
                </c:pt>
                <c:pt idx="28090">
                  <c:v>417.91999999999962</c:v>
                </c:pt>
                <c:pt idx="28091">
                  <c:v>417.91999999999962</c:v>
                </c:pt>
                <c:pt idx="28092">
                  <c:v>417.91999999999962</c:v>
                </c:pt>
                <c:pt idx="28093">
                  <c:v>417.91999999999962</c:v>
                </c:pt>
                <c:pt idx="28094">
                  <c:v>418.88</c:v>
                </c:pt>
                <c:pt idx="28095">
                  <c:v>418.88</c:v>
                </c:pt>
                <c:pt idx="28096">
                  <c:v>451.84000000000032</c:v>
                </c:pt>
                <c:pt idx="28097">
                  <c:v>451.84000000000032</c:v>
                </c:pt>
                <c:pt idx="28098">
                  <c:v>445.76</c:v>
                </c:pt>
                <c:pt idx="28099">
                  <c:v>437.76</c:v>
                </c:pt>
                <c:pt idx="28100">
                  <c:v>437.76</c:v>
                </c:pt>
                <c:pt idx="28101">
                  <c:v>443.84000000000032</c:v>
                </c:pt>
                <c:pt idx="28102">
                  <c:v>445.76</c:v>
                </c:pt>
                <c:pt idx="28103">
                  <c:v>445.76</c:v>
                </c:pt>
                <c:pt idx="28104">
                  <c:v>449.91999999999962</c:v>
                </c:pt>
                <c:pt idx="28105">
                  <c:v>459.84000000000032</c:v>
                </c:pt>
                <c:pt idx="28106">
                  <c:v>469.76</c:v>
                </c:pt>
                <c:pt idx="28107">
                  <c:v>480</c:v>
                </c:pt>
                <c:pt idx="28108">
                  <c:v>529.91999999999996</c:v>
                </c:pt>
                <c:pt idx="28109">
                  <c:v>550.72</c:v>
                </c:pt>
                <c:pt idx="28110">
                  <c:v>721.92</c:v>
                </c:pt>
                <c:pt idx="28111">
                  <c:v>896</c:v>
                </c:pt>
                <c:pt idx="28112">
                  <c:v>967.68000000000052</c:v>
                </c:pt>
                <c:pt idx="28113">
                  <c:v>1073.92</c:v>
                </c:pt>
                <c:pt idx="28114">
                  <c:v>1261.44</c:v>
                </c:pt>
                <c:pt idx="28115">
                  <c:v>1182.72</c:v>
                </c:pt>
                <c:pt idx="28116">
                  <c:v>1318.4</c:v>
                </c:pt>
                <c:pt idx="28117">
                  <c:v>1299.8399999999999</c:v>
                </c:pt>
                <c:pt idx="28118">
                  <c:v>1419.52</c:v>
                </c:pt>
                <c:pt idx="28119">
                  <c:v>1649.92</c:v>
                </c:pt>
                <c:pt idx="28120">
                  <c:v>919.68000000000052</c:v>
                </c:pt>
                <c:pt idx="28121">
                  <c:v>803.83999999999946</c:v>
                </c:pt>
                <c:pt idx="28122">
                  <c:v>730.88</c:v>
                </c:pt>
                <c:pt idx="28123">
                  <c:v>648</c:v>
                </c:pt>
                <c:pt idx="28124">
                  <c:v>710.4</c:v>
                </c:pt>
                <c:pt idx="28125">
                  <c:v>690.56</c:v>
                </c:pt>
                <c:pt idx="28126">
                  <c:v>750.72</c:v>
                </c:pt>
                <c:pt idx="28127">
                  <c:v>760.95999999999947</c:v>
                </c:pt>
                <c:pt idx="28128">
                  <c:v>812.8</c:v>
                </c:pt>
                <c:pt idx="28129">
                  <c:v>770.56</c:v>
                </c:pt>
                <c:pt idx="28130">
                  <c:v>922.88</c:v>
                </c:pt>
                <c:pt idx="28131">
                  <c:v>992.64</c:v>
                </c:pt>
                <c:pt idx="28132">
                  <c:v>1093.76</c:v>
                </c:pt>
                <c:pt idx="28133">
                  <c:v>1185.92</c:v>
                </c:pt>
                <c:pt idx="28134">
                  <c:v>1205.76</c:v>
                </c:pt>
                <c:pt idx="28135">
                  <c:v>1255.6799999999998</c:v>
                </c:pt>
                <c:pt idx="28136">
                  <c:v>1379.84</c:v>
                </c:pt>
                <c:pt idx="28137">
                  <c:v>1433.6</c:v>
                </c:pt>
                <c:pt idx="28138">
                  <c:v>1475.84</c:v>
                </c:pt>
                <c:pt idx="28139">
                  <c:v>894.72</c:v>
                </c:pt>
                <c:pt idx="28140">
                  <c:v>841.6</c:v>
                </c:pt>
                <c:pt idx="28141">
                  <c:v>841.6</c:v>
                </c:pt>
                <c:pt idx="28142">
                  <c:v>789.76</c:v>
                </c:pt>
                <c:pt idx="28143">
                  <c:v>812.8</c:v>
                </c:pt>
                <c:pt idx="28144">
                  <c:v>771.83999999999946</c:v>
                </c:pt>
                <c:pt idx="28145">
                  <c:v>853.76</c:v>
                </c:pt>
                <c:pt idx="28146">
                  <c:v>830.72</c:v>
                </c:pt>
                <c:pt idx="28147">
                  <c:v>806.4</c:v>
                </c:pt>
                <c:pt idx="28148">
                  <c:v>834.56</c:v>
                </c:pt>
                <c:pt idx="28149">
                  <c:v>854.4</c:v>
                </c:pt>
                <c:pt idx="28150">
                  <c:v>865.92</c:v>
                </c:pt>
                <c:pt idx="28151">
                  <c:v>833.92</c:v>
                </c:pt>
                <c:pt idx="28152">
                  <c:v>853.76</c:v>
                </c:pt>
                <c:pt idx="28153">
                  <c:v>812.8</c:v>
                </c:pt>
                <c:pt idx="28154">
                  <c:v>711.68000000000052</c:v>
                </c:pt>
                <c:pt idx="28155">
                  <c:v>664.95999999999947</c:v>
                </c:pt>
                <c:pt idx="28156">
                  <c:v>624</c:v>
                </c:pt>
                <c:pt idx="28157">
                  <c:v>592.95999999999947</c:v>
                </c:pt>
                <c:pt idx="28158">
                  <c:v>562.88</c:v>
                </c:pt>
                <c:pt idx="28159">
                  <c:v>572.79999999999995</c:v>
                </c:pt>
                <c:pt idx="28160">
                  <c:v>592</c:v>
                </c:pt>
                <c:pt idx="28161">
                  <c:v>571.83999999999946</c:v>
                </c:pt>
                <c:pt idx="28162">
                  <c:v>540.79999999999995</c:v>
                </c:pt>
                <c:pt idx="28163">
                  <c:v>560.95999999999947</c:v>
                </c:pt>
                <c:pt idx="28164">
                  <c:v>690.56</c:v>
                </c:pt>
                <c:pt idx="28165">
                  <c:v>811.52</c:v>
                </c:pt>
                <c:pt idx="28166">
                  <c:v>730.88</c:v>
                </c:pt>
                <c:pt idx="28167">
                  <c:v>812.8</c:v>
                </c:pt>
                <c:pt idx="28168">
                  <c:v>907.52</c:v>
                </c:pt>
                <c:pt idx="28169">
                  <c:v>946.56</c:v>
                </c:pt>
                <c:pt idx="28170">
                  <c:v>954.88</c:v>
                </c:pt>
                <c:pt idx="28171">
                  <c:v>696.95999999999947</c:v>
                </c:pt>
                <c:pt idx="28172">
                  <c:v>643.83999999999946</c:v>
                </c:pt>
                <c:pt idx="28173">
                  <c:v>673.92</c:v>
                </c:pt>
                <c:pt idx="28174">
                  <c:v>673.92</c:v>
                </c:pt>
                <c:pt idx="28175">
                  <c:v>673.92</c:v>
                </c:pt>
                <c:pt idx="28176">
                  <c:v>663.68000000000052</c:v>
                </c:pt>
                <c:pt idx="28177">
                  <c:v>643.83999999999946</c:v>
                </c:pt>
                <c:pt idx="28178">
                  <c:v>653.76</c:v>
                </c:pt>
                <c:pt idx="28179">
                  <c:v>643.83999999999946</c:v>
                </c:pt>
                <c:pt idx="28180">
                  <c:v>633.91999999999996</c:v>
                </c:pt>
                <c:pt idx="28181">
                  <c:v>624</c:v>
                </c:pt>
                <c:pt idx="28182">
                  <c:v>620.79999999999995</c:v>
                </c:pt>
                <c:pt idx="28183">
                  <c:v>610.88</c:v>
                </c:pt>
                <c:pt idx="28184">
                  <c:v>600.95999999999947</c:v>
                </c:pt>
                <c:pt idx="28185">
                  <c:v>590.72</c:v>
                </c:pt>
                <c:pt idx="28186">
                  <c:v>580.79999999999995</c:v>
                </c:pt>
                <c:pt idx="28187">
                  <c:v>580.79999999999995</c:v>
                </c:pt>
                <c:pt idx="28188">
                  <c:v>570.88</c:v>
                </c:pt>
                <c:pt idx="28189">
                  <c:v>561.91999999999996</c:v>
                </c:pt>
                <c:pt idx="28190">
                  <c:v>552</c:v>
                </c:pt>
                <c:pt idx="28191">
                  <c:v>541.76</c:v>
                </c:pt>
                <c:pt idx="28192">
                  <c:v>541.76</c:v>
                </c:pt>
                <c:pt idx="28193">
                  <c:v>534.72</c:v>
                </c:pt>
                <c:pt idx="28194">
                  <c:v>528</c:v>
                </c:pt>
                <c:pt idx="28195">
                  <c:v>528</c:v>
                </c:pt>
                <c:pt idx="28196">
                  <c:v>518.72</c:v>
                </c:pt>
                <c:pt idx="28197">
                  <c:v>508.8</c:v>
                </c:pt>
                <c:pt idx="28198">
                  <c:v>508.8</c:v>
                </c:pt>
                <c:pt idx="28199">
                  <c:v>504.96</c:v>
                </c:pt>
                <c:pt idx="28200">
                  <c:v>496.96</c:v>
                </c:pt>
                <c:pt idx="28201">
                  <c:v>496.96</c:v>
                </c:pt>
                <c:pt idx="28202">
                  <c:v>489.91999999999962</c:v>
                </c:pt>
                <c:pt idx="28203">
                  <c:v>483.84000000000032</c:v>
                </c:pt>
                <c:pt idx="28204">
                  <c:v>483.84000000000032</c:v>
                </c:pt>
                <c:pt idx="28205">
                  <c:v>476.8</c:v>
                </c:pt>
                <c:pt idx="28206">
                  <c:v>472</c:v>
                </c:pt>
                <c:pt idx="28207">
                  <c:v>472</c:v>
                </c:pt>
                <c:pt idx="28208">
                  <c:v>469.76</c:v>
                </c:pt>
                <c:pt idx="28209">
                  <c:v>461.76</c:v>
                </c:pt>
                <c:pt idx="28210">
                  <c:v>461.76</c:v>
                </c:pt>
                <c:pt idx="28211">
                  <c:v>457.91999999999962</c:v>
                </c:pt>
                <c:pt idx="28212">
                  <c:v>452.8</c:v>
                </c:pt>
                <c:pt idx="28213">
                  <c:v>452.8</c:v>
                </c:pt>
                <c:pt idx="28214">
                  <c:v>446.71999999999969</c:v>
                </c:pt>
                <c:pt idx="28215">
                  <c:v>444.8</c:v>
                </c:pt>
                <c:pt idx="28216">
                  <c:v>444.8</c:v>
                </c:pt>
                <c:pt idx="28217">
                  <c:v>443.84000000000032</c:v>
                </c:pt>
                <c:pt idx="28218">
                  <c:v>440.96</c:v>
                </c:pt>
                <c:pt idx="28219">
                  <c:v>440.96</c:v>
                </c:pt>
                <c:pt idx="28220">
                  <c:v>438.71999999999969</c:v>
                </c:pt>
                <c:pt idx="28221">
                  <c:v>436.8</c:v>
                </c:pt>
                <c:pt idx="28222">
                  <c:v>436.8</c:v>
                </c:pt>
                <c:pt idx="28223">
                  <c:v>433.91999999999962</c:v>
                </c:pt>
                <c:pt idx="28224">
                  <c:v>434.88</c:v>
                </c:pt>
                <c:pt idx="28225">
                  <c:v>434.88</c:v>
                </c:pt>
                <c:pt idx="28226">
                  <c:v>432</c:v>
                </c:pt>
                <c:pt idx="28227">
                  <c:v>430.71999999999969</c:v>
                </c:pt>
                <c:pt idx="28228">
                  <c:v>430.71999999999969</c:v>
                </c:pt>
                <c:pt idx="28229">
                  <c:v>430.71999999999969</c:v>
                </c:pt>
                <c:pt idx="28230">
                  <c:v>430.71999999999969</c:v>
                </c:pt>
                <c:pt idx="28231">
                  <c:v>430.71999999999969</c:v>
                </c:pt>
                <c:pt idx="28232">
                  <c:v>430.71999999999969</c:v>
                </c:pt>
                <c:pt idx="28233">
                  <c:v>429.76</c:v>
                </c:pt>
                <c:pt idx="28234">
                  <c:v>429.76</c:v>
                </c:pt>
                <c:pt idx="28235">
                  <c:v>430.71999999999969</c:v>
                </c:pt>
                <c:pt idx="28236">
                  <c:v>429.76</c:v>
                </c:pt>
                <c:pt idx="28237">
                  <c:v>429.76</c:v>
                </c:pt>
                <c:pt idx="28238">
                  <c:v>428.8</c:v>
                </c:pt>
                <c:pt idx="28239">
                  <c:v>428.8</c:v>
                </c:pt>
                <c:pt idx="28240">
                  <c:v>428.8</c:v>
                </c:pt>
                <c:pt idx="28241">
                  <c:v>443.84000000000032</c:v>
                </c:pt>
                <c:pt idx="28242">
                  <c:v>438.71999999999969</c:v>
                </c:pt>
                <c:pt idx="28243">
                  <c:v>438.71999999999969</c:v>
                </c:pt>
                <c:pt idx="28244">
                  <c:v>441.91999999999962</c:v>
                </c:pt>
                <c:pt idx="28245">
                  <c:v>442.88</c:v>
                </c:pt>
                <c:pt idx="28246">
                  <c:v>442.88</c:v>
                </c:pt>
                <c:pt idx="28247">
                  <c:v>448.96</c:v>
                </c:pt>
                <c:pt idx="28248">
                  <c:v>448.96</c:v>
                </c:pt>
                <c:pt idx="28249">
                  <c:v>448.96</c:v>
                </c:pt>
                <c:pt idx="28250">
                  <c:v>451.84000000000032</c:v>
                </c:pt>
                <c:pt idx="28251">
                  <c:v>448.96</c:v>
                </c:pt>
                <c:pt idx="28252">
                  <c:v>448.96</c:v>
                </c:pt>
                <c:pt idx="28253">
                  <c:v>450.88</c:v>
                </c:pt>
                <c:pt idx="28254">
                  <c:v>445.76</c:v>
                </c:pt>
                <c:pt idx="28255">
                  <c:v>475.84000000000032</c:v>
                </c:pt>
                <c:pt idx="28256">
                  <c:v>600</c:v>
                </c:pt>
                <c:pt idx="28257">
                  <c:v>680.95999999999947</c:v>
                </c:pt>
                <c:pt idx="28258">
                  <c:v>826.88</c:v>
                </c:pt>
                <c:pt idx="28259">
                  <c:v>845.43999999999949</c:v>
                </c:pt>
                <c:pt idx="28260">
                  <c:v>875.52</c:v>
                </c:pt>
                <c:pt idx="28261">
                  <c:v>876.8</c:v>
                </c:pt>
                <c:pt idx="28262">
                  <c:v>898.56</c:v>
                </c:pt>
                <c:pt idx="28263">
                  <c:v>929.92</c:v>
                </c:pt>
                <c:pt idx="28264">
                  <c:v>939.52</c:v>
                </c:pt>
                <c:pt idx="28265">
                  <c:v>917.76</c:v>
                </c:pt>
                <c:pt idx="28266">
                  <c:v>856.95999999999947</c:v>
                </c:pt>
                <c:pt idx="28267">
                  <c:v>785.92</c:v>
                </c:pt>
                <c:pt idx="28268">
                  <c:v>775.68000000000052</c:v>
                </c:pt>
                <c:pt idx="28269">
                  <c:v>766.72</c:v>
                </c:pt>
                <c:pt idx="28270">
                  <c:v>684.8</c:v>
                </c:pt>
                <c:pt idx="28271">
                  <c:v>713.6</c:v>
                </c:pt>
                <c:pt idx="28272">
                  <c:v>682.88</c:v>
                </c:pt>
                <c:pt idx="28273">
                  <c:v>642.88</c:v>
                </c:pt>
                <c:pt idx="28274">
                  <c:v>644.79999999999995</c:v>
                </c:pt>
                <c:pt idx="28275">
                  <c:v>695.68000000000052</c:v>
                </c:pt>
                <c:pt idx="28276">
                  <c:v>685.43999999999949</c:v>
                </c:pt>
                <c:pt idx="28277">
                  <c:v>725.76</c:v>
                </c:pt>
                <c:pt idx="28278">
                  <c:v>746.88</c:v>
                </c:pt>
                <c:pt idx="28279">
                  <c:v>706.56</c:v>
                </c:pt>
                <c:pt idx="28280">
                  <c:v>696.95999999999947</c:v>
                </c:pt>
                <c:pt idx="28281">
                  <c:v>707.83999999999946</c:v>
                </c:pt>
                <c:pt idx="28282">
                  <c:v>697.6</c:v>
                </c:pt>
                <c:pt idx="28283">
                  <c:v>616.95999999999947</c:v>
                </c:pt>
                <c:pt idx="28284">
                  <c:v>595.83999999999946</c:v>
                </c:pt>
                <c:pt idx="28285">
                  <c:v>555.83999999999946</c:v>
                </c:pt>
                <c:pt idx="28286">
                  <c:v>490.88</c:v>
                </c:pt>
                <c:pt idx="28287">
                  <c:v>429.76</c:v>
                </c:pt>
                <c:pt idx="28288">
                  <c:v>409.91999999999962</c:v>
                </c:pt>
                <c:pt idx="28289">
                  <c:v>389.76</c:v>
                </c:pt>
                <c:pt idx="28290">
                  <c:v>389.76</c:v>
                </c:pt>
                <c:pt idx="28291">
                  <c:v>382.71999999999969</c:v>
                </c:pt>
                <c:pt idx="28292">
                  <c:v>378.88</c:v>
                </c:pt>
                <c:pt idx="28293">
                  <c:v>378.88</c:v>
                </c:pt>
                <c:pt idx="28294">
                  <c:v>397.76</c:v>
                </c:pt>
                <c:pt idx="28295">
                  <c:v>508.8</c:v>
                </c:pt>
                <c:pt idx="28296">
                  <c:v>581.76</c:v>
                </c:pt>
                <c:pt idx="28297">
                  <c:v>561.91999999999996</c:v>
                </c:pt>
                <c:pt idx="28298">
                  <c:v>581.76</c:v>
                </c:pt>
                <c:pt idx="28299">
                  <c:v>592</c:v>
                </c:pt>
                <c:pt idx="28300">
                  <c:v>602.88</c:v>
                </c:pt>
                <c:pt idx="28301">
                  <c:v>572.79999999999995</c:v>
                </c:pt>
                <c:pt idx="28302">
                  <c:v>562.88</c:v>
                </c:pt>
                <c:pt idx="28303">
                  <c:v>544</c:v>
                </c:pt>
                <c:pt idx="28304">
                  <c:v>533.76</c:v>
                </c:pt>
                <c:pt idx="28305">
                  <c:v>584.95999999999947</c:v>
                </c:pt>
                <c:pt idx="28306">
                  <c:v>665.6</c:v>
                </c:pt>
                <c:pt idx="28307">
                  <c:v>745.6</c:v>
                </c:pt>
                <c:pt idx="28308">
                  <c:v>806.4</c:v>
                </c:pt>
                <c:pt idx="28309">
                  <c:v>887.68000000000052</c:v>
                </c:pt>
                <c:pt idx="28310">
                  <c:v>897.92</c:v>
                </c:pt>
                <c:pt idx="28311">
                  <c:v>877.43999999999949</c:v>
                </c:pt>
                <c:pt idx="28312">
                  <c:v>867.83999999999946</c:v>
                </c:pt>
                <c:pt idx="28313">
                  <c:v>848</c:v>
                </c:pt>
                <c:pt idx="28314">
                  <c:v>827.52</c:v>
                </c:pt>
                <c:pt idx="28315">
                  <c:v>807.68000000000052</c:v>
                </c:pt>
                <c:pt idx="28316">
                  <c:v>787.83999999999946</c:v>
                </c:pt>
                <c:pt idx="28317">
                  <c:v>768</c:v>
                </c:pt>
                <c:pt idx="28318">
                  <c:v>746.88</c:v>
                </c:pt>
                <c:pt idx="28319">
                  <c:v>736.64</c:v>
                </c:pt>
                <c:pt idx="28320">
                  <c:v>716.8</c:v>
                </c:pt>
                <c:pt idx="28321">
                  <c:v>706.56</c:v>
                </c:pt>
                <c:pt idx="28322">
                  <c:v>696.95999999999947</c:v>
                </c:pt>
                <c:pt idx="28323">
                  <c:v>686.72</c:v>
                </c:pt>
                <c:pt idx="28324">
                  <c:v>676.48</c:v>
                </c:pt>
                <c:pt idx="28325">
                  <c:v>676.48</c:v>
                </c:pt>
                <c:pt idx="28326">
                  <c:v>646.72</c:v>
                </c:pt>
                <c:pt idx="28327">
                  <c:v>646.72</c:v>
                </c:pt>
                <c:pt idx="28328">
                  <c:v>625.91999999999996</c:v>
                </c:pt>
                <c:pt idx="28329">
                  <c:v>625.91999999999996</c:v>
                </c:pt>
                <c:pt idx="28330">
                  <c:v>622.72</c:v>
                </c:pt>
                <c:pt idx="28331">
                  <c:v>612.79999999999995</c:v>
                </c:pt>
                <c:pt idx="28332">
                  <c:v>592.95999999999947</c:v>
                </c:pt>
                <c:pt idx="28333">
                  <c:v>592.95999999999947</c:v>
                </c:pt>
                <c:pt idx="28334">
                  <c:v>573.76</c:v>
                </c:pt>
                <c:pt idx="28335">
                  <c:v>573.76</c:v>
                </c:pt>
                <c:pt idx="28336">
                  <c:v>565.76</c:v>
                </c:pt>
                <c:pt idx="28337">
                  <c:v>565.76</c:v>
                </c:pt>
                <c:pt idx="28338">
                  <c:v>552.95999999999947</c:v>
                </c:pt>
                <c:pt idx="28339">
                  <c:v>552.95999999999947</c:v>
                </c:pt>
                <c:pt idx="28340">
                  <c:v>548.79999999999995</c:v>
                </c:pt>
                <c:pt idx="28341">
                  <c:v>540.79999999999995</c:v>
                </c:pt>
                <c:pt idx="28342">
                  <c:v>530.88</c:v>
                </c:pt>
                <c:pt idx="28343">
                  <c:v>530.88</c:v>
                </c:pt>
                <c:pt idx="28344">
                  <c:v>520.95999999999947</c:v>
                </c:pt>
                <c:pt idx="28345">
                  <c:v>520.95999999999947</c:v>
                </c:pt>
                <c:pt idx="28346">
                  <c:v>520.95999999999947</c:v>
                </c:pt>
                <c:pt idx="28347">
                  <c:v>510.71999999999969</c:v>
                </c:pt>
                <c:pt idx="28348">
                  <c:v>504.96</c:v>
                </c:pt>
                <c:pt idx="28349">
                  <c:v>504.96</c:v>
                </c:pt>
                <c:pt idx="28350">
                  <c:v>500.8</c:v>
                </c:pt>
                <c:pt idx="28351">
                  <c:v>490.88</c:v>
                </c:pt>
                <c:pt idx="28352">
                  <c:v>484.8</c:v>
                </c:pt>
                <c:pt idx="28353">
                  <c:v>484.8</c:v>
                </c:pt>
                <c:pt idx="28354">
                  <c:v>477.76</c:v>
                </c:pt>
                <c:pt idx="28355">
                  <c:v>469.76</c:v>
                </c:pt>
                <c:pt idx="28356">
                  <c:v>469.76</c:v>
                </c:pt>
                <c:pt idx="28357">
                  <c:v>465.91999999999962</c:v>
                </c:pt>
                <c:pt idx="28358">
                  <c:v>464</c:v>
                </c:pt>
                <c:pt idx="28359">
                  <c:v>464</c:v>
                </c:pt>
                <c:pt idx="28360">
                  <c:v>454.71999999999969</c:v>
                </c:pt>
                <c:pt idx="28361">
                  <c:v>451.84000000000032</c:v>
                </c:pt>
                <c:pt idx="28362">
                  <c:v>451.84000000000032</c:v>
                </c:pt>
                <c:pt idx="28363">
                  <c:v>449.91999999999962</c:v>
                </c:pt>
                <c:pt idx="28364">
                  <c:v>450.88</c:v>
                </c:pt>
                <c:pt idx="28365">
                  <c:v>450.88</c:v>
                </c:pt>
                <c:pt idx="28366">
                  <c:v>448.96</c:v>
                </c:pt>
                <c:pt idx="28367">
                  <c:v>445.76</c:v>
                </c:pt>
                <c:pt idx="28368">
                  <c:v>445.76</c:v>
                </c:pt>
                <c:pt idx="28369">
                  <c:v>444.8</c:v>
                </c:pt>
                <c:pt idx="28370">
                  <c:v>443.84000000000032</c:v>
                </c:pt>
                <c:pt idx="28371">
                  <c:v>443.84000000000032</c:v>
                </c:pt>
                <c:pt idx="28372">
                  <c:v>442.88</c:v>
                </c:pt>
                <c:pt idx="28373">
                  <c:v>443.84000000000032</c:v>
                </c:pt>
                <c:pt idx="28374">
                  <c:v>443.84000000000032</c:v>
                </c:pt>
                <c:pt idx="28375">
                  <c:v>442.88</c:v>
                </c:pt>
                <c:pt idx="28376">
                  <c:v>441.91999999999962</c:v>
                </c:pt>
                <c:pt idx="28377">
                  <c:v>441.91999999999962</c:v>
                </c:pt>
                <c:pt idx="28378">
                  <c:v>440</c:v>
                </c:pt>
                <c:pt idx="28379">
                  <c:v>437.76</c:v>
                </c:pt>
                <c:pt idx="28380">
                  <c:v>437.76</c:v>
                </c:pt>
                <c:pt idx="28381">
                  <c:v>435.84000000000032</c:v>
                </c:pt>
                <c:pt idx="28382">
                  <c:v>434.88</c:v>
                </c:pt>
                <c:pt idx="28383">
                  <c:v>434.88</c:v>
                </c:pt>
                <c:pt idx="28384">
                  <c:v>432.96</c:v>
                </c:pt>
                <c:pt idx="28385">
                  <c:v>437.76</c:v>
                </c:pt>
                <c:pt idx="28386">
                  <c:v>437.76</c:v>
                </c:pt>
                <c:pt idx="28387">
                  <c:v>478.71999999999969</c:v>
                </c:pt>
                <c:pt idx="28388">
                  <c:v>499.84000000000032</c:v>
                </c:pt>
                <c:pt idx="28389">
                  <c:v>499.84000000000032</c:v>
                </c:pt>
                <c:pt idx="28390">
                  <c:v>520</c:v>
                </c:pt>
                <c:pt idx="28391">
                  <c:v>520</c:v>
                </c:pt>
                <c:pt idx="28392">
                  <c:v>529.91999999999996</c:v>
                </c:pt>
                <c:pt idx="28393">
                  <c:v>526.72</c:v>
                </c:pt>
                <c:pt idx="28394">
                  <c:v>549.76</c:v>
                </c:pt>
                <c:pt idx="28395">
                  <c:v>609.91999999999996</c:v>
                </c:pt>
                <c:pt idx="28396">
                  <c:v>702.72</c:v>
                </c:pt>
                <c:pt idx="28397">
                  <c:v>827.52</c:v>
                </c:pt>
                <c:pt idx="28398">
                  <c:v>920.95999999999947</c:v>
                </c:pt>
                <c:pt idx="28399">
                  <c:v>961.92</c:v>
                </c:pt>
                <c:pt idx="28400">
                  <c:v>1044.48</c:v>
                </c:pt>
                <c:pt idx="28401">
                  <c:v>1116.8</c:v>
                </c:pt>
                <c:pt idx="28402">
                  <c:v>1168.6399999999999</c:v>
                </c:pt>
                <c:pt idx="28403">
                  <c:v>937.6</c:v>
                </c:pt>
                <c:pt idx="28404">
                  <c:v>914.56</c:v>
                </c:pt>
                <c:pt idx="28405">
                  <c:v>966.4</c:v>
                </c:pt>
                <c:pt idx="28406">
                  <c:v>978.56</c:v>
                </c:pt>
                <c:pt idx="28407">
                  <c:v>980.48</c:v>
                </c:pt>
                <c:pt idx="28408">
                  <c:v>1001.6</c:v>
                </c:pt>
                <c:pt idx="28409">
                  <c:v>1041.92</c:v>
                </c:pt>
                <c:pt idx="28410">
                  <c:v>1056</c:v>
                </c:pt>
                <c:pt idx="28411">
                  <c:v>1034.8799999999999</c:v>
                </c:pt>
                <c:pt idx="28412">
                  <c:v>1032.96</c:v>
                </c:pt>
                <c:pt idx="28413">
                  <c:v>1044.48</c:v>
                </c:pt>
                <c:pt idx="28414">
                  <c:v>784.64</c:v>
                </c:pt>
                <c:pt idx="28415">
                  <c:v>774.4</c:v>
                </c:pt>
                <c:pt idx="28416">
                  <c:v>724.48</c:v>
                </c:pt>
                <c:pt idx="28417">
                  <c:v>704.64</c:v>
                </c:pt>
                <c:pt idx="28418">
                  <c:v>694.4</c:v>
                </c:pt>
                <c:pt idx="28419">
                  <c:v>674.56</c:v>
                </c:pt>
                <c:pt idx="28420">
                  <c:v>644.79999999999995</c:v>
                </c:pt>
                <c:pt idx="28421">
                  <c:v>624.95999999999947</c:v>
                </c:pt>
                <c:pt idx="28422">
                  <c:v>604.79999999999995</c:v>
                </c:pt>
                <c:pt idx="28423">
                  <c:v>574.72</c:v>
                </c:pt>
                <c:pt idx="28424">
                  <c:v>564.79999999999995</c:v>
                </c:pt>
                <c:pt idx="28425">
                  <c:v>554.88</c:v>
                </c:pt>
                <c:pt idx="28426">
                  <c:v>554.88</c:v>
                </c:pt>
                <c:pt idx="28427">
                  <c:v>544.95999999999947</c:v>
                </c:pt>
                <c:pt idx="28428">
                  <c:v>550.72</c:v>
                </c:pt>
                <c:pt idx="28429">
                  <c:v>550.72</c:v>
                </c:pt>
                <c:pt idx="28430">
                  <c:v>545.91999999999996</c:v>
                </c:pt>
                <c:pt idx="28431">
                  <c:v>546.88</c:v>
                </c:pt>
                <c:pt idx="28432">
                  <c:v>536.95999999999947</c:v>
                </c:pt>
                <c:pt idx="28433">
                  <c:v>536.95999999999947</c:v>
                </c:pt>
                <c:pt idx="28434">
                  <c:v>533.76</c:v>
                </c:pt>
                <c:pt idx="28435">
                  <c:v>604.79999999999995</c:v>
                </c:pt>
                <c:pt idx="28436">
                  <c:v>592</c:v>
                </c:pt>
                <c:pt idx="28437">
                  <c:v>571.83999999999946</c:v>
                </c:pt>
                <c:pt idx="28438">
                  <c:v>552.95999999999947</c:v>
                </c:pt>
                <c:pt idx="28439">
                  <c:v>571.83999999999946</c:v>
                </c:pt>
                <c:pt idx="28440">
                  <c:v>574.72</c:v>
                </c:pt>
                <c:pt idx="28441">
                  <c:v>617.91999999999996</c:v>
                </c:pt>
                <c:pt idx="28442">
                  <c:v>593.91999999999996</c:v>
                </c:pt>
                <c:pt idx="28443">
                  <c:v>561.91999999999996</c:v>
                </c:pt>
                <c:pt idx="28444">
                  <c:v>561.91999999999996</c:v>
                </c:pt>
                <c:pt idx="28445">
                  <c:v>626.88</c:v>
                </c:pt>
                <c:pt idx="28446">
                  <c:v>626.88</c:v>
                </c:pt>
                <c:pt idx="28447">
                  <c:v>678.4</c:v>
                </c:pt>
                <c:pt idx="28448">
                  <c:v>729.6</c:v>
                </c:pt>
                <c:pt idx="28449">
                  <c:v>868.48</c:v>
                </c:pt>
                <c:pt idx="28450">
                  <c:v>948.48</c:v>
                </c:pt>
                <c:pt idx="28451">
                  <c:v>999.68000000000052</c:v>
                </c:pt>
                <c:pt idx="28452">
                  <c:v>1050.8799999999999</c:v>
                </c:pt>
                <c:pt idx="28453">
                  <c:v>1059.8399999999999</c:v>
                </c:pt>
                <c:pt idx="28454">
                  <c:v>1040</c:v>
                </c:pt>
                <c:pt idx="28455">
                  <c:v>976.64</c:v>
                </c:pt>
                <c:pt idx="28456">
                  <c:v>762.88</c:v>
                </c:pt>
                <c:pt idx="28457">
                  <c:v>597.76</c:v>
                </c:pt>
                <c:pt idx="28458">
                  <c:v>587.83999999999946</c:v>
                </c:pt>
                <c:pt idx="28459">
                  <c:v>597.76</c:v>
                </c:pt>
                <c:pt idx="28460">
                  <c:v>593.91999999999996</c:v>
                </c:pt>
                <c:pt idx="28461">
                  <c:v>593.91999999999996</c:v>
                </c:pt>
                <c:pt idx="28462">
                  <c:v>590.72</c:v>
                </c:pt>
                <c:pt idx="28463">
                  <c:v>588.79999999999995</c:v>
                </c:pt>
                <c:pt idx="28464">
                  <c:v>588.79999999999995</c:v>
                </c:pt>
                <c:pt idx="28465">
                  <c:v>580.79999999999995</c:v>
                </c:pt>
                <c:pt idx="28466">
                  <c:v>578.88</c:v>
                </c:pt>
                <c:pt idx="28467">
                  <c:v>578.88</c:v>
                </c:pt>
                <c:pt idx="28468">
                  <c:v>573.76</c:v>
                </c:pt>
                <c:pt idx="28469">
                  <c:v>563.83999999999946</c:v>
                </c:pt>
                <c:pt idx="28470">
                  <c:v>563.83999999999946</c:v>
                </c:pt>
                <c:pt idx="28471">
                  <c:v>557.76</c:v>
                </c:pt>
                <c:pt idx="28472">
                  <c:v>550.72</c:v>
                </c:pt>
                <c:pt idx="28473">
                  <c:v>540.79999999999995</c:v>
                </c:pt>
                <c:pt idx="28474">
                  <c:v>530.88</c:v>
                </c:pt>
                <c:pt idx="28475">
                  <c:v>530.88</c:v>
                </c:pt>
                <c:pt idx="28476">
                  <c:v>526.72</c:v>
                </c:pt>
                <c:pt idx="28477">
                  <c:v>516.79999999999995</c:v>
                </c:pt>
                <c:pt idx="28478">
                  <c:v>516.79999999999995</c:v>
                </c:pt>
                <c:pt idx="28479">
                  <c:v>509.76</c:v>
                </c:pt>
                <c:pt idx="28480">
                  <c:v>499.84000000000032</c:v>
                </c:pt>
                <c:pt idx="28481">
                  <c:v>499.84000000000032</c:v>
                </c:pt>
                <c:pt idx="28482">
                  <c:v>496.96</c:v>
                </c:pt>
                <c:pt idx="28483">
                  <c:v>488.96</c:v>
                </c:pt>
                <c:pt idx="28484">
                  <c:v>488.96</c:v>
                </c:pt>
                <c:pt idx="28485">
                  <c:v>483.84000000000032</c:v>
                </c:pt>
                <c:pt idx="28486">
                  <c:v>476.8</c:v>
                </c:pt>
                <c:pt idx="28487">
                  <c:v>476.8</c:v>
                </c:pt>
                <c:pt idx="28488">
                  <c:v>470.71999999999969</c:v>
                </c:pt>
                <c:pt idx="28489">
                  <c:v>465.91999999999962</c:v>
                </c:pt>
                <c:pt idx="28490">
                  <c:v>465.91999999999962</c:v>
                </c:pt>
                <c:pt idx="28491">
                  <c:v>461.76</c:v>
                </c:pt>
                <c:pt idx="28492">
                  <c:v>456.96</c:v>
                </c:pt>
                <c:pt idx="28493">
                  <c:v>456.96</c:v>
                </c:pt>
                <c:pt idx="28494">
                  <c:v>450.88</c:v>
                </c:pt>
                <c:pt idx="28495">
                  <c:v>446.71999999999969</c:v>
                </c:pt>
                <c:pt idx="28496">
                  <c:v>446.71999999999969</c:v>
                </c:pt>
                <c:pt idx="28497">
                  <c:v>442.88</c:v>
                </c:pt>
                <c:pt idx="28498">
                  <c:v>438.71999999999969</c:v>
                </c:pt>
                <c:pt idx="28499">
                  <c:v>438.71999999999969</c:v>
                </c:pt>
                <c:pt idx="28500">
                  <c:v>436.8</c:v>
                </c:pt>
                <c:pt idx="28501">
                  <c:v>434.88</c:v>
                </c:pt>
                <c:pt idx="28502">
                  <c:v>434.88</c:v>
                </c:pt>
                <c:pt idx="28503">
                  <c:v>433.91999999999962</c:v>
                </c:pt>
                <c:pt idx="28504">
                  <c:v>429.76</c:v>
                </c:pt>
                <c:pt idx="28505">
                  <c:v>429.76</c:v>
                </c:pt>
                <c:pt idx="28506">
                  <c:v>426.88</c:v>
                </c:pt>
                <c:pt idx="28507">
                  <c:v>427.84000000000032</c:v>
                </c:pt>
                <c:pt idx="28508">
                  <c:v>427.84000000000032</c:v>
                </c:pt>
                <c:pt idx="28509">
                  <c:v>425.91999999999962</c:v>
                </c:pt>
                <c:pt idx="28510">
                  <c:v>422.71999999999969</c:v>
                </c:pt>
                <c:pt idx="28511">
                  <c:v>422.71999999999969</c:v>
                </c:pt>
                <c:pt idx="28512">
                  <c:v>424</c:v>
                </c:pt>
                <c:pt idx="28513">
                  <c:v>422.71999999999969</c:v>
                </c:pt>
                <c:pt idx="28514">
                  <c:v>422.71999999999969</c:v>
                </c:pt>
                <c:pt idx="28515">
                  <c:v>424</c:v>
                </c:pt>
                <c:pt idx="28516">
                  <c:v>424</c:v>
                </c:pt>
                <c:pt idx="28517">
                  <c:v>424</c:v>
                </c:pt>
                <c:pt idx="28518">
                  <c:v>421.76</c:v>
                </c:pt>
                <c:pt idx="28519">
                  <c:v>424.96</c:v>
                </c:pt>
                <c:pt idx="28520">
                  <c:v>424.96</c:v>
                </c:pt>
                <c:pt idx="28521">
                  <c:v>424.96</c:v>
                </c:pt>
                <c:pt idx="28522">
                  <c:v>424.96</c:v>
                </c:pt>
                <c:pt idx="28523">
                  <c:v>424.96</c:v>
                </c:pt>
                <c:pt idx="28524">
                  <c:v>424</c:v>
                </c:pt>
                <c:pt idx="28525">
                  <c:v>424.96</c:v>
                </c:pt>
                <c:pt idx="28526">
                  <c:v>424.96</c:v>
                </c:pt>
                <c:pt idx="28527">
                  <c:v>422.71999999999969</c:v>
                </c:pt>
                <c:pt idx="28528">
                  <c:v>424</c:v>
                </c:pt>
                <c:pt idx="28529">
                  <c:v>424</c:v>
                </c:pt>
                <c:pt idx="28530">
                  <c:v>424.96</c:v>
                </c:pt>
                <c:pt idx="28531">
                  <c:v>426.88</c:v>
                </c:pt>
                <c:pt idx="28532">
                  <c:v>436.8</c:v>
                </c:pt>
                <c:pt idx="28533">
                  <c:v>496.96</c:v>
                </c:pt>
                <c:pt idx="28534">
                  <c:v>496.96</c:v>
                </c:pt>
                <c:pt idx="28535">
                  <c:v>499.84000000000032</c:v>
                </c:pt>
                <c:pt idx="28536">
                  <c:v>501.76</c:v>
                </c:pt>
                <c:pt idx="28537">
                  <c:v>593.91999999999996</c:v>
                </c:pt>
                <c:pt idx="28538">
                  <c:v>826.88</c:v>
                </c:pt>
                <c:pt idx="28539">
                  <c:v>960</c:v>
                </c:pt>
                <c:pt idx="28540">
                  <c:v>1092.48</c:v>
                </c:pt>
                <c:pt idx="28541">
                  <c:v>1227.52</c:v>
                </c:pt>
                <c:pt idx="28542">
                  <c:v>1300.48</c:v>
                </c:pt>
                <c:pt idx="28543">
                  <c:v>1377.28</c:v>
                </c:pt>
                <c:pt idx="28544">
                  <c:v>1410.56</c:v>
                </c:pt>
                <c:pt idx="28545">
                  <c:v>1539.84</c:v>
                </c:pt>
                <c:pt idx="28546">
                  <c:v>1451.52</c:v>
                </c:pt>
                <c:pt idx="28547">
                  <c:v>1374.72</c:v>
                </c:pt>
                <c:pt idx="28548">
                  <c:v>756.48</c:v>
                </c:pt>
                <c:pt idx="28549">
                  <c:v>670.72</c:v>
                </c:pt>
                <c:pt idx="28550">
                  <c:v>680.95999999999947</c:v>
                </c:pt>
                <c:pt idx="28551">
                  <c:v>700.8</c:v>
                </c:pt>
                <c:pt idx="28552">
                  <c:v>670.72</c:v>
                </c:pt>
                <c:pt idx="28553">
                  <c:v>670.72</c:v>
                </c:pt>
                <c:pt idx="28554">
                  <c:v>657.92</c:v>
                </c:pt>
                <c:pt idx="28555">
                  <c:v>657.92</c:v>
                </c:pt>
                <c:pt idx="28556">
                  <c:v>659.83999999999946</c:v>
                </c:pt>
                <c:pt idx="28557">
                  <c:v>669.43999999999949</c:v>
                </c:pt>
                <c:pt idx="28558">
                  <c:v>659.83999999999946</c:v>
                </c:pt>
                <c:pt idx="28559">
                  <c:v>749.43999999999949</c:v>
                </c:pt>
                <c:pt idx="28560">
                  <c:v>654.72</c:v>
                </c:pt>
                <c:pt idx="28561">
                  <c:v>624.95999999999947</c:v>
                </c:pt>
                <c:pt idx="28562">
                  <c:v>614.72</c:v>
                </c:pt>
                <c:pt idx="28563">
                  <c:v>636.79999999999995</c:v>
                </c:pt>
                <c:pt idx="28564">
                  <c:v>636.79999999999995</c:v>
                </c:pt>
                <c:pt idx="28565">
                  <c:v>648</c:v>
                </c:pt>
                <c:pt idx="28566">
                  <c:v>648.95999999999947</c:v>
                </c:pt>
                <c:pt idx="28567">
                  <c:v>668.8</c:v>
                </c:pt>
                <c:pt idx="28568">
                  <c:v>618.88</c:v>
                </c:pt>
                <c:pt idx="28569">
                  <c:v>648.95999999999947</c:v>
                </c:pt>
                <c:pt idx="28570">
                  <c:v>704</c:v>
                </c:pt>
                <c:pt idx="28571">
                  <c:v>620.79999999999995</c:v>
                </c:pt>
                <c:pt idx="28572">
                  <c:v>580.79999999999995</c:v>
                </c:pt>
                <c:pt idx="28573">
                  <c:v>590.72</c:v>
                </c:pt>
                <c:pt idx="28574">
                  <c:v>530.88</c:v>
                </c:pt>
                <c:pt idx="28575">
                  <c:v>510.71999999999969</c:v>
                </c:pt>
                <c:pt idx="28576">
                  <c:v>540.79999999999995</c:v>
                </c:pt>
                <c:pt idx="28577">
                  <c:v>540.79999999999995</c:v>
                </c:pt>
                <c:pt idx="28578">
                  <c:v>510.71999999999969</c:v>
                </c:pt>
                <c:pt idx="28579">
                  <c:v>480</c:v>
                </c:pt>
                <c:pt idx="28580">
                  <c:v>544</c:v>
                </c:pt>
                <c:pt idx="28581">
                  <c:v>755.83999999999946</c:v>
                </c:pt>
                <c:pt idx="28582">
                  <c:v>855.68000000000052</c:v>
                </c:pt>
                <c:pt idx="28583">
                  <c:v>855.68000000000052</c:v>
                </c:pt>
                <c:pt idx="28584">
                  <c:v>1014.4</c:v>
                </c:pt>
                <c:pt idx="28585">
                  <c:v>963.83999999999946</c:v>
                </c:pt>
                <c:pt idx="28586">
                  <c:v>993.92</c:v>
                </c:pt>
                <c:pt idx="28587">
                  <c:v>1179.52</c:v>
                </c:pt>
                <c:pt idx="28588">
                  <c:v>1006.72</c:v>
                </c:pt>
                <c:pt idx="28589">
                  <c:v>1098.8799999999999</c:v>
                </c:pt>
                <c:pt idx="28590">
                  <c:v>850.56</c:v>
                </c:pt>
                <c:pt idx="28591">
                  <c:v>965.76</c:v>
                </c:pt>
                <c:pt idx="28592">
                  <c:v>945.92</c:v>
                </c:pt>
                <c:pt idx="28593">
                  <c:v>955.52</c:v>
                </c:pt>
                <c:pt idx="28594">
                  <c:v>932.48</c:v>
                </c:pt>
                <c:pt idx="28595">
                  <c:v>851.83999999999946</c:v>
                </c:pt>
                <c:pt idx="28596">
                  <c:v>808.95999999999947</c:v>
                </c:pt>
                <c:pt idx="28597">
                  <c:v>849.92</c:v>
                </c:pt>
                <c:pt idx="28598">
                  <c:v>931.83999999999946</c:v>
                </c:pt>
                <c:pt idx="28599">
                  <c:v>782.72</c:v>
                </c:pt>
                <c:pt idx="28600">
                  <c:v>780.8</c:v>
                </c:pt>
                <c:pt idx="28601">
                  <c:v>801.92</c:v>
                </c:pt>
                <c:pt idx="28602">
                  <c:v>764.8</c:v>
                </c:pt>
                <c:pt idx="28603">
                  <c:v>796.8</c:v>
                </c:pt>
                <c:pt idx="28604">
                  <c:v>786.56</c:v>
                </c:pt>
                <c:pt idx="28605">
                  <c:v>765.43999999999949</c:v>
                </c:pt>
                <c:pt idx="28606">
                  <c:v>730.88</c:v>
                </c:pt>
                <c:pt idx="28607">
                  <c:v>595.83999999999946</c:v>
                </c:pt>
                <c:pt idx="28608">
                  <c:v>635.83999999999946</c:v>
                </c:pt>
                <c:pt idx="28609">
                  <c:v>665.6</c:v>
                </c:pt>
                <c:pt idx="28610">
                  <c:v>661.76</c:v>
                </c:pt>
                <c:pt idx="28611">
                  <c:v>651.83999999999946</c:v>
                </c:pt>
                <c:pt idx="28612">
                  <c:v>641.91999999999996</c:v>
                </c:pt>
                <c:pt idx="28613">
                  <c:v>633.91999999999996</c:v>
                </c:pt>
                <c:pt idx="28614">
                  <c:v>624</c:v>
                </c:pt>
                <c:pt idx="28615">
                  <c:v>624</c:v>
                </c:pt>
                <c:pt idx="28616">
                  <c:v>613.76</c:v>
                </c:pt>
                <c:pt idx="28617">
                  <c:v>593.91999999999996</c:v>
                </c:pt>
                <c:pt idx="28618">
                  <c:v>593.91999999999996</c:v>
                </c:pt>
                <c:pt idx="28619">
                  <c:v>587.83999999999946</c:v>
                </c:pt>
                <c:pt idx="28620">
                  <c:v>579.83999999999946</c:v>
                </c:pt>
                <c:pt idx="28621">
                  <c:v>579.83999999999946</c:v>
                </c:pt>
                <c:pt idx="28622">
                  <c:v>569.91999999999996</c:v>
                </c:pt>
                <c:pt idx="28623">
                  <c:v>562.88</c:v>
                </c:pt>
                <c:pt idx="28624">
                  <c:v>562.88</c:v>
                </c:pt>
                <c:pt idx="28625">
                  <c:v>554.88</c:v>
                </c:pt>
                <c:pt idx="28626">
                  <c:v>545.91999999999996</c:v>
                </c:pt>
                <c:pt idx="28627">
                  <c:v>545.91999999999996</c:v>
                </c:pt>
                <c:pt idx="28628">
                  <c:v>538.88</c:v>
                </c:pt>
                <c:pt idx="28629">
                  <c:v>533.76</c:v>
                </c:pt>
                <c:pt idx="28630">
                  <c:v>533.76</c:v>
                </c:pt>
                <c:pt idx="28631">
                  <c:v>528.95999999999947</c:v>
                </c:pt>
                <c:pt idx="28632">
                  <c:v>522.88</c:v>
                </c:pt>
                <c:pt idx="28633">
                  <c:v>522.88</c:v>
                </c:pt>
                <c:pt idx="28634">
                  <c:v>544</c:v>
                </c:pt>
                <c:pt idx="28635">
                  <c:v>537.91999999999996</c:v>
                </c:pt>
                <c:pt idx="28636">
                  <c:v>537.91999999999996</c:v>
                </c:pt>
                <c:pt idx="28637">
                  <c:v>534.72</c:v>
                </c:pt>
                <c:pt idx="28638">
                  <c:v>526.72</c:v>
                </c:pt>
                <c:pt idx="28639">
                  <c:v>526.72</c:v>
                </c:pt>
                <c:pt idx="28640">
                  <c:v>520</c:v>
                </c:pt>
                <c:pt idx="28641">
                  <c:v>515.83999999999946</c:v>
                </c:pt>
                <c:pt idx="28642">
                  <c:v>515.83999999999946</c:v>
                </c:pt>
                <c:pt idx="28643">
                  <c:v>512</c:v>
                </c:pt>
                <c:pt idx="28644">
                  <c:v>507.84000000000032</c:v>
                </c:pt>
                <c:pt idx="28645">
                  <c:v>507.84000000000032</c:v>
                </c:pt>
                <c:pt idx="28646">
                  <c:v>504</c:v>
                </c:pt>
                <c:pt idx="28647">
                  <c:v>504.96</c:v>
                </c:pt>
                <c:pt idx="28648">
                  <c:v>504.96</c:v>
                </c:pt>
                <c:pt idx="28649">
                  <c:v>499.84000000000032</c:v>
                </c:pt>
                <c:pt idx="28650">
                  <c:v>498.88</c:v>
                </c:pt>
                <c:pt idx="28651">
                  <c:v>498.88</c:v>
                </c:pt>
                <c:pt idx="28652">
                  <c:v>499.84000000000032</c:v>
                </c:pt>
                <c:pt idx="28653">
                  <c:v>497.91999999999962</c:v>
                </c:pt>
                <c:pt idx="28654">
                  <c:v>497.91999999999962</c:v>
                </c:pt>
                <c:pt idx="28655">
                  <c:v>496</c:v>
                </c:pt>
                <c:pt idx="28656">
                  <c:v>493.76</c:v>
                </c:pt>
                <c:pt idx="28657">
                  <c:v>493.76</c:v>
                </c:pt>
                <c:pt idx="28658">
                  <c:v>488.96</c:v>
                </c:pt>
                <c:pt idx="28659">
                  <c:v>488</c:v>
                </c:pt>
                <c:pt idx="28660">
                  <c:v>488</c:v>
                </c:pt>
                <c:pt idx="28661">
                  <c:v>483.84000000000032</c:v>
                </c:pt>
                <c:pt idx="28662">
                  <c:v>485.76</c:v>
                </c:pt>
                <c:pt idx="28663">
                  <c:v>485.76</c:v>
                </c:pt>
                <c:pt idx="28664">
                  <c:v>481.91999999999962</c:v>
                </c:pt>
                <c:pt idx="28665">
                  <c:v>483.84000000000032</c:v>
                </c:pt>
                <c:pt idx="28666">
                  <c:v>483.84000000000032</c:v>
                </c:pt>
                <c:pt idx="28667">
                  <c:v>478.71999999999969</c:v>
                </c:pt>
                <c:pt idx="28668">
                  <c:v>480</c:v>
                </c:pt>
                <c:pt idx="28669">
                  <c:v>480</c:v>
                </c:pt>
                <c:pt idx="28670">
                  <c:v>480</c:v>
                </c:pt>
                <c:pt idx="28671">
                  <c:v>480.96</c:v>
                </c:pt>
                <c:pt idx="28672">
                  <c:v>480.96</c:v>
                </c:pt>
                <c:pt idx="28673">
                  <c:v>486.71999999999969</c:v>
                </c:pt>
                <c:pt idx="28674">
                  <c:v>496.96</c:v>
                </c:pt>
                <c:pt idx="28675">
                  <c:v>491.84000000000032</c:v>
                </c:pt>
                <c:pt idx="28676">
                  <c:v>491.84000000000032</c:v>
                </c:pt>
                <c:pt idx="28677">
                  <c:v>496</c:v>
                </c:pt>
                <c:pt idx="28678">
                  <c:v>496</c:v>
                </c:pt>
                <c:pt idx="28679">
                  <c:v>496</c:v>
                </c:pt>
                <c:pt idx="28680">
                  <c:v>489.91999999999962</c:v>
                </c:pt>
                <c:pt idx="28681">
                  <c:v>499.84000000000032</c:v>
                </c:pt>
                <c:pt idx="28682">
                  <c:v>529.91999999999996</c:v>
                </c:pt>
                <c:pt idx="28683">
                  <c:v>550.72</c:v>
                </c:pt>
                <c:pt idx="28684">
                  <c:v>610.88</c:v>
                </c:pt>
                <c:pt idx="28685">
                  <c:v>650.88</c:v>
                </c:pt>
                <c:pt idx="28686">
                  <c:v>680.95999999999947</c:v>
                </c:pt>
                <c:pt idx="28687">
                  <c:v>720.64</c:v>
                </c:pt>
                <c:pt idx="28688">
                  <c:v>730.88</c:v>
                </c:pt>
                <c:pt idx="28689">
                  <c:v>740.48</c:v>
                </c:pt>
                <c:pt idx="28690">
                  <c:v>750.72</c:v>
                </c:pt>
                <c:pt idx="28691">
                  <c:v>728.95999999999947</c:v>
                </c:pt>
                <c:pt idx="28692">
                  <c:v>632.95999999999947</c:v>
                </c:pt>
                <c:pt idx="28693">
                  <c:v>716.8</c:v>
                </c:pt>
                <c:pt idx="28694">
                  <c:v>746.88</c:v>
                </c:pt>
                <c:pt idx="28695">
                  <c:v>746.88</c:v>
                </c:pt>
                <c:pt idx="28696">
                  <c:v>756.48</c:v>
                </c:pt>
                <c:pt idx="28697">
                  <c:v>766.72</c:v>
                </c:pt>
                <c:pt idx="28698">
                  <c:v>773.76</c:v>
                </c:pt>
                <c:pt idx="28699">
                  <c:v>784</c:v>
                </c:pt>
                <c:pt idx="28700">
                  <c:v>784</c:v>
                </c:pt>
                <c:pt idx="28701">
                  <c:v>778.88</c:v>
                </c:pt>
                <c:pt idx="28702">
                  <c:v>716.8</c:v>
                </c:pt>
                <c:pt idx="28703">
                  <c:v>675.83999999999946</c:v>
                </c:pt>
                <c:pt idx="28704">
                  <c:v>788.48</c:v>
                </c:pt>
                <c:pt idx="28705">
                  <c:v>829.43999999999949</c:v>
                </c:pt>
                <c:pt idx="28706">
                  <c:v>880</c:v>
                </c:pt>
                <c:pt idx="28707">
                  <c:v>950.4</c:v>
                </c:pt>
                <c:pt idx="28708">
                  <c:v>992</c:v>
                </c:pt>
                <c:pt idx="28709">
                  <c:v>1011.8399999999992</c:v>
                </c:pt>
                <c:pt idx="28710">
                  <c:v>992.64</c:v>
                </c:pt>
                <c:pt idx="28711">
                  <c:v>1047.6799999999998</c:v>
                </c:pt>
                <c:pt idx="28712">
                  <c:v>1111.6799999999998</c:v>
                </c:pt>
                <c:pt idx="28713">
                  <c:v>793.6</c:v>
                </c:pt>
                <c:pt idx="28714">
                  <c:v>673.92</c:v>
                </c:pt>
                <c:pt idx="28715">
                  <c:v>793.6</c:v>
                </c:pt>
                <c:pt idx="28716">
                  <c:v>874.88</c:v>
                </c:pt>
                <c:pt idx="28717">
                  <c:v>946.56</c:v>
                </c:pt>
                <c:pt idx="28718">
                  <c:v>1008</c:v>
                </c:pt>
                <c:pt idx="28719">
                  <c:v>1005.4399999999994</c:v>
                </c:pt>
                <c:pt idx="28720">
                  <c:v>1143.6799999999998</c:v>
                </c:pt>
                <c:pt idx="28721">
                  <c:v>1176.96</c:v>
                </c:pt>
                <c:pt idx="28722">
                  <c:v>1356.8</c:v>
                </c:pt>
                <c:pt idx="28723">
                  <c:v>1092.48</c:v>
                </c:pt>
                <c:pt idx="28724">
                  <c:v>1101.44</c:v>
                </c:pt>
                <c:pt idx="28725">
                  <c:v>1050.8799999999999</c:v>
                </c:pt>
                <c:pt idx="28726">
                  <c:v>1102.72</c:v>
                </c:pt>
                <c:pt idx="28727">
                  <c:v>979.83999999999946</c:v>
                </c:pt>
                <c:pt idx="28728">
                  <c:v>868.48</c:v>
                </c:pt>
                <c:pt idx="28729">
                  <c:v>900.48</c:v>
                </c:pt>
                <c:pt idx="28730">
                  <c:v>872.95999999999947</c:v>
                </c:pt>
                <c:pt idx="28731">
                  <c:v>914.56</c:v>
                </c:pt>
                <c:pt idx="28732">
                  <c:v>945.92</c:v>
                </c:pt>
                <c:pt idx="28733">
                  <c:v>986.88</c:v>
                </c:pt>
                <c:pt idx="28734">
                  <c:v>1028.48</c:v>
                </c:pt>
                <c:pt idx="28735">
                  <c:v>1030.4000000000001</c:v>
                </c:pt>
                <c:pt idx="28736">
                  <c:v>1111.6799999999998</c:v>
                </c:pt>
                <c:pt idx="28737">
                  <c:v>1144.96</c:v>
                </c:pt>
                <c:pt idx="28738">
                  <c:v>1104</c:v>
                </c:pt>
                <c:pt idx="28739">
                  <c:v>998.4</c:v>
                </c:pt>
                <c:pt idx="28740">
                  <c:v>712.95999999999947</c:v>
                </c:pt>
                <c:pt idx="28741">
                  <c:v>733.43999999999949</c:v>
                </c:pt>
                <c:pt idx="28742">
                  <c:v>807.68000000000052</c:v>
                </c:pt>
                <c:pt idx="28743">
                  <c:v>807.68000000000052</c:v>
                </c:pt>
                <c:pt idx="28744">
                  <c:v>838.4</c:v>
                </c:pt>
                <c:pt idx="28745">
                  <c:v>787.83999999999946</c:v>
                </c:pt>
                <c:pt idx="28746">
                  <c:v>757.76</c:v>
                </c:pt>
                <c:pt idx="28747">
                  <c:v>798.72</c:v>
                </c:pt>
                <c:pt idx="28748">
                  <c:v>755.83999999999946</c:v>
                </c:pt>
                <c:pt idx="28749">
                  <c:v>656.64</c:v>
                </c:pt>
                <c:pt idx="28750">
                  <c:v>651.83999999999946</c:v>
                </c:pt>
                <c:pt idx="28751">
                  <c:v>651.83999999999946</c:v>
                </c:pt>
                <c:pt idx="28752">
                  <c:v>662.4</c:v>
                </c:pt>
                <c:pt idx="28753">
                  <c:v>659.83999999999946</c:v>
                </c:pt>
                <c:pt idx="28754">
                  <c:v>659.83999999999946</c:v>
                </c:pt>
                <c:pt idx="28755">
                  <c:v>634.88</c:v>
                </c:pt>
                <c:pt idx="28756">
                  <c:v>552.95999999999947</c:v>
                </c:pt>
                <c:pt idx="28757">
                  <c:v>572.79999999999995</c:v>
                </c:pt>
                <c:pt idx="28758">
                  <c:v>582.72</c:v>
                </c:pt>
                <c:pt idx="28759">
                  <c:v>578.88</c:v>
                </c:pt>
                <c:pt idx="28760">
                  <c:v>578.88</c:v>
                </c:pt>
                <c:pt idx="28761">
                  <c:v>573.76</c:v>
                </c:pt>
                <c:pt idx="28762">
                  <c:v>563.83999999999946</c:v>
                </c:pt>
                <c:pt idx="28763">
                  <c:v>563.83999999999946</c:v>
                </c:pt>
                <c:pt idx="28764">
                  <c:v>554.88</c:v>
                </c:pt>
                <c:pt idx="28765">
                  <c:v>548.79999999999995</c:v>
                </c:pt>
                <c:pt idx="28766">
                  <c:v>548.79999999999995</c:v>
                </c:pt>
                <c:pt idx="28767">
                  <c:v>540.79999999999995</c:v>
                </c:pt>
                <c:pt idx="28768">
                  <c:v>536</c:v>
                </c:pt>
                <c:pt idx="28769">
                  <c:v>536</c:v>
                </c:pt>
                <c:pt idx="28770">
                  <c:v>530.88</c:v>
                </c:pt>
                <c:pt idx="28771">
                  <c:v>526.72</c:v>
                </c:pt>
                <c:pt idx="28772">
                  <c:v>526.72</c:v>
                </c:pt>
                <c:pt idx="28773">
                  <c:v>520</c:v>
                </c:pt>
                <c:pt idx="28774">
                  <c:v>514.88</c:v>
                </c:pt>
                <c:pt idx="28775">
                  <c:v>514.88</c:v>
                </c:pt>
                <c:pt idx="28776">
                  <c:v>512</c:v>
                </c:pt>
                <c:pt idx="28777">
                  <c:v>507.84000000000032</c:v>
                </c:pt>
                <c:pt idx="28778">
                  <c:v>507.84000000000032</c:v>
                </c:pt>
                <c:pt idx="28779">
                  <c:v>499.84000000000032</c:v>
                </c:pt>
                <c:pt idx="28780">
                  <c:v>497.91999999999962</c:v>
                </c:pt>
                <c:pt idx="28781">
                  <c:v>497.91999999999962</c:v>
                </c:pt>
                <c:pt idx="28782">
                  <c:v>493.76</c:v>
                </c:pt>
                <c:pt idx="28783">
                  <c:v>490.88</c:v>
                </c:pt>
                <c:pt idx="28784">
                  <c:v>490.88</c:v>
                </c:pt>
                <c:pt idx="28785">
                  <c:v>486.71999999999969</c:v>
                </c:pt>
                <c:pt idx="28786">
                  <c:v>483.84000000000032</c:v>
                </c:pt>
                <c:pt idx="28787">
                  <c:v>483.84000000000032</c:v>
                </c:pt>
                <c:pt idx="28788">
                  <c:v>480.96</c:v>
                </c:pt>
                <c:pt idx="28789">
                  <c:v>478.71999999999969</c:v>
                </c:pt>
                <c:pt idx="28790">
                  <c:v>478.71999999999969</c:v>
                </c:pt>
                <c:pt idx="28791">
                  <c:v>473.91999999999962</c:v>
                </c:pt>
                <c:pt idx="28792">
                  <c:v>472.96</c:v>
                </c:pt>
                <c:pt idx="28793">
                  <c:v>472.96</c:v>
                </c:pt>
                <c:pt idx="28794">
                  <c:v>472</c:v>
                </c:pt>
                <c:pt idx="28795">
                  <c:v>472</c:v>
                </c:pt>
                <c:pt idx="28796">
                  <c:v>472</c:v>
                </c:pt>
                <c:pt idx="28797">
                  <c:v>468.8</c:v>
                </c:pt>
                <c:pt idx="28798">
                  <c:v>466.88</c:v>
                </c:pt>
                <c:pt idx="28799">
                  <c:v>466.88</c:v>
                </c:pt>
                <c:pt idx="28800">
                  <c:v>464.96</c:v>
                </c:pt>
                <c:pt idx="28801">
                  <c:v>464.96</c:v>
                </c:pt>
                <c:pt idx="28802">
                  <c:v>464.96</c:v>
                </c:pt>
                <c:pt idx="28803">
                  <c:v>462.71999999999969</c:v>
                </c:pt>
                <c:pt idx="28804">
                  <c:v>460.8</c:v>
                </c:pt>
                <c:pt idx="28805">
                  <c:v>460.8</c:v>
                </c:pt>
                <c:pt idx="28806">
                  <c:v>460.8</c:v>
                </c:pt>
                <c:pt idx="28807">
                  <c:v>459.84000000000032</c:v>
                </c:pt>
                <c:pt idx="28808">
                  <c:v>459.84000000000032</c:v>
                </c:pt>
                <c:pt idx="28809">
                  <c:v>458.88</c:v>
                </c:pt>
                <c:pt idx="28810">
                  <c:v>458.88</c:v>
                </c:pt>
                <c:pt idx="28811">
                  <c:v>458.88</c:v>
                </c:pt>
                <c:pt idx="28812">
                  <c:v>458.88</c:v>
                </c:pt>
                <c:pt idx="28813">
                  <c:v>457.91999999999962</c:v>
                </c:pt>
                <c:pt idx="28814">
                  <c:v>457.91999999999962</c:v>
                </c:pt>
                <c:pt idx="28815">
                  <c:v>457.91999999999962</c:v>
                </c:pt>
                <c:pt idx="28816">
                  <c:v>457.91999999999962</c:v>
                </c:pt>
                <c:pt idx="28817">
                  <c:v>457.91999999999962</c:v>
                </c:pt>
                <c:pt idx="28818">
                  <c:v>457.91999999999962</c:v>
                </c:pt>
                <c:pt idx="28819">
                  <c:v>459.84000000000032</c:v>
                </c:pt>
                <c:pt idx="28820">
                  <c:v>459.84000000000032</c:v>
                </c:pt>
                <c:pt idx="28821">
                  <c:v>459.84000000000032</c:v>
                </c:pt>
                <c:pt idx="28822">
                  <c:v>462.71999999999969</c:v>
                </c:pt>
                <c:pt idx="28823">
                  <c:v>462.71999999999969</c:v>
                </c:pt>
                <c:pt idx="28824">
                  <c:v>468.8</c:v>
                </c:pt>
                <c:pt idx="28825">
                  <c:v>474.88</c:v>
                </c:pt>
                <c:pt idx="28826">
                  <c:v>484.8</c:v>
                </c:pt>
                <c:pt idx="28827">
                  <c:v>693.76</c:v>
                </c:pt>
                <c:pt idx="28828">
                  <c:v>689.92</c:v>
                </c:pt>
                <c:pt idx="28829">
                  <c:v>899.83999999999946</c:v>
                </c:pt>
                <c:pt idx="28830">
                  <c:v>990.72</c:v>
                </c:pt>
                <c:pt idx="28831">
                  <c:v>1050.8799999999999</c:v>
                </c:pt>
                <c:pt idx="28832">
                  <c:v>1155.8399999999999</c:v>
                </c:pt>
                <c:pt idx="28833">
                  <c:v>1206.4000000000001</c:v>
                </c:pt>
                <c:pt idx="28834">
                  <c:v>1298.56</c:v>
                </c:pt>
                <c:pt idx="28835">
                  <c:v>1308.8</c:v>
                </c:pt>
                <c:pt idx="28836">
                  <c:v>1329.92</c:v>
                </c:pt>
                <c:pt idx="28837">
                  <c:v>867.83999999999946</c:v>
                </c:pt>
                <c:pt idx="28838">
                  <c:v>714.88</c:v>
                </c:pt>
                <c:pt idx="28839">
                  <c:v>764.8</c:v>
                </c:pt>
                <c:pt idx="28840">
                  <c:v>880</c:v>
                </c:pt>
                <c:pt idx="28841">
                  <c:v>950.4</c:v>
                </c:pt>
                <c:pt idx="28842">
                  <c:v>992</c:v>
                </c:pt>
                <c:pt idx="28843">
                  <c:v>1042.56</c:v>
                </c:pt>
                <c:pt idx="28844">
                  <c:v>1032.96</c:v>
                </c:pt>
                <c:pt idx="28845">
                  <c:v>926.72</c:v>
                </c:pt>
                <c:pt idx="28846">
                  <c:v>589.76</c:v>
                </c:pt>
                <c:pt idx="28847">
                  <c:v>553.91999999999996</c:v>
                </c:pt>
                <c:pt idx="28848">
                  <c:v>553.91999999999996</c:v>
                </c:pt>
                <c:pt idx="28849">
                  <c:v>533.76</c:v>
                </c:pt>
                <c:pt idx="28850">
                  <c:v>522.88</c:v>
                </c:pt>
                <c:pt idx="28851">
                  <c:v>522.88</c:v>
                </c:pt>
                <c:pt idx="28852">
                  <c:v>562.88</c:v>
                </c:pt>
                <c:pt idx="28853">
                  <c:v>561.91999999999996</c:v>
                </c:pt>
                <c:pt idx="28854">
                  <c:v>656.64</c:v>
                </c:pt>
                <c:pt idx="28855">
                  <c:v>706.56</c:v>
                </c:pt>
                <c:pt idx="28856">
                  <c:v>891.52</c:v>
                </c:pt>
                <c:pt idx="28857">
                  <c:v>983.68000000000052</c:v>
                </c:pt>
                <c:pt idx="28858">
                  <c:v>1037.44</c:v>
                </c:pt>
                <c:pt idx="28859">
                  <c:v>1136.6399999999999</c:v>
                </c:pt>
                <c:pt idx="28860">
                  <c:v>1168.6399999999999</c:v>
                </c:pt>
                <c:pt idx="28861">
                  <c:v>1114.8799999999999</c:v>
                </c:pt>
                <c:pt idx="28862">
                  <c:v>1197.44</c:v>
                </c:pt>
                <c:pt idx="28863">
                  <c:v>1140.48</c:v>
                </c:pt>
                <c:pt idx="28864">
                  <c:v>801.92</c:v>
                </c:pt>
                <c:pt idx="28865">
                  <c:v>724.48</c:v>
                </c:pt>
                <c:pt idx="28866">
                  <c:v>734.72</c:v>
                </c:pt>
                <c:pt idx="28867">
                  <c:v>794.88</c:v>
                </c:pt>
                <c:pt idx="28868">
                  <c:v>915.83999999999946</c:v>
                </c:pt>
                <c:pt idx="28869">
                  <c:v>987.52</c:v>
                </c:pt>
                <c:pt idx="28870">
                  <c:v>1017.6</c:v>
                </c:pt>
                <c:pt idx="28871">
                  <c:v>1037.44</c:v>
                </c:pt>
                <c:pt idx="28872">
                  <c:v>811.52</c:v>
                </c:pt>
                <c:pt idx="28873">
                  <c:v>592</c:v>
                </c:pt>
                <c:pt idx="28874">
                  <c:v>635.83999999999946</c:v>
                </c:pt>
                <c:pt idx="28875">
                  <c:v>656</c:v>
                </c:pt>
                <c:pt idx="28876">
                  <c:v>656.64</c:v>
                </c:pt>
                <c:pt idx="28877">
                  <c:v>656.64</c:v>
                </c:pt>
                <c:pt idx="28878">
                  <c:v>642.88</c:v>
                </c:pt>
                <c:pt idx="28879">
                  <c:v>622.72</c:v>
                </c:pt>
                <c:pt idx="28880">
                  <c:v>592.95999999999947</c:v>
                </c:pt>
                <c:pt idx="28881">
                  <c:v>562.88</c:v>
                </c:pt>
                <c:pt idx="28882">
                  <c:v>552.95999999999947</c:v>
                </c:pt>
                <c:pt idx="28883">
                  <c:v>532.79999999999995</c:v>
                </c:pt>
                <c:pt idx="28884">
                  <c:v>532.79999999999995</c:v>
                </c:pt>
                <c:pt idx="28885">
                  <c:v>522.88</c:v>
                </c:pt>
                <c:pt idx="28886">
                  <c:v>512.95999999999947</c:v>
                </c:pt>
                <c:pt idx="28887">
                  <c:v>513.91999999999996</c:v>
                </c:pt>
                <c:pt idx="28888">
                  <c:v>513.91999999999996</c:v>
                </c:pt>
                <c:pt idx="28889">
                  <c:v>513.91999999999996</c:v>
                </c:pt>
                <c:pt idx="28890">
                  <c:v>509.76</c:v>
                </c:pt>
                <c:pt idx="28891">
                  <c:v>509.76</c:v>
                </c:pt>
                <c:pt idx="28892">
                  <c:v>505.91999999999962</c:v>
                </c:pt>
                <c:pt idx="28893">
                  <c:v>502.71999999999969</c:v>
                </c:pt>
                <c:pt idx="28894">
                  <c:v>502.71999999999969</c:v>
                </c:pt>
                <c:pt idx="28895">
                  <c:v>498.88</c:v>
                </c:pt>
                <c:pt idx="28896">
                  <c:v>497.91999999999962</c:v>
                </c:pt>
                <c:pt idx="28897">
                  <c:v>497.91999999999962</c:v>
                </c:pt>
                <c:pt idx="28898">
                  <c:v>492.8</c:v>
                </c:pt>
                <c:pt idx="28899">
                  <c:v>483.84000000000032</c:v>
                </c:pt>
                <c:pt idx="28900">
                  <c:v>483.84000000000032</c:v>
                </c:pt>
                <c:pt idx="28901">
                  <c:v>478.71999999999969</c:v>
                </c:pt>
                <c:pt idx="28902">
                  <c:v>477.76</c:v>
                </c:pt>
                <c:pt idx="28903">
                  <c:v>477.76</c:v>
                </c:pt>
                <c:pt idx="28904">
                  <c:v>475.84000000000032</c:v>
                </c:pt>
                <c:pt idx="28905">
                  <c:v>469.76</c:v>
                </c:pt>
                <c:pt idx="28906">
                  <c:v>469.76</c:v>
                </c:pt>
                <c:pt idx="28907">
                  <c:v>464</c:v>
                </c:pt>
                <c:pt idx="28908">
                  <c:v>459.84000000000032</c:v>
                </c:pt>
                <c:pt idx="28909">
                  <c:v>459.84000000000032</c:v>
                </c:pt>
                <c:pt idx="28910">
                  <c:v>462.71999999999969</c:v>
                </c:pt>
                <c:pt idx="28911">
                  <c:v>457.91999999999962</c:v>
                </c:pt>
                <c:pt idx="28912">
                  <c:v>457.91999999999962</c:v>
                </c:pt>
                <c:pt idx="28913">
                  <c:v>453.76</c:v>
                </c:pt>
                <c:pt idx="28914">
                  <c:v>453.76</c:v>
                </c:pt>
                <c:pt idx="28915">
                  <c:v>453.76</c:v>
                </c:pt>
                <c:pt idx="28916">
                  <c:v>448</c:v>
                </c:pt>
                <c:pt idx="28917">
                  <c:v>448</c:v>
                </c:pt>
                <c:pt idx="28918">
                  <c:v>448</c:v>
                </c:pt>
                <c:pt idx="28919">
                  <c:v>445.76</c:v>
                </c:pt>
                <c:pt idx="28920">
                  <c:v>443.84000000000032</c:v>
                </c:pt>
                <c:pt idx="28921">
                  <c:v>443.84000000000032</c:v>
                </c:pt>
                <c:pt idx="28922">
                  <c:v>444.8</c:v>
                </c:pt>
                <c:pt idx="28923">
                  <c:v>444.8</c:v>
                </c:pt>
                <c:pt idx="28924">
                  <c:v>441.91999999999962</c:v>
                </c:pt>
                <c:pt idx="28925">
                  <c:v>440</c:v>
                </c:pt>
                <c:pt idx="28926">
                  <c:v>440</c:v>
                </c:pt>
                <c:pt idx="28927">
                  <c:v>438.71999999999969</c:v>
                </c:pt>
                <c:pt idx="28928">
                  <c:v>437.76</c:v>
                </c:pt>
                <c:pt idx="28929">
                  <c:v>437.76</c:v>
                </c:pt>
                <c:pt idx="28930">
                  <c:v>437.76</c:v>
                </c:pt>
                <c:pt idx="28931">
                  <c:v>435.84000000000032</c:v>
                </c:pt>
                <c:pt idx="28932">
                  <c:v>435.84000000000032</c:v>
                </c:pt>
                <c:pt idx="28933">
                  <c:v>435.84000000000032</c:v>
                </c:pt>
                <c:pt idx="28934">
                  <c:v>434.88</c:v>
                </c:pt>
                <c:pt idx="28935">
                  <c:v>434.88</c:v>
                </c:pt>
                <c:pt idx="28936">
                  <c:v>434.88</c:v>
                </c:pt>
                <c:pt idx="28937">
                  <c:v>433.91999999999962</c:v>
                </c:pt>
                <c:pt idx="28938">
                  <c:v>433.91999999999962</c:v>
                </c:pt>
                <c:pt idx="28939">
                  <c:v>432.96</c:v>
                </c:pt>
                <c:pt idx="28940">
                  <c:v>432</c:v>
                </c:pt>
                <c:pt idx="28941">
                  <c:v>432</c:v>
                </c:pt>
                <c:pt idx="28942">
                  <c:v>432.96</c:v>
                </c:pt>
                <c:pt idx="28943">
                  <c:v>429.76</c:v>
                </c:pt>
                <c:pt idx="28944">
                  <c:v>429.76</c:v>
                </c:pt>
                <c:pt idx="28945">
                  <c:v>430.71999999999969</c:v>
                </c:pt>
                <c:pt idx="28946">
                  <c:v>430.71999999999969</c:v>
                </c:pt>
                <c:pt idx="28947">
                  <c:v>430.71999999999969</c:v>
                </c:pt>
                <c:pt idx="28948">
                  <c:v>429.76</c:v>
                </c:pt>
                <c:pt idx="28949">
                  <c:v>429.76</c:v>
                </c:pt>
                <c:pt idx="28950">
                  <c:v>429.76</c:v>
                </c:pt>
                <c:pt idx="28951">
                  <c:v>429.76</c:v>
                </c:pt>
                <c:pt idx="28952">
                  <c:v>429.76</c:v>
                </c:pt>
                <c:pt idx="28953">
                  <c:v>429.76</c:v>
                </c:pt>
                <c:pt idx="28954">
                  <c:v>430.71999999999969</c:v>
                </c:pt>
                <c:pt idx="28955">
                  <c:v>433.91999999999962</c:v>
                </c:pt>
                <c:pt idx="28956">
                  <c:v>433.91999999999962</c:v>
                </c:pt>
                <c:pt idx="28957">
                  <c:v>430.71999999999969</c:v>
                </c:pt>
                <c:pt idx="28958">
                  <c:v>432</c:v>
                </c:pt>
                <c:pt idx="28959">
                  <c:v>432</c:v>
                </c:pt>
                <c:pt idx="28960">
                  <c:v>432.96</c:v>
                </c:pt>
                <c:pt idx="28961">
                  <c:v>430.71999999999969</c:v>
                </c:pt>
                <c:pt idx="28962">
                  <c:v>430.71999999999969</c:v>
                </c:pt>
                <c:pt idx="28963">
                  <c:v>432</c:v>
                </c:pt>
                <c:pt idx="28964">
                  <c:v>432</c:v>
                </c:pt>
                <c:pt idx="28965">
                  <c:v>432</c:v>
                </c:pt>
                <c:pt idx="28966">
                  <c:v>434.88</c:v>
                </c:pt>
                <c:pt idx="28967">
                  <c:v>432.96</c:v>
                </c:pt>
                <c:pt idx="28968">
                  <c:v>432.96</c:v>
                </c:pt>
                <c:pt idx="28969">
                  <c:v>432.96</c:v>
                </c:pt>
                <c:pt idx="28970">
                  <c:v>433.91999999999962</c:v>
                </c:pt>
                <c:pt idx="28971">
                  <c:v>433.91999999999962</c:v>
                </c:pt>
                <c:pt idx="28972">
                  <c:v>433.91999999999962</c:v>
                </c:pt>
                <c:pt idx="28973">
                  <c:v>433.91999999999962</c:v>
                </c:pt>
                <c:pt idx="28974">
                  <c:v>433.91999999999962</c:v>
                </c:pt>
                <c:pt idx="28975">
                  <c:v>432.96</c:v>
                </c:pt>
                <c:pt idx="28976">
                  <c:v>432.96</c:v>
                </c:pt>
                <c:pt idx="28977">
                  <c:v>432.96</c:v>
                </c:pt>
                <c:pt idx="28978">
                  <c:v>432.96</c:v>
                </c:pt>
                <c:pt idx="28979">
                  <c:v>433.91999999999962</c:v>
                </c:pt>
                <c:pt idx="28980">
                  <c:v>433.91999999999962</c:v>
                </c:pt>
                <c:pt idx="28981">
                  <c:v>432.96</c:v>
                </c:pt>
                <c:pt idx="28982">
                  <c:v>432</c:v>
                </c:pt>
                <c:pt idx="28983">
                  <c:v>432</c:v>
                </c:pt>
                <c:pt idx="28984">
                  <c:v>434.88</c:v>
                </c:pt>
                <c:pt idx="28985">
                  <c:v>432.96</c:v>
                </c:pt>
                <c:pt idx="28986">
                  <c:v>432.96</c:v>
                </c:pt>
                <c:pt idx="28987">
                  <c:v>433.91999999999962</c:v>
                </c:pt>
                <c:pt idx="28988">
                  <c:v>432.96</c:v>
                </c:pt>
                <c:pt idx="28989">
                  <c:v>432.96</c:v>
                </c:pt>
                <c:pt idx="28990">
                  <c:v>432</c:v>
                </c:pt>
                <c:pt idx="28991">
                  <c:v>432</c:v>
                </c:pt>
                <c:pt idx="28992">
                  <c:v>432</c:v>
                </c:pt>
                <c:pt idx="28993">
                  <c:v>429.76</c:v>
                </c:pt>
                <c:pt idx="28994">
                  <c:v>429.76</c:v>
                </c:pt>
                <c:pt idx="28995">
                  <c:v>429.76</c:v>
                </c:pt>
                <c:pt idx="28996">
                  <c:v>430.71999999999969</c:v>
                </c:pt>
                <c:pt idx="28997">
                  <c:v>430.71999999999969</c:v>
                </c:pt>
                <c:pt idx="28998">
                  <c:v>430.71999999999969</c:v>
                </c:pt>
                <c:pt idx="28999">
                  <c:v>430.71999999999969</c:v>
                </c:pt>
                <c:pt idx="29000">
                  <c:v>430.71999999999969</c:v>
                </c:pt>
                <c:pt idx="29001">
                  <c:v>430.71999999999969</c:v>
                </c:pt>
                <c:pt idx="29002">
                  <c:v>422.71999999999969</c:v>
                </c:pt>
                <c:pt idx="29003">
                  <c:v>424</c:v>
                </c:pt>
                <c:pt idx="29004">
                  <c:v>424</c:v>
                </c:pt>
                <c:pt idx="29005">
                  <c:v>422.71999999999969</c:v>
                </c:pt>
                <c:pt idx="29006">
                  <c:v>424</c:v>
                </c:pt>
                <c:pt idx="29007">
                  <c:v>424</c:v>
                </c:pt>
                <c:pt idx="29008">
                  <c:v>425.91999999999962</c:v>
                </c:pt>
                <c:pt idx="29009">
                  <c:v>425.91999999999962</c:v>
                </c:pt>
                <c:pt idx="29010">
                  <c:v>425.91999999999962</c:v>
                </c:pt>
                <c:pt idx="29011">
                  <c:v>425.91999999999962</c:v>
                </c:pt>
                <c:pt idx="29012">
                  <c:v>425.91999999999962</c:v>
                </c:pt>
                <c:pt idx="29013">
                  <c:v>425.91999999999962</c:v>
                </c:pt>
                <c:pt idx="29014">
                  <c:v>425.91999999999962</c:v>
                </c:pt>
                <c:pt idx="29015">
                  <c:v>426.88</c:v>
                </c:pt>
                <c:pt idx="29016">
                  <c:v>426.88</c:v>
                </c:pt>
                <c:pt idx="29017">
                  <c:v>427.84000000000032</c:v>
                </c:pt>
                <c:pt idx="29018">
                  <c:v>424.96</c:v>
                </c:pt>
                <c:pt idx="29019">
                  <c:v>424.96</c:v>
                </c:pt>
                <c:pt idx="29020">
                  <c:v>426.88</c:v>
                </c:pt>
                <c:pt idx="29021">
                  <c:v>424.96</c:v>
                </c:pt>
                <c:pt idx="29022">
                  <c:v>424.96</c:v>
                </c:pt>
                <c:pt idx="29023">
                  <c:v>424</c:v>
                </c:pt>
                <c:pt idx="29024">
                  <c:v>424.96</c:v>
                </c:pt>
                <c:pt idx="29025">
                  <c:v>424.96</c:v>
                </c:pt>
                <c:pt idx="29026">
                  <c:v>425.91999999999962</c:v>
                </c:pt>
                <c:pt idx="29027">
                  <c:v>424.96</c:v>
                </c:pt>
                <c:pt idx="29028">
                  <c:v>424.96</c:v>
                </c:pt>
                <c:pt idx="29029">
                  <c:v>424</c:v>
                </c:pt>
                <c:pt idx="29030">
                  <c:v>424.96</c:v>
                </c:pt>
                <c:pt idx="29031">
                  <c:v>424.96</c:v>
                </c:pt>
                <c:pt idx="29032">
                  <c:v>424.96</c:v>
                </c:pt>
                <c:pt idx="29033">
                  <c:v>424.96</c:v>
                </c:pt>
                <c:pt idx="29034">
                  <c:v>424.96</c:v>
                </c:pt>
                <c:pt idx="29035">
                  <c:v>426.88</c:v>
                </c:pt>
                <c:pt idx="29036">
                  <c:v>425.91999999999962</c:v>
                </c:pt>
                <c:pt idx="29037">
                  <c:v>425.91999999999962</c:v>
                </c:pt>
                <c:pt idx="29038">
                  <c:v>425.91999999999962</c:v>
                </c:pt>
                <c:pt idx="29039">
                  <c:v>425.91999999999962</c:v>
                </c:pt>
                <c:pt idx="29040">
                  <c:v>425.91999999999962</c:v>
                </c:pt>
                <c:pt idx="29041">
                  <c:v>425.91999999999962</c:v>
                </c:pt>
                <c:pt idx="29042">
                  <c:v>425.91999999999962</c:v>
                </c:pt>
                <c:pt idx="29043">
                  <c:v>425.91999999999962</c:v>
                </c:pt>
                <c:pt idx="29044">
                  <c:v>426.88</c:v>
                </c:pt>
                <c:pt idx="29045">
                  <c:v>425.91999999999962</c:v>
                </c:pt>
                <c:pt idx="29046">
                  <c:v>425.91999999999962</c:v>
                </c:pt>
                <c:pt idx="29047">
                  <c:v>424.96</c:v>
                </c:pt>
                <c:pt idx="29048">
                  <c:v>426.88</c:v>
                </c:pt>
                <c:pt idx="29049">
                  <c:v>426.88</c:v>
                </c:pt>
                <c:pt idx="29050">
                  <c:v>427.84000000000032</c:v>
                </c:pt>
                <c:pt idx="29051">
                  <c:v>430.71999999999969</c:v>
                </c:pt>
                <c:pt idx="29052">
                  <c:v>430.71999999999969</c:v>
                </c:pt>
                <c:pt idx="29053">
                  <c:v>432</c:v>
                </c:pt>
                <c:pt idx="29054">
                  <c:v>435.84000000000032</c:v>
                </c:pt>
                <c:pt idx="29055">
                  <c:v>435.84000000000032</c:v>
                </c:pt>
                <c:pt idx="29056">
                  <c:v>436.8</c:v>
                </c:pt>
                <c:pt idx="29057">
                  <c:v>438.71999999999969</c:v>
                </c:pt>
                <c:pt idx="29058">
                  <c:v>438.71999999999969</c:v>
                </c:pt>
                <c:pt idx="29059">
                  <c:v>442.88</c:v>
                </c:pt>
                <c:pt idx="29060">
                  <c:v>444.8</c:v>
                </c:pt>
                <c:pt idx="29061">
                  <c:v>444.8</c:v>
                </c:pt>
                <c:pt idx="29062">
                  <c:v>446.71999999999969</c:v>
                </c:pt>
                <c:pt idx="29063">
                  <c:v>449.91999999999962</c:v>
                </c:pt>
                <c:pt idx="29064">
                  <c:v>449.91999999999962</c:v>
                </c:pt>
                <c:pt idx="29065">
                  <c:v>451.84000000000032</c:v>
                </c:pt>
                <c:pt idx="29066">
                  <c:v>451.84000000000032</c:v>
                </c:pt>
                <c:pt idx="29067">
                  <c:v>451.84000000000032</c:v>
                </c:pt>
                <c:pt idx="29068">
                  <c:v>456</c:v>
                </c:pt>
                <c:pt idx="29069">
                  <c:v>456</c:v>
                </c:pt>
                <c:pt idx="29070">
                  <c:v>456</c:v>
                </c:pt>
                <c:pt idx="29071">
                  <c:v>456.96</c:v>
                </c:pt>
                <c:pt idx="29072">
                  <c:v>456.96</c:v>
                </c:pt>
                <c:pt idx="29073">
                  <c:v>456.96</c:v>
                </c:pt>
                <c:pt idx="29074">
                  <c:v>458.88</c:v>
                </c:pt>
                <c:pt idx="29075">
                  <c:v>459.84000000000032</c:v>
                </c:pt>
                <c:pt idx="29076">
                  <c:v>459.84000000000032</c:v>
                </c:pt>
                <c:pt idx="29077">
                  <c:v>460.8</c:v>
                </c:pt>
                <c:pt idx="29078">
                  <c:v>461.76</c:v>
                </c:pt>
                <c:pt idx="29079">
                  <c:v>461.76</c:v>
                </c:pt>
                <c:pt idx="29080">
                  <c:v>464</c:v>
                </c:pt>
                <c:pt idx="29081">
                  <c:v>462.71999999999969</c:v>
                </c:pt>
                <c:pt idx="29082">
                  <c:v>462.71999999999969</c:v>
                </c:pt>
                <c:pt idx="29083">
                  <c:v>464</c:v>
                </c:pt>
                <c:pt idx="29084">
                  <c:v>466.88</c:v>
                </c:pt>
                <c:pt idx="29085">
                  <c:v>466.88</c:v>
                </c:pt>
                <c:pt idx="29086">
                  <c:v>465.91999999999962</c:v>
                </c:pt>
                <c:pt idx="29087">
                  <c:v>468.8</c:v>
                </c:pt>
                <c:pt idx="29088">
                  <c:v>468.8</c:v>
                </c:pt>
                <c:pt idx="29089">
                  <c:v>468.8</c:v>
                </c:pt>
                <c:pt idx="29090">
                  <c:v>469.76</c:v>
                </c:pt>
                <c:pt idx="29091">
                  <c:v>469.76</c:v>
                </c:pt>
                <c:pt idx="29092">
                  <c:v>470.71999999999969</c:v>
                </c:pt>
                <c:pt idx="29093">
                  <c:v>474.88</c:v>
                </c:pt>
                <c:pt idx="29094">
                  <c:v>474.88</c:v>
                </c:pt>
                <c:pt idx="29095">
                  <c:v>475.84000000000032</c:v>
                </c:pt>
                <c:pt idx="29096">
                  <c:v>475.84000000000032</c:v>
                </c:pt>
                <c:pt idx="29097">
                  <c:v>475.84000000000032</c:v>
                </c:pt>
                <c:pt idx="29098">
                  <c:v>478.71999999999969</c:v>
                </c:pt>
                <c:pt idx="29099">
                  <c:v>478.71999999999969</c:v>
                </c:pt>
                <c:pt idx="29100">
                  <c:v>478.71999999999969</c:v>
                </c:pt>
                <c:pt idx="29101">
                  <c:v>478.71999999999969</c:v>
                </c:pt>
                <c:pt idx="29102">
                  <c:v>480.96</c:v>
                </c:pt>
                <c:pt idx="29103">
                  <c:v>480.96</c:v>
                </c:pt>
                <c:pt idx="29104">
                  <c:v>483.84000000000032</c:v>
                </c:pt>
                <c:pt idx="29105">
                  <c:v>485.76</c:v>
                </c:pt>
                <c:pt idx="29106">
                  <c:v>496</c:v>
                </c:pt>
                <c:pt idx="29107">
                  <c:v>525.76</c:v>
                </c:pt>
                <c:pt idx="29108">
                  <c:v>525.76</c:v>
                </c:pt>
                <c:pt idx="29109">
                  <c:v>522.88</c:v>
                </c:pt>
                <c:pt idx="29110">
                  <c:v>524.79999999999995</c:v>
                </c:pt>
                <c:pt idx="29111">
                  <c:v>524.79999999999995</c:v>
                </c:pt>
                <c:pt idx="29112">
                  <c:v>524.79999999999995</c:v>
                </c:pt>
                <c:pt idx="29113">
                  <c:v>528</c:v>
                </c:pt>
                <c:pt idx="29114">
                  <c:v>528</c:v>
                </c:pt>
                <c:pt idx="29115">
                  <c:v>533.76</c:v>
                </c:pt>
                <c:pt idx="29116">
                  <c:v>638.72</c:v>
                </c:pt>
                <c:pt idx="29117">
                  <c:v>729.6</c:v>
                </c:pt>
                <c:pt idx="29118">
                  <c:v>839.68000000000052</c:v>
                </c:pt>
                <c:pt idx="29119">
                  <c:v>982.4</c:v>
                </c:pt>
                <c:pt idx="29120">
                  <c:v>1074.56</c:v>
                </c:pt>
                <c:pt idx="29121">
                  <c:v>1189.76</c:v>
                </c:pt>
                <c:pt idx="29122">
                  <c:v>1261.44</c:v>
                </c:pt>
                <c:pt idx="29123">
                  <c:v>1363.2</c:v>
                </c:pt>
                <c:pt idx="29124">
                  <c:v>1434.8799999999999</c:v>
                </c:pt>
                <c:pt idx="29125">
                  <c:v>1553.92</c:v>
                </c:pt>
                <c:pt idx="29126">
                  <c:v>1564.1599999999999</c:v>
                </c:pt>
                <c:pt idx="29127">
                  <c:v>1676.8</c:v>
                </c:pt>
                <c:pt idx="29128">
                  <c:v>1024.6399999999999</c:v>
                </c:pt>
                <c:pt idx="29129">
                  <c:v>942.72</c:v>
                </c:pt>
                <c:pt idx="29130">
                  <c:v>1078.4000000000001</c:v>
                </c:pt>
                <c:pt idx="29131">
                  <c:v>1158.4000000000001</c:v>
                </c:pt>
                <c:pt idx="29132">
                  <c:v>1200.6399999999999</c:v>
                </c:pt>
                <c:pt idx="29133">
                  <c:v>1292.8</c:v>
                </c:pt>
                <c:pt idx="29134">
                  <c:v>1312</c:v>
                </c:pt>
                <c:pt idx="29135">
                  <c:v>1373.44</c:v>
                </c:pt>
                <c:pt idx="29136">
                  <c:v>1393.92</c:v>
                </c:pt>
                <c:pt idx="29137">
                  <c:v>1122.56</c:v>
                </c:pt>
                <c:pt idx="29138">
                  <c:v>971.52</c:v>
                </c:pt>
                <c:pt idx="29139">
                  <c:v>1024</c:v>
                </c:pt>
                <c:pt idx="29140">
                  <c:v>1074.56</c:v>
                </c:pt>
                <c:pt idx="29141">
                  <c:v>1115.52</c:v>
                </c:pt>
                <c:pt idx="29142">
                  <c:v>1196.8</c:v>
                </c:pt>
                <c:pt idx="29143">
                  <c:v>1258.8799999999999</c:v>
                </c:pt>
                <c:pt idx="29144">
                  <c:v>1277.44</c:v>
                </c:pt>
                <c:pt idx="29145">
                  <c:v>1337.6</c:v>
                </c:pt>
                <c:pt idx="29146">
                  <c:v>1293.44</c:v>
                </c:pt>
                <c:pt idx="29147">
                  <c:v>1061.76</c:v>
                </c:pt>
                <c:pt idx="29148">
                  <c:v>936.95999999999947</c:v>
                </c:pt>
                <c:pt idx="29149">
                  <c:v>906.88</c:v>
                </c:pt>
                <c:pt idx="29150">
                  <c:v>896</c:v>
                </c:pt>
                <c:pt idx="29151">
                  <c:v>805.76</c:v>
                </c:pt>
                <c:pt idx="29152">
                  <c:v>838.4</c:v>
                </c:pt>
                <c:pt idx="29153">
                  <c:v>848.64</c:v>
                </c:pt>
                <c:pt idx="29154">
                  <c:v>816.64</c:v>
                </c:pt>
                <c:pt idx="29155">
                  <c:v>918.4</c:v>
                </c:pt>
                <c:pt idx="29156">
                  <c:v>918.4</c:v>
                </c:pt>
                <c:pt idx="29157">
                  <c:v>958.72</c:v>
                </c:pt>
                <c:pt idx="29158">
                  <c:v>978.56</c:v>
                </c:pt>
                <c:pt idx="29159">
                  <c:v>998.4</c:v>
                </c:pt>
                <c:pt idx="29160">
                  <c:v>998.4</c:v>
                </c:pt>
                <c:pt idx="29161">
                  <c:v>988.8</c:v>
                </c:pt>
                <c:pt idx="29162">
                  <c:v>968.95999999999947</c:v>
                </c:pt>
                <c:pt idx="29163">
                  <c:v>1052.8</c:v>
                </c:pt>
                <c:pt idx="29164">
                  <c:v>1010.56</c:v>
                </c:pt>
                <c:pt idx="29165">
                  <c:v>968.95999999999947</c:v>
                </c:pt>
                <c:pt idx="29166">
                  <c:v>917.76</c:v>
                </c:pt>
                <c:pt idx="29167">
                  <c:v>917.76</c:v>
                </c:pt>
                <c:pt idx="29168">
                  <c:v>897.92</c:v>
                </c:pt>
                <c:pt idx="29169">
                  <c:v>917.76</c:v>
                </c:pt>
                <c:pt idx="29170">
                  <c:v>813.43999999999949</c:v>
                </c:pt>
                <c:pt idx="29171">
                  <c:v>834.56</c:v>
                </c:pt>
                <c:pt idx="29172">
                  <c:v>759.68000000000052</c:v>
                </c:pt>
                <c:pt idx="29173">
                  <c:v>779.52</c:v>
                </c:pt>
                <c:pt idx="29174">
                  <c:v>914.56</c:v>
                </c:pt>
                <c:pt idx="29175">
                  <c:v>995.83999999999946</c:v>
                </c:pt>
                <c:pt idx="29176">
                  <c:v>1085.44</c:v>
                </c:pt>
                <c:pt idx="29177">
                  <c:v>1186.56</c:v>
                </c:pt>
                <c:pt idx="29178">
                  <c:v>920.95999999999947</c:v>
                </c:pt>
                <c:pt idx="29179">
                  <c:v>696.95999999999947</c:v>
                </c:pt>
                <c:pt idx="29180">
                  <c:v>686.72</c:v>
                </c:pt>
                <c:pt idx="29181">
                  <c:v>679.68000000000052</c:v>
                </c:pt>
                <c:pt idx="29182">
                  <c:v>669.43999999999949</c:v>
                </c:pt>
                <c:pt idx="29183">
                  <c:v>659.83999999999946</c:v>
                </c:pt>
                <c:pt idx="29184">
                  <c:v>659.83999999999946</c:v>
                </c:pt>
                <c:pt idx="29185">
                  <c:v>649.91999999999996</c:v>
                </c:pt>
                <c:pt idx="29186">
                  <c:v>629.76</c:v>
                </c:pt>
                <c:pt idx="29187">
                  <c:v>609.91999999999996</c:v>
                </c:pt>
                <c:pt idx="29188">
                  <c:v>609.91999999999996</c:v>
                </c:pt>
                <c:pt idx="29189">
                  <c:v>608</c:v>
                </c:pt>
                <c:pt idx="29190">
                  <c:v>597.76</c:v>
                </c:pt>
                <c:pt idx="29191">
                  <c:v>589.76</c:v>
                </c:pt>
                <c:pt idx="29192">
                  <c:v>589.76</c:v>
                </c:pt>
                <c:pt idx="29193">
                  <c:v>580.79999999999995</c:v>
                </c:pt>
                <c:pt idx="29194">
                  <c:v>570.88</c:v>
                </c:pt>
                <c:pt idx="29195">
                  <c:v>570.88</c:v>
                </c:pt>
                <c:pt idx="29196">
                  <c:v>560.95999999999947</c:v>
                </c:pt>
                <c:pt idx="29197">
                  <c:v>553.91999999999996</c:v>
                </c:pt>
                <c:pt idx="29198">
                  <c:v>553.91999999999996</c:v>
                </c:pt>
                <c:pt idx="29199">
                  <c:v>548.79999999999995</c:v>
                </c:pt>
                <c:pt idx="29200">
                  <c:v>539.83999999999946</c:v>
                </c:pt>
                <c:pt idx="29201">
                  <c:v>539.83999999999946</c:v>
                </c:pt>
                <c:pt idx="29202">
                  <c:v>532.79999999999995</c:v>
                </c:pt>
                <c:pt idx="29203">
                  <c:v>526.72</c:v>
                </c:pt>
                <c:pt idx="29204">
                  <c:v>526.72</c:v>
                </c:pt>
                <c:pt idx="29205">
                  <c:v>520.95999999999947</c:v>
                </c:pt>
                <c:pt idx="29206">
                  <c:v>515.83999999999946</c:v>
                </c:pt>
                <c:pt idx="29207">
                  <c:v>515.83999999999946</c:v>
                </c:pt>
                <c:pt idx="29208">
                  <c:v>512</c:v>
                </c:pt>
                <c:pt idx="29209">
                  <c:v>505.91999999999962</c:v>
                </c:pt>
                <c:pt idx="29210">
                  <c:v>505.91999999999962</c:v>
                </c:pt>
                <c:pt idx="29211">
                  <c:v>501.76</c:v>
                </c:pt>
                <c:pt idx="29212">
                  <c:v>497.91999999999962</c:v>
                </c:pt>
                <c:pt idx="29213">
                  <c:v>497.91999999999962</c:v>
                </c:pt>
                <c:pt idx="29214">
                  <c:v>490.88</c:v>
                </c:pt>
                <c:pt idx="29215">
                  <c:v>489.91999999999962</c:v>
                </c:pt>
                <c:pt idx="29216">
                  <c:v>489.91999999999962</c:v>
                </c:pt>
                <c:pt idx="29217">
                  <c:v>485.76</c:v>
                </c:pt>
                <c:pt idx="29218">
                  <c:v>480</c:v>
                </c:pt>
                <c:pt idx="29219">
                  <c:v>480</c:v>
                </c:pt>
                <c:pt idx="29220">
                  <c:v>477.76</c:v>
                </c:pt>
                <c:pt idx="29221">
                  <c:v>473.91999999999962</c:v>
                </c:pt>
                <c:pt idx="29222">
                  <c:v>473.91999999999962</c:v>
                </c:pt>
                <c:pt idx="29223">
                  <c:v>473.91999999999962</c:v>
                </c:pt>
                <c:pt idx="29224">
                  <c:v>472</c:v>
                </c:pt>
                <c:pt idx="29225">
                  <c:v>472</c:v>
                </c:pt>
                <c:pt idx="29226">
                  <c:v>469.76</c:v>
                </c:pt>
                <c:pt idx="29227">
                  <c:v>465.91999999999962</c:v>
                </c:pt>
                <c:pt idx="29228">
                  <c:v>465.91999999999962</c:v>
                </c:pt>
                <c:pt idx="29229">
                  <c:v>466.88</c:v>
                </c:pt>
                <c:pt idx="29230">
                  <c:v>464.96</c:v>
                </c:pt>
                <c:pt idx="29231">
                  <c:v>464.96</c:v>
                </c:pt>
                <c:pt idx="29232">
                  <c:v>464</c:v>
                </c:pt>
                <c:pt idx="29233">
                  <c:v>461.76</c:v>
                </c:pt>
                <c:pt idx="29234">
                  <c:v>461.76</c:v>
                </c:pt>
                <c:pt idx="29235">
                  <c:v>460.8</c:v>
                </c:pt>
                <c:pt idx="29236">
                  <c:v>459.84000000000032</c:v>
                </c:pt>
                <c:pt idx="29237">
                  <c:v>459.84000000000032</c:v>
                </c:pt>
                <c:pt idx="29238">
                  <c:v>460.8</c:v>
                </c:pt>
                <c:pt idx="29239">
                  <c:v>458.88</c:v>
                </c:pt>
                <c:pt idx="29240">
                  <c:v>458.88</c:v>
                </c:pt>
                <c:pt idx="29241">
                  <c:v>458.88</c:v>
                </c:pt>
                <c:pt idx="29242">
                  <c:v>457.91999999999962</c:v>
                </c:pt>
                <c:pt idx="29243">
                  <c:v>457.91999999999962</c:v>
                </c:pt>
                <c:pt idx="29244">
                  <c:v>457.91999999999962</c:v>
                </c:pt>
                <c:pt idx="29245">
                  <c:v>458.88</c:v>
                </c:pt>
                <c:pt idx="29246">
                  <c:v>458.88</c:v>
                </c:pt>
                <c:pt idx="29247">
                  <c:v>454.71999999999969</c:v>
                </c:pt>
                <c:pt idx="29248">
                  <c:v>456</c:v>
                </c:pt>
                <c:pt idx="29249">
                  <c:v>456</c:v>
                </c:pt>
                <c:pt idx="29250">
                  <c:v>454.71999999999969</c:v>
                </c:pt>
                <c:pt idx="29251">
                  <c:v>465.91999999999962</c:v>
                </c:pt>
                <c:pt idx="29252">
                  <c:v>466.88</c:v>
                </c:pt>
                <c:pt idx="29253">
                  <c:v>466.88</c:v>
                </c:pt>
                <c:pt idx="29254">
                  <c:v>476.8</c:v>
                </c:pt>
                <c:pt idx="29255">
                  <c:v>478.71999999999969</c:v>
                </c:pt>
                <c:pt idx="29256">
                  <c:v>478.71999999999969</c:v>
                </c:pt>
                <c:pt idx="29257">
                  <c:v>483.84000000000032</c:v>
                </c:pt>
                <c:pt idx="29258">
                  <c:v>489.91999999999962</c:v>
                </c:pt>
                <c:pt idx="29259">
                  <c:v>499.84000000000032</c:v>
                </c:pt>
                <c:pt idx="29260">
                  <c:v>520</c:v>
                </c:pt>
                <c:pt idx="29261">
                  <c:v>520</c:v>
                </c:pt>
                <c:pt idx="29262">
                  <c:v>524.79999999999995</c:v>
                </c:pt>
                <c:pt idx="29263">
                  <c:v>585.91999999999996</c:v>
                </c:pt>
                <c:pt idx="29264">
                  <c:v>613.76</c:v>
                </c:pt>
                <c:pt idx="29265">
                  <c:v>716.8</c:v>
                </c:pt>
                <c:pt idx="29266">
                  <c:v>843.52</c:v>
                </c:pt>
                <c:pt idx="29267">
                  <c:v>990.72</c:v>
                </c:pt>
                <c:pt idx="29268">
                  <c:v>1123.8399999999999</c:v>
                </c:pt>
                <c:pt idx="29269">
                  <c:v>1256.96</c:v>
                </c:pt>
                <c:pt idx="29270">
                  <c:v>1307.52</c:v>
                </c:pt>
                <c:pt idx="29271">
                  <c:v>1370.8799999999999</c:v>
                </c:pt>
                <c:pt idx="29272">
                  <c:v>1413.12</c:v>
                </c:pt>
                <c:pt idx="29273">
                  <c:v>1477.12</c:v>
                </c:pt>
                <c:pt idx="29274">
                  <c:v>1173.76</c:v>
                </c:pt>
                <c:pt idx="29275">
                  <c:v>1102.72</c:v>
                </c:pt>
                <c:pt idx="29276">
                  <c:v>1062.4000000000001</c:v>
                </c:pt>
                <c:pt idx="29277">
                  <c:v>1041.92</c:v>
                </c:pt>
                <c:pt idx="29278">
                  <c:v>1069.44</c:v>
                </c:pt>
                <c:pt idx="29279">
                  <c:v>827.52</c:v>
                </c:pt>
                <c:pt idx="29280">
                  <c:v>848</c:v>
                </c:pt>
                <c:pt idx="29281">
                  <c:v>930.56</c:v>
                </c:pt>
                <c:pt idx="29282">
                  <c:v>1085.44</c:v>
                </c:pt>
                <c:pt idx="29283">
                  <c:v>1168.6399999999999</c:v>
                </c:pt>
                <c:pt idx="29284">
                  <c:v>1210.8799999999999</c:v>
                </c:pt>
                <c:pt idx="29285">
                  <c:v>1220.48</c:v>
                </c:pt>
                <c:pt idx="29286">
                  <c:v>1216</c:v>
                </c:pt>
                <c:pt idx="29287">
                  <c:v>1277.44</c:v>
                </c:pt>
                <c:pt idx="29288">
                  <c:v>1338.8799999999999</c:v>
                </c:pt>
                <c:pt idx="29289">
                  <c:v>983.68000000000052</c:v>
                </c:pt>
                <c:pt idx="29290">
                  <c:v>1056.6399999999999</c:v>
                </c:pt>
                <c:pt idx="29291">
                  <c:v>1006.72</c:v>
                </c:pt>
                <c:pt idx="29292">
                  <c:v>1027.8399999999999</c:v>
                </c:pt>
                <c:pt idx="29293">
                  <c:v>1017.6</c:v>
                </c:pt>
                <c:pt idx="29294">
                  <c:v>1067.52</c:v>
                </c:pt>
                <c:pt idx="29295">
                  <c:v>1099.52</c:v>
                </c:pt>
                <c:pt idx="29296">
                  <c:v>1134.72</c:v>
                </c:pt>
                <c:pt idx="29297">
                  <c:v>1138.56</c:v>
                </c:pt>
                <c:pt idx="29298">
                  <c:v>1170.56</c:v>
                </c:pt>
                <c:pt idx="29299">
                  <c:v>1210.8799999999999</c:v>
                </c:pt>
                <c:pt idx="29300">
                  <c:v>1189.76</c:v>
                </c:pt>
                <c:pt idx="29301">
                  <c:v>1145.5999999999999</c:v>
                </c:pt>
                <c:pt idx="29302">
                  <c:v>1043.8399999999999</c:v>
                </c:pt>
                <c:pt idx="29303">
                  <c:v>1044.48</c:v>
                </c:pt>
                <c:pt idx="29304">
                  <c:v>963.83999999999946</c:v>
                </c:pt>
                <c:pt idx="29305">
                  <c:v>922.88</c:v>
                </c:pt>
                <c:pt idx="29306">
                  <c:v>902.4</c:v>
                </c:pt>
                <c:pt idx="29307">
                  <c:v>902.4</c:v>
                </c:pt>
                <c:pt idx="29308">
                  <c:v>852.48</c:v>
                </c:pt>
                <c:pt idx="29309">
                  <c:v>821.76</c:v>
                </c:pt>
                <c:pt idx="29310">
                  <c:v>811.52</c:v>
                </c:pt>
                <c:pt idx="29311">
                  <c:v>791.68000000000052</c:v>
                </c:pt>
                <c:pt idx="29312">
                  <c:v>791.68000000000052</c:v>
                </c:pt>
                <c:pt idx="29313">
                  <c:v>771.83999999999946</c:v>
                </c:pt>
                <c:pt idx="29314">
                  <c:v>811.52</c:v>
                </c:pt>
                <c:pt idx="29315">
                  <c:v>873.6</c:v>
                </c:pt>
                <c:pt idx="29316">
                  <c:v>969.6</c:v>
                </c:pt>
                <c:pt idx="29317">
                  <c:v>826.88</c:v>
                </c:pt>
                <c:pt idx="29318">
                  <c:v>836.48</c:v>
                </c:pt>
                <c:pt idx="29319">
                  <c:v>836.48</c:v>
                </c:pt>
                <c:pt idx="29320">
                  <c:v>836.48</c:v>
                </c:pt>
                <c:pt idx="29321">
                  <c:v>806.4</c:v>
                </c:pt>
                <c:pt idx="29322">
                  <c:v>816.64</c:v>
                </c:pt>
                <c:pt idx="29323">
                  <c:v>786.56</c:v>
                </c:pt>
                <c:pt idx="29324">
                  <c:v>766.72</c:v>
                </c:pt>
                <c:pt idx="29325">
                  <c:v>756.48</c:v>
                </c:pt>
                <c:pt idx="29326">
                  <c:v>745.6</c:v>
                </c:pt>
                <c:pt idx="29327">
                  <c:v>714.88</c:v>
                </c:pt>
                <c:pt idx="29328">
                  <c:v>704.64</c:v>
                </c:pt>
                <c:pt idx="29329">
                  <c:v>694.4</c:v>
                </c:pt>
                <c:pt idx="29330">
                  <c:v>674.56</c:v>
                </c:pt>
                <c:pt idx="29331">
                  <c:v>664.95999999999947</c:v>
                </c:pt>
                <c:pt idx="29332">
                  <c:v>654.72</c:v>
                </c:pt>
                <c:pt idx="29333">
                  <c:v>634.88</c:v>
                </c:pt>
                <c:pt idx="29334">
                  <c:v>634.88</c:v>
                </c:pt>
                <c:pt idx="29335">
                  <c:v>624.95999999999947</c:v>
                </c:pt>
                <c:pt idx="29336">
                  <c:v>604.79999999999995</c:v>
                </c:pt>
                <c:pt idx="29337">
                  <c:v>594.88</c:v>
                </c:pt>
                <c:pt idx="29338">
                  <c:v>584.95999999999947</c:v>
                </c:pt>
                <c:pt idx="29339">
                  <c:v>574.72</c:v>
                </c:pt>
                <c:pt idx="29340">
                  <c:v>564.79999999999995</c:v>
                </c:pt>
                <c:pt idx="29341">
                  <c:v>564.79999999999995</c:v>
                </c:pt>
                <c:pt idx="29342">
                  <c:v>554.88</c:v>
                </c:pt>
                <c:pt idx="29343">
                  <c:v>544.95999999999947</c:v>
                </c:pt>
                <c:pt idx="29344">
                  <c:v>537.91999999999996</c:v>
                </c:pt>
                <c:pt idx="29345">
                  <c:v>537.91999999999996</c:v>
                </c:pt>
                <c:pt idx="29346">
                  <c:v>528</c:v>
                </c:pt>
                <c:pt idx="29347">
                  <c:v>520</c:v>
                </c:pt>
                <c:pt idx="29348">
                  <c:v>520</c:v>
                </c:pt>
                <c:pt idx="29349">
                  <c:v>512</c:v>
                </c:pt>
                <c:pt idx="29350">
                  <c:v>501.76</c:v>
                </c:pt>
                <c:pt idx="29351">
                  <c:v>500.8</c:v>
                </c:pt>
                <c:pt idx="29352">
                  <c:v>500.8</c:v>
                </c:pt>
                <c:pt idx="29353">
                  <c:v>494.71999999999969</c:v>
                </c:pt>
                <c:pt idx="29354">
                  <c:v>488.96</c:v>
                </c:pt>
                <c:pt idx="29355">
                  <c:v>488.96</c:v>
                </c:pt>
                <c:pt idx="29356">
                  <c:v>482.88</c:v>
                </c:pt>
                <c:pt idx="29357">
                  <c:v>476.8</c:v>
                </c:pt>
                <c:pt idx="29358">
                  <c:v>476.8</c:v>
                </c:pt>
                <c:pt idx="29359">
                  <c:v>473.91999999999962</c:v>
                </c:pt>
                <c:pt idx="29360">
                  <c:v>469.76</c:v>
                </c:pt>
                <c:pt idx="29361">
                  <c:v>469.76</c:v>
                </c:pt>
                <c:pt idx="29362">
                  <c:v>468.8</c:v>
                </c:pt>
                <c:pt idx="29363">
                  <c:v>462.71999999999969</c:v>
                </c:pt>
                <c:pt idx="29364">
                  <c:v>462.71999999999969</c:v>
                </c:pt>
                <c:pt idx="29365">
                  <c:v>462.71999999999969</c:v>
                </c:pt>
                <c:pt idx="29366">
                  <c:v>459.84000000000032</c:v>
                </c:pt>
                <c:pt idx="29367">
                  <c:v>459.84000000000032</c:v>
                </c:pt>
                <c:pt idx="29368">
                  <c:v>456.96</c:v>
                </c:pt>
                <c:pt idx="29369">
                  <c:v>456.96</c:v>
                </c:pt>
                <c:pt idx="29370">
                  <c:v>456.96</c:v>
                </c:pt>
                <c:pt idx="29371">
                  <c:v>454.71999999999969</c:v>
                </c:pt>
                <c:pt idx="29372">
                  <c:v>454.71999999999969</c:v>
                </c:pt>
                <c:pt idx="29373">
                  <c:v>452.8</c:v>
                </c:pt>
                <c:pt idx="29374">
                  <c:v>452.8</c:v>
                </c:pt>
                <c:pt idx="29375">
                  <c:v>452.8</c:v>
                </c:pt>
                <c:pt idx="29376">
                  <c:v>449.91999999999962</c:v>
                </c:pt>
                <c:pt idx="29377">
                  <c:v>450.88</c:v>
                </c:pt>
                <c:pt idx="29378">
                  <c:v>450.88</c:v>
                </c:pt>
                <c:pt idx="29379">
                  <c:v>451.84000000000032</c:v>
                </c:pt>
                <c:pt idx="29380">
                  <c:v>451.84000000000032</c:v>
                </c:pt>
                <c:pt idx="29381">
                  <c:v>451.84000000000032</c:v>
                </c:pt>
                <c:pt idx="29382">
                  <c:v>451.84000000000032</c:v>
                </c:pt>
                <c:pt idx="29383">
                  <c:v>452.8</c:v>
                </c:pt>
                <c:pt idx="29384">
                  <c:v>452.8</c:v>
                </c:pt>
                <c:pt idx="29385">
                  <c:v>452.8</c:v>
                </c:pt>
                <c:pt idx="29386">
                  <c:v>456</c:v>
                </c:pt>
                <c:pt idx="29387">
                  <c:v>456</c:v>
                </c:pt>
                <c:pt idx="29388">
                  <c:v>454.71999999999969</c:v>
                </c:pt>
                <c:pt idx="29389">
                  <c:v>456.96</c:v>
                </c:pt>
                <c:pt idx="29390">
                  <c:v>456.96</c:v>
                </c:pt>
                <c:pt idx="29391">
                  <c:v>456</c:v>
                </c:pt>
                <c:pt idx="29392">
                  <c:v>459.84000000000032</c:v>
                </c:pt>
                <c:pt idx="29393">
                  <c:v>480</c:v>
                </c:pt>
                <c:pt idx="29394">
                  <c:v>489.91999999999962</c:v>
                </c:pt>
                <c:pt idx="29395">
                  <c:v>488</c:v>
                </c:pt>
                <c:pt idx="29396">
                  <c:v>488</c:v>
                </c:pt>
                <c:pt idx="29397">
                  <c:v>490.88</c:v>
                </c:pt>
                <c:pt idx="29398">
                  <c:v>498.88</c:v>
                </c:pt>
                <c:pt idx="29399">
                  <c:v>498.88</c:v>
                </c:pt>
                <c:pt idx="29400">
                  <c:v>508.8</c:v>
                </c:pt>
                <c:pt idx="29401">
                  <c:v>580.79999999999995</c:v>
                </c:pt>
                <c:pt idx="29402">
                  <c:v>651.83999999999946</c:v>
                </c:pt>
                <c:pt idx="29403">
                  <c:v>724.48</c:v>
                </c:pt>
                <c:pt idx="29404">
                  <c:v>819.83999999999946</c:v>
                </c:pt>
                <c:pt idx="29405">
                  <c:v>952.95999999999947</c:v>
                </c:pt>
                <c:pt idx="29406">
                  <c:v>968.95999999999947</c:v>
                </c:pt>
                <c:pt idx="29407">
                  <c:v>1072.6399999999999</c:v>
                </c:pt>
                <c:pt idx="29408">
                  <c:v>1154.56</c:v>
                </c:pt>
                <c:pt idx="29409">
                  <c:v>1194.8799999999999</c:v>
                </c:pt>
                <c:pt idx="29410">
                  <c:v>1195.52</c:v>
                </c:pt>
                <c:pt idx="29411">
                  <c:v>1152</c:v>
                </c:pt>
                <c:pt idx="29412">
                  <c:v>897.92</c:v>
                </c:pt>
                <c:pt idx="29413">
                  <c:v>822.4</c:v>
                </c:pt>
                <c:pt idx="29414">
                  <c:v>872.95999999999947</c:v>
                </c:pt>
                <c:pt idx="29415">
                  <c:v>903.68000000000052</c:v>
                </c:pt>
                <c:pt idx="29416">
                  <c:v>994.56</c:v>
                </c:pt>
                <c:pt idx="29417">
                  <c:v>1035.52</c:v>
                </c:pt>
                <c:pt idx="29418">
                  <c:v>1085.44</c:v>
                </c:pt>
                <c:pt idx="29419">
                  <c:v>1125.76</c:v>
                </c:pt>
                <c:pt idx="29420">
                  <c:v>1156.48</c:v>
                </c:pt>
                <c:pt idx="29421">
                  <c:v>1137.92</c:v>
                </c:pt>
                <c:pt idx="29422">
                  <c:v>988.8</c:v>
                </c:pt>
                <c:pt idx="29423">
                  <c:v>996.48</c:v>
                </c:pt>
                <c:pt idx="29424">
                  <c:v>985.6</c:v>
                </c:pt>
                <c:pt idx="29425">
                  <c:v>953.6</c:v>
                </c:pt>
                <c:pt idx="29426">
                  <c:v>933.76</c:v>
                </c:pt>
                <c:pt idx="29427">
                  <c:v>903.68000000000052</c:v>
                </c:pt>
                <c:pt idx="29428">
                  <c:v>882.56</c:v>
                </c:pt>
                <c:pt idx="29429">
                  <c:v>862.72</c:v>
                </c:pt>
                <c:pt idx="29430">
                  <c:v>852.48</c:v>
                </c:pt>
                <c:pt idx="29431">
                  <c:v>832</c:v>
                </c:pt>
                <c:pt idx="29432">
                  <c:v>821.76</c:v>
                </c:pt>
                <c:pt idx="29433">
                  <c:v>801.92</c:v>
                </c:pt>
                <c:pt idx="29434">
                  <c:v>791.68000000000052</c:v>
                </c:pt>
                <c:pt idx="29435">
                  <c:v>771.83999999999946</c:v>
                </c:pt>
                <c:pt idx="29436">
                  <c:v>761.6</c:v>
                </c:pt>
                <c:pt idx="29437">
                  <c:v>752</c:v>
                </c:pt>
                <c:pt idx="29438">
                  <c:v>752</c:v>
                </c:pt>
                <c:pt idx="29439">
                  <c:v>752</c:v>
                </c:pt>
                <c:pt idx="29440">
                  <c:v>748.8</c:v>
                </c:pt>
                <c:pt idx="29441">
                  <c:v>728.95999999999947</c:v>
                </c:pt>
                <c:pt idx="29442">
                  <c:v>718.72</c:v>
                </c:pt>
                <c:pt idx="29443">
                  <c:v>697.6</c:v>
                </c:pt>
                <c:pt idx="29444">
                  <c:v>717.43999999999949</c:v>
                </c:pt>
                <c:pt idx="29445">
                  <c:v>727.68000000000052</c:v>
                </c:pt>
                <c:pt idx="29446">
                  <c:v>788.48</c:v>
                </c:pt>
                <c:pt idx="29447">
                  <c:v>839.68000000000052</c:v>
                </c:pt>
                <c:pt idx="29448">
                  <c:v>859.52</c:v>
                </c:pt>
                <c:pt idx="29449">
                  <c:v>900.48</c:v>
                </c:pt>
                <c:pt idx="29450">
                  <c:v>924.8</c:v>
                </c:pt>
                <c:pt idx="29451">
                  <c:v>1019.52</c:v>
                </c:pt>
                <c:pt idx="29452">
                  <c:v>1029.76</c:v>
                </c:pt>
                <c:pt idx="29453">
                  <c:v>1031.6799999999998</c:v>
                </c:pt>
                <c:pt idx="29454">
                  <c:v>613.76</c:v>
                </c:pt>
                <c:pt idx="29455">
                  <c:v>603.83999999999946</c:v>
                </c:pt>
                <c:pt idx="29456">
                  <c:v>675.83999999999946</c:v>
                </c:pt>
                <c:pt idx="29457">
                  <c:v>818.56</c:v>
                </c:pt>
                <c:pt idx="29458">
                  <c:v>930.56</c:v>
                </c:pt>
                <c:pt idx="29459">
                  <c:v>1011.8399999999992</c:v>
                </c:pt>
                <c:pt idx="29460">
                  <c:v>1041.92</c:v>
                </c:pt>
                <c:pt idx="29461">
                  <c:v>1081.5999999999999</c:v>
                </c:pt>
                <c:pt idx="29462">
                  <c:v>1141.76</c:v>
                </c:pt>
                <c:pt idx="29463">
                  <c:v>1172.48</c:v>
                </c:pt>
                <c:pt idx="29464">
                  <c:v>1172.48</c:v>
                </c:pt>
                <c:pt idx="29465">
                  <c:v>796.8</c:v>
                </c:pt>
                <c:pt idx="29466">
                  <c:v>806.4</c:v>
                </c:pt>
                <c:pt idx="29467">
                  <c:v>807.68000000000052</c:v>
                </c:pt>
                <c:pt idx="29468">
                  <c:v>787.83999999999946</c:v>
                </c:pt>
                <c:pt idx="29469">
                  <c:v>777.6</c:v>
                </c:pt>
                <c:pt idx="29470">
                  <c:v>757.76</c:v>
                </c:pt>
                <c:pt idx="29471">
                  <c:v>727.68000000000052</c:v>
                </c:pt>
                <c:pt idx="29472">
                  <c:v>706.56</c:v>
                </c:pt>
                <c:pt idx="29473">
                  <c:v>696.95999999999947</c:v>
                </c:pt>
                <c:pt idx="29474">
                  <c:v>675.83999999999946</c:v>
                </c:pt>
                <c:pt idx="29475">
                  <c:v>665.6</c:v>
                </c:pt>
                <c:pt idx="29476">
                  <c:v>656</c:v>
                </c:pt>
                <c:pt idx="29477">
                  <c:v>645.76</c:v>
                </c:pt>
                <c:pt idx="29478">
                  <c:v>635.83999999999946</c:v>
                </c:pt>
                <c:pt idx="29479">
                  <c:v>625.91999999999996</c:v>
                </c:pt>
                <c:pt idx="29480">
                  <c:v>616</c:v>
                </c:pt>
                <c:pt idx="29481">
                  <c:v>595.83999999999946</c:v>
                </c:pt>
                <c:pt idx="29482">
                  <c:v>585.91999999999996</c:v>
                </c:pt>
                <c:pt idx="29483">
                  <c:v>576</c:v>
                </c:pt>
                <c:pt idx="29484">
                  <c:v>565.76</c:v>
                </c:pt>
                <c:pt idx="29485">
                  <c:v>565.76</c:v>
                </c:pt>
                <c:pt idx="29486">
                  <c:v>550.72</c:v>
                </c:pt>
                <c:pt idx="29487">
                  <c:v>540.79999999999995</c:v>
                </c:pt>
                <c:pt idx="29488">
                  <c:v>540.79999999999995</c:v>
                </c:pt>
                <c:pt idx="29489">
                  <c:v>530.88</c:v>
                </c:pt>
                <c:pt idx="29490">
                  <c:v>528.95999999999947</c:v>
                </c:pt>
                <c:pt idx="29491">
                  <c:v>518.72</c:v>
                </c:pt>
                <c:pt idx="29492">
                  <c:v>512.95999999999947</c:v>
                </c:pt>
                <c:pt idx="29493">
                  <c:v>512.95999999999947</c:v>
                </c:pt>
                <c:pt idx="29494">
                  <c:v>507.84000000000032</c:v>
                </c:pt>
                <c:pt idx="29495">
                  <c:v>499.84000000000032</c:v>
                </c:pt>
                <c:pt idx="29496">
                  <c:v>499.84000000000032</c:v>
                </c:pt>
                <c:pt idx="29497">
                  <c:v>494.71999999999969</c:v>
                </c:pt>
                <c:pt idx="29498">
                  <c:v>488.96</c:v>
                </c:pt>
                <c:pt idx="29499">
                  <c:v>488.96</c:v>
                </c:pt>
                <c:pt idx="29500">
                  <c:v>484.8</c:v>
                </c:pt>
                <c:pt idx="29501">
                  <c:v>480.96</c:v>
                </c:pt>
                <c:pt idx="29502">
                  <c:v>480.96</c:v>
                </c:pt>
                <c:pt idx="29503">
                  <c:v>476.8</c:v>
                </c:pt>
                <c:pt idx="29504">
                  <c:v>472</c:v>
                </c:pt>
                <c:pt idx="29505">
                  <c:v>472</c:v>
                </c:pt>
                <c:pt idx="29506">
                  <c:v>466.88</c:v>
                </c:pt>
                <c:pt idx="29507">
                  <c:v>464.96</c:v>
                </c:pt>
                <c:pt idx="29508">
                  <c:v>464.96</c:v>
                </c:pt>
                <c:pt idx="29509">
                  <c:v>461.76</c:v>
                </c:pt>
                <c:pt idx="29510">
                  <c:v>461.76</c:v>
                </c:pt>
                <c:pt idx="29511">
                  <c:v>461.76</c:v>
                </c:pt>
                <c:pt idx="29512">
                  <c:v>457.91999999999962</c:v>
                </c:pt>
                <c:pt idx="29513">
                  <c:v>458.88</c:v>
                </c:pt>
                <c:pt idx="29514">
                  <c:v>458.88</c:v>
                </c:pt>
                <c:pt idx="29515">
                  <c:v>456</c:v>
                </c:pt>
                <c:pt idx="29516">
                  <c:v>456</c:v>
                </c:pt>
                <c:pt idx="29517">
                  <c:v>456</c:v>
                </c:pt>
                <c:pt idx="29518">
                  <c:v>456.96</c:v>
                </c:pt>
                <c:pt idx="29519">
                  <c:v>453.76</c:v>
                </c:pt>
                <c:pt idx="29520">
                  <c:v>453.76</c:v>
                </c:pt>
                <c:pt idx="29521">
                  <c:v>453.76</c:v>
                </c:pt>
                <c:pt idx="29522">
                  <c:v>456</c:v>
                </c:pt>
                <c:pt idx="29523">
                  <c:v>456</c:v>
                </c:pt>
                <c:pt idx="29524">
                  <c:v>456.96</c:v>
                </c:pt>
                <c:pt idx="29525">
                  <c:v>456.96</c:v>
                </c:pt>
                <c:pt idx="29526">
                  <c:v>456.96</c:v>
                </c:pt>
                <c:pt idx="29527">
                  <c:v>457.91999999999962</c:v>
                </c:pt>
                <c:pt idx="29528">
                  <c:v>458.88</c:v>
                </c:pt>
                <c:pt idx="29529">
                  <c:v>458.88</c:v>
                </c:pt>
                <c:pt idx="29530">
                  <c:v>458.88</c:v>
                </c:pt>
                <c:pt idx="29531">
                  <c:v>458.88</c:v>
                </c:pt>
                <c:pt idx="29532">
                  <c:v>458.88</c:v>
                </c:pt>
                <c:pt idx="29533">
                  <c:v>459.84000000000032</c:v>
                </c:pt>
                <c:pt idx="29534">
                  <c:v>458.88</c:v>
                </c:pt>
                <c:pt idx="29535">
                  <c:v>458.88</c:v>
                </c:pt>
                <c:pt idx="29536">
                  <c:v>460.8</c:v>
                </c:pt>
                <c:pt idx="29537">
                  <c:v>465.91999999999962</c:v>
                </c:pt>
                <c:pt idx="29538">
                  <c:v>465.91999999999962</c:v>
                </c:pt>
                <c:pt idx="29539">
                  <c:v>491.84000000000032</c:v>
                </c:pt>
                <c:pt idx="29540">
                  <c:v>501.76</c:v>
                </c:pt>
                <c:pt idx="29541">
                  <c:v>504</c:v>
                </c:pt>
                <c:pt idx="29542">
                  <c:v>504</c:v>
                </c:pt>
                <c:pt idx="29543">
                  <c:v>505.91999999999962</c:v>
                </c:pt>
                <c:pt idx="29544">
                  <c:v>536</c:v>
                </c:pt>
                <c:pt idx="29545">
                  <c:v>617.91999999999996</c:v>
                </c:pt>
                <c:pt idx="29546">
                  <c:v>810.88</c:v>
                </c:pt>
                <c:pt idx="29547">
                  <c:v>942.72</c:v>
                </c:pt>
                <c:pt idx="29548">
                  <c:v>1033.5999999999999</c:v>
                </c:pt>
                <c:pt idx="29549">
                  <c:v>1015.6800000000005</c:v>
                </c:pt>
                <c:pt idx="29550">
                  <c:v>1048.96</c:v>
                </c:pt>
                <c:pt idx="29551">
                  <c:v>1058.56</c:v>
                </c:pt>
                <c:pt idx="29552">
                  <c:v>1026.56</c:v>
                </c:pt>
                <c:pt idx="29553">
                  <c:v>1114.8799999999999</c:v>
                </c:pt>
                <c:pt idx="29554">
                  <c:v>1076.48</c:v>
                </c:pt>
                <c:pt idx="29555">
                  <c:v>1126.4000000000001</c:v>
                </c:pt>
                <c:pt idx="29556">
                  <c:v>984.95999999999947</c:v>
                </c:pt>
                <c:pt idx="29557">
                  <c:v>837.76</c:v>
                </c:pt>
                <c:pt idx="29558">
                  <c:v>993.92</c:v>
                </c:pt>
                <c:pt idx="29559">
                  <c:v>1096.96</c:v>
                </c:pt>
                <c:pt idx="29560">
                  <c:v>1128.96</c:v>
                </c:pt>
                <c:pt idx="29561">
                  <c:v>1207.6799999999998</c:v>
                </c:pt>
                <c:pt idx="29562">
                  <c:v>1219.8399999999999</c:v>
                </c:pt>
                <c:pt idx="29563">
                  <c:v>1303.6799999999998</c:v>
                </c:pt>
                <c:pt idx="29564">
                  <c:v>1344</c:v>
                </c:pt>
                <c:pt idx="29565">
                  <c:v>753.92</c:v>
                </c:pt>
                <c:pt idx="29566">
                  <c:v>753.92</c:v>
                </c:pt>
                <c:pt idx="29567">
                  <c:v>834.56</c:v>
                </c:pt>
                <c:pt idx="29568">
                  <c:v>937.6</c:v>
                </c:pt>
                <c:pt idx="29569">
                  <c:v>998.4</c:v>
                </c:pt>
                <c:pt idx="29570">
                  <c:v>1008</c:v>
                </c:pt>
                <c:pt idx="29571">
                  <c:v>1005.4399999999994</c:v>
                </c:pt>
                <c:pt idx="29572">
                  <c:v>1014.4</c:v>
                </c:pt>
                <c:pt idx="29573">
                  <c:v>1024.6399999999999</c:v>
                </c:pt>
                <c:pt idx="29574">
                  <c:v>984.95999999999947</c:v>
                </c:pt>
                <c:pt idx="29575">
                  <c:v>994.56</c:v>
                </c:pt>
                <c:pt idx="29576">
                  <c:v>821.76</c:v>
                </c:pt>
                <c:pt idx="29577">
                  <c:v>738.56</c:v>
                </c:pt>
                <c:pt idx="29578">
                  <c:v>758.4</c:v>
                </c:pt>
                <c:pt idx="29579">
                  <c:v>646.72</c:v>
                </c:pt>
                <c:pt idx="29580">
                  <c:v>605.76</c:v>
                </c:pt>
                <c:pt idx="29581">
                  <c:v>594.88</c:v>
                </c:pt>
                <c:pt idx="29582">
                  <c:v>574.72</c:v>
                </c:pt>
                <c:pt idx="29583">
                  <c:v>594.88</c:v>
                </c:pt>
                <c:pt idx="29584">
                  <c:v>594.88</c:v>
                </c:pt>
                <c:pt idx="29585">
                  <c:v>594.88</c:v>
                </c:pt>
                <c:pt idx="29586">
                  <c:v>584.95999999999947</c:v>
                </c:pt>
                <c:pt idx="29587">
                  <c:v>593.91999999999996</c:v>
                </c:pt>
                <c:pt idx="29588">
                  <c:v>643.83999999999946</c:v>
                </c:pt>
                <c:pt idx="29589">
                  <c:v>643.83999999999946</c:v>
                </c:pt>
                <c:pt idx="29590">
                  <c:v>642.88</c:v>
                </c:pt>
                <c:pt idx="29591">
                  <c:v>652.79999999999995</c:v>
                </c:pt>
                <c:pt idx="29592">
                  <c:v>654.72</c:v>
                </c:pt>
                <c:pt idx="29593">
                  <c:v>654.72</c:v>
                </c:pt>
                <c:pt idx="29594">
                  <c:v>704.64</c:v>
                </c:pt>
                <c:pt idx="29595">
                  <c:v>848</c:v>
                </c:pt>
                <c:pt idx="29596">
                  <c:v>907.52</c:v>
                </c:pt>
                <c:pt idx="29597">
                  <c:v>872.95999999999947</c:v>
                </c:pt>
                <c:pt idx="29598">
                  <c:v>861.43999999999949</c:v>
                </c:pt>
                <c:pt idx="29599">
                  <c:v>840.95999999999947</c:v>
                </c:pt>
                <c:pt idx="29600">
                  <c:v>869.76</c:v>
                </c:pt>
                <c:pt idx="29601">
                  <c:v>837.76</c:v>
                </c:pt>
                <c:pt idx="29602">
                  <c:v>857.6</c:v>
                </c:pt>
                <c:pt idx="29603">
                  <c:v>897.92</c:v>
                </c:pt>
                <c:pt idx="29604">
                  <c:v>907.52</c:v>
                </c:pt>
                <c:pt idx="29605">
                  <c:v>947.83999999999946</c:v>
                </c:pt>
                <c:pt idx="29606">
                  <c:v>946.56</c:v>
                </c:pt>
                <c:pt idx="29607">
                  <c:v>968.95999999999947</c:v>
                </c:pt>
                <c:pt idx="29608">
                  <c:v>968.95999999999947</c:v>
                </c:pt>
                <c:pt idx="29609">
                  <c:v>988.8</c:v>
                </c:pt>
                <c:pt idx="29610">
                  <c:v>648</c:v>
                </c:pt>
                <c:pt idx="29611">
                  <c:v>690.56</c:v>
                </c:pt>
                <c:pt idx="29612">
                  <c:v>690.56</c:v>
                </c:pt>
                <c:pt idx="29613">
                  <c:v>670.72</c:v>
                </c:pt>
                <c:pt idx="29614">
                  <c:v>660.48</c:v>
                </c:pt>
                <c:pt idx="29615">
                  <c:v>660.48</c:v>
                </c:pt>
                <c:pt idx="29616">
                  <c:v>654.72</c:v>
                </c:pt>
                <c:pt idx="29617">
                  <c:v>644.79999999999995</c:v>
                </c:pt>
                <c:pt idx="29618">
                  <c:v>634.88</c:v>
                </c:pt>
                <c:pt idx="29619">
                  <c:v>624.95999999999947</c:v>
                </c:pt>
                <c:pt idx="29620">
                  <c:v>604.79999999999995</c:v>
                </c:pt>
                <c:pt idx="29621">
                  <c:v>594.88</c:v>
                </c:pt>
                <c:pt idx="29622">
                  <c:v>587.83999999999946</c:v>
                </c:pt>
                <c:pt idx="29623">
                  <c:v>587.83999999999946</c:v>
                </c:pt>
                <c:pt idx="29624">
                  <c:v>579.83999999999946</c:v>
                </c:pt>
                <c:pt idx="29625">
                  <c:v>569.91999999999996</c:v>
                </c:pt>
                <c:pt idx="29626">
                  <c:v>560</c:v>
                </c:pt>
                <c:pt idx="29627">
                  <c:v>549.76</c:v>
                </c:pt>
                <c:pt idx="29628">
                  <c:v>544.95999999999947</c:v>
                </c:pt>
                <c:pt idx="29629">
                  <c:v>544.95999999999947</c:v>
                </c:pt>
                <c:pt idx="29630">
                  <c:v>534.72</c:v>
                </c:pt>
                <c:pt idx="29631">
                  <c:v>526.72</c:v>
                </c:pt>
                <c:pt idx="29632">
                  <c:v>516.79999999999995</c:v>
                </c:pt>
                <c:pt idx="29633">
                  <c:v>516.79999999999995</c:v>
                </c:pt>
                <c:pt idx="29634">
                  <c:v>508.8</c:v>
                </c:pt>
                <c:pt idx="29635">
                  <c:v>498.88</c:v>
                </c:pt>
                <c:pt idx="29636">
                  <c:v>498.88</c:v>
                </c:pt>
                <c:pt idx="29637">
                  <c:v>493.76</c:v>
                </c:pt>
                <c:pt idx="29638">
                  <c:v>485.76</c:v>
                </c:pt>
                <c:pt idx="29639">
                  <c:v>485.76</c:v>
                </c:pt>
                <c:pt idx="29640">
                  <c:v>477.76</c:v>
                </c:pt>
                <c:pt idx="29641">
                  <c:v>472</c:v>
                </c:pt>
                <c:pt idx="29642">
                  <c:v>472</c:v>
                </c:pt>
                <c:pt idx="29643">
                  <c:v>466.88</c:v>
                </c:pt>
                <c:pt idx="29644">
                  <c:v>457.91999999999962</c:v>
                </c:pt>
                <c:pt idx="29645">
                  <c:v>457.91999999999962</c:v>
                </c:pt>
                <c:pt idx="29646">
                  <c:v>454.71999999999969</c:v>
                </c:pt>
                <c:pt idx="29647">
                  <c:v>448</c:v>
                </c:pt>
                <c:pt idx="29648">
                  <c:v>448</c:v>
                </c:pt>
                <c:pt idx="29649">
                  <c:v>442.88</c:v>
                </c:pt>
                <c:pt idx="29650">
                  <c:v>437.76</c:v>
                </c:pt>
                <c:pt idx="29651">
                  <c:v>437.76</c:v>
                </c:pt>
                <c:pt idx="29652">
                  <c:v>433.91999999999962</c:v>
                </c:pt>
                <c:pt idx="29653">
                  <c:v>430.71999999999969</c:v>
                </c:pt>
                <c:pt idx="29654">
                  <c:v>430.71999999999969</c:v>
                </c:pt>
                <c:pt idx="29655">
                  <c:v>427.84000000000032</c:v>
                </c:pt>
                <c:pt idx="29656">
                  <c:v>425.91999999999962</c:v>
                </c:pt>
                <c:pt idx="29657">
                  <c:v>425.91999999999962</c:v>
                </c:pt>
                <c:pt idx="29658">
                  <c:v>422.71999999999969</c:v>
                </c:pt>
                <c:pt idx="29659">
                  <c:v>420.8</c:v>
                </c:pt>
                <c:pt idx="29660">
                  <c:v>420.8</c:v>
                </c:pt>
                <c:pt idx="29661">
                  <c:v>418.88</c:v>
                </c:pt>
                <c:pt idx="29662">
                  <c:v>416.96</c:v>
                </c:pt>
                <c:pt idx="29663">
                  <c:v>416.96</c:v>
                </c:pt>
                <c:pt idx="29664">
                  <c:v>414.71999999999969</c:v>
                </c:pt>
                <c:pt idx="29665">
                  <c:v>412.8</c:v>
                </c:pt>
                <c:pt idx="29666">
                  <c:v>412.8</c:v>
                </c:pt>
                <c:pt idx="29667">
                  <c:v>411.84000000000032</c:v>
                </c:pt>
                <c:pt idx="29668">
                  <c:v>409.91999999999962</c:v>
                </c:pt>
                <c:pt idx="29669">
                  <c:v>409.91999999999962</c:v>
                </c:pt>
                <c:pt idx="29670">
                  <c:v>408.96</c:v>
                </c:pt>
                <c:pt idx="29671">
                  <c:v>408</c:v>
                </c:pt>
                <c:pt idx="29672">
                  <c:v>408</c:v>
                </c:pt>
                <c:pt idx="29673">
                  <c:v>408.96</c:v>
                </c:pt>
                <c:pt idx="29674">
                  <c:v>408</c:v>
                </c:pt>
                <c:pt idx="29675">
                  <c:v>408</c:v>
                </c:pt>
                <c:pt idx="29676">
                  <c:v>408</c:v>
                </c:pt>
                <c:pt idx="29677">
                  <c:v>406.71999999999969</c:v>
                </c:pt>
                <c:pt idx="29678">
                  <c:v>406.71999999999969</c:v>
                </c:pt>
                <c:pt idx="29679">
                  <c:v>405.76</c:v>
                </c:pt>
                <c:pt idx="29680">
                  <c:v>405.76</c:v>
                </c:pt>
                <c:pt idx="29681">
                  <c:v>405.76</c:v>
                </c:pt>
                <c:pt idx="29682">
                  <c:v>404.8</c:v>
                </c:pt>
                <c:pt idx="29683">
                  <c:v>405.76</c:v>
                </c:pt>
                <c:pt idx="29684">
                  <c:v>405.76</c:v>
                </c:pt>
                <c:pt idx="29685">
                  <c:v>403.84000000000032</c:v>
                </c:pt>
                <c:pt idx="29686">
                  <c:v>405.76</c:v>
                </c:pt>
                <c:pt idx="29687">
                  <c:v>405.76</c:v>
                </c:pt>
                <c:pt idx="29688">
                  <c:v>404.8</c:v>
                </c:pt>
                <c:pt idx="29689">
                  <c:v>403.84000000000032</c:v>
                </c:pt>
                <c:pt idx="29690">
                  <c:v>403.84000000000032</c:v>
                </c:pt>
                <c:pt idx="29691">
                  <c:v>402.88</c:v>
                </c:pt>
                <c:pt idx="29692">
                  <c:v>401.91999999999962</c:v>
                </c:pt>
                <c:pt idx="29693">
                  <c:v>401.91999999999962</c:v>
                </c:pt>
                <c:pt idx="29694">
                  <c:v>397.76</c:v>
                </c:pt>
                <c:pt idx="29695">
                  <c:v>400.96</c:v>
                </c:pt>
                <c:pt idx="29696">
                  <c:v>400.96</c:v>
                </c:pt>
                <c:pt idx="29697">
                  <c:v>398.71999999999969</c:v>
                </c:pt>
                <c:pt idx="29698">
                  <c:v>397.76</c:v>
                </c:pt>
                <c:pt idx="29699">
                  <c:v>397.76</c:v>
                </c:pt>
                <c:pt idx="29700">
                  <c:v>395.84000000000032</c:v>
                </c:pt>
                <c:pt idx="29701">
                  <c:v>394.88</c:v>
                </c:pt>
                <c:pt idx="29702">
                  <c:v>394.88</c:v>
                </c:pt>
                <c:pt idx="29703">
                  <c:v>395.84000000000032</c:v>
                </c:pt>
                <c:pt idx="29704">
                  <c:v>393.91999999999962</c:v>
                </c:pt>
                <c:pt idx="29705">
                  <c:v>393.91999999999962</c:v>
                </c:pt>
                <c:pt idx="29706">
                  <c:v>393.91999999999962</c:v>
                </c:pt>
                <c:pt idx="29707">
                  <c:v>394.88</c:v>
                </c:pt>
                <c:pt idx="29708">
                  <c:v>394.88</c:v>
                </c:pt>
                <c:pt idx="29709">
                  <c:v>393.91999999999962</c:v>
                </c:pt>
                <c:pt idx="29710">
                  <c:v>393.91999999999962</c:v>
                </c:pt>
                <c:pt idx="29711">
                  <c:v>393.91999999999962</c:v>
                </c:pt>
                <c:pt idx="29712">
                  <c:v>392.96</c:v>
                </c:pt>
                <c:pt idx="29713">
                  <c:v>394.88</c:v>
                </c:pt>
                <c:pt idx="29714">
                  <c:v>394.88</c:v>
                </c:pt>
                <c:pt idx="29715">
                  <c:v>393.91999999999962</c:v>
                </c:pt>
                <c:pt idx="29716">
                  <c:v>392.96</c:v>
                </c:pt>
                <c:pt idx="29717">
                  <c:v>392.96</c:v>
                </c:pt>
                <c:pt idx="29718">
                  <c:v>392.96</c:v>
                </c:pt>
                <c:pt idx="29719">
                  <c:v>392</c:v>
                </c:pt>
                <c:pt idx="29720">
                  <c:v>392</c:v>
                </c:pt>
                <c:pt idx="29721">
                  <c:v>390.71999999999969</c:v>
                </c:pt>
                <c:pt idx="29722">
                  <c:v>392</c:v>
                </c:pt>
                <c:pt idx="29723">
                  <c:v>392</c:v>
                </c:pt>
                <c:pt idx="29724">
                  <c:v>392</c:v>
                </c:pt>
                <c:pt idx="29725">
                  <c:v>392</c:v>
                </c:pt>
                <c:pt idx="29726">
                  <c:v>392</c:v>
                </c:pt>
                <c:pt idx="29727">
                  <c:v>392.96</c:v>
                </c:pt>
                <c:pt idx="29728">
                  <c:v>392</c:v>
                </c:pt>
                <c:pt idx="29729">
                  <c:v>392</c:v>
                </c:pt>
                <c:pt idx="29730">
                  <c:v>392</c:v>
                </c:pt>
                <c:pt idx="29731">
                  <c:v>389.76</c:v>
                </c:pt>
                <c:pt idx="29732">
                  <c:v>389.76</c:v>
                </c:pt>
                <c:pt idx="29733">
                  <c:v>390.71999999999969</c:v>
                </c:pt>
                <c:pt idx="29734">
                  <c:v>389.76</c:v>
                </c:pt>
                <c:pt idx="29735">
                  <c:v>389.76</c:v>
                </c:pt>
                <c:pt idx="29736">
                  <c:v>386.88</c:v>
                </c:pt>
                <c:pt idx="29737">
                  <c:v>388.8</c:v>
                </c:pt>
                <c:pt idx="29738">
                  <c:v>388.8</c:v>
                </c:pt>
                <c:pt idx="29739">
                  <c:v>388.8</c:v>
                </c:pt>
                <c:pt idx="29740">
                  <c:v>387.84000000000032</c:v>
                </c:pt>
                <c:pt idx="29741">
                  <c:v>387.84000000000032</c:v>
                </c:pt>
                <c:pt idx="29742">
                  <c:v>387.84000000000032</c:v>
                </c:pt>
                <c:pt idx="29743">
                  <c:v>388.8</c:v>
                </c:pt>
                <c:pt idx="29744">
                  <c:v>388.8</c:v>
                </c:pt>
                <c:pt idx="29745">
                  <c:v>387.84000000000032</c:v>
                </c:pt>
                <c:pt idx="29746">
                  <c:v>385.91999999999962</c:v>
                </c:pt>
                <c:pt idx="29747">
                  <c:v>385.91999999999962</c:v>
                </c:pt>
                <c:pt idx="29748">
                  <c:v>389.76</c:v>
                </c:pt>
                <c:pt idx="29749">
                  <c:v>389.76</c:v>
                </c:pt>
                <c:pt idx="29750">
                  <c:v>389.76</c:v>
                </c:pt>
                <c:pt idx="29751">
                  <c:v>388.8</c:v>
                </c:pt>
                <c:pt idx="29752">
                  <c:v>388.8</c:v>
                </c:pt>
                <c:pt idx="29753">
                  <c:v>388.8</c:v>
                </c:pt>
                <c:pt idx="29754">
                  <c:v>387.84000000000032</c:v>
                </c:pt>
                <c:pt idx="29755">
                  <c:v>389.76</c:v>
                </c:pt>
                <c:pt idx="29756">
                  <c:v>389.76</c:v>
                </c:pt>
                <c:pt idx="29757">
                  <c:v>387.84000000000032</c:v>
                </c:pt>
                <c:pt idx="29758">
                  <c:v>389.76</c:v>
                </c:pt>
                <c:pt idx="29759">
                  <c:v>389.76</c:v>
                </c:pt>
                <c:pt idx="29760">
                  <c:v>386.88</c:v>
                </c:pt>
                <c:pt idx="29761">
                  <c:v>388.8</c:v>
                </c:pt>
                <c:pt idx="29762">
                  <c:v>388.8</c:v>
                </c:pt>
                <c:pt idx="29763">
                  <c:v>388.8</c:v>
                </c:pt>
                <c:pt idx="29764">
                  <c:v>389.76</c:v>
                </c:pt>
                <c:pt idx="29765">
                  <c:v>389.76</c:v>
                </c:pt>
                <c:pt idx="29766">
                  <c:v>389.76</c:v>
                </c:pt>
                <c:pt idx="29767">
                  <c:v>389.76</c:v>
                </c:pt>
                <c:pt idx="29768">
                  <c:v>389.76</c:v>
                </c:pt>
                <c:pt idx="29769">
                  <c:v>389.76</c:v>
                </c:pt>
                <c:pt idx="29770">
                  <c:v>389.76</c:v>
                </c:pt>
                <c:pt idx="29771">
                  <c:v>389.76</c:v>
                </c:pt>
                <c:pt idx="29772">
                  <c:v>387.84000000000032</c:v>
                </c:pt>
                <c:pt idx="29773">
                  <c:v>390.71999999999969</c:v>
                </c:pt>
                <c:pt idx="29774">
                  <c:v>390.71999999999969</c:v>
                </c:pt>
                <c:pt idx="29775">
                  <c:v>392.96</c:v>
                </c:pt>
                <c:pt idx="29776">
                  <c:v>390.71999999999969</c:v>
                </c:pt>
                <c:pt idx="29777">
                  <c:v>390.71999999999969</c:v>
                </c:pt>
                <c:pt idx="29778">
                  <c:v>392</c:v>
                </c:pt>
                <c:pt idx="29779">
                  <c:v>390.71999999999969</c:v>
                </c:pt>
                <c:pt idx="29780">
                  <c:v>390.71999999999969</c:v>
                </c:pt>
                <c:pt idx="29781">
                  <c:v>390.71999999999969</c:v>
                </c:pt>
                <c:pt idx="29782">
                  <c:v>392.96</c:v>
                </c:pt>
                <c:pt idx="29783">
                  <c:v>392.96</c:v>
                </c:pt>
                <c:pt idx="29784">
                  <c:v>394.88</c:v>
                </c:pt>
                <c:pt idx="29785">
                  <c:v>393.91999999999962</c:v>
                </c:pt>
                <c:pt idx="29786">
                  <c:v>393.91999999999962</c:v>
                </c:pt>
                <c:pt idx="29787">
                  <c:v>394.88</c:v>
                </c:pt>
                <c:pt idx="29788">
                  <c:v>395.84000000000032</c:v>
                </c:pt>
                <c:pt idx="29789">
                  <c:v>395.84000000000032</c:v>
                </c:pt>
                <c:pt idx="29790">
                  <c:v>397.76</c:v>
                </c:pt>
                <c:pt idx="29791">
                  <c:v>397.76</c:v>
                </c:pt>
                <c:pt idx="29792">
                  <c:v>397.76</c:v>
                </c:pt>
                <c:pt idx="29793">
                  <c:v>397.76</c:v>
                </c:pt>
                <c:pt idx="29794">
                  <c:v>398.71999999999969</c:v>
                </c:pt>
                <c:pt idx="29795">
                  <c:v>398.71999999999969</c:v>
                </c:pt>
                <c:pt idx="29796">
                  <c:v>398.71999999999969</c:v>
                </c:pt>
                <c:pt idx="29797">
                  <c:v>400</c:v>
                </c:pt>
                <c:pt idx="29798">
                  <c:v>400</c:v>
                </c:pt>
                <c:pt idx="29799">
                  <c:v>398.71999999999969</c:v>
                </c:pt>
                <c:pt idx="29800">
                  <c:v>400</c:v>
                </c:pt>
                <c:pt idx="29801">
                  <c:v>400</c:v>
                </c:pt>
                <c:pt idx="29802">
                  <c:v>400</c:v>
                </c:pt>
                <c:pt idx="29803">
                  <c:v>400.96</c:v>
                </c:pt>
                <c:pt idx="29804">
                  <c:v>400.96</c:v>
                </c:pt>
                <c:pt idx="29805">
                  <c:v>400.96</c:v>
                </c:pt>
                <c:pt idx="29806">
                  <c:v>401.91999999999962</c:v>
                </c:pt>
                <c:pt idx="29807">
                  <c:v>401.91999999999962</c:v>
                </c:pt>
                <c:pt idx="29808">
                  <c:v>401.91999999999962</c:v>
                </c:pt>
                <c:pt idx="29809">
                  <c:v>401.91999999999962</c:v>
                </c:pt>
                <c:pt idx="29810">
                  <c:v>401.91999999999962</c:v>
                </c:pt>
                <c:pt idx="29811">
                  <c:v>400.96</c:v>
                </c:pt>
                <c:pt idx="29812">
                  <c:v>400</c:v>
                </c:pt>
                <c:pt idx="29813">
                  <c:v>400</c:v>
                </c:pt>
                <c:pt idx="29814">
                  <c:v>398.71999999999969</c:v>
                </c:pt>
                <c:pt idx="29815">
                  <c:v>400</c:v>
                </c:pt>
                <c:pt idx="29816">
                  <c:v>400</c:v>
                </c:pt>
                <c:pt idx="29817">
                  <c:v>398.71999999999969</c:v>
                </c:pt>
                <c:pt idx="29818">
                  <c:v>397.76</c:v>
                </c:pt>
                <c:pt idx="29819">
                  <c:v>397.76</c:v>
                </c:pt>
                <c:pt idx="29820">
                  <c:v>397.76</c:v>
                </c:pt>
                <c:pt idx="29821">
                  <c:v>397.76</c:v>
                </c:pt>
                <c:pt idx="29822">
                  <c:v>397.76</c:v>
                </c:pt>
                <c:pt idx="29823">
                  <c:v>396.8</c:v>
                </c:pt>
                <c:pt idx="29824">
                  <c:v>397.76</c:v>
                </c:pt>
                <c:pt idx="29825">
                  <c:v>397.76</c:v>
                </c:pt>
                <c:pt idx="29826">
                  <c:v>397.76</c:v>
                </c:pt>
                <c:pt idx="29827">
                  <c:v>397.76</c:v>
                </c:pt>
                <c:pt idx="29828">
                  <c:v>397.76</c:v>
                </c:pt>
                <c:pt idx="29829">
                  <c:v>395.84000000000032</c:v>
                </c:pt>
                <c:pt idx="29830">
                  <c:v>395.84000000000032</c:v>
                </c:pt>
                <c:pt idx="29831">
                  <c:v>395.84000000000032</c:v>
                </c:pt>
                <c:pt idx="29832">
                  <c:v>394.88</c:v>
                </c:pt>
                <c:pt idx="29833">
                  <c:v>395.84000000000032</c:v>
                </c:pt>
                <c:pt idx="29834">
                  <c:v>395.84000000000032</c:v>
                </c:pt>
                <c:pt idx="29835">
                  <c:v>395.84000000000032</c:v>
                </c:pt>
                <c:pt idx="29836">
                  <c:v>394.88</c:v>
                </c:pt>
                <c:pt idx="29837">
                  <c:v>394.88</c:v>
                </c:pt>
                <c:pt idx="29838">
                  <c:v>394.88</c:v>
                </c:pt>
                <c:pt idx="29839">
                  <c:v>395.84000000000032</c:v>
                </c:pt>
                <c:pt idx="29840">
                  <c:v>395.84000000000032</c:v>
                </c:pt>
                <c:pt idx="29841">
                  <c:v>395.84000000000032</c:v>
                </c:pt>
                <c:pt idx="29842">
                  <c:v>395.84000000000032</c:v>
                </c:pt>
                <c:pt idx="29843">
                  <c:v>395.84000000000032</c:v>
                </c:pt>
                <c:pt idx="29844">
                  <c:v>392</c:v>
                </c:pt>
                <c:pt idx="29845">
                  <c:v>392.96</c:v>
                </c:pt>
                <c:pt idx="29846">
                  <c:v>392.96</c:v>
                </c:pt>
                <c:pt idx="29847">
                  <c:v>392</c:v>
                </c:pt>
                <c:pt idx="29848">
                  <c:v>388.8</c:v>
                </c:pt>
                <c:pt idx="29849">
                  <c:v>388.8</c:v>
                </c:pt>
                <c:pt idx="29850">
                  <c:v>388.8</c:v>
                </c:pt>
                <c:pt idx="29851">
                  <c:v>388.8</c:v>
                </c:pt>
                <c:pt idx="29852">
                  <c:v>388.8</c:v>
                </c:pt>
                <c:pt idx="29853">
                  <c:v>388.8</c:v>
                </c:pt>
                <c:pt idx="29854">
                  <c:v>386.88</c:v>
                </c:pt>
                <c:pt idx="29855">
                  <c:v>386.88</c:v>
                </c:pt>
                <c:pt idx="29856">
                  <c:v>385.91999999999962</c:v>
                </c:pt>
                <c:pt idx="29857">
                  <c:v>385.91999999999962</c:v>
                </c:pt>
                <c:pt idx="29858">
                  <c:v>385.91999999999962</c:v>
                </c:pt>
                <c:pt idx="29859">
                  <c:v>384</c:v>
                </c:pt>
                <c:pt idx="29860">
                  <c:v>384</c:v>
                </c:pt>
                <c:pt idx="29861">
                  <c:v>384</c:v>
                </c:pt>
                <c:pt idx="29862">
                  <c:v>384</c:v>
                </c:pt>
                <c:pt idx="29863">
                  <c:v>382.71999999999969</c:v>
                </c:pt>
                <c:pt idx="29864">
                  <c:v>382.71999999999969</c:v>
                </c:pt>
                <c:pt idx="29865">
                  <c:v>381.76</c:v>
                </c:pt>
                <c:pt idx="29866">
                  <c:v>381.76</c:v>
                </c:pt>
                <c:pt idx="29867">
                  <c:v>381.76</c:v>
                </c:pt>
                <c:pt idx="29868">
                  <c:v>381.76</c:v>
                </c:pt>
                <c:pt idx="29869">
                  <c:v>380.8</c:v>
                </c:pt>
                <c:pt idx="29870">
                  <c:v>380.8</c:v>
                </c:pt>
                <c:pt idx="29871">
                  <c:v>380.8</c:v>
                </c:pt>
                <c:pt idx="29872">
                  <c:v>380.8</c:v>
                </c:pt>
                <c:pt idx="29873">
                  <c:v>380.8</c:v>
                </c:pt>
                <c:pt idx="29874">
                  <c:v>381.76</c:v>
                </c:pt>
                <c:pt idx="29875">
                  <c:v>379.84000000000032</c:v>
                </c:pt>
                <c:pt idx="29876">
                  <c:v>379.84000000000032</c:v>
                </c:pt>
                <c:pt idx="29877">
                  <c:v>379.84000000000032</c:v>
                </c:pt>
                <c:pt idx="29878">
                  <c:v>379.84000000000032</c:v>
                </c:pt>
                <c:pt idx="29879">
                  <c:v>379.84000000000032</c:v>
                </c:pt>
                <c:pt idx="29880">
                  <c:v>379.84000000000032</c:v>
                </c:pt>
                <c:pt idx="29881">
                  <c:v>379.84000000000032</c:v>
                </c:pt>
                <c:pt idx="29882">
                  <c:v>379.84000000000032</c:v>
                </c:pt>
                <c:pt idx="29883">
                  <c:v>379.84000000000032</c:v>
                </c:pt>
                <c:pt idx="29884">
                  <c:v>378.88</c:v>
                </c:pt>
                <c:pt idx="29885">
                  <c:v>378.88</c:v>
                </c:pt>
                <c:pt idx="29886">
                  <c:v>378.88</c:v>
                </c:pt>
                <c:pt idx="29887">
                  <c:v>378.88</c:v>
                </c:pt>
                <c:pt idx="29888">
                  <c:v>378.88</c:v>
                </c:pt>
                <c:pt idx="29889">
                  <c:v>378.88</c:v>
                </c:pt>
                <c:pt idx="29890">
                  <c:v>379.84000000000032</c:v>
                </c:pt>
                <c:pt idx="29891">
                  <c:v>379.84000000000032</c:v>
                </c:pt>
                <c:pt idx="29892">
                  <c:v>377.91999999999962</c:v>
                </c:pt>
                <c:pt idx="29893">
                  <c:v>377.91999999999962</c:v>
                </c:pt>
                <c:pt idx="29894">
                  <c:v>377.91999999999962</c:v>
                </c:pt>
                <c:pt idx="29895">
                  <c:v>378.88</c:v>
                </c:pt>
                <c:pt idx="29896">
                  <c:v>377.91999999999962</c:v>
                </c:pt>
                <c:pt idx="29897">
                  <c:v>377.91999999999962</c:v>
                </c:pt>
                <c:pt idx="29898">
                  <c:v>377.91999999999962</c:v>
                </c:pt>
                <c:pt idx="29899">
                  <c:v>377.91999999999962</c:v>
                </c:pt>
                <c:pt idx="29900">
                  <c:v>377.91999999999962</c:v>
                </c:pt>
                <c:pt idx="29901">
                  <c:v>377.91999999999962</c:v>
                </c:pt>
                <c:pt idx="29902">
                  <c:v>377.91999999999962</c:v>
                </c:pt>
                <c:pt idx="29903">
                  <c:v>377.91999999999962</c:v>
                </c:pt>
                <c:pt idx="29904">
                  <c:v>377.91999999999962</c:v>
                </c:pt>
                <c:pt idx="29905">
                  <c:v>376.96</c:v>
                </c:pt>
                <c:pt idx="29906">
                  <c:v>376.96</c:v>
                </c:pt>
                <c:pt idx="29907">
                  <c:v>377.91999999999962</c:v>
                </c:pt>
                <c:pt idx="29908">
                  <c:v>376.96</c:v>
                </c:pt>
                <c:pt idx="29909">
                  <c:v>376.96</c:v>
                </c:pt>
                <c:pt idx="29910">
                  <c:v>378.88</c:v>
                </c:pt>
                <c:pt idx="29911">
                  <c:v>377.91999999999962</c:v>
                </c:pt>
                <c:pt idx="29912">
                  <c:v>377.91999999999962</c:v>
                </c:pt>
                <c:pt idx="29913">
                  <c:v>377.91999999999962</c:v>
                </c:pt>
                <c:pt idx="29914">
                  <c:v>378.88</c:v>
                </c:pt>
                <c:pt idx="29915">
                  <c:v>378.88</c:v>
                </c:pt>
                <c:pt idx="29916">
                  <c:v>378.88</c:v>
                </c:pt>
                <c:pt idx="29917">
                  <c:v>378.88</c:v>
                </c:pt>
                <c:pt idx="29918">
                  <c:v>378.88</c:v>
                </c:pt>
                <c:pt idx="29919">
                  <c:v>378.88</c:v>
                </c:pt>
                <c:pt idx="29920">
                  <c:v>379.84000000000032</c:v>
                </c:pt>
                <c:pt idx="29921">
                  <c:v>379.84000000000032</c:v>
                </c:pt>
                <c:pt idx="29922">
                  <c:v>378.88</c:v>
                </c:pt>
                <c:pt idx="29923">
                  <c:v>379.84000000000032</c:v>
                </c:pt>
                <c:pt idx="29924">
                  <c:v>379.84000000000032</c:v>
                </c:pt>
                <c:pt idx="29925">
                  <c:v>382.71999999999969</c:v>
                </c:pt>
                <c:pt idx="29926">
                  <c:v>381.76</c:v>
                </c:pt>
                <c:pt idx="29927">
                  <c:v>381.76</c:v>
                </c:pt>
                <c:pt idx="29928">
                  <c:v>382.71999999999969</c:v>
                </c:pt>
                <c:pt idx="29929">
                  <c:v>384.96</c:v>
                </c:pt>
                <c:pt idx="29930">
                  <c:v>384.96</c:v>
                </c:pt>
                <c:pt idx="29931">
                  <c:v>385.91999999999962</c:v>
                </c:pt>
                <c:pt idx="29932">
                  <c:v>387.84000000000032</c:v>
                </c:pt>
                <c:pt idx="29933">
                  <c:v>387.84000000000032</c:v>
                </c:pt>
                <c:pt idx="29934">
                  <c:v>387.84000000000032</c:v>
                </c:pt>
                <c:pt idx="29935">
                  <c:v>388.8</c:v>
                </c:pt>
                <c:pt idx="29936">
                  <c:v>388.8</c:v>
                </c:pt>
                <c:pt idx="29937">
                  <c:v>389.76</c:v>
                </c:pt>
                <c:pt idx="29938">
                  <c:v>389.76</c:v>
                </c:pt>
                <c:pt idx="29939">
                  <c:v>389.76</c:v>
                </c:pt>
                <c:pt idx="29940">
                  <c:v>388.8</c:v>
                </c:pt>
                <c:pt idx="29941">
                  <c:v>389.76</c:v>
                </c:pt>
                <c:pt idx="29942">
                  <c:v>389.76</c:v>
                </c:pt>
                <c:pt idx="29943">
                  <c:v>387.84000000000032</c:v>
                </c:pt>
                <c:pt idx="29944">
                  <c:v>388.8</c:v>
                </c:pt>
                <c:pt idx="29945">
                  <c:v>388.8</c:v>
                </c:pt>
                <c:pt idx="29946">
                  <c:v>389.76</c:v>
                </c:pt>
                <c:pt idx="29947">
                  <c:v>388.8</c:v>
                </c:pt>
                <c:pt idx="29948">
                  <c:v>388.8</c:v>
                </c:pt>
                <c:pt idx="29949">
                  <c:v>387.84000000000032</c:v>
                </c:pt>
                <c:pt idx="29950">
                  <c:v>389.76</c:v>
                </c:pt>
                <c:pt idx="29951">
                  <c:v>389.76</c:v>
                </c:pt>
                <c:pt idx="29952">
                  <c:v>389.76</c:v>
                </c:pt>
                <c:pt idx="29953">
                  <c:v>389.76</c:v>
                </c:pt>
                <c:pt idx="29954">
                  <c:v>389.76</c:v>
                </c:pt>
                <c:pt idx="29955">
                  <c:v>390.71999999999969</c:v>
                </c:pt>
                <c:pt idx="29956">
                  <c:v>392</c:v>
                </c:pt>
                <c:pt idx="29957">
                  <c:v>392</c:v>
                </c:pt>
                <c:pt idx="29958">
                  <c:v>389.76</c:v>
                </c:pt>
                <c:pt idx="29959">
                  <c:v>392.96</c:v>
                </c:pt>
                <c:pt idx="29960">
                  <c:v>392.96</c:v>
                </c:pt>
                <c:pt idx="29961">
                  <c:v>392.96</c:v>
                </c:pt>
                <c:pt idx="29962">
                  <c:v>393.91999999999962</c:v>
                </c:pt>
                <c:pt idx="29963">
                  <c:v>393.91999999999962</c:v>
                </c:pt>
                <c:pt idx="29964">
                  <c:v>393.91999999999962</c:v>
                </c:pt>
                <c:pt idx="29965">
                  <c:v>396.8</c:v>
                </c:pt>
                <c:pt idx="29966">
                  <c:v>396.8</c:v>
                </c:pt>
                <c:pt idx="29967">
                  <c:v>396.8</c:v>
                </c:pt>
                <c:pt idx="29968">
                  <c:v>397.76</c:v>
                </c:pt>
                <c:pt idx="29969">
                  <c:v>397.76</c:v>
                </c:pt>
                <c:pt idx="29970">
                  <c:v>398.71999999999969</c:v>
                </c:pt>
                <c:pt idx="29971">
                  <c:v>400</c:v>
                </c:pt>
                <c:pt idx="29972">
                  <c:v>400</c:v>
                </c:pt>
                <c:pt idx="29973">
                  <c:v>400.96</c:v>
                </c:pt>
                <c:pt idx="29974">
                  <c:v>400.96</c:v>
                </c:pt>
                <c:pt idx="29975">
                  <c:v>400.96</c:v>
                </c:pt>
                <c:pt idx="29976">
                  <c:v>400.96</c:v>
                </c:pt>
                <c:pt idx="29977">
                  <c:v>400.96</c:v>
                </c:pt>
                <c:pt idx="29978">
                  <c:v>400.96</c:v>
                </c:pt>
                <c:pt idx="29979">
                  <c:v>401.91999999999962</c:v>
                </c:pt>
                <c:pt idx="29980">
                  <c:v>401.91999999999962</c:v>
                </c:pt>
                <c:pt idx="29981">
                  <c:v>401.91999999999962</c:v>
                </c:pt>
                <c:pt idx="29982">
                  <c:v>401.91999999999962</c:v>
                </c:pt>
                <c:pt idx="29983">
                  <c:v>402.88</c:v>
                </c:pt>
                <c:pt idx="29984">
                  <c:v>402.88</c:v>
                </c:pt>
                <c:pt idx="29985">
                  <c:v>401.91999999999962</c:v>
                </c:pt>
                <c:pt idx="29986">
                  <c:v>402.88</c:v>
                </c:pt>
                <c:pt idx="29987">
                  <c:v>402.88</c:v>
                </c:pt>
                <c:pt idx="29988">
                  <c:v>401.91999999999962</c:v>
                </c:pt>
                <c:pt idx="29989">
                  <c:v>401.91999999999962</c:v>
                </c:pt>
                <c:pt idx="29990">
                  <c:v>401.91999999999962</c:v>
                </c:pt>
                <c:pt idx="29991">
                  <c:v>400</c:v>
                </c:pt>
                <c:pt idx="29992">
                  <c:v>398.71999999999969</c:v>
                </c:pt>
                <c:pt idx="29993">
                  <c:v>398.71999999999969</c:v>
                </c:pt>
                <c:pt idx="29994">
                  <c:v>397.76</c:v>
                </c:pt>
                <c:pt idx="29995">
                  <c:v>397.76</c:v>
                </c:pt>
                <c:pt idx="29996">
                  <c:v>397.76</c:v>
                </c:pt>
                <c:pt idx="29997">
                  <c:v>397.76</c:v>
                </c:pt>
                <c:pt idx="29998">
                  <c:v>397.76</c:v>
                </c:pt>
                <c:pt idx="29999">
                  <c:v>397.76</c:v>
                </c:pt>
                <c:pt idx="30000">
                  <c:v>395.84000000000032</c:v>
                </c:pt>
                <c:pt idx="30001">
                  <c:v>394.88</c:v>
                </c:pt>
                <c:pt idx="30002">
                  <c:v>394.88</c:v>
                </c:pt>
                <c:pt idx="30003">
                  <c:v>393.91999999999962</c:v>
                </c:pt>
                <c:pt idx="30004">
                  <c:v>393.91999999999962</c:v>
                </c:pt>
                <c:pt idx="30005">
                  <c:v>393.91999999999962</c:v>
                </c:pt>
                <c:pt idx="30006">
                  <c:v>392</c:v>
                </c:pt>
                <c:pt idx="30007">
                  <c:v>392</c:v>
                </c:pt>
                <c:pt idx="30008">
                  <c:v>392</c:v>
                </c:pt>
                <c:pt idx="30009">
                  <c:v>392</c:v>
                </c:pt>
                <c:pt idx="30010">
                  <c:v>390.71999999999969</c:v>
                </c:pt>
                <c:pt idx="30011">
                  <c:v>390.71999999999969</c:v>
                </c:pt>
                <c:pt idx="30012">
                  <c:v>388.8</c:v>
                </c:pt>
                <c:pt idx="30013">
                  <c:v>388.8</c:v>
                </c:pt>
                <c:pt idx="30014">
                  <c:v>388.8</c:v>
                </c:pt>
                <c:pt idx="30015">
                  <c:v>386.88</c:v>
                </c:pt>
                <c:pt idx="30016">
                  <c:v>387.84000000000032</c:v>
                </c:pt>
                <c:pt idx="30017">
                  <c:v>387.84000000000032</c:v>
                </c:pt>
                <c:pt idx="30018">
                  <c:v>386.88</c:v>
                </c:pt>
                <c:pt idx="30019">
                  <c:v>386.88</c:v>
                </c:pt>
                <c:pt idx="30020">
                  <c:v>386.88</c:v>
                </c:pt>
                <c:pt idx="30021">
                  <c:v>384.96</c:v>
                </c:pt>
                <c:pt idx="30022">
                  <c:v>384.96</c:v>
                </c:pt>
                <c:pt idx="30023">
                  <c:v>384.96</c:v>
                </c:pt>
                <c:pt idx="30024">
                  <c:v>384.96</c:v>
                </c:pt>
                <c:pt idx="30025">
                  <c:v>384</c:v>
                </c:pt>
                <c:pt idx="30026">
                  <c:v>384</c:v>
                </c:pt>
                <c:pt idx="30027">
                  <c:v>384.96</c:v>
                </c:pt>
                <c:pt idx="30028">
                  <c:v>382.71999999999969</c:v>
                </c:pt>
                <c:pt idx="30029">
                  <c:v>382.71999999999969</c:v>
                </c:pt>
                <c:pt idx="30030">
                  <c:v>382.71999999999969</c:v>
                </c:pt>
                <c:pt idx="30031">
                  <c:v>382.71999999999969</c:v>
                </c:pt>
                <c:pt idx="30032">
                  <c:v>382.71999999999969</c:v>
                </c:pt>
                <c:pt idx="30033">
                  <c:v>382.71999999999969</c:v>
                </c:pt>
                <c:pt idx="30034">
                  <c:v>382.71999999999969</c:v>
                </c:pt>
                <c:pt idx="30035">
                  <c:v>382.71999999999969</c:v>
                </c:pt>
                <c:pt idx="30036">
                  <c:v>379.84000000000032</c:v>
                </c:pt>
                <c:pt idx="30037">
                  <c:v>381.76</c:v>
                </c:pt>
                <c:pt idx="30038">
                  <c:v>381.76</c:v>
                </c:pt>
                <c:pt idx="30039">
                  <c:v>380.8</c:v>
                </c:pt>
                <c:pt idx="30040">
                  <c:v>380.8</c:v>
                </c:pt>
                <c:pt idx="30041">
                  <c:v>380.8</c:v>
                </c:pt>
                <c:pt idx="30042">
                  <c:v>379.84000000000032</c:v>
                </c:pt>
                <c:pt idx="30043">
                  <c:v>379.84000000000032</c:v>
                </c:pt>
                <c:pt idx="30044">
                  <c:v>379.84000000000032</c:v>
                </c:pt>
                <c:pt idx="30045">
                  <c:v>378.88</c:v>
                </c:pt>
                <c:pt idx="30046">
                  <c:v>379.84000000000032</c:v>
                </c:pt>
                <c:pt idx="30047">
                  <c:v>379.84000000000032</c:v>
                </c:pt>
                <c:pt idx="30048">
                  <c:v>378.88</c:v>
                </c:pt>
                <c:pt idx="30049">
                  <c:v>378.88</c:v>
                </c:pt>
                <c:pt idx="30050">
                  <c:v>378.88</c:v>
                </c:pt>
                <c:pt idx="30051">
                  <c:v>377.91999999999962</c:v>
                </c:pt>
                <c:pt idx="30052">
                  <c:v>378.88</c:v>
                </c:pt>
                <c:pt idx="30053">
                  <c:v>378.88</c:v>
                </c:pt>
                <c:pt idx="30054">
                  <c:v>378.88</c:v>
                </c:pt>
                <c:pt idx="30055">
                  <c:v>379.84000000000032</c:v>
                </c:pt>
                <c:pt idx="30056">
                  <c:v>379.84000000000032</c:v>
                </c:pt>
                <c:pt idx="30057">
                  <c:v>379.84000000000032</c:v>
                </c:pt>
                <c:pt idx="30058">
                  <c:v>380.8</c:v>
                </c:pt>
                <c:pt idx="30059">
                  <c:v>380.8</c:v>
                </c:pt>
                <c:pt idx="30060">
                  <c:v>379.84000000000032</c:v>
                </c:pt>
                <c:pt idx="30061">
                  <c:v>379.84000000000032</c:v>
                </c:pt>
                <c:pt idx="30062">
                  <c:v>379.84000000000032</c:v>
                </c:pt>
                <c:pt idx="30063">
                  <c:v>379.84000000000032</c:v>
                </c:pt>
                <c:pt idx="30064">
                  <c:v>380.8</c:v>
                </c:pt>
                <c:pt idx="30065">
                  <c:v>380.8</c:v>
                </c:pt>
                <c:pt idx="30066">
                  <c:v>380.8</c:v>
                </c:pt>
                <c:pt idx="30067">
                  <c:v>380.8</c:v>
                </c:pt>
                <c:pt idx="30068">
                  <c:v>380.8</c:v>
                </c:pt>
                <c:pt idx="30069">
                  <c:v>380.8</c:v>
                </c:pt>
                <c:pt idx="30070">
                  <c:v>381.76</c:v>
                </c:pt>
                <c:pt idx="30071">
                  <c:v>381.76</c:v>
                </c:pt>
                <c:pt idx="30072">
                  <c:v>382.71999999999969</c:v>
                </c:pt>
                <c:pt idx="30073">
                  <c:v>381.76</c:v>
                </c:pt>
                <c:pt idx="30074">
                  <c:v>381.76</c:v>
                </c:pt>
                <c:pt idx="30075">
                  <c:v>382.71999999999969</c:v>
                </c:pt>
                <c:pt idx="30076">
                  <c:v>381.76</c:v>
                </c:pt>
                <c:pt idx="30077">
                  <c:v>381.76</c:v>
                </c:pt>
                <c:pt idx="30078">
                  <c:v>384</c:v>
                </c:pt>
                <c:pt idx="30079">
                  <c:v>381.76</c:v>
                </c:pt>
                <c:pt idx="30080">
                  <c:v>381.76</c:v>
                </c:pt>
                <c:pt idx="30081">
                  <c:v>382.71999999999969</c:v>
                </c:pt>
                <c:pt idx="30082">
                  <c:v>381.76</c:v>
                </c:pt>
                <c:pt idx="30083">
                  <c:v>381.76</c:v>
                </c:pt>
                <c:pt idx="30084">
                  <c:v>381.76</c:v>
                </c:pt>
                <c:pt idx="30085">
                  <c:v>382.71999999999969</c:v>
                </c:pt>
                <c:pt idx="30086">
                  <c:v>382.71999999999969</c:v>
                </c:pt>
                <c:pt idx="30087">
                  <c:v>382.71999999999969</c:v>
                </c:pt>
                <c:pt idx="30088">
                  <c:v>384</c:v>
                </c:pt>
                <c:pt idx="30089">
                  <c:v>384</c:v>
                </c:pt>
                <c:pt idx="30090">
                  <c:v>384.96</c:v>
                </c:pt>
                <c:pt idx="30091">
                  <c:v>384.96</c:v>
                </c:pt>
                <c:pt idx="30092">
                  <c:v>384.96</c:v>
                </c:pt>
                <c:pt idx="30093">
                  <c:v>384.96</c:v>
                </c:pt>
                <c:pt idx="30094">
                  <c:v>386.88</c:v>
                </c:pt>
                <c:pt idx="30095">
                  <c:v>386.88</c:v>
                </c:pt>
                <c:pt idx="30096">
                  <c:v>386.88</c:v>
                </c:pt>
                <c:pt idx="30097">
                  <c:v>387.84000000000032</c:v>
                </c:pt>
                <c:pt idx="30098">
                  <c:v>387.84000000000032</c:v>
                </c:pt>
                <c:pt idx="30099">
                  <c:v>388.8</c:v>
                </c:pt>
                <c:pt idx="30100">
                  <c:v>389.76</c:v>
                </c:pt>
                <c:pt idx="30101">
                  <c:v>389.76</c:v>
                </c:pt>
                <c:pt idx="30102">
                  <c:v>389.76</c:v>
                </c:pt>
                <c:pt idx="30103">
                  <c:v>390.71999999999969</c:v>
                </c:pt>
                <c:pt idx="30104">
                  <c:v>390.71999999999969</c:v>
                </c:pt>
                <c:pt idx="30105">
                  <c:v>392.96</c:v>
                </c:pt>
                <c:pt idx="30106">
                  <c:v>395.84000000000032</c:v>
                </c:pt>
                <c:pt idx="30107">
                  <c:v>395.84000000000032</c:v>
                </c:pt>
                <c:pt idx="30108">
                  <c:v>395.84000000000032</c:v>
                </c:pt>
                <c:pt idx="30109">
                  <c:v>396.8</c:v>
                </c:pt>
                <c:pt idx="30110">
                  <c:v>396.8</c:v>
                </c:pt>
                <c:pt idx="30111">
                  <c:v>397.76</c:v>
                </c:pt>
                <c:pt idx="30112">
                  <c:v>397.76</c:v>
                </c:pt>
                <c:pt idx="30113">
                  <c:v>417.91999999999962</c:v>
                </c:pt>
                <c:pt idx="30114">
                  <c:v>427.84000000000032</c:v>
                </c:pt>
                <c:pt idx="30115">
                  <c:v>427.84000000000032</c:v>
                </c:pt>
                <c:pt idx="30116">
                  <c:v>426.88</c:v>
                </c:pt>
                <c:pt idx="30117">
                  <c:v>426.88</c:v>
                </c:pt>
                <c:pt idx="30118">
                  <c:v>426.88</c:v>
                </c:pt>
                <c:pt idx="30119">
                  <c:v>430.71999999999969</c:v>
                </c:pt>
                <c:pt idx="30120">
                  <c:v>434.88</c:v>
                </c:pt>
                <c:pt idx="30121">
                  <c:v>434.88</c:v>
                </c:pt>
                <c:pt idx="30122">
                  <c:v>436.8</c:v>
                </c:pt>
                <c:pt idx="30123">
                  <c:v>444.8</c:v>
                </c:pt>
                <c:pt idx="30124">
                  <c:v>525.76</c:v>
                </c:pt>
                <c:pt idx="30125">
                  <c:v>739.83999999999946</c:v>
                </c:pt>
                <c:pt idx="30126">
                  <c:v>833.92</c:v>
                </c:pt>
                <c:pt idx="30127">
                  <c:v>914.56</c:v>
                </c:pt>
                <c:pt idx="30128">
                  <c:v>985.6</c:v>
                </c:pt>
                <c:pt idx="30129">
                  <c:v>1049.5999999999999</c:v>
                </c:pt>
                <c:pt idx="30130">
                  <c:v>1093.76</c:v>
                </c:pt>
                <c:pt idx="30131">
                  <c:v>1239.6799999999998</c:v>
                </c:pt>
                <c:pt idx="30132">
                  <c:v>1270.4000000000001</c:v>
                </c:pt>
                <c:pt idx="30133">
                  <c:v>1333.76</c:v>
                </c:pt>
                <c:pt idx="30134">
                  <c:v>1447.6799999999998</c:v>
                </c:pt>
                <c:pt idx="30135">
                  <c:v>1376</c:v>
                </c:pt>
                <c:pt idx="30136">
                  <c:v>1620.48</c:v>
                </c:pt>
                <c:pt idx="30137">
                  <c:v>1821.44</c:v>
                </c:pt>
                <c:pt idx="30138">
                  <c:v>1891.84</c:v>
                </c:pt>
                <c:pt idx="30139">
                  <c:v>1824</c:v>
                </c:pt>
                <c:pt idx="30140">
                  <c:v>1862.4</c:v>
                </c:pt>
                <c:pt idx="30141">
                  <c:v>1954.56</c:v>
                </c:pt>
                <c:pt idx="30142">
                  <c:v>1948.1599999999999</c:v>
                </c:pt>
                <c:pt idx="30143">
                  <c:v>1882.8799999999999</c:v>
                </c:pt>
                <c:pt idx="30144">
                  <c:v>1632</c:v>
                </c:pt>
                <c:pt idx="30145">
                  <c:v>1470.72</c:v>
                </c:pt>
                <c:pt idx="30146">
                  <c:v>1440</c:v>
                </c:pt>
                <c:pt idx="30147">
                  <c:v>1347.84</c:v>
                </c:pt>
                <c:pt idx="30148">
                  <c:v>1358.08</c:v>
                </c:pt>
                <c:pt idx="30149">
                  <c:v>1306.8799999999999</c:v>
                </c:pt>
                <c:pt idx="30150">
                  <c:v>1315.84</c:v>
                </c:pt>
                <c:pt idx="30151">
                  <c:v>1305.5999999999999</c:v>
                </c:pt>
                <c:pt idx="30152">
                  <c:v>1254.4000000000001</c:v>
                </c:pt>
                <c:pt idx="30153">
                  <c:v>1222.4000000000001</c:v>
                </c:pt>
                <c:pt idx="30154">
                  <c:v>923.52</c:v>
                </c:pt>
                <c:pt idx="30155">
                  <c:v>808.95999999999947</c:v>
                </c:pt>
                <c:pt idx="30156">
                  <c:v>683.52</c:v>
                </c:pt>
                <c:pt idx="30157">
                  <c:v>754.56</c:v>
                </c:pt>
                <c:pt idx="30158">
                  <c:v>794.88</c:v>
                </c:pt>
                <c:pt idx="30159">
                  <c:v>906.88</c:v>
                </c:pt>
                <c:pt idx="30160">
                  <c:v>937.6</c:v>
                </c:pt>
                <c:pt idx="30161">
                  <c:v>957.43999999999949</c:v>
                </c:pt>
                <c:pt idx="30162">
                  <c:v>978.56</c:v>
                </c:pt>
                <c:pt idx="30163">
                  <c:v>1018.88</c:v>
                </c:pt>
                <c:pt idx="30164">
                  <c:v>1047.6799999999998</c:v>
                </c:pt>
                <c:pt idx="30165">
                  <c:v>1140.48</c:v>
                </c:pt>
                <c:pt idx="30166">
                  <c:v>1088</c:v>
                </c:pt>
                <c:pt idx="30167">
                  <c:v>1057.92</c:v>
                </c:pt>
                <c:pt idx="30168">
                  <c:v>1067.52</c:v>
                </c:pt>
                <c:pt idx="30169">
                  <c:v>888.95999999999947</c:v>
                </c:pt>
                <c:pt idx="30170">
                  <c:v>800.64</c:v>
                </c:pt>
                <c:pt idx="30171">
                  <c:v>714.88</c:v>
                </c:pt>
                <c:pt idx="30172">
                  <c:v>683.52</c:v>
                </c:pt>
                <c:pt idx="30173">
                  <c:v>641.91999999999996</c:v>
                </c:pt>
                <c:pt idx="30174">
                  <c:v>657.92</c:v>
                </c:pt>
                <c:pt idx="30175">
                  <c:v>755.83999999999946</c:v>
                </c:pt>
                <c:pt idx="30176">
                  <c:v>580.79999999999995</c:v>
                </c:pt>
                <c:pt idx="30177">
                  <c:v>609.91999999999996</c:v>
                </c:pt>
                <c:pt idx="30178">
                  <c:v>753.92</c:v>
                </c:pt>
                <c:pt idx="30179">
                  <c:v>656.64</c:v>
                </c:pt>
                <c:pt idx="30180">
                  <c:v>698.88</c:v>
                </c:pt>
                <c:pt idx="30181">
                  <c:v>758.4</c:v>
                </c:pt>
                <c:pt idx="30182">
                  <c:v>839.68000000000052</c:v>
                </c:pt>
                <c:pt idx="30183">
                  <c:v>899.83999999999946</c:v>
                </c:pt>
                <c:pt idx="30184">
                  <c:v>949.76</c:v>
                </c:pt>
                <c:pt idx="30185">
                  <c:v>969.6</c:v>
                </c:pt>
                <c:pt idx="30186">
                  <c:v>811.52</c:v>
                </c:pt>
                <c:pt idx="30187">
                  <c:v>848.64</c:v>
                </c:pt>
                <c:pt idx="30188">
                  <c:v>848.64</c:v>
                </c:pt>
                <c:pt idx="30189">
                  <c:v>856.95999999999947</c:v>
                </c:pt>
                <c:pt idx="30190">
                  <c:v>849.92</c:v>
                </c:pt>
                <c:pt idx="30191">
                  <c:v>849.92</c:v>
                </c:pt>
                <c:pt idx="30192">
                  <c:v>839.68000000000052</c:v>
                </c:pt>
                <c:pt idx="30193">
                  <c:v>834.56</c:v>
                </c:pt>
                <c:pt idx="30194">
                  <c:v>824.95999999999947</c:v>
                </c:pt>
                <c:pt idx="30195">
                  <c:v>814.72</c:v>
                </c:pt>
                <c:pt idx="30196">
                  <c:v>814.72</c:v>
                </c:pt>
                <c:pt idx="30197">
                  <c:v>804.48</c:v>
                </c:pt>
                <c:pt idx="30198">
                  <c:v>786.56</c:v>
                </c:pt>
                <c:pt idx="30199">
                  <c:v>786.56</c:v>
                </c:pt>
                <c:pt idx="30200">
                  <c:v>780.8</c:v>
                </c:pt>
                <c:pt idx="30201">
                  <c:v>770.56</c:v>
                </c:pt>
                <c:pt idx="30202">
                  <c:v>760.95999999999947</c:v>
                </c:pt>
                <c:pt idx="30203">
                  <c:v>750.72</c:v>
                </c:pt>
                <c:pt idx="30204">
                  <c:v>740.48</c:v>
                </c:pt>
                <c:pt idx="30205">
                  <c:v>730.88</c:v>
                </c:pt>
                <c:pt idx="30206">
                  <c:v>720.64</c:v>
                </c:pt>
                <c:pt idx="30207">
                  <c:v>720.64</c:v>
                </c:pt>
                <c:pt idx="30208">
                  <c:v>700.8</c:v>
                </c:pt>
                <c:pt idx="30209">
                  <c:v>700.8</c:v>
                </c:pt>
                <c:pt idx="30210">
                  <c:v>680.95999999999947</c:v>
                </c:pt>
                <c:pt idx="30211">
                  <c:v>670.72</c:v>
                </c:pt>
                <c:pt idx="30212">
                  <c:v>660.48</c:v>
                </c:pt>
                <c:pt idx="30213">
                  <c:v>650.88</c:v>
                </c:pt>
                <c:pt idx="30214">
                  <c:v>640.95999999999947</c:v>
                </c:pt>
                <c:pt idx="30215">
                  <c:v>632</c:v>
                </c:pt>
                <c:pt idx="30216">
                  <c:v>632</c:v>
                </c:pt>
                <c:pt idx="30217">
                  <c:v>625.91999999999996</c:v>
                </c:pt>
                <c:pt idx="30218">
                  <c:v>629.76</c:v>
                </c:pt>
                <c:pt idx="30219">
                  <c:v>629.76</c:v>
                </c:pt>
                <c:pt idx="30220">
                  <c:v>624</c:v>
                </c:pt>
                <c:pt idx="30221">
                  <c:v>613.76</c:v>
                </c:pt>
                <c:pt idx="30222">
                  <c:v>608.95999999999947</c:v>
                </c:pt>
                <c:pt idx="30223">
                  <c:v>608.95999999999947</c:v>
                </c:pt>
                <c:pt idx="30224">
                  <c:v>600</c:v>
                </c:pt>
                <c:pt idx="30225">
                  <c:v>590.72</c:v>
                </c:pt>
                <c:pt idx="30226">
                  <c:v>590.72</c:v>
                </c:pt>
                <c:pt idx="30227">
                  <c:v>580.79999999999995</c:v>
                </c:pt>
                <c:pt idx="30228">
                  <c:v>573.76</c:v>
                </c:pt>
                <c:pt idx="30229">
                  <c:v>573.76</c:v>
                </c:pt>
                <c:pt idx="30230">
                  <c:v>564.79999999999995</c:v>
                </c:pt>
                <c:pt idx="30231">
                  <c:v>562.88</c:v>
                </c:pt>
                <c:pt idx="30232">
                  <c:v>552.95999999999947</c:v>
                </c:pt>
                <c:pt idx="30233">
                  <c:v>552.95999999999947</c:v>
                </c:pt>
                <c:pt idx="30234">
                  <c:v>549.76</c:v>
                </c:pt>
                <c:pt idx="30235">
                  <c:v>544</c:v>
                </c:pt>
                <c:pt idx="30236">
                  <c:v>544</c:v>
                </c:pt>
                <c:pt idx="30237">
                  <c:v>539.83999999999946</c:v>
                </c:pt>
                <c:pt idx="30238">
                  <c:v>536</c:v>
                </c:pt>
                <c:pt idx="30239">
                  <c:v>536</c:v>
                </c:pt>
                <c:pt idx="30240">
                  <c:v>534.72</c:v>
                </c:pt>
                <c:pt idx="30241">
                  <c:v>531.83999999999946</c:v>
                </c:pt>
                <c:pt idx="30242">
                  <c:v>531.83999999999946</c:v>
                </c:pt>
                <c:pt idx="30243">
                  <c:v>528.95999999999947</c:v>
                </c:pt>
                <c:pt idx="30244">
                  <c:v>525.76</c:v>
                </c:pt>
                <c:pt idx="30245">
                  <c:v>525.76</c:v>
                </c:pt>
                <c:pt idx="30246">
                  <c:v>524.79999999999995</c:v>
                </c:pt>
                <c:pt idx="30247">
                  <c:v>524.79999999999995</c:v>
                </c:pt>
                <c:pt idx="30248">
                  <c:v>524.79999999999995</c:v>
                </c:pt>
                <c:pt idx="30249">
                  <c:v>522.88</c:v>
                </c:pt>
                <c:pt idx="30250">
                  <c:v>521.91999999999996</c:v>
                </c:pt>
                <c:pt idx="30251">
                  <c:v>521.91999999999996</c:v>
                </c:pt>
                <c:pt idx="30252">
                  <c:v>520</c:v>
                </c:pt>
                <c:pt idx="30253">
                  <c:v>520</c:v>
                </c:pt>
                <c:pt idx="30254">
                  <c:v>520</c:v>
                </c:pt>
                <c:pt idx="30255">
                  <c:v>515.83999999999946</c:v>
                </c:pt>
                <c:pt idx="30256">
                  <c:v>513.91999999999996</c:v>
                </c:pt>
                <c:pt idx="30257">
                  <c:v>533.76</c:v>
                </c:pt>
                <c:pt idx="30258">
                  <c:v>523.83999999999946</c:v>
                </c:pt>
                <c:pt idx="30259">
                  <c:v>523.83999999999946</c:v>
                </c:pt>
                <c:pt idx="30260">
                  <c:v>523.83999999999946</c:v>
                </c:pt>
                <c:pt idx="30261">
                  <c:v>525.76</c:v>
                </c:pt>
                <c:pt idx="30262">
                  <c:v>529.91999999999996</c:v>
                </c:pt>
                <c:pt idx="30263">
                  <c:v>529.91999999999996</c:v>
                </c:pt>
                <c:pt idx="30264">
                  <c:v>532.79999999999995</c:v>
                </c:pt>
                <c:pt idx="30265">
                  <c:v>536.95999999999947</c:v>
                </c:pt>
                <c:pt idx="30266">
                  <c:v>536.95999999999947</c:v>
                </c:pt>
                <c:pt idx="30267">
                  <c:v>544</c:v>
                </c:pt>
                <c:pt idx="30268">
                  <c:v>549.76</c:v>
                </c:pt>
                <c:pt idx="30269">
                  <c:v>549.76</c:v>
                </c:pt>
                <c:pt idx="30270">
                  <c:v>634.88</c:v>
                </c:pt>
                <c:pt idx="30271">
                  <c:v>717.43999999999949</c:v>
                </c:pt>
                <c:pt idx="30272">
                  <c:v>839.68000000000052</c:v>
                </c:pt>
                <c:pt idx="30273">
                  <c:v>962.56</c:v>
                </c:pt>
                <c:pt idx="30274">
                  <c:v>1052.8</c:v>
                </c:pt>
                <c:pt idx="30275">
                  <c:v>1133.44</c:v>
                </c:pt>
                <c:pt idx="30276">
                  <c:v>1225.5999999999999</c:v>
                </c:pt>
                <c:pt idx="30277">
                  <c:v>1280</c:v>
                </c:pt>
                <c:pt idx="30278">
                  <c:v>1314.56</c:v>
                </c:pt>
                <c:pt idx="30279">
                  <c:v>1356.8</c:v>
                </c:pt>
                <c:pt idx="30280">
                  <c:v>1482.24</c:v>
                </c:pt>
                <c:pt idx="30281">
                  <c:v>1409.28</c:v>
                </c:pt>
                <c:pt idx="30282">
                  <c:v>1359.36</c:v>
                </c:pt>
                <c:pt idx="30283">
                  <c:v>1277.44</c:v>
                </c:pt>
                <c:pt idx="30284">
                  <c:v>1165.44</c:v>
                </c:pt>
                <c:pt idx="30285">
                  <c:v>1084.8</c:v>
                </c:pt>
                <c:pt idx="30286">
                  <c:v>926.72</c:v>
                </c:pt>
                <c:pt idx="30287">
                  <c:v>1019.52</c:v>
                </c:pt>
                <c:pt idx="30288">
                  <c:v>1113.5999999999999</c:v>
                </c:pt>
                <c:pt idx="30289">
                  <c:v>1205.76</c:v>
                </c:pt>
                <c:pt idx="30290">
                  <c:v>1257.5999999999999</c:v>
                </c:pt>
                <c:pt idx="30291">
                  <c:v>1338.8799999999999</c:v>
                </c:pt>
                <c:pt idx="30292">
                  <c:v>1338.8799999999999</c:v>
                </c:pt>
                <c:pt idx="30293">
                  <c:v>1360.6399999999999</c:v>
                </c:pt>
                <c:pt idx="30294">
                  <c:v>1441.28</c:v>
                </c:pt>
                <c:pt idx="30295">
                  <c:v>1482.24</c:v>
                </c:pt>
                <c:pt idx="30296">
                  <c:v>1088</c:v>
                </c:pt>
                <c:pt idx="30297">
                  <c:v>1057.92</c:v>
                </c:pt>
                <c:pt idx="30298">
                  <c:v>1027.8399999999999</c:v>
                </c:pt>
                <c:pt idx="30299">
                  <c:v>775.68000000000052</c:v>
                </c:pt>
                <c:pt idx="30300">
                  <c:v>604.79999999999995</c:v>
                </c:pt>
                <c:pt idx="30301">
                  <c:v>513.91999999999996</c:v>
                </c:pt>
                <c:pt idx="30302">
                  <c:v>492.8</c:v>
                </c:pt>
                <c:pt idx="30303">
                  <c:v>514.88</c:v>
                </c:pt>
                <c:pt idx="30304">
                  <c:v>504.96</c:v>
                </c:pt>
                <c:pt idx="30305">
                  <c:v>494.71999999999969</c:v>
                </c:pt>
                <c:pt idx="30306">
                  <c:v>464.96</c:v>
                </c:pt>
                <c:pt idx="30307">
                  <c:v>494.71999999999969</c:v>
                </c:pt>
                <c:pt idx="30308">
                  <c:v>494.71999999999969</c:v>
                </c:pt>
                <c:pt idx="30309">
                  <c:v>484.8</c:v>
                </c:pt>
                <c:pt idx="30310">
                  <c:v>589.76</c:v>
                </c:pt>
                <c:pt idx="30311">
                  <c:v>660.48</c:v>
                </c:pt>
                <c:pt idx="30312">
                  <c:v>782.72</c:v>
                </c:pt>
                <c:pt idx="30313">
                  <c:v>893.43999999999949</c:v>
                </c:pt>
                <c:pt idx="30314">
                  <c:v>994.56</c:v>
                </c:pt>
                <c:pt idx="30315">
                  <c:v>947.83999999999946</c:v>
                </c:pt>
                <c:pt idx="30316">
                  <c:v>883.83999999999946</c:v>
                </c:pt>
                <c:pt idx="30317">
                  <c:v>973.43999999999949</c:v>
                </c:pt>
                <c:pt idx="30318">
                  <c:v>1084.8</c:v>
                </c:pt>
                <c:pt idx="30319">
                  <c:v>1074.56</c:v>
                </c:pt>
                <c:pt idx="30320">
                  <c:v>1002.88</c:v>
                </c:pt>
                <c:pt idx="30321">
                  <c:v>1084.8</c:v>
                </c:pt>
                <c:pt idx="30322">
                  <c:v>1104.6399999999999</c:v>
                </c:pt>
                <c:pt idx="30323">
                  <c:v>1114.8799999999999</c:v>
                </c:pt>
                <c:pt idx="30324">
                  <c:v>1124.48</c:v>
                </c:pt>
                <c:pt idx="30325">
                  <c:v>1112.96</c:v>
                </c:pt>
                <c:pt idx="30326">
                  <c:v>1112.96</c:v>
                </c:pt>
                <c:pt idx="30327">
                  <c:v>1116.8</c:v>
                </c:pt>
                <c:pt idx="30328">
                  <c:v>1110.4000000000001</c:v>
                </c:pt>
                <c:pt idx="30329">
                  <c:v>1110.4000000000001</c:v>
                </c:pt>
                <c:pt idx="30330">
                  <c:v>1100.8</c:v>
                </c:pt>
                <c:pt idx="30331">
                  <c:v>1080.96</c:v>
                </c:pt>
                <c:pt idx="30332">
                  <c:v>1060.48</c:v>
                </c:pt>
                <c:pt idx="30333">
                  <c:v>1040</c:v>
                </c:pt>
                <c:pt idx="30334">
                  <c:v>1029.76</c:v>
                </c:pt>
                <c:pt idx="30335">
                  <c:v>1029.76</c:v>
                </c:pt>
                <c:pt idx="30336">
                  <c:v>1027.8399999999999</c:v>
                </c:pt>
                <c:pt idx="30337">
                  <c:v>1017.6</c:v>
                </c:pt>
                <c:pt idx="30338">
                  <c:v>1014.4</c:v>
                </c:pt>
                <c:pt idx="30339">
                  <c:v>1004.8</c:v>
                </c:pt>
                <c:pt idx="30340">
                  <c:v>988.8</c:v>
                </c:pt>
                <c:pt idx="30341">
                  <c:v>958.72</c:v>
                </c:pt>
                <c:pt idx="30342">
                  <c:v>907.52</c:v>
                </c:pt>
                <c:pt idx="30343">
                  <c:v>877.43999999999949</c:v>
                </c:pt>
                <c:pt idx="30344">
                  <c:v>867.83999999999946</c:v>
                </c:pt>
                <c:pt idx="30345">
                  <c:v>848</c:v>
                </c:pt>
                <c:pt idx="30346">
                  <c:v>817.92</c:v>
                </c:pt>
                <c:pt idx="30347">
                  <c:v>817.92</c:v>
                </c:pt>
                <c:pt idx="30348">
                  <c:v>787.83999999999946</c:v>
                </c:pt>
                <c:pt idx="30349">
                  <c:v>747.52</c:v>
                </c:pt>
                <c:pt idx="30350">
                  <c:v>747.52</c:v>
                </c:pt>
                <c:pt idx="30351">
                  <c:v>697.6</c:v>
                </c:pt>
                <c:pt idx="30352">
                  <c:v>677.76</c:v>
                </c:pt>
                <c:pt idx="30353">
                  <c:v>667.52</c:v>
                </c:pt>
                <c:pt idx="30354">
                  <c:v>648</c:v>
                </c:pt>
                <c:pt idx="30355">
                  <c:v>648</c:v>
                </c:pt>
                <c:pt idx="30356">
                  <c:v>627.83999999999946</c:v>
                </c:pt>
                <c:pt idx="30357">
                  <c:v>617.91999999999996</c:v>
                </c:pt>
                <c:pt idx="30358">
                  <c:v>617.91999999999996</c:v>
                </c:pt>
                <c:pt idx="30359">
                  <c:v>612.79999999999995</c:v>
                </c:pt>
                <c:pt idx="30360">
                  <c:v>612.79999999999995</c:v>
                </c:pt>
                <c:pt idx="30361">
                  <c:v>612.79999999999995</c:v>
                </c:pt>
                <c:pt idx="30362">
                  <c:v>605.76</c:v>
                </c:pt>
                <c:pt idx="30363">
                  <c:v>595.83999999999946</c:v>
                </c:pt>
                <c:pt idx="30364">
                  <c:v>595.83999999999946</c:v>
                </c:pt>
                <c:pt idx="30365">
                  <c:v>593.91999999999996</c:v>
                </c:pt>
                <c:pt idx="30366">
                  <c:v>592</c:v>
                </c:pt>
                <c:pt idx="30367">
                  <c:v>592</c:v>
                </c:pt>
                <c:pt idx="30368">
                  <c:v>588.79999999999995</c:v>
                </c:pt>
                <c:pt idx="30369">
                  <c:v>586.88</c:v>
                </c:pt>
                <c:pt idx="30370">
                  <c:v>586.88</c:v>
                </c:pt>
                <c:pt idx="30371">
                  <c:v>580.79999999999995</c:v>
                </c:pt>
                <c:pt idx="30372">
                  <c:v>576.95999999999947</c:v>
                </c:pt>
                <c:pt idx="30373">
                  <c:v>576.95999999999947</c:v>
                </c:pt>
                <c:pt idx="30374">
                  <c:v>572.79999999999995</c:v>
                </c:pt>
                <c:pt idx="30375">
                  <c:v>568.95999999999947</c:v>
                </c:pt>
                <c:pt idx="30376">
                  <c:v>568.95999999999947</c:v>
                </c:pt>
                <c:pt idx="30377">
                  <c:v>563.83999999999946</c:v>
                </c:pt>
                <c:pt idx="30378">
                  <c:v>563.83999999999946</c:v>
                </c:pt>
                <c:pt idx="30379">
                  <c:v>563.83999999999946</c:v>
                </c:pt>
                <c:pt idx="30380">
                  <c:v>556.79999999999995</c:v>
                </c:pt>
                <c:pt idx="30381">
                  <c:v>554.88</c:v>
                </c:pt>
                <c:pt idx="30382">
                  <c:v>554.88</c:v>
                </c:pt>
                <c:pt idx="30383">
                  <c:v>550.72</c:v>
                </c:pt>
                <c:pt idx="30384">
                  <c:v>547.83999999999946</c:v>
                </c:pt>
                <c:pt idx="30385">
                  <c:v>547.83999999999946</c:v>
                </c:pt>
                <c:pt idx="30386">
                  <c:v>545.91999999999996</c:v>
                </c:pt>
                <c:pt idx="30387">
                  <c:v>545.91999999999996</c:v>
                </c:pt>
                <c:pt idx="30388">
                  <c:v>545.91999999999996</c:v>
                </c:pt>
                <c:pt idx="30389">
                  <c:v>544.95999999999947</c:v>
                </c:pt>
                <c:pt idx="30390">
                  <c:v>542.72</c:v>
                </c:pt>
                <c:pt idx="30391">
                  <c:v>542.72</c:v>
                </c:pt>
                <c:pt idx="30392">
                  <c:v>542.72</c:v>
                </c:pt>
                <c:pt idx="30393">
                  <c:v>538.88</c:v>
                </c:pt>
                <c:pt idx="30394">
                  <c:v>538.88</c:v>
                </c:pt>
                <c:pt idx="30395">
                  <c:v>537.91999999999996</c:v>
                </c:pt>
                <c:pt idx="30396">
                  <c:v>536</c:v>
                </c:pt>
                <c:pt idx="30397">
                  <c:v>536</c:v>
                </c:pt>
                <c:pt idx="30398">
                  <c:v>530.88</c:v>
                </c:pt>
                <c:pt idx="30399">
                  <c:v>529.91999999999996</c:v>
                </c:pt>
                <c:pt idx="30400">
                  <c:v>529.91999999999996</c:v>
                </c:pt>
                <c:pt idx="30401">
                  <c:v>531.83999999999946</c:v>
                </c:pt>
                <c:pt idx="30402">
                  <c:v>521.91999999999996</c:v>
                </c:pt>
                <c:pt idx="30403">
                  <c:v>528.95999999999947</c:v>
                </c:pt>
                <c:pt idx="30404">
                  <c:v>528.95999999999947</c:v>
                </c:pt>
                <c:pt idx="30405">
                  <c:v>528</c:v>
                </c:pt>
                <c:pt idx="30406">
                  <c:v>528</c:v>
                </c:pt>
                <c:pt idx="30407">
                  <c:v>528</c:v>
                </c:pt>
                <c:pt idx="30408">
                  <c:v>542.72</c:v>
                </c:pt>
                <c:pt idx="30409">
                  <c:v>594.88</c:v>
                </c:pt>
                <c:pt idx="30410">
                  <c:v>705.92</c:v>
                </c:pt>
                <c:pt idx="30411">
                  <c:v>850.56</c:v>
                </c:pt>
                <c:pt idx="30412">
                  <c:v>932.48</c:v>
                </c:pt>
                <c:pt idx="30413">
                  <c:v>1024</c:v>
                </c:pt>
                <c:pt idx="30414">
                  <c:v>1105.92</c:v>
                </c:pt>
                <c:pt idx="30415">
                  <c:v>1156.48</c:v>
                </c:pt>
                <c:pt idx="30416">
                  <c:v>1217.92</c:v>
                </c:pt>
                <c:pt idx="30417">
                  <c:v>1248</c:v>
                </c:pt>
                <c:pt idx="30418">
                  <c:v>1287.6799999999998</c:v>
                </c:pt>
                <c:pt idx="30419">
                  <c:v>1211.52</c:v>
                </c:pt>
                <c:pt idx="30420">
                  <c:v>742.4</c:v>
                </c:pt>
                <c:pt idx="30421">
                  <c:v>757.76</c:v>
                </c:pt>
                <c:pt idx="30422">
                  <c:v>849.92</c:v>
                </c:pt>
                <c:pt idx="30423">
                  <c:v>909.43999999999949</c:v>
                </c:pt>
                <c:pt idx="30424">
                  <c:v>970.88</c:v>
                </c:pt>
                <c:pt idx="30425">
                  <c:v>1020.8</c:v>
                </c:pt>
                <c:pt idx="30426">
                  <c:v>1060.48</c:v>
                </c:pt>
                <c:pt idx="30427">
                  <c:v>1092.48</c:v>
                </c:pt>
                <c:pt idx="30428">
                  <c:v>1112.96</c:v>
                </c:pt>
                <c:pt idx="30429">
                  <c:v>1122.56</c:v>
                </c:pt>
                <c:pt idx="30430">
                  <c:v>851.83999999999946</c:v>
                </c:pt>
                <c:pt idx="30431">
                  <c:v>885.76</c:v>
                </c:pt>
                <c:pt idx="30432">
                  <c:v>905.6</c:v>
                </c:pt>
                <c:pt idx="30433">
                  <c:v>885.76</c:v>
                </c:pt>
                <c:pt idx="30434">
                  <c:v>865.92</c:v>
                </c:pt>
                <c:pt idx="30435">
                  <c:v>845.43999999999949</c:v>
                </c:pt>
                <c:pt idx="30436">
                  <c:v>845.43999999999949</c:v>
                </c:pt>
                <c:pt idx="30437">
                  <c:v>845.43999999999949</c:v>
                </c:pt>
                <c:pt idx="30438">
                  <c:v>825.6</c:v>
                </c:pt>
                <c:pt idx="30439">
                  <c:v>795.52</c:v>
                </c:pt>
                <c:pt idx="30440">
                  <c:v>775.68000000000052</c:v>
                </c:pt>
                <c:pt idx="30441">
                  <c:v>765.43999999999949</c:v>
                </c:pt>
                <c:pt idx="30442">
                  <c:v>755.83999999999946</c:v>
                </c:pt>
                <c:pt idx="30443">
                  <c:v>752.64</c:v>
                </c:pt>
                <c:pt idx="30444">
                  <c:v>752.64</c:v>
                </c:pt>
                <c:pt idx="30445">
                  <c:v>742.4</c:v>
                </c:pt>
                <c:pt idx="30446">
                  <c:v>732.8</c:v>
                </c:pt>
                <c:pt idx="30447">
                  <c:v>732.8</c:v>
                </c:pt>
                <c:pt idx="30448">
                  <c:v>717.43999999999949</c:v>
                </c:pt>
                <c:pt idx="30449">
                  <c:v>707.83999999999946</c:v>
                </c:pt>
                <c:pt idx="30450">
                  <c:v>585.91999999999996</c:v>
                </c:pt>
                <c:pt idx="30451">
                  <c:v>565.76</c:v>
                </c:pt>
                <c:pt idx="30452">
                  <c:v>576</c:v>
                </c:pt>
                <c:pt idx="30453">
                  <c:v>625.91999999999996</c:v>
                </c:pt>
                <c:pt idx="30454">
                  <c:v>676.48</c:v>
                </c:pt>
                <c:pt idx="30455">
                  <c:v>686.72</c:v>
                </c:pt>
                <c:pt idx="30456">
                  <c:v>726.4</c:v>
                </c:pt>
                <c:pt idx="30457">
                  <c:v>737.92</c:v>
                </c:pt>
                <c:pt idx="30458">
                  <c:v>738.56</c:v>
                </c:pt>
                <c:pt idx="30459">
                  <c:v>738.56</c:v>
                </c:pt>
                <c:pt idx="30460">
                  <c:v>758.4</c:v>
                </c:pt>
                <c:pt idx="30461">
                  <c:v>758.4</c:v>
                </c:pt>
                <c:pt idx="30462">
                  <c:v>727.68000000000052</c:v>
                </c:pt>
                <c:pt idx="30463">
                  <c:v>652.79999999999995</c:v>
                </c:pt>
                <c:pt idx="30464">
                  <c:v>702.72</c:v>
                </c:pt>
                <c:pt idx="30465">
                  <c:v>818.56</c:v>
                </c:pt>
                <c:pt idx="30466">
                  <c:v>900.48</c:v>
                </c:pt>
                <c:pt idx="30467">
                  <c:v>951.68000000000052</c:v>
                </c:pt>
                <c:pt idx="30468">
                  <c:v>983.68000000000052</c:v>
                </c:pt>
                <c:pt idx="30469">
                  <c:v>1003.52</c:v>
                </c:pt>
                <c:pt idx="30470">
                  <c:v>981.76</c:v>
                </c:pt>
                <c:pt idx="30471">
                  <c:v>945.92</c:v>
                </c:pt>
                <c:pt idx="30472">
                  <c:v>922.88</c:v>
                </c:pt>
                <c:pt idx="30473">
                  <c:v>830.72</c:v>
                </c:pt>
                <c:pt idx="30474">
                  <c:v>841.6</c:v>
                </c:pt>
                <c:pt idx="30475">
                  <c:v>811.52</c:v>
                </c:pt>
                <c:pt idx="30476">
                  <c:v>791.68000000000052</c:v>
                </c:pt>
                <c:pt idx="30477">
                  <c:v>770.56</c:v>
                </c:pt>
                <c:pt idx="30478">
                  <c:v>760.95999999999947</c:v>
                </c:pt>
                <c:pt idx="30479">
                  <c:v>740.48</c:v>
                </c:pt>
                <c:pt idx="30480">
                  <c:v>730.88</c:v>
                </c:pt>
                <c:pt idx="30481">
                  <c:v>710.4</c:v>
                </c:pt>
                <c:pt idx="30482">
                  <c:v>710.4</c:v>
                </c:pt>
                <c:pt idx="30483">
                  <c:v>694.4</c:v>
                </c:pt>
                <c:pt idx="30484">
                  <c:v>684.8</c:v>
                </c:pt>
                <c:pt idx="30485">
                  <c:v>674.56</c:v>
                </c:pt>
                <c:pt idx="30486">
                  <c:v>664.95999999999947</c:v>
                </c:pt>
                <c:pt idx="30487">
                  <c:v>677.76</c:v>
                </c:pt>
                <c:pt idx="30488">
                  <c:v>677.76</c:v>
                </c:pt>
                <c:pt idx="30489">
                  <c:v>681.6</c:v>
                </c:pt>
                <c:pt idx="30490">
                  <c:v>675.83999999999946</c:v>
                </c:pt>
                <c:pt idx="30491">
                  <c:v>675.83999999999946</c:v>
                </c:pt>
                <c:pt idx="30492">
                  <c:v>666.88</c:v>
                </c:pt>
                <c:pt idx="30493">
                  <c:v>656.64</c:v>
                </c:pt>
                <c:pt idx="30494">
                  <c:v>646.72</c:v>
                </c:pt>
                <c:pt idx="30495">
                  <c:v>636.79999999999995</c:v>
                </c:pt>
                <c:pt idx="30496">
                  <c:v>626.88</c:v>
                </c:pt>
                <c:pt idx="30497">
                  <c:v>626.88</c:v>
                </c:pt>
                <c:pt idx="30498">
                  <c:v>616.95999999999947</c:v>
                </c:pt>
                <c:pt idx="30499">
                  <c:v>605.76</c:v>
                </c:pt>
                <c:pt idx="30500">
                  <c:v>595.83999999999946</c:v>
                </c:pt>
                <c:pt idx="30501">
                  <c:v>576</c:v>
                </c:pt>
                <c:pt idx="30502">
                  <c:v>576</c:v>
                </c:pt>
                <c:pt idx="30503">
                  <c:v>568</c:v>
                </c:pt>
                <c:pt idx="30504">
                  <c:v>557.76</c:v>
                </c:pt>
                <c:pt idx="30505">
                  <c:v>557.76</c:v>
                </c:pt>
                <c:pt idx="30506">
                  <c:v>549.76</c:v>
                </c:pt>
                <c:pt idx="30507">
                  <c:v>546.88</c:v>
                </c:pt>
                <c:pt idx="30508">
                  <c:v>546.88</c:v>
                </c:pt>
                <c:pt idx="30509">
                  <c:v>536.95999999999947</c:v>
                </c:pt>
                <c:pt idx="30510">
                  <c:v>530.88</c:v>
                </c:pt>
                <c:pt idx="30511">
                  <c:v>530.88</c:v>
                </c:pt>
                <c:pt idx="30512">
                  <c:v>522.88</c:v>
                </c:pt>
                <c:pt idx="30513">
                  <c:v>518.72</c:v>
                </c:pt>
                <c:pt idx="30514">
                  <c:v>518.72</c:v>
                </c:pt>
                <c:pt idx="30515">
                  <c:v>512.95999999999947</c:v>
                </c:pt>
                <c:pt idx="30516">
                  <c:v>510.71999999999969</c:v>
                </c:pt>
                <c:pt idx="30517">
                  <c:v>510.71999999999969</c:v>
                </c:pt>
                <c:pt idx="30518">
                  <c:v>505.91999999999962</c:v>
                </c:pt>
                <c:pt idx="30519">
                  <c:v>506.88</c:v>
                </c:pt>
                <c:pt idx="30520">
                  <c:v>506.88</c:v>
                </c:pt>
                <c:pt idx="30521">
                  <c:v>499.84000000000032</c:v>
                </c:pt>
                <c:pt idx="30522">
                  <c:v>498.88</c:v>
                </c:pt>
                <c:pt idx="30523">
                  <c:v>498.88</c:v>
                </c:pt>
                <c:pt idx="30524">
                  <c:v>493.76</c:v>
                </c:pt>
                <c:pt idx="30525">
                  <c:v>491.84000000000032</c:v>
                </c:pt>
                <c:pt idx="30526">
                  <c:v>491.84000000000032</c:v>
                </c:pt>
                <c:pt idx="30527">
                  <c:v>488</c:v>
                </c:pt>
                <c:pt idx="30528">
                  <c:v>486.71999999999969</c:v>
                </c:pt>
                <c:pt idx="30529">
                  <c:v>486.71999999999969</c:v>
                </c:pt>
                <c:pt idx="30530">
                  <c:v>480.96</c:v>
                </c:pt>
                <c:pt idx="30531">
                  <c:v>480.96</c:v>
                </c:pt>
                <c:pt idx="30532">
                  <c:v>480.96</c:v>
                </c:pt>
                <c:pt idx="30533">
                  <c:v>476.8</c:v>
                </c:pt>
                <c:pt idx="30534">
                  <c:v>473.91999999999962</c:v>
                </c:pt>
                <c:pt idx="30535">
                  <c:v>473.91999999999962</c:v>
                </c:pt>
                <c:pt idx="30536">
                  <c:v>472</c:v>
                </c:pt>
                <c:pt idx="30537">
                  <c:v>470.71999999999969</c:v>
                </c:pt>
                <c:pt idx="30538">
                  <c:v>470.71999999999969</c:v>
                </c:pt>
                <c:pt idx="30539">
                  <c:v>468.8</c:v>
                </c:pt>
                <c:pt idx="30540">
                  <c:v>467.84000000000032</c:v>
                </c:pt>
                <c:pt idx="30541">
                  <c:v>467.84000000000032</c:v>
                </c:pt>
                <c:pt idx="30542">
                  <c:v>466.88</c:v>
                </c:pt>
                <c:pt idx="30543">
                  <c:v>466.88</c:v>
                </c:pt>
                <c:pt idx="30544">
                  <c:v>466.88</c:v>
                </c:pt>
                <c:pt idx="30545">
                  <c:v>468.8</c:v>
                </c:pt>
                <c:pt idx="30546">
                  <c:v>480.96</c:v>
                </c:pt>
                <c:pt idx="30547">
                  <c:v>490.88</c:v>
                </c:pt>
                <c:pt idx="30548">
                  <c:v>490.88</c:v>
                </c:pt>
                <c:pt idx="30549">
                  <c:v>493.76</c:v>
                </c:pt>
                <c:pt idx="30550">
                  <c:v>491.84000000000032</c:v>
                </c:pt>
                <c:pt idx="30551">
                  <c:v>491.84000000000032</c:v>
                </c:pt>
                <c:pt idx="30552">
                  <c:v>570.88</c:v>
                </c:pt>
                <c:pt idx="30553">
                  <c:v>634.88</c:v>
                </c:pt>
                <c:pt idx="30554">
                  <c:v>696.95999999999947</c:v>
                </c:pt>
                <c:pt idx="30555">
                  <c:v>771.83999999999946</c:v>
                </c:pt>
                <c:pt idx="30556">
                  <c:v>760.95999999999947</c:v>
                </c:pt>
                <c:pt idx="30557">
                  <c:v>770.56</c:v>
                </c:pt>
                <c:pt idx="30558">
                  <c:v>791.68000000000052</c:v>
                </c:pt>
                <c:pt idx="30559">
                  <c:v>791.68000000000052</c:v>
                </c:pt>
                <c:pt idx="30560">
                  <c:v>770.56</c:v>
                </c:pt>
                <c:pt idx="30561">
                  <c:v>832</c:v>
                </c:pt>
                <c:pt idx="30562">
                  <c:v>832.64</c:v>
                </c:pt>
                <c:pt idx="30563">
                  <c:v>801.92</c:v>
                </c:pt>
                <c:pt idx="30564">
                  <c:v>649.91999999999996</c:v>
                </c:pt>
                <c:pt idx="30565">
                  <c:v>619.83999999999946</c:v>
                </c:pt>
                <c:pt idx="30566">
                  <c:v>701.43999999999949</c:v>
                </c:pt>
                <c:pt idx="30567">
                  <c:v>774.4</c:v>
                </c:pt>
                <c:pt idx="30568">
                  <c:v>824.95999999999947</c:v>
                </c:pt>
                <c:pt idx="30569">
                  <c:v>814.72</c:v>
                </c:pt>
                <c:pt idx="30570">
                  <c:v>802.56</c:v>
                </c:pt>
                <c:pt idx="30571">
                  <c:v>803.83999999999946</c:v>
                </c:pt>
                <c:pt idx="30572">
                  <c:v>728.95999999999947</c:v>
                </c:pt>
                <c:pt idx="30573">
                  <c:v>579.83999999999946</c:v>
                </c:pt>
                <c:pt idx="30574">
                  <c:v>611.83999999999946</c:v>
                </c:pt>
                <c:pt idx="30575">
                  <c:v>609.91999999999996</c:v>
                </c:pt>
                <c:pt idx="30576">
                  <c:v>660.48</c:v>
                </c:pt>
                <c:pt idx="30577">
                  <c:v>690.56</c:v>
                </c:pt>
                <c:pt idx="30578">
                  <c:v>689.92</c:v>
                </c:pt>
                <c:pt idx="30579">
                  <c:v>689.92</c:v>
                </c:pt>
                <c:pt idx="30580">
                  <c:v>699.52</c:v>
                </c:pt>
                <c:pt idx="30581">
                  <c:v>689.92</c:v>
                </c:pt>
                <c:pt idx="30582">
                  <c:v>689.92</c:v>
                </c:pt>
                <c:pt idx="30583">
                  <c:v>689.92</c:v>
                </c:pt>
                <c:pt idx="30584">
                  <c:v>728.95999999999947</c:v>
                </c:pt>
                <c:pt idx="30585">
                  <c:v>531.83999999999946</c:v>
                </c:pt>
                <c:pt idx="30586">
                  <c:v>604.79999999999995</c:v>
                </c:pt>
                <c:pt idx="30587">
                  <c:v>695.68000000000052</c:v>
                </c:pt>
                <c:pt idx="30588">
                  <c:v>705.92</c:v>
                </c:pt>
                <c:pt idx="30589">
                  <c:v>778.88</c:v>
                </c:pt>
                <c:pt idx="30590">
                  <c:v>800</c:v>
                </c:pt>
                <c:pt idx="30591">
                  <c:v>749.43999999999949</c:v>
                </c:pt>
                <c:pt idx="30592">
                  <c:v>810.88</c:v>
                </c:pt>
                <c:pt idx="30593">
                  <c:v>808.95999999999947</c:v>
                </c:pt>
                <c:pt idx="30594">
                  <c:v>816.64</c:v>
                </c:pt>
                <c:pt idx="30595">
                  <c:v>787.83999999999946</c:v>
                </c:pt>
                <c:pt idx="30596">
                  <c:v>718.72</c:v>
                </c:pt>
                <c:pt idx="30597">
                  <c:v>865.92</c:v>
                </c:pt>
                <c:pt idx="30598">
                  <c:v>855.68000000000052</c:v>
                </c:pt>
                <c:pt idx="30599">
                  <c:v>898.56</c:v>
                </c:pt>
                <c:pt idx="30600">
                  <c:v>928.64</c:v>
                </c:pt>
                <c:pt idx="30601">
                  <c:v>949.76</c:v>
                </c:pt>
                <c:pt idx="30602">
                  <c:v>812.8</c:v>
                </c:pt>
                <c:pt idx="30603">
                  <c:v>814.72</c:v>
                </c:pt>
                <c:pt idx="30604">
                  <c:v>877.43999999999949</c:v>
                </c:pt>
                <c:pt idx="30605">
                  <c:v>921.6</c:v>
                </c:pt>
                <c:pt idx="30606">
                  <c:v>792.95999999999947</c:v>
                </c:pt>
                <c:pt idx="30607">
                  <c:v>960.64</c:v>
                </c:pt>
                <c:pt idx="30608">
                  <c:v>1000.9599999999994</c:v>
                </c:pt>
                <c:pt idx="30609">
                  <c:v>1120</c:v>
                </c:pt>
                <c:pt idx="30610">
                  <c:v>1329.92</c:v>
                </c:pt>
                <c:pt idx="30611">
                  <c:v>1246.72</c:v>
                </c:pt>
                <c:pt idx="30612">
                  <c:v>1121.92</c:v>
                </c:pt>
                <c:pt idx="30613">
                  <c:v>1035.52</c:v>
                </c:pt>
                <c:pt idx="30614">
                  <c:v>1003.52</c:v>
                </c:pt>
                <c:pt idx="30615">
                  <c:v>992.64</c:v>
                </c:pt>
                <c:pt idx="30616">
                  <c:v>992</c:v>
                </c:pt>
                <c:pt idx="30617">
                  <c:v>928</c:v>
                </c:pt>
                <c:pt idx="30618">
                  <c:v>938.88</c:v>
                </c:pt>
                <c:pt idx="30619">
                  <c:v>938.88</c:v>
                </c:pt>
                <c:pt idx="30620">
                  <c:v>928.64</c:v>
                </c:pt>
                <c:pt idx="30621">
                  <c:v>842.88</c:v>
                </c:pt>
                <c:pt idx="30622">
                  <c:v>808.95999999999947</c:v>
                </c:pt>
                <c:pt idx="30623">
                  <c:v>737.92</c:v>
                </c:pt>
                <c:pt idx="30624">
                  <c:v>577.91999999999996</c:v>
                </c:pt>
                <c:pt idx="30625">
                  <c:v>547.83999999999946</c:v>
                </c:pt>
                <c:pt idx="30626">
                  <c:v>587.83999999999946</c:v>
                </c:pt>
                <c:pt idx="30627">
                  <c:v>608</c:v>
                </c:pt>
                <c:pt idx="30628">
                  <c:v>597.76</c:v>
                </c:pt>
                <c:pt idx="30629">
                  <c:v>597.76</c:v>
                </c:pt>
                <c:pt idx="30630">
                  <c:v>588.79999999999995</c:v>
                </c:pt>
                <c:pt idx="30631">
                  <c:v>578.88</c:v>
                </c:pt>
                <c:pt idx="30632">
                  <c:v>568.95999999999947</c:v>
                </c:pt>
                <c:pt idx="30633">
                  <c:v>558.72</c:v>
                </c:pt>
                <c:pt idx="30634">
                  <c:v>558.72</c:v>
                </c:pt>
                <c:pt idx="30635">
                  <c:v>549.76</c:v>
                </c:pt>
                <c:pt idx="30636">
                  <c:v>539.83999999999946</c:v>
                </c:pt>
                <c:pt idx="30637">
                  <c:v>539.83999999999946</c:v>
                </c:pt>
                <c:pt idx="30638">
                  <c:v>530.88</c:v>
                </c:pt>
                <c:pt idx="30639">
                  <c:v>528.95999999999947</c:v>
                </c:pt>
                <c:pt idx="30640">
                  <c:v>528.95999999999947</c:v>
                </c:pt>
                <c:pt idx="30641">
                  <c:v>520</c:v>
                </c:pt>
                <c:pt idx="30642">
                  <c:v>520.95999999999947</c:v>
                </c:pt>
                <c:pt idx="30643">
                  <c:v>520.95999999999947</c:v>
                </c:pt>
                <c:pt idx="30644">
                  <c:v>518.72</c:v>
                </c:pt>
                <c:pt idx="30645">
                  <c:v>512</c:v>
                </c:pt>
                <c:pt idx="30646">
                  <c:v>512</c:v>
                </c:pt>
                <c:pt idx="30647">
                  <c:v>507.84000000000032</c:v>
                </c:pt>
                <c:pt idx="30648">
                  <c:v>507.84000000000032</c:v>
                </c:pt>
                <c:pt idx="30649">
                  <c:v>507.84000000000032</c:v>
                </c:pt>
                <c:pt idx="30650">
                  <c:v>504.96</c:v>
                </c:pt>
                <c:pt idx="30651">
                  <c:v>501.76</c:v>
                </c:pt>
                <c:pt idx="30652">
                  <c:v>501.76</c:v>
                </c:pt>
                <c:pt idx="30653">
                  <c:v>496</c:v>
                </c:pt>
                <c:pt idx="30654">
                  <c:v>493.76</c:v>
                </c:pt>
                <c:pt idx="30655">
                  <c:v>493.76</c:v>
                </c:pt>
                <c:pt idx="30656">
                  <c:v>489.91999999999962</c:v>
                </c:pt>
                <c:pt idx="30657">
                  <c:v>488.96</c:v>
                </c:pt>
                <c:pt idx="30658">
                  <c:v>488.96</c:v>
                </c:pt>
                <c:pt idx="30659">
                  <c:v>484.8</c:v>
                </c:pt>
                <c:pt idx="30660">
                  <c:v>483.84000000000032</c:v>
                </c:pt>
                <c:pt idx="30661">
                  <c:v>483.84000000000032</c:v>
                </c:pt>
                <c:pt idx="30662">
                  <c:v>478.71999999999969</c:v>
                </c:pt>
                <c:pt idx="30663">
                  <c:v>476.8</c:v>
                </c:pt>
                <c:pt idx="30664">
                  <c:v>476.8</c:v>
                </c:pt>
                <c:pt idx="30665">
                  <c:v>474.88</c:v>
                </c:pt>
                <c:pt idx="30666">
                  <c:v>475.84000000000032</c:v>
                </c:pt>
                <c:pt idx="30667">
                  <c:v>475.84000000000032</c:v>
                </c:pt>
                <c:pt idx="30668">
                  <c:v>473.91999999999962</c:v>
                </c:pt>
                <c:pt idx="30669">
                  <c:v>472.96</c:v>
                </c:pt>
                <c:pt idx="30670">
                  <c:v>472.96</c:v>
                </c:pt>
                <c:pt idx="30671">
                  <c:v>472</c:v>
                </c:pt>
                <c:pt idx="30672">
                  <c:v>473.91999999999962</c:v>
                </c:pt>
                <c:pt idx="30673">
                  <c:v>473.91999999999962</c:v>
                </c:pt>
                <c:pt idx="30674">
                  <c:v>470.71999999999969</c:v>
                </c:pt>
                <c:pt idx="30675">
                  <c:v>469.76</c:v>
                </c:pt>
                <c:pt idx="30676">
                  <c:v>469.76</c:v>
                </c:pt>
                <c:pt idx="30677">
                  <c:v>468.8</c:v>
                </c:pt>
                <c:pt idx="30678">
                  <c:v>468.8</c:v>
                </c:pt>
                <c:pt idx="30679">
                  <c:v>468.8</c:v>
                </c:pt>
                <c:pt idx="30680">
                  <c:v>472</c:v>
                </c:pt>
                <c:pt idx="30681">
                  <c:v>470.71999999999969</c:v>
                </c:pt>
                <c:pt idx="30682">
                  <c:v>470.71999999999969</c:v>
                </c:pt>
                <c:pt idx="30683">
                  <c:v>470.71999999999969</c:v>
                </c:pt>
                <c:pt idx="30684">
                  <c:v>472</c:v>
                </c:pt>
                <c:pt idx="30685">
                  <c:v>472</c:v>
                </c:pt>
                <c:pt idx="30686">
                  <c:v>470.71999999999969</c:v>
                </c:pt>
                <c:pt idx="30687">
                  <c:v>472.96</c:v>
                </c:pt>
                <c:pt idx="30688">
                  <c:v>472.96</c:v>
                </c:pt>
                <c:pt idx="30689">
                  <c:v>472</c:v>
                </c:pt>
                <c:pt idx="30690">
                  <c:v>472.96</c:v>
                </c:pt>
                <c:pt idx="30691">
                  <c:v>472.96</c:v>
                </c:pt>
                <c:pt idx="30692">
                  <c:v>472</c:v>
                </c:pt>
                <c:pt idx="30693">
                  <c:v>470.71999999999969</c:v>
                </c:pt>
                <c:pt idx="30694">
                  <c:v>470.71999999999969</c:v>
                </c:pt>
                <c:pt idx="30695">
                  <c:v>470.71999999999969</c:v>
                </c:pt>
                <c:pt idx="30696">
                  <c:v>472</c:v>
                </c:pt>
                <c:pt idx="30697">
                  <c:v>472</c:v>
                </c:pt>
                <c:pt idx="30698">
                  <c:v>468.8</c:v>
                </c:pt>
                <c:pt idx="30699">
                  <c:v>469.76</c:v>
                </c:pt>
                <c:pt idx="30700">
                  <c:v>469.76</c:v>
                </c:pt>
                <c:pt idx="30701">
                  <c:v>469.76</c:v>
                </c:pt>
                <c:pt idx="30702">
                  <c:v>468.8</c:v>
                </c:pt>
                <c:pt idx="30703">
                  <c:v>468.8</c:v>
                </c:pt>
                <c:pt idx="30704">
                  <c:v>468.8</c:v>
                </c:pt>
                <c:pt idx="30705">
                  <c:v>466.88</c:v>
                </c:pt>
                <c:pt idx="30706">
                  <c:v>466.88</c:v>
                </c:pt>
                <c:pt idx="30707">
                  <c:v>466.88</c:v>
                </c:pt>
                <c:pt idx="30708">
                  <c:v>466.88</c:v>
                </c:pt>
                <c:pt idx="30709">
                  <c:v>466.88</c:v>
                </c:pt>
                <c:pt idx="30710">
                  <c:v>464.96</c:v>
                </c:pt>
                <c:pt idx="30711">
                  <c:v>462.71999999999969</c:v>
                </c:pt>
                <c:pt idx="30712">
                  <c:v>462.71999999999969</c:v>
                </c:pt>
                <c:pt idx="30713">
                  <c:v>461.76</c:v>
                </c:pt>
                <c:pt idx="30714">
                  <c:v>456.96</c:v>
                </c:pt>
                <c:pt idx="30715">
                  <c:v>456.96</c:v>
                </c:pt>
                <c:pt idx="30716">
                  <c:v>457.91999999999962</c:v>
                </c:pt>
                <c:pt idx="30717">
                  <c:v>454.71999999999969</c:v>
                </c:pt>
                <c:pt idx="30718">
                  <c:v>454.71999999999969</c:v>
                </c:pt>
                <c:pt idx="30719">
                  <c:v>456</c:v>
                </c:pt>
                <c:pt idx="30720">
                  <c:v>453.76</c:v>
                </c:pt>
                <c:pt idx="30721">
                  <c:v>453.76</c:v>
                </c:pt>
                <c:pt idx="30722">
                  <c:v>454.71999999999969</c:v>
                </c:pt>
                <c:pt idx="30723">
                  <c:v>453.76</c:v>
                </c:pt>
                <c:pt idx="30724">
                  <c:v>453.76</c:v>
                </c:pt>
                <c:pt idx="30725">
                  <c:v>449.91999999999962</c:v>
                </c:pt>
                <c:pt idx="30726">
                  <c:v>449.91999999999962</c:v>
                </c:pt>
                <c:pt idx="30727">
                  <c:v>449.91999999999962</c:v>
                </c:pt>
                <c:pt idx="30728">
                  <c:v>448</c:v>
                </c:pt>
                <c:pt idx="30729">
                  <c:v>446.71999999999969</c:v>
                </c:pt>
                <c:pt idx="30730">
                  <c:v>446.71999999999969</c:v>
                </c:pt>
                <c:pt idx="30731">
                  <c:v>444.8</c:v>
                </c:pt>
                <c:pt idx="30732">
                  <c:v>443.84000000000032</c:v>
                </c:pt>
                <c:pt idx="30733">
                  <c:v>443.84000000000032</c:v>
                </c:pt>
                <c:pt idx="30734">
                  <c:v>441.91999999999962</c:v>
                </c:pt>
                <c:pt idx="30735">
                  <c:v>443.84000000000032</c:v>
                </c:pt>
                <c:pt idx="30736">
                  <c:v>443.84000000000032</c:v>
                </c:pt>
                <c:pt idx="30737">
                  <c:v>442.88</c:v>
                </c:pt>
                <c:pt idx="30738">
                  <c:v>443.84000000000032</c:v>
                </c:pt>
                <c:pt idx="30739">
                  <c:v>443.84000000000032</c:v>
                </c:pt>
                <c:pt idx="30740">
                  <c:v>445.76</c:v>
                </c:pt>
                <c:pt idx="30741">
                  <c:v>448</c:v>
                </c:pt>
                <c:pt idx="30742">
                  <c:v>448</c:v>
                </c:pt>
                <c:pt idx="30743">
                  <c:v>443.84000000000032</c:v>
                </c:pt>
                <c:pt idx="30744">
                  <c:v>448</c:v>
                </c:pt>
                <c:pt idx="30745">
                  <c:v>448</c:v>
                </c:pt>
                <c:pt idx="30746">
                  <c:v>448.96</c:v>
                </c:pt>
                <c:pt idx="30747">
                  <c:v>446.71999999999969</c:v>
                </c:pt>
                <c:pt idx="30748">
                  <c:v>446.71999999999969</c:v>
                </c:pt>
                <c:pt idx="30749">
                  <c:v>444.8</c:v>
                </c:pt>
                <c:pt idx="30750">
                  <c:v>441.91999999999962</c:v>
                </c:pt>
                <c:pt idx="30751">
                  <c:v>441.91999999999962</c:v>
                </c:pt>
                <c:pt idx="30752">
                  <c:v>441.91999999999962</c:v>
                </c:pt>
                <c:pt idx="30753">
                  <c:v>438.71999999999969</c:v>
                </c:pt>
                <c:pt idx="30754">
                  <c:v>438.71999999999969</c:v>
                </c:pt>
                <c:pt idx="30755">
                  <c:v>438.71999999999969</c:v>
                </c:pt>
                <c:pt idx="30756">
                  <c:v>437.76</c:v>
                </c:pt>
                <c:pt idx="30757">
                  <c:v>437.76</c:v>
                </c:pt>
                <c:pt idx="30758">
                  <c:v>437.76</c:v>
                </c:pt>
                <c:pt idx="30759">
                  <c:v>436.8</c:v>
                </c:pt>
                <c:pt idx="30760">
                  <c:v>436.8</c:v>
                </c:pt>
                <c:pt idx="30761">
                  <c:v>436.8</c:v>
                </c:pt>
                <c:pt idx="30762">
                  <c:v>437.76</c:v>
                </c:pt>
                <c:pt idx="30763">
                  <c:v>437.76</c:v>
                </c:pt>
                <c:pt idx="30764">
                  <c:v>438.71999999999969</c:v>
                </c:pt>
                <c:pt idx="30765">
                  <c:v>437.76</c:v>
                </c:pt>
                <c:pt idx="30766">
                  <c:v>437.76</c:v>
                </c:pt>
                <c:pt idx="30767">
                  <c:v>436.8</c:v>
                </c:pt>
                <c:pt idx="30768">
                  <c:v>437.76</c:v>
                </c:pt>
                <c:pt idx="30769">
                  <c:v>437.76</c:v>
                </c:pt>
                <c:pt idx="30770">
                  <c:v>436.8</c:v>
                </c:pt>
                <c:pt idx="30771">
                  <c:v>436.8</c:v>
                </c:pt>
                <c:pt idx="30772">
                  <c:v>436.8</c:v>
                </c:pt>
                <c:pt idx="30773">
                  <c:v>436.8</c:v>
                </c:pt>
                <c:pt idx="30774">
                  <c:v>432.96</c:v>
                </c:pt>
                <c:pt idx="30775">
                  <c:v>432.96</c:v>
                </c:pt>
                <c:pt idx="30776">
                  <c:v>433.91999999999962</c:v>
                </c:pt>
                <c:pt idx="30777">
                  <c:v>430.71999999999969</c:v>
                </c:pt>
                <c:pt idx="30778">
                  <c:v>430.71999999999969</c:v>
                </c:pt>
                <c:pt idx="30779">
                  <c:v>429.76</c:v>
                </c:pt>
                <c:pt idx="30780">
                  <c:v>429.76</c:v>
                </c:pt>
                <c:pt idx="30781">
                  <c:v>429.76</c:v>
                </c:pt>
                <c:pt idx="30782">
                  <c:v>429.76</c:v>
                </c:pt>
                <c:pt idx="30783">
                  <c:v>428.8</c:v>
                </c:pt>
                <c:pt idx="30784">
                  <c:v>428.8</c:v>
                </c:pt>
                <c:pt idx="30785">
                  <c:v>428.8</c:v>
                </c:pt>
                <c:pt idx="30786">
                  <c:v>427.84000000000032</c:v>
                </c:pt>
                <c:pt idx="30787">
                  <c:v>427.84000000000032</c:v>
                </c:pt>
                <c:pt idx="30788">
                  <c:v>429.76</c:v>
                </c:pt>
                <c:pt idx="30789">
                  <c:v>428.8</c:v>
                </c:pt>
                <c:pt idx="30790">
                  <c:v>428.8</c:v>
                </c:pt>
                <c:pt idx="30791">
                  <c:v>427.84000000000032</c:v>
                </c:pt>
                <c:pt idx="30792">
                  <c:v>426.88</c:v>
                </c:pt>
                <c:pt idx="30793">
                  <c:v>426.88</c:v>
                </c:pt>
                <c:pt idx="30794">
                  <c:v>426.88</c:v>
                </c:pt>
                <c:pt idx="30795">
                  <c:v>425.91999999999962</c:v>
                </c:pt>
                <c:pt idx="30796">
                  <c:v>425.91999999999962</c:v>
                </c:pt>
                <c:pt idx="30797">
                  <c:v>424.96</c:v>
                </c:pt>
                <c:pt idx="30798">
                  <c:v>425.91999999999962</c:v>
                </c:pt>
                <c:pt idx="30799">
                  <c:v>425.91999999999962</c:v>
                </c:pt>
                <c:pt idx="30800">
                  <c:v>425.91999999999962</c:v>
                </c:pt>
                <c:pt idx="30801">
                  <c:v>425.91999999999962</c:v>
                </c:pt>
                <c:pt idx="30802">
                  <c:v>425.91999999999962</c:v>
                </c:pt>
                <c:pt idx="30803">
                  <c:v>426.88</c:v>
                </c:pt>
                <c:pt idx="30804">
                  <c:v>427.84000000000032</c:v>
                </c:pt>
                <c:pt idx="30805">
                  <c:v>427.84000000000032</c:v>
                </c:pt>
                <c:pt idx="30806">
                  <c:v>429.76</c:v>
                </c:pt>
                <c:pt idx="30807">
                  <c:v>430.71999999999969</c:v>
                </c:pt>
                <c:pt idx="30808">
                  <c:v>430.71999999999969</c:v>
                </c:pt>
                <c:pt idx="30809">
                  <c:v>430.71999999999969</c:v>
                </c:pt>
                <c:pt idx="30810">
                  <c:v>432.96</c:v>
                </c:pt>
                <c:pt idx="30811">
                  <c:v>432.96</c:v>
                </c:pt>
                <c:pt idx="30812">
                  <c:v>434.88</c:v>
                </c:pt>
                <c:pt idx="30813">
                  <c:v>435.84000000000032</c:v>
                </c:pt>
                <c:pt idx="30814">
                  <c:v>435.84000000000032</c:v>
                </c:pt>
                <c:pt idx="30815">
                  <c:v>437.76</c:v>
                </c:pt>
                <c:pt idx="30816">
                  <c:v>440</c:v>
                </c:pt>
                <c:pt idx="30817">
                  <c:v>440</c:v>
                </c:pt>
                <c:pt idx="30818">
                  <c:v>440</c:v>
                </c:pt>
                <c:pt idx="30819">
                  <c:v>441.91999999999962</c:v>
                </c:pt>
                <c:pt idx="30820">
                  <c:v>441.91999999999962</c:v>
                </c:pt>
                <c:pt idx="30821">
                  <c:v>441.91999999999962</c:v>
                </c:pt>
                <c:pt idx="30822">
                  <c:v>441.91999999999962</c:v>
                </c:pt>
                <c:pt idx="30823">
                  <c:v>441.91999999999962</c:v>
                </c:pt>
                <c:pt idx="30824">
                  <c:v>445.76</c:v>
                </c:pt>
                <c:pt idx="30825">
                  <c:v>446.71999999999969</c:v>
                </c:pt>
                <c:pt idx="30826">
                  <c:v>446.71999999999969</c:v>
                </c:pt>
                <c:pt idx="30827">
                  <c:v>446.71999999999969</c:v>
                </c:pt>
                <c:pt idx="30828">
                  <c:v>448.96</c:v>
                </c:pt>
                <c:pt idx="30829">
                  <c:v>448.96</c:v>
                </c:pt>
                <c:pt idx="30830">
                  <c:v>450.88</c:v>
                </c:pt>
                <c:pt idx="30831">
                  <c:v>452.8</c:v>
                </c:pt>
                <c:pt idx="30832">
                  <c:v>452.8</c:v>
                </c:pt>
                <c:pt idx="30833">
                  <c:v>452.8</c:v>
                </c:pt>
                <c:pt idx="30834">
                  <c:v>454.71999999999969</c:v>
                </c:pt>
                <c:pt idx="30835">
                  <c:v>454.71999999999969</c:v>
                </c:pt>
                <c:pt idx="30836">
                  <c:v>453.76</c:v>
                </c:pt>
                <c:pt idx="30837">
                  <c:v>456</c:v>
                </c:pt>
                <c:pt idx="30838">
                  <c:v>456</c:v>
                </c:pt>
                <c:pt idx="30839">
                  <c:v>457.91999999999962</c:v>
                </c:pt>
                <c:pt idx="30840">
                  <c:v>457.91999999999962</c:v>
                </c:pt>
                <c:pt idx="30841">
                  <c:v>457.91999999999962</c:v>
                </c:pt>
                <c:pt idx="30842">
                  <c:v>458.88</c:v>
                </c:pt>
                <c:pt idx="30843">
                  <c:v>457.91999999999962</c:v>
                </c:pt>
                <c:pt idx="30844">
                  <c:v>457.91999999999962</c:v>
                </c:pt>
                <c:pt idx="30845">
                  <c:v>457.91999999999962</c:v>
                </c:pt>
                <c:pt idx="30846">
                  <c:v>459.84000000000032</c:v>
                </c:pt>
                <c:pt idx="30847">
                  <c:v>459.84000000000032</c:v>
                </c:pt>
                <c:pt idx="30848">
                  <c:v>458.88</c:v>
                </c:pt>
                <c:pt idx="30849">
                  <c:v>457.91999999999962</c:v>
                </c:pt>
                <c:pt idx="30850">
                  <c:v>457.91999999999962</c:v>
                </c:pt>
                <c:pt idx="30851">
                  <c:v>458.88</c:v>
                </c:pt>
                <c:pt idx="30852">
                  <c:v>457.91999999999962</c:v>
                </c:pt>
                <c:pt idx="30853">
                  <c:v>457.91999999999962</c:v>
                </c:pt>
                <c:pt idx="30854">
                  <c:v>456</c:v>
                </c:pt>
                <c:pt idx="30855">
                  <c:v>452.8</c:v>
                </c:pt>
                <c:pt idx="30856">
                  <c:v>452.8</c:v>
                </c:pt>
                <c:pt idx="30857">
                  <c:v>451.84000000000032</c:v>
                </c:pt>
                <c:pt idx="30858">
                  <c:v>448.96</c:v>
                </c:pt>
                <c:pt idx="30859">
                  <c:v>448.96</c:v>
                </c:pt>
                <c:pt idx="30860">
                  <c:v>446.71999999999969</c:v>
                </c:pt>
                <c:pt idx="30861">
                  <c:v>445.76</c:v>
                </c:pt>
                <c:pt idx="30862">
                  <c:v>445.76</c:v>
                </c:pt>
                <c:pt idx="30863">
                  <c:v>442.88</c:v>
                </c:pt>
                <c:pt idx="30864">
                  <c:v>440.96</c:v>
                </c:pt>
                <c:pt idx="30865">
                  <c:v>440.96</c:v>
                </c:pt>
                <c:pt idx="30866">
                  <c:v>438.71999999999969</c:v>
                </c:pt>
                <c:pt idx="30867">
                  <c:v>434.88</c:v>
                </c:pt>
                <c:pt idx="30868">
                  <c:v>434.88</c:v>
                </c:pt>
                <c:pt idx="30869">
                  <c:v>433.91999999999962</c:v>
                </c:pt>
                <c:pt idx="30870">
                  <c:v>432</c:v>
                </c:pt>
                <c:pt idx="30871">
                  <c:v>432</c:v>
                </c:pt>
                <c:pt idx="30872">
                  <c:v>430.71999999999969</c:v>
                </c:pt>
                <c:pt idx="30873">
                  <c:v>427.84000000000032</c:v>
                </c:pt>
                <c:pt idx="30874">
                  <c:v>427.84000000000032</c:v>
                </c:pt>
                <c:pt idx="30875">
                  <c:v>422.71999999999969</c:v>
                </c:pt>
                <c:pt idx="30876">
                  <c:v>424.96</c:v>
                </c:pt>
                <c:pt idx="30877">
                  <c:v>424.96</c:v>
                </c:pt>
                <c:pt idx="30878">
                  <c:v>422.71999999999969</c:v>
                </c:pt>
                <c:pt idx="30879">
                  <c:v>420.8</c:v>
                </c:pt>
                <c:pt idx="30880">
                  <c:v>420.8</c:v>
                </c:pt>
                <c:pt idx="30881">
                  <c:v>418.88</c:v>
                </c:pt>
                <c:pt idx="30882">
                  <c:v>416</c:v>
                </c:pt>
                <c:pt idx="30883">
                  <c:v>416</c:v>
                </c:pt>
                <c:pt idx="30884">
                  <c:v>416.96</c:v>
                </c:pt>
                <c:pt idx="30885">
                  <c:v>414.71999999999969</c:v>
                </c:pt>
                <c:pt idx="30886">
                  <c:v>414.71999999999969</c:v>
                </c:pt>
                <c:pt idx="30887">
                  <c:v>413.76</c:v>
                </c:pt>
                <c:pt idx="30888">
                  <c:v>412.8</c:v>
                </c:pt>
                <c:pt idx="30889">
                  <c:v>412.8</c:v>
                </c:pt>
                <c:pt idx="30890">
                  <c:v>411.84000000000032</c:v>
                </c:pt>
                <c:pt idx="30891">
                  <c:v>412.8</c:v>
                </c:pt>
                <c:pt idx="30892">
                  <c:v>412.8</c:v>
                </c:pt>
                <c:pt idx="30893">
                  <c:v>412.8</c:v>
                </c:pt>
                <c:pt idx="30894">
                  <c:v>411.84000000000032</c:v>
                </c:pt>
                <c:pt idx="30895">
                  <c:v>411.84000000000032</c:v>
                </c:pt>
                <c:pt idx="30896">
                  <c:v>411.84000000000032</c:v>
                </c:pt>
                <c:pt idx="30897">
                  <c:v>409.91999999999962</c:v>
                </c:pt>
                <c:pt idx="30898">
                  <c:v>409.91999999999962</c:v>
                </c:pt>
                <c:pt idx="30899">
                  <c:v>408.96</c:v>
                </c:pt>
                <c:pt idx="30900">
                  <c:v>408</c:v>
                </c:pt>
                <c:pt idx="30901">
                  <c:v>408</c:v>
                </c:pt>
                <c:pt idx="30902">
                  <c:v>408.96</c:v>
                </c:pt>
                <c:pt idx="30903">
                  <c:v>408.96</c:v>
                </c:pt>
                <c:pt idx="30904">
                  <c:v>408.96</c:v>
                </c:pt>
                <c:pt idx="30905">
                  <c:v>409.91999999999962</c:v>
                </c:pt>
                <c:pt idx="30906">
                  <c:v>409.91999999999962</c:v>
                </c:pt>
                <c:pt idx="30907">
                  <c:v>409.91999999999962</c:v>
                </c:pt>
                <c:pt idx="30908">
                  <c:v>409.91999999999962</c:v>
                </c:pt>
                <c:pt idx="30909">
                  <c:v>409.91999999999962</c:v>
                </c:pt>
                <c:pt idx="30910">
                  <c:v>409.91999999999962</c:v>
                </c:pt>
                <c:pt idx="30911">
                  <c:v>411.84000000000032</c:v>
                </c:pt>
                <c:pt idx="30912">
                  <c:v>410.88</c:v>
                </c:pt>
                <c:pt idx="30913">
                  <c:v>410.88</c:v>
                </c:pt>
                <c:pt idx="30914">
                  <c:v>409.91999999999962</c:v>
                </c:pt>
                <c:pt idx="30915">
                  <c:v>410.88</c:v>
                </c:pt>
                <c:pt idx="30916">
                  <c:v>410.88</c:v>
                </c:pt>
                <c:pt idx="30917">
                  <c:v>410.88</c:v>
                </c:pt>
                <c:pt idx="30918">
                  <c:v>411.84000000000032</c:v>
                </c:pt>
                <c:pt idx="30919">
                  <c:v>411.84000000000032</c:v>
                </c:pt>
                <c:pt idx="30920">
                  <c:v>412.8</c:v>
                </c:pt>
                <c:pt idx="30921">
                  <c:v>412.8</c:v>
                </c:pt>
                <c:pt idx="30922">
                  <c:v>412.8</c:v>
                </c:pt>
                <c:pt idx="30923">
                  <c:v>413.76</c:v>
                </c:pt>
                <c:pt idx="30924">
                  <c:v>413.76</c:v>
                </c:pt>
                <c:pt idx="30925">
                  <c:v>413.76</c:v>
                </c:pt>
                <c:pt idx="30926">
                  <c:v>412.8</c:v>
                </c:pt>
                <c:pt idx="30927">
                  <c:v>416.96</c:v>
                </c:pt>
                <c:pt idx="30928">
                  <c:v>416.96</c:v>
                </c:pt>
                <c:pt idx="30929">
                  <c:v>414.71999999999969</c:v>
                </c:pt>
                <c:pt idx="30930">
                  <c:v>414.71999999999969</c:v>
                </c:pt>
                <c:pt idx="30931">
                  <c:v>414.71999999999969</c:v>
                </c:pt>
                <c:pt idx="30932">
                  <c:v>414.71999999999969</c:v>
                </c:pt>
                <c:pt idx="30933">
                  <c:v>416</c:v>
                </c:pt>
                <c:pt idx="30934">
                  <c:v>416</c:v>
                </c:pt>
                <c:pt idx="30935">
                  <c:v>416</c:v>
                </c:pt>
                <c:pt idx="30936">
                  <c:v>416.96</c:v>
                </c:pt>
                <c:pt idx="30937">
                  <c:v>416.96</c:v>
                </c:pt>
                <c:pt idx="30938">
                  <c:v>414.71999999999969</c:v>
                </c:pt>
                <c:pt idx="30939">
                  <c:v>416.96</c:v>
                </c:pt>
                <c:pt idx="30940">
                  <c:v>416.96</c:v>
                </c:pt>
                <c:pt idx="30941">
                  <c:v>417.91999999999962</c:v>
                </c:pt>
                <c:pt idx="30942">
                  <c:v>418.88</c:v>
                </c:pt>
                <c:pt idx="30943">
                  <c:v>418.88</c:v>
                </c:pt>
                <c:pt idx="30944">
                  <c:v>418.88</c:v>
                </c:pt>
                <c:pt idx="30945">
                  <c:v>417.91999999999962</c:v>
                </c:pt>
                <c:pt idx="30946">
                  <c:v>417.91999999999962</c:v>
                </c:pt>
                <c:pt idx="30947">
                  <c:v>418.88</c:v>
                </c:pt>
                <c:pt idx="30948">
                  <c:v>416.96</c:v>
                </c:pt>
                <c:pt idx="30949">
                  <c:v>416.96</c:v>
                </c:pt>
                <c:pt idx="30950">
                  <c:v>417.91999999999962</c:v>
                </c:pt>
                <c:pt idx="30951">
                  <c:v>416.96</c:v>
                </c:pt>
                <c:pt idx="30952">
                  <c:v>416.96</c:v>
                </c:pt>
                <c:pt idx="30953">
                  <c:v>416.96</c:v>
                </c:pt>
                <c:pt idx="30954">
                  <c:v>417.91999999999962</c:v>
                </c:pt>
                <c:pt idx="30955">
                  <c:v>417.91999999999962</c:v>
                </c:pt>
                <c:pt idx="30956">
                  <c:v>416.96</c:v>
                </c:pt>
                <c:pt idx="30957">
                  <c:v>417.91999999999962</c:v>
                </c:pt>
                <c:pt idx="30958">
                  <c:v>417.91999999999962</c:v>
                </c:pt>
                <c:pt idx="30959">
                  <c:v>417.91999999999962</c:v>
                </c:pt>
                <c:pt idx="30960">
                  <c:v>416.96</c:v>
                </c:pt>
                <c:pt idx="30961">
                  <c:v>416.96</c:v>
                </c:pt>
                <c:pt idx="30962">
                  <c:v>416</c:v>
                </c:pt>
                <c:pt idx="30963">
                  <c:v>416.96</c:v>
                </c:pt>
                <c:pt idx="30964">
                  <c:v>416.96</c:v>
                </c:pt>
                <c:pt idx="30965">
                  <c:v>417.91999999999962</c:v>
                </c:pt>
                <c:pt idx="30966">
                  <c:v>416.96</c:v>
                </c:pt>
                <c:pt idx="30967">
                  <c:v>416.96</c:v>
                </c:pt>
                <c:pt idx="30968">
                  <c:v>414.71999999999969</c:v>
                </c:pt>
                <c:pt idx="30969">
                  <c:v>414.71999999999969</c:v>
                </c:pt>
                <c:pt idx="30970">
                  <c:v>414.71999999999969</c:v>
                </c:pt>
                <c:pt idx="30971">
                  <c:v>412.8</c:v>
                </c:pt>
                <c:pt idx="30972">
                  <c:v>412.8</c:v>
                </c:pt>
                <c:pt idx="30973">
                  <c:v>412.8</c:v>
                </c:pt>
                <c:pt idx="30974">
                  <c:v>412.8</c:v>
                </c:pt>
                <c:pt idx="30975">
                  <c:v>411.84000000000032</c:v>
                </c:pt>
                <c:pt idx="30976">
                  <c:v>411.84000000000032</c:v>
                </c:pt>
                <c:pt idx="30977">
                  <c:v>410.88</c:v>
                </c:pt>
                <c:pt idx="30978">
                  <c:v>410.88</c:v>
                </c:pt>
                <c:pt idx="30979">
                  <c:v>410.88</c:v>
                </c:pt>
                <c:pt idx="30980">
                  <c:v>409.91999999999962</c:v>
                </c:pt>
                <c:pt idx="30981">
                  <c:v>409.91999999999962</c:v>
                </c:pt>
                <c:pt idx="30982">
                  <c:v>409.91999999999962</c:v>
                </c:pt>
                <c:pt idx="30983">
                  <c:v>408.96</c:v>
                </c:pt>
                <c:pt idx="30984">
                  <c:v>406.71999999999969</c:v>
                </c:pt>
                <c:pt idx="30985">
                  <c:v>406.71999999999969</c:v>
                </c:pt>
                <c:pt idx="30986">
                  <c:v>405.76</c:v>
                </c:pt>
                <c:pt idx="30987">
                  <c:v>405.76</c:v>
                </c:pt>
                <c:pt idx="30988">
                  <c:v>405.76</c:v>
                </c:pt>
                <c:pt idx="30989">
                  <c:v>405.76</c:v>
                </c:pt>
                <c:pt idx="30990">
                  <c:v>405.76</c:v>
                </c:pt>
                <c:pt idx="30991">
                  <c:v>405.76</c:v>
                </c:pt>
                <c:pt idx="30992">
                  <c:v>405.76</c:v>
                </c:pt>
                <c:pt idx="30993">
                  <c:v>404.8</c:v>
                </c:pt>
                <c:pt idx="30994">
                  <c:v>404.8</c:v>
                </c:pt>
                <c:pt idx="30995">
                  <c:v>403.84000000000032</c:v>
                </c:pt>
                <c:pt idx="30996">
                  <c:v>404.8</c:v>
                </c:pt>
                <c:pt idx="30997">
                  <c:v>404.8</c:v>
                </c:pt>
                <c:pt idx="30998">
                  <c:v>403.84000000000032</c:v>
                </c:pt>
                <c:pt idx="30999">
                  <c:v>404.8</c:v>
                </c:pt>
                <c:pt idx="31000">
                  <c:v>404.8</c:v>
                </c:pt>
                <c:pt idx="31001">
                  <c:v>402.88</c:v>
                </c:pt>
                <c:pt idx="31002">
                  <c:v>402.88</c:v>
                </c:pt>
                <c:pt idx="31003">
                  <c:v>402.88</c:v>
                </c:pt>
                <c:pt idx="31004">
                  <c:v>404.8</c:v>
                </c:pt>
                <c:pt idx="31005">
                  <c:v>404.8</c:v>
                </c:pt>
                <c:pt idx="31006">
                  <c:v>404.8</c:v>
                </c:pt>
                <c:pt idx="31007">
                  <c:v>403.84000000000032</c:v>
                </c:pt>
                <c:pt idx="31008">
                  <c:v>404.8</c:v>
                </c:pt>
                <c:pt idx="31009">
                  <c:v>404.8</c:v>
                </c:pt>
                <c:pt idx="31010">
                  <c:v>405.76</c:v>
                </c:pt>
                <c:pt idx="31011">
                  <c:v>405.76</c:v>
                </c:pt>
                <c:pt idx="31012">
                  <c:v>405.76</c:v>
                </c:pt>
                <c:pt idx="31013">
                  <c:v>404.8</c:v>
                </c:pt>
                <c:pt idx="31014">
                  <c:v>403.84000000000032</c:v>
                </c:pt>
                <c:pt idx="31015">
                  <c:v>403.84000000000032</c:v>
                </c:pt>
                <c:pt idx="31016">
                  <c:v>404.8</c:v>
                </c:pt>
                <c:pt idx="31017">
                  <c:v>404.8</c:v>
                </c:pt>
                <c:pt idx="31018">
                  <c:v>404.8</c:v>
                </c:pt>
                <c:pt idx="31019">
                  <c:v>403.84000000000032</c:v>
                </c:pt>
                <c:pt idx="31020">
                  <c:v>404.8</c:v>
                </c:pt>
                <c:pt idx="31021">
                  <c:v>404.8</c:v>
                </c:pt>
                <c:pt idx="31022">
                  <c:v>403.84000000000032</c:v>
                </c:pt>
                <c:pt idx="31023">
                  <c:v>403.84000000000032</c:v>
                </c:pt>
                <c:pt idx="31024">
                  <c:v>403.84000000000032</c:v>
                </c:pt>
                <c:pt idx="31025">
                  <c:v>401.91999999999962</c:v>
                </c:pt>
                <c:pt idx="31026">
                  <c:v>403.84000000000032</c:v>
                </c:pt>
                <c:pt idx="31027">
                  <c:v>403.84000000000032</c:v>
                </c:pt>
                <c:pt idx="31028">
                  <c:v>408</c:v>
                </c:pt>
                <c:pt idx="31029">
                  <c:v>408</c:v>
                </c:pt>
                <c:pt idx="31030">
                  <c:v>408</c:v>
                </c:pt>
                <c:pt idx="31031">
                  <c:v>409.91999999999962</c:v>
                </c:pt>
                <c:pt idx="31032">
                  <c:v>410.88</c:v>
                </c:pt>
                <c:pt idx="31033">
                  <c:v>410.88</c:v>
                </c:pt>
                <c:pt idx="31034">
                  <c:v>409.91999999999962</c:v>
                </c:pt>
                <c:pt idx="31035">
                  <c:v>408</c:v>
                </c:pt>
                <c:pt idx="31036">
                  <c:v>408</c:v>
                </c:pt>
                <c:pt idx="31037">
                  <c:v>408</c:v>
                </c:pt>
                <c:pt idx="31038">
                  <c:v>405.76</c:v>
                </c:pt>
                <c:pt idx="31039">
                  <c:v>405.76</c:v>
                </c:pt>
                <c:pt idx="31040">
                  <c:v>405.76</c:v>
                </c:pt>
                <c:pt idx="31041">
                  <c:v>405.76</c:v>
                </c:pt>
                <c:pt idx="31042">
                  <c:v>405.76</c:v>
                </c:pt>
                <c:pt idx="31043">
                  <c:v>403.84000000000032</c:v>
                </c:pt>
                <c:pt idx="31044">
                  <c:v>403.84000000000032</c:v>
                </c:pt>
                <c:pt idx="31045">
                  <c:v>403.84000000000032</c:v>
                </c:pt>
                <c:pt idx="31046">
                  <c:v>401.91999999999962</c:v>
                </c:pt>
                <c:pt idx="31047">
                  <c:v>402.88</c:v>
                </c:pt>
                <c:pt idx="31048">
                  <c:v>402.88</c:v>
                </c:pt>
                <c:pt idx="31049">
                  <c:v>401.91999999999962</c:v>
                </c:pt>
                <c:pt idx="31050">
                  <c:v>402.88</c:v>
                </c:pt>
                <c:pt idx="31051">
                  <c:v>402.88</c:v>
                </c:pt>
                <c:pt idx="31052">
                  <c:v>403.84000000000032</c:v>
                </c:pt>
                <c:pt idx="31053">
                  <c:v>403.84000000000032</c:v>
                </c:pt>
                <c:pt idx="31054">
                  <c:v>403.84000000000032</c:v>
                </c:pt>
                <c:pt idx="31055">
                  <c:v>403.84000000000032</c:v>
                </c:pt>
                <c:pt idx="31056">
                  <c:v>403.84000000000032</c:v>
                </c:pt>
                <c:pt idx="31057">
                  <c:v>403.84000000000032</c:v>
                </c:pt>
                <c:pt idx="31058">
                  <c:v>404.8</c:v>
                </c:pt>
                <c:pt idx="31059">
                  <c:v>405.76</c:v>
                </c:pt>
                <c:pt idx="31060">
                  <c:v>405.76</c:v>
                </c:pt>
                <c:pt idx="31061">
                  <c:v>403.84000000000032</c:v>
                </c:pt>
                <c:pt idx="31062">
                  <c:v>404.8</c:v>
                </c:pt>
                <c:pt idx="31063">
                  <c:v>404.8</c:v>
                </c:pt>
                <c:pt idx="31064">
                  <c:v>402.88</c:v>
                </c:pt>
                <c:pt idx="31065">
                  <c:v>404.8</c:v>
                </c:pt>
                <c:pt idx="31066">
                  <c:v>404.8</c:v>
                </c:pt>
                <c:pt idx="31067">
                  <c:v>404.8</c:v>
                </c:pt>
                <c:pt idx="31068">
                  <c:v>404.8</c:v>
                </c:pt>
                <c:pt idx="31069">
                  <c:v>404.8</c:v>
                </c:pt>
                <c:pt idx="31070">
                  <c:v>403.84000000000032</c:v>
                </c:pt>
                <c:pt idx="31071">
                  <c:v>405.76</c:v>
                </c:pt>
                <c:pt idx="31072">
                  <c:v>405.76</c:v>
                </c:pt>
                <c:pt idx="31073">
                  <c:v>404.8</c:v>
                </c:pt>
                <c:pt idx="31074">
                  <c:v>405.76</c:v>
                </c:pt>
                <c:pt idx="31075">
                  <c:v>405.76</c:v>
                </c:pt>
                <c:pt idx="31076">
                  <c:v>404.8</c:v>
                </c:pt>
                <c:pt idx="31077">
                  <c:v>404.8</c:v>
                </c:pt>
                <c:pt idx="31078">
                  <c:v>404.8</c:v>
                </c:pt>
                <c:pt idx="31079">
                  <c:v>406.71999999999969</c:v>
                </c:pt>
                <c:pt idx="31080">
                  <c:v>404.8</c:v>
                </c:pt>
                <c:pt idx="31081">
                  <c:v>404.8</c:v>
                </c:pt>
                <c:pt idx="31082">
                  <c:v>405.76</c:v>
                </c:pt>
                <c:pt idx="31083">
                  <c:v>405.76</c:v>
                </c:pt>
                <c:pt idx="31084">
                  <c:v>405.76</c:v>
                </c:pt>
                <c:pt idx="31085">
                  <c:v>406.71999999999969</c:v>
                </c:pt>
                <c:pt idx="31086">
                  <c:v>408</c:v>
                </c:pt>
                <c:pt idx="31087">
                  <c:v>408</c:v>
                </c:pt>
                <c:pt idx="31088">
                  <c:v>408</c:v>
                </c:pt>
                <c:pt idx="31089">
                  <c:v>408</c:v>
                </c:pt>
                <c:pt idx="31090">
                  <c:v>408</c:v>
                </c:pt>
                <c:pt idx="31091">
                  <c:v>408</c:v>
                </c:pt>
                <c:pt idx="31092">
                  <c:v>408</c:v>
                </c:pt>
                <c:pt idx="31093">
                  <c:v>408</c:v>
                </c:pt>
                <c:pt idx="31094">
                  <c:v>409.91999999999962</c:v>
                </c:pt>
                <c:pt idx="31095">
                  <c:v>413.76</c:v>
                </c:pt>
                <c:pt idx="31096">
                  <c:v>413.76</c:v>
                </c:pt>
                <c:pt idx="31097">
                  <c:v>412.8</c:v>
                </c:pt>
                <c:pt idx="31098">
                  <c:v>413.76</c:v>
                </c:pt>
                <c:pt idx="31099">
                  <c:v>413.76</c:v>
                </c:pt>
                <c:pt idx="31100">
                  <c:v>416</c:v>
                </c:pt>
                <c:pt idx="31101">
                  <c:v>416.96</c:v>
                </c:pt>
                <c:pt idx="31102">
                  <c:v>416.96</c:v>
                </c:pt>
                <c:pt idx="31103">
                  <c:v>416.96</c:v>
                </c:pt>
                <c:pt idx="31104">
                  <c:v>419.84000000000032</c:v>
                </c:pt>
                <c:pt idx="31105">
                  <c:v>419.84000000000032</c:v>
                </c:pt>
                <c:pt idx="31106">
                  <c:v>420.8</c:v>
                </c:pt>
                <c:pt idx="31107">
                  <c:v>424</c:v>
                </c:pt>
                <c:pt idx="31108">
                  <c:v>424</c:v>
                </c:pt>
                <c:pt idx="31109">
                  <c:v>425.91999999999962</c:v>
                </c:pt>
                <c:pt idx="31110">
                  <c:v>427.84000000000032</c:v>
                </c:pt>
                <c:pt idx="31111">
                  <c:v>427.84000000000032</c:v>
                </c:pt>
                <c:pt idx="31112">
                  <c:v>430.71999999999969</c:v>
                </c:pt>
                <c:pt idx="31113">
                  <c:v>432.96</c:v>
                </c:pt>
                <c:pt idx="31114">
                  <c:v>432.96</c:v>
                </c:pt>
                <c:pt idx="31115">
                  <c:v>433.91999999999962</c:v>
                </c:pt>
                <c:pt idx="31116">
                  <c:v>434.88</c:v>
                </c:pt>
                <c:pt idx="31117">
                  <c:v>434.88</c:v>
                </c:pt>
                <c:pt idx="31118">
                  <c:v>436.8</c:v>
                </c:pt>
                <c:pt idx="31119">
                  <c:v>436.8</c:v>
                </c:pt>
                <c:pt idx="31120">
                  <c:v>436.8</c:v>
                </c:pt>
                <c:pt idx="31121">
                  <c:v>437.76</c:v>
                </c:pt>
                <c:pt idx="31122">
                  <c:v>457.91999999999962</c:v>
                </c:pt>
                <c:pt idx="31123">
                  <c:v>469.76</c:v>
                </c:pt>
                <c:pt idx="31124">
                  <c:v>473.91999999999962</c:v>
                </c:pt>
                <c:pt idx="31125">
                  <c:v>473.91999999999962</c:v>
                </c:pt>
                <c:pt idx="31126">
                  <c:v>474.88</c:v>
                </c:pt>
                <c:pt idx="31127">
                  <c:v>473.91999999999962</c:v>
                </c:pt>
                <c:pt idx="31128">
                  <c:v>473.91999999999962</c:v>
                </c:pt>
                <c:pt idx="31129">
                  <c:v>477.76</c:v>
                </c:pt>
                <c:pt idx="31130">
                  <c:v>477.76</c:v>
                </c:pt>
                <c:pt idx="31131">
                  <c:v>477.76</c:v>
                </c:pt>
                <c:pt idx="31132">
                  <c:v>483.84000000000032</c:v>
                </c:pt>
                <c:pt idx="31133">
                  <c:v>757.76</c:v>
                </c:pt>
                <c:pt idx="31134">
                  <c:v>948.48</c:v>
                </c:pt>
                <c:pt idx="31135">
                  <c:v>1072.6399999999999</c:v>
                </c:pt>
                <c:pt idx="31136">
                  <c:v>1221.76</c:v>
                </c:pt>
                <c:pt idx="31137">
                  <c:v>1302.4000000000001</c:v>
                </c:pt>
                <c:pt idx="31138">
                  <c:v>1374.72</c:v>
                </c:pt>
                <c:pt idx="31139">
                  <c:v>1548.8</c:v>
                </c:pt>
                <c:pt idx="31140">
                  <c:v>1597.44</c:v>
                </c:pt>
                <c:pt idx="31141">
                  <c:v>1656.32</c:v>
                </c:pt>
                <c:pt idx="31142">
                  <c:v>1792</c:v>
                </c:pt>
                <c:pt idx="31143">
                  <c:v>1529.6</c:v>
                </c:pt>
                <c:pt idx="31144">
                  <c:v>1621.76</c:v>
                </c:pt>
                <c:pt idx="31145">
                  <c:v>1667.84</c:v>
                </c:pt>
                <c:pt idx="31146">
                  <c:v>1614.08</c:v>
                </c:pt>
                <c:pt idx="31147">
                  <c:v>1405.44</c:v>
                </c:pt>
                <c:pt idx="31148">
                  <c:v>1344</c:v>
                </c:pt>
                <c:pt idx="31149">
                  <c:v>1324.8</c:v>
                </c:pt>
                <c:pt idx="31150">
                  <c:v>1259.52</c:v>
                </c:pt>
                <c:pt idx="31151">
                  <c:v>1206.4000000000001</c:v>
                </c:pt>
                <c:pt idx="31152">
                  <c:v>988.8</c:v>
                </c:pt>
                <c:pt idx="31153">
                  <c:v>989.43999999999949</c:v>
                </c:pt>
                <c:pt idx="31154">
                  <c:v>1019.52</c:v>
                </c:pt>
                <c:pt idx="31155">
                  <c:v>1040.6399999999999</c:v>
                </c:pt>
                <c:pt idx="31156">
                  <c:v>1060.48</c:v>
                </c:pt>
                <c:pt idx="31157">
                  <c:v>1100.8</c:v>
                </c:pt>
                <c:pt idx="31158">
                  <c:v>1120.6399999999999</c:v>
                </c:pt>
                <c:pt idx="31159">
                  <c:v>1130.8799999999999</c:v>
                </c:pt>
                <c:pt idx="31160">
                  <c:v>1120.6399999999999</c:v>
                </c:pt>
                <c:pt idx="31161">
                  <c:v>1060.48</c:v>
                </c:pt>
                <c:pt idx="31162">
                  <c:v>836.48</c:v>
                </c:pt>
                <c:pt idx="31163">
                  <c:v>795.52</c:v>
                </c:pt>
                <c:pt idx="31164">
                  <c:v>743.68000000000052</c:v>
                </c:pt>
                <c:pt idx="31165">
                  <c:v>855.68000000000052</c:v>
                </c:pt>
                <c:pt idx="31166">
                  <c:v>926.72</c:v>
                </c:pt>
                <c:pt idx="31167">
                  <c:v>968.95999999999947</c:v>
                </c:pt>
                <c:pt idx="31168">
                  <c:v>998.4</c:v>
                </c:pt>
                <c:pt idx="31169">
                  <c:v>1018.88</c:v>
                </c:pt>
                <c:pt idx="31170">
                  <c:v>987.52</c:v>
                </c:pt>
                <c:pt idx="31171">
                  <c:v>1025.92</c:v>
                </c:pt>
                <c:pt idx="31172">
                  <c:v>899.83999999999946</c:v>
                </c:pt>
                <c:pt idx="31173">
                  <c:v>860.8</c:v>
                </c:pt>
                <c:pt idx="31174">
                  <c:v>840.95999999999947</c:v>
                </c:pt>
                <c:pt idx="31175">
                  <c:v>820.48</c:v>
                </c:pt>
                <c:pt idx="31176">
                  <c:v>824.95999999999947</c:v>
                </c:pt>
                <c:pt idx="31177">
                  <c:v>813.43999999999949</c:v>
                </c:pt>
                <c:pt idx="31178">
                  <c:v>793.6</c:v>
                </c:pt>
                <c:pt idx="31179">
                  <c:v>764.8</c:v>
                </c:pt>
                <c:pt idx="31180">
                  <c:v>764.8</c:v>
                </c:pt>
                <c:pt idx="31181">
                  <c:v>876.8</c:v>
                </c:pt>
                <c:pt idx="31182">
                  <c:v>908.8</c:v>
                </c:pt>
                <c:pt idx="31183">
                  <c:v>898.56</c:v>
                </c:pt>
                <c:pt idx="31184">
                  <c:v>887.68000000000052</c:v>
                </c:pt>
                <c:pt idx="31185">
                  <c:v>877.43999999999949</c:v>
                </c:pt>
                <c:pt idx="31186">
                  <c:v>877.43999999999949</c:v>
                </c:pt>
                <c:pt idx="31187">
                  <c:v>862.72</c:v>
                </c:pt>
                <c:pt idx="31188">
                  <c:v>862.72</c:v>
                </c:pt>
                <c:pt idx="31189">
                  <c:v>800.64</c:v>
                </c:pt>
                <c:pt idx="31190">
                  <c:v>713.6</c:v>
                </c:pt>
                <c:pt idx="31191">
                  <c:v>682.88</c:v>
                </c:pt>
                <c:pt idx="31192">
                  <c:v>681.6</c:v>
                </c:pt>
                <c:pt idx="31193">
                  <c:v>662.4</c:v>
                </c:pt>
                <c:pt idx="31194">
                  <c:v>681.6</c:v>
                </c:pt>
                <c:pt idx="31195">
                  <c:v>674.56</c:v>
                </c:pt>
                <c:pt idx="31196">
                  <c:v>672.64</c:v>
                </c:pt>
                <c:pt idx="31197">
                  <c:v>682.88</c:v>
                </c:pt>
                <c:pt idx="31198">
                  <c:v>692.48</c:v>
                </c:pt>
                <c:pt idx="31199">
                  <c:v>689.92</c:v>
                </c:pt>
                <c:pt idx="31200">
                  <c:v>679.68000000000052</c:v>
                </c:pt>
                <c:pt idx="31201">
                  <c:v>669.43999999999949</c:v>
                </c:pt>
                <c:pt idx="31202">
                  <c:v>669.43999999999949</c:v>
                </c:pt>
                <c:pt idx="31203">
                  <c:v>656.64</c:v>
                </c:pt>
                <c:pt idx="31204">
                  <c:v>656.64</c:v>
                </c:pt>
                <c:pt idx="31205">
                  <c:v>646.72</c:v>
                </c:pt>
                <c:pt idx="31206">
                  <c:v>636.79999999999995</c:v>
                </c:pt>
                <c:pt idx="31207">
                  <c:v>627.83999999999946</c:v>
                </c:pt>
                <c:pt idx="31208">
                  <c:v>627.83999999999946</c:v>
                </c:pt>
                <c:pt idx="31209">
                  <c:v>619.83999999999946</c:v>
                </c:pt>
                <c:pt idx="31210">
                  <c:v>609.91999999999996</c:v>
                </c:pt>
                <c:pt idx="31211">
                  <c:v>603.83999999999946</c:v>
                </c:pt>
                <c:pt idx="31212">
                  <c:v>593.91999999999996</c:v>
                </c:pt>
                <c:pt idx="31213">
                  <c:v>593.91999999999996</c:v>
                </c:pt>
                <c:pt idx="31214">
                  <c:v>584.95999999999947</c:v>
                </c:pt>
                <c:pt idx="31215">
                  <c:v>574.72</c:v>
                </c:pt>
                <c:pt idx="31216">
                  <c:v>569.91999999999996</c:v>
                </c:pt>
                <c:pt idx="31217">
                  <c:v>569.91999999999996</c:v>
                </c:pt>
                <c:pt idx="31218">
                  <c:v>562.88</c:v>
                </c:pt>
                <c:pt idx="31219">
                  <c:v>569.91999999999996</c:v>
                </c:pt>
                <c:pt idx="31220">
                  <c:v>560</c:v>
                </c:pt>
                <c:pt idx="31221">
                  <c:v>569.91999999999996</c:v>
                </c:pt>
                <c:pt idx="31222">
                  <c:v>571.83999999999946</c:v>
                </c:pt>
                <c:pt idx="31223">
                  <c:v>571.83999999999946</c:v>
                </c:pt>
                <c:pt idx="31224">
                  <c:v>552.95999999999947</c:v>
                </c:pt>
                <c:pt idx="31225">
                  <c:v>552.95999999999947</c:v>
                </c:pt>
                <c:pt idx="31226">
                  <c:v>554.88</c:v>
                </c:pt>
                <c:pt idx="31227">
                  <c:v>544.95999999999947</c:v>
                </c:pt>
                <c:pt idx="31228">
                  <c:v>537.91999999999996</c:v>
                </c:pt>
                <c:pt idx="31229">
                  <c:v>537.91999999999996</c:v>
                </c:pt>
                <c:pt idx="31230">
                  <c:v>534.72</c:v>
                </c:pt>
                <c:pt idx="31231">
                  <c:v>534.72</c:v>
                </c:pt>
                <c:pt idx="31232">
                  <c:v>534.72</c:v>
                </c:pt>
                <c:pt idx="31233">
                  <c:v>526.72</c:v>
                </c:pt>
                <c:pt idx="31234">
                  <c:v>521.91999999999996</c:v>
                </c:pt>
                <c:pt idx="31235">
                  <c:v>521.91999999999996</c:v>
                </c:pt>
                <c:pt idx="31236">
                  <c:v>517.76</c:v>
                </c:pt>
                <c:pt idx="31237">
                  <c:v>512</c:v>
                </c:pt>
                <c:pt idx="31238">
                  <c:v>512</c:v>
                </c:pt>
                <c:pt idx="31239">
                  <c:v>509.76</c:v>
                </c:pt>
                <c:pt idx="31240">
                  <c:v>504.96</c:v>
                </c:pt>
                <c:pt idx="31241">
                  <c:v>504.96</c:v>
                </c:pt>
                <c:pt idx="31242">
                  <c:v>504</c:v>
                </c:pt>
                <c:pt idx="31243">
                  <c:v>502.71999999999969</c:v>
                </c:pt>
                <c:pt idx="31244">
                  <c:v>502.71999999999969</c:v>
                </c:pt>
                <c:pt idx="31245">
                  <c:v>497.91999999999962</c:v>
                </c:pt>
                <c:pt idx="31246">
                  <c:v>496</c:v>
                </c:pt>
                <c:pt idx="31247">
                  <c:v>496</c:v>
                </c:pt>
                <c:pt idx="31248">
                  <c:v>494.71999999999969</c:v>
                </c:pt>
                <c:pt idx="31249">
                  <c:v>490.88</c:v>
                </c:pt>
                <c:pt idx="31250">
                  <c:v>490.88</c:v>
                </c:pt>
                <c:pt idx="31251">
                  <c:v>488</c:v>
                </c:pt>
                <c:pt idx="31252">
                  <c:v>490.88</c:v>
                </c:pt>
                <c:pt idx="31253">
                  <c:v>490.88</c:v>
                </c:pt>
                <c:pt idx="31254">
                  <c:v>486.71999999999969</c:v>
                </c:pt>
                <c:pt idx="31255">
                  <c:v>486.71999999999969</c:v>
                </c:pt>
                <c:pt idx="31256">
                  <c:v>486.71999999999969</c:v>
                </c:pt>
                <c:pt idx="31257">
                  <c:v>481.91999999999962</c:v>
                </c:pt>
                <c:pt idx="31258">
                  <c:v>483.84000000000032</c:v>
                </c:pt>
                <c:pt idx="31259">
                  <c:v>483.84000000000032</c:v>
                </c:pt>
                <c:pt idx="31260">
                  <c:v>478.71999999999969</c:v>
                </c:pt>
                <c:pt idx="31261">
                  <c:v>480.96</c:v>
                </c:pt>
                <c:pt idx="31262">
                  <c:v>480.96</c:v>
                </c:pt>
                <c:pt idx="31263">
                  <c:v>483.84000000000032</c:v>
                </c:pt>
                <c:pt idx="31264">
                  <c:v>480</c:v>
                </c:pt>
                <c:pt idx="31265">
                  <c:v>489.91999999999962</c:v>
                </c:pt>
                <c:pt idx="31266">
                  <c:v>494.71999999999969</c:v>
                </c:pt>
                <c:pt idx="31267">
                  <c:v>494.71999999999969</c:v>
                </c:pt>
                <c:pt idx="31268">
                  <c:v>498.88</c:v>
                </c:pt>
                <c:pt idx="31269">
                  <c:v>502.71999999999969</c:v>
                </c:pt>
                <c:pt idx="31270">
                  <c:v>502.71999999999969</c:v>
                </c:pt>
                <c:pt idx="31271">
                  <c:v>507.84000000000032</c:v>
                </c:pt>
                <c:pt idx="31272">
                  <c:v>512</c:v>
                </c:pt>
                <c:pt idx="31273">
                  <c:v>512</c:v>
                </c:pt>
                <c:pt idx="31274">
                  <c:v>513.91999999999996</c:v>
                </c:pt>
                <c:pt idx="31275">
                  <c:v>517.76</c:v>
                </c:pt>
                <c:pt idx="31276">
                  <c:v>517.76</c:v>
                </c:pt>
                <c:pt idx="31277">
                  <c:v>526.72</c:v>
                </c:pt>
                <c:pt idx="31278">
                  <c:v>532.79999999999995</c:v>
                </c:pt>
                <c:pt idx="31279">
                  <c:v>532.79999999999995</c:v>
                </c:pt>
                <c:pt idx="31280">
                  <c:v>537.91999999999996</c:v>
                </c:pt>
                <c:pt idx="31281">
                  <c:v>542.72</c:v>
                </c:pt>
                <c:pt idx="31282">
                  <c:v>542.72</c:v>
                </c:pt>
                <c:pt idx="31283">
                  <c:v>546.88</c:v>
                </c:pt>
                <c:pt idx="31284">
                  <c:v>547.83999999999946</c:v>
                </c:pt>
                <c:pt idx="31285">
                  <c:v>547.83999999999946</c:v>
                </c:pt>
                <c:pt idx="31286">
                  <c:v>552</c:v>
                </c:pt>
                <c:pt idx="31287">
                  <c:v>558.72</c:v>
                </c:pt>
                <c:pt idx="31288">
                  <c:v>558.72</c:v>
                </c:pt>
                <c:pt idx="31289">
                  <c:v>562.88</c:v>
                </c:pt>
                <c:pt idx="31290">
                  <c:v>566.72</c:v>
                </c:pt>
                <c:pt idx="31291">
                  <c:v>566.72</c:v>
                </c:pt>
                <c:pt idx="31292">
                  <c:v>573.76</c:v>
                </c:pt>
                <c:pt idx="31293">
                  <c:v>576</c:v>
                </c:pt>
                <c:pt idx="31294">
                  <c:v>576</c:v>
                </c:pt>
                <c:pt idx="31295">
                  <c:v>574.72</c:v>
                </c:pt>
                <c:pt idx="31296">
                  <c:v>576.95999999999947</c:v>
                </c:pt>
                <c:pt idx="31297">
                  <c:v>576.95999999999947</c:v>
                </c:pt>
                <c:pt idx="31298">
                  <c:v>573.76</c:v>
                </c:pt>
                <c:pt idx="31299">
                  <c:v>573.76</c:v>
                </c:pt>
                <c:pt idx="31300">
                  <c:v>573.76</c:v>
                </c:pt>
                <c:pt idx="31301">
                  <c:v>574.72</c:v>
                </c:pt>
                <c:pt idx="31302">
                  <c:v>573.76</c:v>
                </c:pt>
                <c:pt idx="31303">
                  <c:v>573.76</c:v>
                </c:pt>
                <c:pt idx="31304">
                  <c:v>571.83999999999946</c:v>
                </c:pt>
                <c:pt idx="31305">
                  <c:v>568</c:v>
                </c:pt>
                <c:pt idx="31306">
                  <c:v>568</c:v>
                </c:pt>
                <c:pt idx="31307">
                  <c:v>653.76</c:v>
                </c:pt>
                <c:pt idx="31308">
                  <c:v>725.76</c:v>
                </c:pt>
                <c:pt idx="31309">
                  <c:v>846.72</c:v>
                </c:pt>
                <c:pt idx="31310">
                  <c:v>939.52</c:v>
                </c:pt>
                <c:pt idx="31311">
                  <c:v>1019.52</c:v>
                </c:pt>
                <c:pt idx="31312">
                  <c:v>1121.92</c:v>
                </c:pt>
                <c:pt idx="31313">
                  <c:v>1202.56</c:v>
                </c:pt>
                <c:pt idx="31314">
                  <c:v>1308.8</c:v>
                </c:pt>
                <c:pt idx="31315">
                  <c:v>1201.92</c:v>
                </c:pt>
                <c:pt idx="31316">
                  <c:v>1120</c:v>
                </c:pt>
                <c:pt idx="31317">
                  <c:v>1027.8399999999999</c:v>
                </c:pt>
                <c:pt idx="31318">
                  <c:v>1017.6</c:v>
                </c:pt>
                <c:pt idx="31319">
                  <c:v>997.76</c:v>
                </c:pt>
                <c:pt idx="31320">
                  <c:v>967.68000000000052</c:v>
                </c:pt>
                <c:pt idx="31321">
                  <c:v>957.43999999999949</c:v>
                </c:pt>
                <c:pt idx="31322">
                  <c:v>947.83999999999946</c:v>
                </c:pt>
                <c:pt idx="31323">
                  <c:v>928</c:v>
                </c:pt>
                <c:pt idx="31324">
                  <c:v>907.52</c:v>
                </c:pt>
                <c:pt idx="31325">
                  <c:v>897.92</c:v>
                </c:pt>
                <c:pt idx="31326">
                  <c:v>877.43999999999949</c:v>
                </c:pt>
                <c:pt idx="31327">
                  <c:v>857.6</c:v>
                </c:pt>
                <c:pt idx="31328">
                  <c:v>857.6</c:v>
                </c:pt>
                <c:pt idx="31329">
                  <c:v>968.95999999999947</c:v>
                </c:pt>
                <c:pt idx="31330">
                  <c:v>1048.96</c:v>
                </c:pt>
                <c:pt idx="31331">
                  <c:v>1131.52</c:v>
                </c:pt>
                <c:pt idx="31332">
                  <c:v>1222.4000000000001</c:v>
                </c:pt>
                <c:pt idx="31333">
                  <c:v>1223.6799999999998</c:v>
                </c:pt>
                <c:pt idx="31334">
                  <c:v>1193.5999999999999</c:v>
                </c:pt>
                <c:pt idx="31335">
                  <c:v>1153.92</c:v>
                </c:pt>
                <c:pt idx="31336">
                  <c:v>1122.56</c:v>
                </c:pt>
                <c:pt idx="31337">
                  <c:v>1102.72</c:v>
                </c:pt>
                <c:pt idx="31338">
                  <c:v>1072.6399999999999</c:v>
                </c:pt>
                <c:pt idx="31339">
                  <c:v>1052.8</c:v>
                </c:pt>
                <c:pt idx="31340">
                  <c:v>1052.8</c:v>
                </c:pt>
                <c:pt idx="31341">
                  <c:v>1042.56</c:v>
                </c:pt>
                <c:pt idx="31342">
                  <c:v>1012.48</c:v>
                </c:pt>
                <c:pt idx="31343">
                  <c:v>982.4</c:v>
                </c:pt>
                <c:pt idx="31344">
                  <c:v>972.8</c:v>
                </c:pt>
                <c:pt idx="31345">
                  <c:v>952.95999999999947</c:v>
                </c:pt>
                <c:pt idx="31346">
                  <c:v>952.95999999999947</c:v>
                </c:pt>
                <c:pt idx="31347">
                  <c:v>948.48</c:v>
                </c:pt>
                <c:pt idx="31348">
                  <c:v>928.64</c:v>
                </c:pt>
                <c:pt idx="31349">
                  <c:v>918.4</c:v>
                </c:pt>
                <c:pt idx="31350">
                  <c:v>908.8</c:v>
                </c:pt>
                <c:pt idx="31351">
                  <c:v>888.95999999999947</c:v>
                </c:pt>
                <c:pt idx="31352">
                  <c:v>878.72</c:v>
                </c:pt>
                <c:pt idx="31353">
                  <c:v>868.48</c:v>
                </c:pt>
                <c:pt idx="31354">
                  <c:v>858.88</c:v>
                </c:pt>
                <c:pt idx="31355">
                  <c:v>838.4</c:v>
                </c:pt>
                <c:pt idx="31356">
                  <c:v>808.95999999999947</c:v>
                </c:pt>
                <c:pt idx="31357">
                  <c:v>808.95999999999947</c:v>
                </c:pt>
                <c:pt idx="31358">
                  <c:v>800.64</c:v>
                </c:pt>
                <c:pt idx="31359">
                  <c:v>759.68000000000052</c:v>
                </c:pt>
                <c:pt idx="31360">
                  <c:v>749.43999999999949</c:v>
                </c:pt>
                <c:pt idx="31361">
                  <c:v>720</c:v>
                </c:pt>
                <c:pt idx="31362">
                  <c:v>689.92</c:v>
                </c:pt>
                <c:pt idx="31363">
                  <c:v>689.92</c:v>
                </c:pt>
                <c:pt idx="31364">
                  <c:v>664.95999999999947</c:v>
                </c:pt>
                <c:pt idx="31365">
                  <c:v>664.95999999999947</c:v>
                </c:pt>
                <c:pt idx="31366">
                  <c:v>649.91999999999996</c:v>
                </c:pt>
                <c:pt idx="31367">
                  <c:v>640</c:v>
                </c:pt>
                <c:pt idx="31368">
                  <c:v>640</c:v>
                </c:pt>
                <c:pt idx="31369">
                  <c:v>632.95999999999947</c:v>
                </c:pt>
                <c:pt idx="31370">
                  <c:v>622.72</c:v>
                </c:pt>
                <c:pt idx="31371">
                  <c:v>612.79999999999995</c:v>
                </c:pt>
                <c:pt idx="31372">
                  <c:v>612.79999999999995</c:v>
                </c:pt>
                <c:pt idx="31373">
                  <c:v>602.88</c:v>
                </c:pt>
                <c:pt idx="31374">
                  <c:v>592.95999999999947</c:v>
                </c:pt>
                <c:pt idx="31375">
                  <c:v>582.72</c:v>
                </c:pt>
                <c:pt idx="31376">
                  <c:v>582.72</c:v>
                </c:pt>
                <c:pt idx="31377">
                  <c:v>574.72</c:v>
                </c:pt>
                <c:pt idx="31378">
                  <c:v>564.79999999999995</c:v>
                </c:pt>
                <c:pt idx="31379">
                  <c:v>560</c:v>
                </c:pt>
                <c:pt idx="31380">
                  <c:v>560</c:v>
                </c:pt>
                <c:pt idx="31381">
                  <c:v>550.72</c:v>
                </c:pt>
                <c:pt idx="31382">
                  <c:v>544</c:v>
                </c:pt>
                <c:pt idx="31383">
                  <c:v>544</c:v>
                </c:pt>
                <c:pt idx="31384">
                  <c:v>536</c:v>
                </c:pt>
                <c:pt idx="31385">
                  <c:v>528.95999999999947</c:v>
                </c:pt>
                <c:pt idx="31386">
                  <c:v>528.95999999999947</c:v>
                </c:pt>
                <c:pt idx="31387">
                  <c:v>522.88</c:v>
                </c:pt>
                <c:pt idx="31388">
                  <c:v>520</c:v>
                </c:pt>
                <c:pt idx="31389">
                  <c:v>520</c:v>
                </c:pt>
                <c:pt idx="31390">
                  <c:v>512.95999999999947</c:v>
                </c:pt>
                <c:pt idx="31391">
                  <c:v>508.8</c:v>
                </c:pt>
                <c:pt idx="31392">
                  <c:v>508.8</c:v>
                </c:pt>
                <c:pt idx="31393">
                  <c:v>505.91999999999962</c:v>
                </c:pt>
                <c:pt idx="31394">
                  <c:v>504</c:v>
                </c:pt>
                <c:pt idx="31395">
                  <c:v>504</c:v>
                </c:pt>
                <c:pt idx="31396">
                  <c:v>499.84000000000032</c:v>
                </c:pt>
                <c:pt idx="31397">
                  <c:v>498.88</c:v>
                </c:pt>
                <c:pt idx="31398">
                  <c:v>498.88</c:v>
                </c:pt>
                <c:pt idx="31399">
                  <c:v>494.71999999999969</c:v>
                </c:pt>
                <c:pt idx="31400">
                  <c:v>493.76</c:v>
                </c:pt>
                <c:pt idx="31401">
                  <c:v>493.76</c:v>
                </c:pt>
                <c:pt idx="31402">
                  <c:v>489.91999999999962</c:v>
                </c:pt>
                <c:pt idx="31403">
                  <c:v>486.71999999999969</c:v>
                </c:pt>
                <c:pt idx="31404">
                  <c:v>486.71999999999969</c:v>
                </c:pt>
                <c:pt idx="31405">
                  <c:v>483.84000000000032</c:v>
                </c:pt>
                <c:pt idx="31406">
                  <c:v>481.91999999999962</c:v>
                </c:pt>
                <c:pt idx="31407">
                  <c:v>481.91999999999962</c:v>
                </c:pt>
                <c:pt idx="31408">
                  <c:v>482.88</c:v>
                </c:pt>
                <c:pt idx="31409">
                  <c:v>481.91999999999962</c:v>
                </c:pt>
                <c:pt idx="31410">
                  <c:v>481.91999999999962</c:v>
                </c:pt>
                <c:pt idx="31411">
                  <c:v>485.76</c:v>
                </c:pt>
                <c:pt idx="31412">
                  <c:v>485.76</c:v>
                </c:pt>
                <c:pt idx="31413">
                  <c:v>485.76</c:v>
                </c:pt>
                <c:pt idx="31414">
                  <c:v>485.76</c:v>
                </c:pt>
                <c:pt idx="31415">
                  <c:v>488.96</c:v>
                </c:pt>
                <c:pt idx="31416">
                  <c:v>488.96</c:v>
                </c:pt>
                <c:pt idx="31417">
                  <c:v>493.76</c:v>
                </c:pt>
                <c:pt idx="31418">
                  <c:v>498.88</c:v>
                </c:pt>
                <c:pt idx="31419">
                  <c:v>498.88</c:v>
                </c:pt>
                <c:pt idx="31420">
                  <c:v>500.8</c:v>
                </c:pt>
                <c:pt idx="31421">
                  <c:v>500.8</c:v>
                </c:pt>
                <c:pt idx="31422">
                  <c:v>500.8</c:v>
                </c:pt>
                <c:pt idx="31423">
                  <c:v>500.8</c:v>
                </c:pt>
                <c:pt idx="31424">
                  <c:v>501.76</c:v>
                </c:pt>
                <c:pt idx="31425">
                  <c:v>501.76</c:v>
                </c:pt>
                <c:pt idx="31426">
                  <c:v>505.91999999999962</c:v>
                </c:pt>
                <c:pt idx="31427">
                  <c:v>512</c:v>
                </c:pt>
                <c:pt idx="31428">
                  <c:v>512</c:v>
                </c:pt>
                <c:pt idx="31429">
                  <c:v>516.79999999999995</c:v>
                </c:pt>
                <c:pt idx="31430">
                  <c:v>526.72</c:v>
                </c:pt>
                <c:pt idx="31431">
                  <c:v>530.88</c:v>
                </c:pt>
                <c:pt idx="31432">
                  <c:v>530.88</c:v>
                </c:pt>
                <c:pt idx="31433">
                  <c:v>536</c:v>
                </c:pt>
                <c:pt idx="31434">
                  <c:v>536</c:v>
                </c:pt>
                <c:pt idx="31435">
                  <c:v>536</c:v>
                </c:pt>
                <c:pt idx="31436">
                  <c:v>536.95999999999947</c:v>
                </c:pt>
                <c:pt idx="31437">
                  <c:v>536</c:v>
                </c:pt>
                <c:pt idx="31438">
                  <c:v>536</c:v>
                </c:pt>
                <c:pt idx="31439">
                  <c:v>536</c:v>
                </c:pt>
                <c:pt idx="31440">
                  <c:v>536</c:v>
                </c:pt>
                <c:pt idx="31441">
                  <c:v>536</c:v>
                </c:pt>
                <c:pt idx="31442">
                  <c:v>536</c:v>
                </c:pt>
                <c:pt idx="31443">
                  <c:v>534.72</c:v>
                </c:pt>
                <c:pt idx="31444">
                  <c:v>534.72</c:v>
                </c:pt>
                <c:pt idx="31445">
                  <c:v>536</c:v>
                </c:pt>
                <c:pt idx="31446">
                  <c:v>533.76</c:v>
                </c:pt>
                <c:pt idx="31447">
                  <c:v>533.76</c:v>
                </c:pt>
                <c:pt idx="31448">
                  <c:v>530.88</c:v>
                </c:pt>
                <c:pt idx="31449">
                  <c:v>520.95999999999947</c:v>
                </c:pt>
                <c:pt idx="31450">
                  <c:v>516.79999999999995</c:v>
                </c:pt>
                <c:pt idx="31451">
                  <c:v>516.79999999999995</c:v>
                </c:pt>
                <c:pt idx="31452">
                  <c:v>510.71999999999969</c:v>
                </c:pt>
                <c:pt idx="31453">
                  <c:v>506.88</c:v>
                </c:pt>
                <c:pt idx="31454">
                  <c:v>506.88</c:v>
                </c:pt>
                <c:pt idx="31455">
                  <c:v>504</c:v>
                </c:pt>
                <c:pt idx="31456">
                  <c:v>500.8</c:v>
                </c:pt>
                <c:pt idx="31457">
                  <c:v>500.8</c:v>
                </c:pt>
                <c:pt idx="31458">
                  <c:v>494.71999999999969</c:v>
                </c:pt>
                <c:pt idx="31459">
                  <c:v>496.96</c:v>
                </c:pt>
                <c:pt idx="31460">
                  <c:v>496.96</c:v>
                </c:pt>
                <c:pt idx="31461">
                  <c:v>492.8</c:v>
                </c:pt>
                <c:pt idx="31462">
                  <c:v>492.8</c:v>
                </c:pt>
                <c:pt idx="31463">
                  <c:v>492.8</c:v>
                </c:pt>
                <c:pt idx="31464">
                  <c:v>491.84000000000032</c:v>
                </c:pt>
                <c:pt idx="31465">
                  <c:v>488</c:v>
                </c:pt>
                <c:pt idx="31466">
                  <c:v>488</c:v>
                </c:pt>
                <c:pt idx="31467">
                  <c:v>483.84000000000032</c:v>
                </c:pt>
                <c:pt idx="31468">
                  <c:v>482.88</c:v>
                </c:pt>
                <c:pt idx="31469">
                  <c:v>482.88</c:v>
                </c:pt>
                <c:pt idx="31470">
                  <c:v>481.91999999999962</c:v>
                </c:pt>
                <c:pt idx="31471">
                  <c:v>478.71999999999969</c:v>
                </c:pt>
                <c:pt idx="31472">
                  <c:v>478.71999999999969</c:v>
                </c:pt>
                <c:pt idx="31473">
                  <c:v>476.8</c:v>
                </c:pt>
                <c:pt idx="31474">
                  <c:v>472.96</c:v>
                </c:pt>
                <c:pt idx="31475">
                  <c:v>472.96</c:v>
                </c:pt>
                <c:pt idx="31476">
                  <c:v>474.88</c:v>
                </c:pt>
                <c:pt idx="31477">
                  <c:v>473.91999999999962</c:v>
                </c:pt>
                <c:pt idx="31478">
                  <c:v>473.91999999999962</c:v>
                </c:pt>
                <c:pt idx="31479">
                  <c:v>472.96</c:v>
                </c:pt>
                <c:pt idx="31480">
                  <c:v>473.91999999999962</c:v>
                </c:pt>
                <c:pt idx="31481">
                  <c:v>473.91999999999962</c:v>
                </c:pt>
                <c:pt idx="31482">
                  <c:v>472</c:v>
                </c:pt>
                <c:pt idx="31483">
                  <c:v>467.84000000000032</c:v>
                </c:pt>
                <c:pt idx="31484">
                  <c:v>467.84000000000032</c:v>
                </c:pt>
                <c:pt idx="31485">
                  <c:v>468.8</c:v>
                </c:pt>
                <c:pt idx="31486">
                  <c:v>468.8</c:v>
                </c:pt>
                <c:pt idx="31487">
                  <c:v>468.8</c:v>
                </c:pt>
                <c:pt idx="31488">
                  <c:v>469.76</c:v>
                </c:pt>
                <c:pt idx="31489">
                  <c:v>469.76</c:v>
                </c:pt>
                <c:pt idx="31490">
                  <c:v>469.76</c:v>
                </c:pt>
                <c:pt idx="31491">
                  <c:v>468.8</c:v>
                </c:pt>
                <c:pt idx="31492">
                  <c:v>467.84000000000032</c:v>
                </c:pt>
                <c:pt idx="31493">
                  <c:v>467.84000000000032</c:v>
                </c:pt>
                <c:pt idx="31494">
                  <c:v>464.96</c:v>
                </c:pt>
                <c:pt idx="31495">
                  <c:v>465.91999999999962</c:v>
                </c:pt>
                <c:pt idx="31496">
                  <c:v>465.91999999999962</c:v>
                </c:pt>
                <c:pt idx="31497">
                  <c:v>462.71999999999969</c:v>
                </c:pt>
                <c:pt idx="31498">
                  <c:v>462.71999999999969</c:v>
                </c:pt>
                <c:pt idx="31499">
                  <c:v>462.71999999999969</c:v>
                </c:pt>
                <c:pt idx="31500">
                  <c:v>459.84000000000032</c:v>
                </c:pt>
                <c:pt idx="31501">
                  <c:v>453.76</c:v>
                </c:pt>
                <c:pt idx="31502">
                  <c:v>453.76</c:v>
                </c:pt>
                <c:pt idx="31503">
                  <c:v>454.71999999999969</c:v>
                </c:pt>
                <c:pt idx="31504">
                  <c:v>452.8</c:v>
                </c:pt>
                <c:pt idx="31505">
                  <c:v>452.8</c:v>
                </c:pt>
                <c:pt idx="31506">
                  <c:v>452.8</c:v>
                </c:pt>
                <c:pt idx="31507">
                  <c:v>451.84000000000032</c:v>
                </c:pt>
                <c:pt idx="31508">
                  <c:v>451.84000000000032</c:v>
                </c:pt>
                <c:pt idx="31509">
                  <c:v>450.88</c:v>
                </c:pt>
                <c:pt idx="31510">
                  <c:v>449.91999999999962</c:v>
                </c:pt>
                <c:pt idx="31511">
                  <c:v>449.91999999999962</c:v>
                </c:pt>
                <c:pt idx="31512">
                  <c:v>444.8</c:v>
                </c:pt>
                <c:pt idx="31513">
                  <c:v>446.71999999999969</c:v>
                </c:pt>
                <c:pt idx="31514">
                  <c:v>446.71999999999969</c:v>
                </c:pt>
                <c:pt idx="31515">
                  <c:v>444.8</c:v>
                </c:pt>
                <c:pt idx="31516">
                  <c:v>445.76</c:v>
                </c:pt>
                <c:pt idx="31517">
                  <c:v>445.76</c:v>
                </c:pt>
                <c:pt idx="31518">
                  <c:v>443.84000000000032</c:v>
                </c:pt>
                <c:pt idx="31519">
                  <c:v>441.91999999999962</c:v>
                </c:pt>
                <c:pt idx="31520">
                  <c:v>441.91999999999962</c:v>
                </c:pt>
                <c:pt idx="31521">
                  <c:v>440</c:v>
                </c:pt>
                <c:pt idx="31522">
                  <c:v>438.71999999999969</c:v>
                </c:pt>
                <c:pt idx="31523">
                  <c:v>438.71999999999969</c:v>
                </c:pt>
                <c:pt idx="31524">
                  <c:v>437.76</c:v>
                </c:pt>
                <c:pt idx="31525">
                  <c:v>437.76</c:v>
                </c:pt>
                <c:pt idx="31526">
                  <c:v>437.76</c:v>
                </c:pt>
                <c:pt idx="31527">
                  <c:v>437.76</c:v>
                </c:pt>
                <c:pt idx="31528">
                  <c:v>438.71999999999969</c:v>
                </c:pt>
                <c:pt idx="31529">
                  <c:v>438.71999999999969</c:v>
                </c:pt>
                <c:pt idx="31530">
                  <c:v>437.76</c:v>
                </c:pt>
                <c:pt idx="31531">
                  <c:v>436.8</c:v>
                </c:pt>
                <c:pt idx="31532">
                  <c:v>436.8</c:v>
                </c:pt>
                <c:pt idx="31533">
                  <c:v>437.76</c:v>
                </c:pt>
                <c:pt idx="31534">
                  <c:v>436.8</c:v>
                </c:pt>
                <c:pt idx="31535">
                  <c:v>436.8</c:v>
                </c:pt>
                <c:pt idx="31536">
                  <c:v>436.8</c:v>
                </c:pt>
                <c:pt idx="31537">
                  <c:v>437.76</c:v>
                </c:pt>
                <c:pt idx="31538">
                  <c:v>437.76</c:v>
                </c:pt>
                <c:pt idx="31539">
                  <c:v>435.84000000000032</c:v>
                </c:pt>
                <c:pt idx="31540">
                  <c:v>435.84000000000032</c:v>
                </c:pt>
                <c:pt idx="31541">
                  <c:v>435.84000000000032</c:v>
                </c:pt>
                <c:pt idx="31542">
                  <c:v>436.8</c:v>
                </c:pt>
                <c:pt idx="31543">
                  <c:v>438.71999999999969</c:v>
                </c:pt>
                <c:pt idx="31544">
                  <c:v>438.71999999999969</c:v>
                </c:pt>
                <c:pt idx="31545">
                  <c:v>436.8</c:v>
                </c:pt>
                <c:pt idx="31546">
                  <c:v>436.8</c:v>
                </c:pt>
                <c:pt idx="31547">
                  <c:v>436.8</c:v>
                </c:pt>
                <c:pt idx="31548">
                  <c:v>435.84000000000032</c:v>
                </c:pt>
                <c:pt idx="31549">
                  <c:v>435.84000000000032</c:v>
                </c:pt>
                <c:pt idx="31550">
                  <c:v>435.84000000000032</c:v>
                </c:pt>
                <c:pt idx="31551">
                  <c:v>434.88</c:v>
                </c:pt>
                <c:pt idx="31552">
                  <c:v>434.88</c:v>
                </c:pt>
                <c:pt idx="31553">
                  <c:v>444.8</c:v>
                </c:pt>
                <c:pt idx="31554">
                  <c:v>444.8</c:v>
                </c:pt>
                <c:pt idx="31555">
                  <c:v>450.88</c:v>
                </c:pt>
                <c:pt idx="31556">
                  <c:v>451.84000000000032</c:v>
                </c:pt>
                <c:pt idx="31557">
                  <c:v>451.84000000000032</c:v>
                </c:pt>
                <c:pt idx="31558">
                  <c:v>452.8</c:v>
                </c:pt>
                <c:pt idx="31559">
                  <c:v>453.76</c:v>
                </c:pt>
                <c:pt idx="31560">
                  <c:v>536</c:v>
                </c:pt>
                <c:pt idx="31561">
                  <c:v>588.79999999999995</c:v>
                </c:pt>
                <c:pt idx="31562">
                  <c:v>679.68000000000052</c:v>
                </c:pt>
                <c:pt idx="31563">
                  <c:v>729.6</c:v>
                </c:pt>
                <c:pt idx="31564">
                  <c:v>854.4</c:v>
                </c:pt>
                <c:pt idx="31565">
                  <c:v>881.92</c:v>
                </c:pt>
                <c:pt idx="31566">
                  <c:v>938.88</c:v>
                </c:pt>
                <c:pt idx="31567">
                  <c:v>871.68000000000052</c:v>
                </c:pt>
                <c:pt idx="31568">
                  <c:v>1015.6800000000005</c:v>
                </c:pt>
                <c:pt idx="31569">
                  <c:v>1046.4000000000001</c:v>
                </c:pt>
                <c:pt idx="31570">
                  <c:v>736</c:v>
                </c:pt>
                <c:pt idx="31571">
                  <c:v>633.91999999999996</c:v>
                </c:pt>
                <c:pt idx="31572">
                  <c:v>710.4</c:v>
                </c:pt>
                <c:pt idx="31573">
                  <c:v>785.92</c:v>
                </c:pt>
                <c:pt idx="31574">
                  <c:v>861.43999999999949</c:v>
                </c:pt>
                <c:pt idx="31575">
                  <c:v>849.92</c:v>
                </c:pt>
                <c:pt idx="31576">
                  <c:v>878.72</c:v>
                </c:pt>
                <c:pt idx="31577">
                  <c:v>880.64</c:v>
                </c:pt>
                <c:pt idx="31578">
                  <c:v>889.6</c:v>
                </c:pt>
                <c:pt idx="31579">
                  <c:v>877.43999999999949</c:v>
                </c:pt>
                <c:pt idx="31580">
                  <c:v>676.48</c:v>
                </c:pt>
                <c:pt idx="31581">
                  <c:v>676.48</c:v>
                </c:pt>
                <c:pt idx="31582">
                  <c:v>812.8</c:v>
                </c:pt>
                <c:pt idx="31583">
                  <c:v>761.6</c:v>
                </c:pt>
                <c:pt idx="31584">
                  <c:v>806.4</c:v>
                </c:pt>
                <c:pt idx="31585">
                  <c:v>835.83999999999946</c:v>
                </c:pt>
                <c:pt idx="31586">
                  <c:v>804.48</c:v>
                </c:pt>
                <c:pt idx="31587">
                  <c:v>798.72</c:v>
                </c:pt>
                <c:pt idx="31588">
                  <c:v>808.95999999999947</c:v>
                </c:pt>
                <c:pt idx="31589">
                  <c:v>768.64</c:v>
                </c:pt>
                <c:pt idx="31590">
                  <c:v>770.56</c:v>
                </c:pt>
                <c:pt idx="31591">
                  <c:v>811.52</c:v>
                </c:pt>
                <c:pt idx="31592">
                  <c:v>621.76</c:v>
                </c:pt>
                <c:pt idx="31593">
                  <c:v>914.56</c:v>
                </c:pt>
                <c:pt idx="31594">
                  <c:v>826.88</c:v>
                </c:pt>
                <c:pt idx="31595">
                  <c:v>818.56</c:v>
                </c:pt>
                <c:pt idx="31596">
                  <c:v>773.76</c:v>
                </c:pt>
                <c:pt idx="31597">
                  <c:v>716.8</c:v>
                </c:pt>
                <c:pt idx="31598">
                  <c:v>724.48</c:v>
                </c:pt>
                <c:pt idx="31599">
                  <c:v>684.8</c:v>
                </c:pt>
                <c:pt idx="31600">
                  <c:v>713.6</c:v>
                </c:pt>
                <c:pt idx="31601">
                  <c:v>682.88</c:v>
                </c:pt>
                <c:pt idx="31602">
                  <c:v>651.83999999999946</c:v>
                </c:pt>
                <c:pt idx="31603">
                  <c:v>702.72</c:v>
                </c:pt>
                <c:pt idx="31604">
                  <c:v>682.88</c:v>
                </c:pt>
                <c:pt idx="31605">
                  <c:v>682.88</c:v>
                </c:pt>
                <c:pt idx="31606">
                  <c:v>674.56</c:v>
                </c:pt>
                <c:pt idx="31607">
                  <c:v>670.72</c:v>
                </c:pt>
                <c:pt idx="31608">
                  <c:v>670.72</c:v>
                </c:pt>
                <c:pt idx="31609">
                  <c:v>668.8</c:v>
                </c:pt>
                <c:pt idx="31610">
                  <c:v>665.6</c:v>
                </c:pt>
                <c:pt idx="31611">
                  <c:v>656</c:v>
                </c:pt>
                <c:pt idx="31612">
                  <c:v>656</c:v>
                </c:pt>
                <c:pt idx="31613">
                  <c:v>648</c:v>
                </c:pt>
                <c:pt idx="31614">
                  <c:v>640</c:v>
                </c:pt>
                <c:pt idx="31615">
                  <c:v>640</c:v>
                </c:pt>
                <c:pt idx="31616">
                  <c:v>636.79999999999995</c:v>
                </c:pt>
                <c:pt idx="31617">
                  <c:v>635.83999999999946</c:v>
                </c:pt>
                <c:pt idx="31618">
                  <c:v>635.83999999999946</c:v>
                </c:pt>
                <c:pt idx="31619">
                  <c:v>632.95999999999947</c:v>
                </c:pt>
                <c:pt idx="31620">
                  <c:v>626.88</c:v>
                </c:pt>
                <c:pt idx="31621">
                  <c:v>626.88</c:v>
                </c:pt>
                <c:pt idx="31622">
                  <c:v>617.91999999999996</c:v>
                </c:pt>
                <c:pt idx="31623">
                  <c:v>613.76</c:v>
                </c:pt>
                <c:pt idx="31624">
                  <c:v>613.76</c:v>
                </c:pt>
                <c:pt idx="31625">
                  <c:v>609.91999999999996</c:v>
                </c:pt>
                <c:pt idx="31626">
                  <c:v>602.88</c:v>
                </c:pt>
                <c:pt idx="31627">
                  <c:v>592.95999999999947</c:v>
                </c:pt>
                <c:pt idx="31628">
                  <c:v>582.72</c:v>
                </c:pt>
                <c:pt idx="31629">
                  <c:v>582.72</c:v>
                </c:pt>
                <c:pt idx="31630">
                  <c:v>577.91999999999996</c:v>
                </c:pt>
                <c:pt idx="31631">
                  <c:v>568</c:v>
                </c:pt>
                <c:pt idx="31632">
                  <c:v>558.72</c:v>
                </c:pt>
                <c:pt idx="31633">
                  <c:v>558.72</c:v>
                </c:pt>
                <c:pt idx="31634">
                  <c:v>549.76</c:v>
                </c:pt>
                <c:pt idx="31635">
                  <c:v>539.83999999999946</c:v>
                </c:pt>
                <c:pt idx="31636">
                  <c:v>530.88</c:v>
                </c:pt>
                <c:pt idx="31637">
                  <c:v>530.88</c:v>
                </c:pt>
                <c:pt idx="31638">
                  <c:v>525.76</c:v>
                </c:pt>
                <c:pt idx="31639">
                  <c:v>517.76</c:v>
                </c:pt>
                <c:pt idx="31640">
                  <c:v>517.76</c:v>
                </c:pt>
                <c:pt idx="31641">
                  <c:v>508.8</c:v>
                </c:pt>
                <c:pt idx="31642">
                  <c:v>504.96</c:v>
                </c:pt>
                <c:pt idx="31643">
                  <c:v>504.96</c:v>
                </c:pt>
                <c:pt idx="31644">
                  <c:v>499.84000000000032</c:v>
                </c:pt>
                <c:pt idx="31645">
                  <c:v>491.84000000000032</c:v>
                </c:pt>
                <c:pt idx="31646">
                  <c:v>491.84000000000032</c:v>
                </c:pt>
                <c:pt idx="31647">
                  <c:v>488.96</c:v>
                </c:pt>
                <c:pt idx="31648">
                  <c:v>484.8</c:v>
                </c:pt>
                <c:pt idx="31649">
                  <c:v>484.8</c:v>
                </c:pt>
                <c:pt idx="31650">
                  <c:v>478.71999999999969</c:v>
                </c:pt>
                <c:pt idx="31651">
                  <c:v>470.71999999999969</c:v>
                </c:pt>
                <c:pt idx="31652">
                  <c:v>470.71999999999969</c:v>
                </c:pt>
                <c:pt idx="31653">
                  <c:v>464.96</c:v>
                </c:pt>
                <c:pt idx="31654">
                  <c:v>460.8</c:v>
                </c:pt>
                <c:pt idx="31655">
                  <c:v>460.8</c:v>
                </c:pt>
                <c:pt idx="31656">
                  <c:v>456.96</c:v>
                </c:pt>
                <c:pt idx="31657">
                  <c:v>450.88</c:v>
                </c:pt>
                <c:pt idx="31658">
                  <c:v>450.88</c:v>
                </c:pt>
                <c:pt idx="31659">
                  <c:v>449.91999999999962</c:v>
                </c:pt>
                <c:pt idx="31660">
                  <c:v>443.84000000000032</c:v>
                </c:pt>
                <c:pt idx="31661">
                  <c:v>443.84000000000032</c:v>
                </c:pt>
                <c:pt idx="31662">
                  <c:v>440</c:v>
                </c:pt>
                <c:pt idx="31663">
                  <c:v>436.8</c:v>
                </c:pt>
                <c:pt idx="31664">
                  <c:v>436.8</c:v>
                </c:pt>
                <c:pt idx="31665">
                  <c:v>434.88</c:v>
                </c:pt>
                <c:pt idx="31666">
                  <c:v>434.88</c:v>
                </c:pt>
                <c:pt idx="31667">
                  <c:v>432</c:v>
                </c:pt>
                <c:pt idx="31668">
                  <c:v>432</c:v>
                </c:pt>
                <c:pt idx="31669">
                  <c:v>432</c:v>
                </c:pt>
                <c:pt idx="31670">
                  <c:v>428.8</c:v>
                </c:pt>
                <c:pt idx="31671">
                  <c:v>429.76</c:v>
                </c:pt>
                <c:pt idx="31672">
                  <c:v>429.76</c:v>
                </c:pt>
                <c:pt idx="31673">
                  <c:v>429.76</c:v>
                </c:pt>
                <c:pt idx="31674">
                  <c:v>432</c:v>
                </c:pt>
                <c:pt idx="31675">
                  <c:v>432</c:v>
                </c:pt>
                <c:pt idx="31676">
                  <c:v>430.71999999999969</c:v>
                </c:pt>
                <c:pt idx="31677">
                  <c:v>432.96</c:v>
                </c:pt>
                <c:pt idx="31678">
                  <c:v>432.96</c:v>
                </c:pt>
                <c:pt idx="31679">
                  <c:v>433.91999999999962</c:v>
                </c:pt>
                <c:pt idx="31680">
                  <c:v>434.88</c:v>
                </c:pt>
                <c:pt idx="31681">
                  <c:v>434.88</c:v>
                </c:pt>
                <c:pt idx="31682">
                  <c:v>440</c:v>
                </c:pt>
                <c:pt idx="31683">
                  <c:v>440</c:v>
                </c:pt>
                <c:pt idx="31684">
                  <c:v>440</c:v>
                </c:pt>
                <c:pt idx="31685">
                  <c:v>438.71999999999969</c:v>
                </c:pt>
                <c:pt idx="31686">
                  <c:v>442.88</c:v>
                </c:pt>
                <c:pt idx="31687">
                  <c:v>442.88</c:v>
                </c:pt>
                <c:pt idx="31688">
                  <c:v>443.84000000000032</c:v>
                </c:pt>
                <c:pt idx="31689">
                  <c:v>444.8</c:v>
                </c:pt>
                <c:pt idx="31690">
                  <c:v>444.8</c:v>
                </c:pt>
                <c:pt idx="31691">
                  <c:v>445.76</c:v>
                </c:pt>
                <c:pt idx="31692">
                  <c:v>445.76</c:v>
                </c:pt>
                <c:pt idx="31693">
                  <c:v>445.76</c:v>
                </c:pt>
                <c:pt idx="31694">
                  <c:v>456</c:v>
                </c:pt>
                <c:pt idx="31695">
                  <c:v>475.84000000000032</c:v>
                </c:pt>
                <c:pt idx="31696">
                  <c:v>473.91999999999962</c:v>
                </c:pt>
                <c:pt idx="31697">
                  <c:v>473.91999999999962</c:v>
                </c:pt>
                <c:pt idx="31698">
                  <c:v>472.96</c:v>
                </c:pt>
                <c:pt idx="31699">
                  <c:v>474.88</c:v>
                </c:pt>
                <c:pt idx="31700">
                  <c:v>474.88</c:v>
                </c:pt>
                <c:pt idx="31701">
                  <c:v>480.96</c:v>
                </c:pt>
                <c:pt idx="31702">
                  <c:v>486.71999999999969</c:v>
                </c:pt>
                <c:pt idx="31703">
                  <c:v>486.71999999999969</c:v>
                </c:pt>
                <c:pt idx="31704">
                  <c:v>489.91999999999962</c:v>
                </c:pt>
                <c:pt idx="31705">
                  <c:v>489.91999999999962</c:v>
                </c:pt>
                <c:pt idx="31706">
                  <c:v>509.76</c:v>
                </c:pt>
                <c:pt idx="31707">
                  <c:v>509.76</c:v>
                </c:pt>
                <c:pt idx="31708">
                  <c:v>592.95999999999947</c:v>
                </c:pt>
                <c:pt idx="31709">
                  <c:v>693.76</c:v>
                </c:pt>
                <c:pt idx="31710">
                  <c:v>753.92</c:v>
                </c:pt>
                <c:pt idx="31711">
                  <c:v>814.72</c:v>
                </c:pt>
                <c:pt idx="31712">
                  <c:v>865.92</c:v>
                </c:pt>
                <c:pt idx="31713">
                  <c:v>915.83999999999946</c:v>
                </c:pt>
                <c:pt idx="31714">
                  <c:v>956.8</c:v>
                </c:pt>
                <c:pt idx="31715">
                  <c:v>997.76</c:v>
                </c:pt>
                <c:pt idx="31716">
                  <c:v>913.92</c:v>
                </c:pt>
                <c:pt idx="31717">
                  <c:v>864</c:v>
                </c:pt>
                <c:pt idx="31718">
                  <c:v>742.4</c:v>
                </c:pt>
                <c:pt idx="31719">
                  <c:v>803.83999999999946</c:v>
                </c:pt>
                <c:pt idx="31720">
                  <c:v>873.6</c:v>
                </c:pt>
                <c:pt idx="31721">
                  <c:v>922.88</c:v>
                </c:pt>
                <c:pt idx="31722">
                  <c:v>982.4</c:v>
                </c:pt>
                <c:pt idx="31723">
                  <c:v>1013.76</c:v>
                </c:pt>
                <c:pt idx="31724">
                  <c:v>1053.44</c:v>
                </c:pt>
                <c:pt idx="31725">
                  <c:v>1093.76</c:v>
                </c:pt>
                <c:pt idx="31726">
                  <c:v>886.4</c:v>
                </c:pt>
                <c:pt idx="31727">
                  <c:v>973.43999999999949</c:v>
                </c:pt>
                <c:pt idx="31728">
                  <c:v>993.92</c:v>
                </c:pt>
                <c:pt idx="31729">
                  <c:v>1053.44</c:v>
                </c:pt>
                <c:pt idx="31730">
                  <c:v>1083.52</c:v>
                </c:pt>
                <c:pt idx="31731">
                  <c:v>1093.76</c:v>
                </c:pt>
                <c:pt idx="31732">
                  <c:v>1113.5999999999999</c:v>
                </c:pt>
                <c:pt idx="31733">
                  <c:v>611.83999999999946</c:v>
                </c:pt>
                <c:pt idx="31734">
                  <c:v>601.91999999999996</c:v>
                </c:pt>
                <c:pt idx="31735">
                  <c:v>613.76</c:v>
                </c:pt>
                <c:pt idx="31736">
                  <c:v>584</c:v>
                </c:pt>
                <c:pt idx="31737">
                  <c:v>522.88</c:v>
                </c:pt>
                <c:pt idx="31738">
                  <c:v>502.71999999999969</c:v>
                </c:pt>
                <c:pt idx="31739">
                  <c:v>502.71999999999969</c:v>
                </c:pt>
                <c:pt idx="31740">
                  <c:v>521.91999999999996</c:v>
                </c:pt>
                <c:pt idx="31741">
                  <c:v>500.8</c:v>
                </c:pt>
                <c:pt idx="31742">
                  <c:v>522.88</c:v>
                </c:pt>
                <c:pt idx="31743">
                  <c:v>532.79999999999995</c:v>
                </c:pt>
                <c:pt idx="31744">
                  <c:v>502.71999999999969</c:v>
                </c:pt>
                <c:pt idx="31745">
                  <c:v>501.76</c:v>
                </c:pt>
                <c:pt idx="31746">
                  <c:v>554.88</c:v>
                </c:pt>
                <c:pt idx="31747">
                  <c:v>544.95999999999947</c:v>
                </c:pt>
                <c:pt idx="31748">
                  <c:v>544.95999999999947</c:v>
                </c:pt>
                <c:pt idx="31749">
                  <c:v>536</c:v>
                </c:pt>
                <c:pt idx="31750">
                  <c:v>534.72</c:v>
                </c:pt>
                <c:pt idx="31751">
                  <c:v>534.72</c:v>
                </c:pt>
                <c:pt idx="31752">
                  <c:v>530.88</c:v>
                </c:pt>
                <c:pt idx="31753">
                  <c:v>530.88</c:v>
                </c:pt>
                <c:pt idx="31754">
                  <c:v>530.88</c:v>
                </c:pt>
                <c:pt idx="31755">
                  <c:v>526.72</c:v>
                </c:pt>
                <c:pt idx="31756">
                  <c:v>523.83999999999946</c:v>
                </c:pt>
                <c:pt idx="31757">
                  <c:v>523.83999999999946</c:v>
                </c:pt>
                <c:pt idx="31758">
                  <c:v>520.95999999999947</c:v>
                </c:pt>
                <c:pt idx="31759">
                  <c:v>515.83999999999946</c:v>
                </c:pt>
                <c:pt idx="31760">
                  <c:v>515.83999999999946</c:v>
                </c:pt>
                <c:pt idx="31761">
                  <c:v>513.91999999999996</c:v>
                </c:pt>
                <c:pt idx="31762">
                  <c:v>512</c:v>
                </c:pt>
                <c:pt idx="31763">
                  <c:v>512</c:v>
                </c:pt>
                <c:pt idx="31764">
                  <c:v>509.76</c:v>
                </c:pt>
                <c:pt idx="31765">
                  <c:v>506.88</c:v>
                </c:pt>
                <c:pt idx="31766">
                  <c:v>506.88</c:v>
                </c:pt>
                <c:pt idx="31767">
                  <c:v>504</c:v>
                </c:pt>
                <c:pt idx="31768">
                  <c:v>493.76</c:v>
                </c:pt>
                <c:pt idx="31769">
                  <c:v>483.84000000000032</c:v>
                </c:pt>
                <c:pt idx="31770">
                  <c:v>482.88</c:v>
                </c:pt>
                <c:pt idx="31771">
                  <c:v>482.88</c:v>
                </c:pt>
                <c:pt idx="31772">
                  <c:v>484.8</c:v>
                </c:pt>
                <c:pt idx="31773">
                  <c:v>481.91999999999962</c:v>
                </c:pt>
                <c:pt idx="31774">
                  <c:v>481.91999999999962</c:v>
                </c:pt>
                <c:pt idx="31775">
                  <c:v>480</c:v>
                </c:pt>
                <c:pt idx="31776">
                  <c:v>480.96</c:v>
                </c:pt>
                <c:pt idx="31777">
                  <c:v>480.96</c:v>
                </c:pt>
                <c:pt idx="31778">
                  <c:v>476.8</c:v>
                </c:pt>
                <c:pt idx="31779">
                  <c:v>473.91999999999962</c:v>
                </c:pt>
                <c:pt idx="31780">
                  <c:v>473.91999999999962</c:v>
                </c:pt>
                <c:pt idx="31781">
                  <c:v>470.71999999999969</c:v>
                </c:pt>
                <c:pt idx="31782">
                  <c:v>465.91999999999962</c:v>
                </c:pt>
                <c:pt idx="31783">
                  <c:v>465.91999999999962</c:v>
                </c:pt>
                <c:pt idx="31784">
                  <c:v>461.76</c:v>
                </c:pt>
                <c:pt idx="31785">
                  <c:v>462.71999999999969</c:v>
                </c:pt>
                <c:pt idx="31786">
                  <c:v>462.71999999999969</c:v>
                </c:pt>
                <c:pt idx="31787">
                  <c:v>457.91999999999962</c:v>
                </c:pt>
                <c:pt idx="31788">
                  <c:v>454.71999999999969</c:v>
                </c:pt>
                <c:pt idx="31789">
                  <c:v>454.71999999999969</c:v>
                </c:pt>
                <c:pt idx="31790">
                  <c:v>453.76</c:v>
                </c:pt>
                <c:pt idx="31791">
                  <c:v>452.8</c:v>
                </c:pt>
                <c:pt idx="31792">
                  <c:v>452.8</c:v>
                </c:pt>
                <c:pt idx="31793">
                  <c:v>450.88</c:v>
                </c:pt>
                <c:pt idx="31794">
                  <c:v>448.96</c:v>
                </c:pt>
                <c:pt idx="31795">
                  <c:v>448.96</c:v>
                </c:pt>
                <c:pt idx="31796">
                  <c:v>448.96</c:v>
                </c:pt>
                <c:pt idx="31797">
                  <c:v>446.71999999999969</c:v>
                </c:pt>
                <c:pt idx="31798">
                  <c:v>446.71999999999969</c:v>
                </c:pt>
                <c:pt idx="31799">
                  <c:v>448</c:v>
                </c:pt>
                <c:pt idx="31800">
                  <c:v>444.8</c:v>
                </c:pt>
                <c:pt idx="31801">
                  <c:v>444.8</c:v>
                </c:pt>
                <c:pt idx="31802">
                  <c:v>444.8</c:v>
                </c:pt>
                <c:pt idx="31803">
                  <c:v>443.84000000000032</c:v>
                </c:pt>
                <c:pt idx="31804">
                  <c:v>443.84000000000032</c:v>
                </c:pt>
                <c:pt idx="31805">
                  <c:v>442.88</c:v>
                </c:pt>
                <c:pt idx="31806">
                  <c:v>444.8</c:v>
                </c:pt>
                <c:pt idx="31807">
                  <c:v>444.8</c:v>
                </c:pt>
                <c:pt idx="31808">
                  <c:v>442.88</c:v>
                </c:pt>
                <c:pt idx="31809">
                  <c:v>442.88</c:v>
                </c:pt>
                <c:pt idx="31810">
                  <c:v>442.88</c:v>
                </c:pt>
                <c:pt idx="31811">
                  <c:v>445.76</c:v>
                </c:pt>
                <c:pt idx="31812">
                  <c:v>443.84000000000032</c:v>
                </c:pt>
                <c:pt idx="31813">
                  <c:v>443.84000000000032</c:v>
                </c:pt>
                <c:pt idx="31814">
                  <c:v>444.8</c:v>
                </c:pt>
                <c:pt idx="31815">
                  <c:v>443.84000000000032</c:v>
                </c:pt>
                <c:pt idx="31816">
                  <c:v>443.84000000000032</c:v>
                </c:pt>
                <c:pt idx="31817">
                  <c:v>442.88</c:v>
                </c:pt>
                <c:pt idx="31818">
                  <c:v>444.8</c:v>
                </c:pt>
                <c:pt idx="31819">
                  <c:v>444.8</c:v>
                </c:pt>
                <c:pt idx="31820">
                  <c:v>441.91999999999962</c:v>
                </c:pt>
                <c:pt idx="31821">
                  <c:v>443.84000000000032</c:v>
                </c:pt>
                <c:pt idx="31822">
                  <c:v>443.84000000000032</c:v>
                </c:pt>
                <c:pt idx="31823">
                  <c:v>443.84000000000032</c:v>
                </c:pt>
                <c:pt idx="31824">
                  <c:v>441.91999999999962</c:v>
                </c:pt>
                <c:pt idx="31825">
                  <c:v>441.91999999999962</c:v>
                </c:pt>
                <c:pt idx="31826">
                  <c:v>443.84000000000032</c:v>
                </c:pt>
                <c:pt idx="31827">
                  <c:v>444.8</c:v>
                </c:pt>
                <c:pt idx="31828">
                  <c:v>444.8</c:v>
                </c:pt>
                <c:pt idx="31829">
                  <c:v>442.88</c:v>
                </c:pt>
                <c:pt idx="31830">
                  <c:v>443.84000000000032</c:v>
                </c:pt>
                <c:pt idx="31831">
                  <c:v>443.84000000000032</c:v>
                </c:pt>
                <c:pt idx="31832">
                  <c:v>442.88</c:v>
                </c:pt>
                <c:pt idx="31833">
                  <c:v>441.91999999999962</c:v>
                </c:pt>
                <c:pt idx="31834">
                  <c:v>441.91999999999962</c:v>
                </c:pt>
                <c:pt idx="31835">
                  <c:v>442.88</c:v>
                </c:pt>
                <c:pt idx="31836">
                  <c:v>443.84000000000032</c:v>
                </c:pt>
                <c:pt idx="31837">
                  <c:v>443.84000000000032</c:v>
                </c:pt>
                <c:pt idx="31838">
                  <c:v>443.84000000000032</c:v>
                </c:pt>
                <c:pt idx="31839">
                  <c:v>443.84000000000032</c:v>
                </c:pt>
                <c:pt idx="31840">
                  <c:v>443.84000000000032</c:v>
                </c:pt>
                <c:pt idx="31841">
                  <c:v>448.96</c:v>
                </c:pt>
                <c:pt idx="31842">
                  <c:v>456.96</c:v>
                </c:pt>
                <c:pt idx="31843">
                  <c:v>476.8</c:v>
                </c:pt>
                <c:pt idx="31844">
                  <c:v>496.96</c:v>
                </c:pt>
                <c:pt idx="31845">
                  <c:v>536.95999999999947</c:v>
                </c:pt>
                <c:pt idx="31846">
                  <c:v>536.95999999999947</c:v>
                </c:pt>
                <c:pt idx="31847">
                  <c:v>538.88</c:v>
                </c:pt>
                <c:pt idx="31848">
                  <c:v>650.88</c:v>
                </c:pt>
                <c:pt idx="31849">
                  <c:v>640</c:v>
                </c:pt>
                <c:pt idx="31850">
                  <c:v>608.95999999999947</c:v>
                </c:pt>
                <c:pt idx="31851">
                  <c:v>588.79999999999995</c:v>
                </c:pt>
                <c:pt idx="31852">
                  <c:v>578.88</c:v>
                </c:pt>
                <c:pt idx="31853">
                  <c:v>580.79999999999995</c:v>
                </c:pt>
                <c:pt idx="31854">
                  <c:v>570.88</c:v>
                </c:pt>
                <c:pt idx="31855">
                  <c:v>570.88</c:v>
                </c:pt>
                <c:pt idx="31856">
                  <c:v>576</c:v>
                </c:pt>
                <c:pt idx="31857">
                  <c:v>585.91999999999996</c:v>
                </c:pt>
                <c:pt idx="31858">
                  <c:v>576</c:v>
                </c:pt>
                <c:pt idx="31859">
                  <c:v>660.48</c:v>
                </c:pt>
                <c:pt idx="31860">
                  <c:v>579.83999999999946</c:v>
                </c:pt>
                <c:pt idx="31861">
                  <c:v>569.91999999999996</c:v>
                </c:pt>
                <c:pt idx="31862">
                  <c:v>549.76</c:v>
                </c:pt>
                <c:pt idx="31863">
                  <c:v>569.91999999999996</c:v>
                </c:pt>
                <c:pt idx="31864">
                  <c:v>569.91999999999996</c:v>
                </c:pt>
                <c:pt idx="31865">
                  <c:v>569.91999999999996</c:v>
                </c:pt>
                <c:pt idx="31866">
                  <c:v>579.83999999999946</c:v>
                </c:pt>
                <c:pt idx="31867">
                  <c:v>576</c:v>
                </c:pt>
                <c:pt idx="31868">
                  <c:v>585.91999999999996</c:v>
                </c:pt>
                <c:pt idx="31869">
                  <c:v>576</c:v>
                </c:pt>
                <c:pt idx="31870">
                  <c:v>565.76</c:v>
                </c:pt>
                <c:pt idx="31871">
                  <c:v>605.76</c:v>
                </c:pt>
                <c:pt idx="31872">
                  <c:v>595.83999999999946</c:v>
                </c:pt>
                <c:pt idx="31873">
                  <c:v>576</c:v>
                </c:pt>
                <c:pt idx="31874">
                  <c:v>565.76</c:v>
                </c:pt>
                <c:pt idx="31875">
                  <c:v>558.72</c:v>
                </c:pt>
                <c:pt idx="31876">
                  <c:v>538.88</c:v>
                </c:pt>
                <c:pt idx="31877">
                  <c:v>528.95999999999947</c:v>
                </c:pt>
                <c:pt idx="31878">
                  <c:v>538.88</c:v>
                </c:pt>
                <c:pt idx="31879">
                  <c:v>558.72</c:v>
                </c:pt>
                <c:pt idx="31880">
                  <c:v>717.43999999999949</c:v>
                </c:pt>
                <c:pt idx="31881">
                  <c:v>849.92</c:v>
                </c:pt>
                <c:pt idx="31882">
                  <c:v>972.8</c:v>
                </c:pt>
                <c:pt idx="31883">
                  <c:v>732.8</c:v>
                </c:pt>
                <c:pt idx="31884">
                  <c:v>545.91999999999996</c:v>
                </c:pt>
                <c:pt idx="31885">
                  <c:v>595.83999999999946</c:v>
                </c:pt>
                <c:pt idx="31886">
                  <c:v>586.88</c:v>
                </c:pt>
                <c:pt idx="31887">
                  <c:v>493.76</c:v>
                </c:pt>
                <c:pt idx="31888">
                  <c:v>493.76</c:v>
                </c:pt>
                <c:pt idx="31889">
                  <c:v>514.88</c:v>
                </c:pt>
                <c:pt idx="31890">
                  <c:v>554.88</c:v>
                </c:pt>
                <c:pt idx="31891">
                  <c:v>554.88</c:v>
                </c:pt>
                <c:pt idx="31892">
                  <c:v>494.71999999999969</c:v>
                </c:pt>
                <c:pt idx="31893">
                  <c:v>526.72</c:v>
                </c:pt>
                <c:pt idx="31894">
                  <c:v>533.76</c:v>
                </c:pt>
                <c:pt idx="31895">
                  <c:v>563.83999999999946</c:v>
                </c:pt>
                <c:pt idx="31896">
                  <c:v>481.91999999999962</c:v>
                </c:pt>
                <c:pt idx="31897">
                  <c:v>481.91999999999962</c:v>
                </c:pt>
                <c:pt idx="31898">
                  <c:v>470.71999999999969</c:v>
                </c:pt>
                <c:pt idx="31899">
                  <c:v>460.8</c:v>
                </c:pt>
                <c:pt idx="31900">
                  <c:v>450.88</c:v>
                </c:pt>
                <c:pt idx="31901">
                  <c:v>450.88</c:v>
                </c:pt>
                <c:pt idx="31902">
                  <c:v>444.8</c:v>
                </c:pt>
                <c:pt idx="31903">
                  <c:v>436.8</c:v>
                </c:pt>
                <c:pt idx="31904">
                  <c:v>436.8</c:v>
                </c:pt>
                <c:pt idx="31905">
                  <c:v>427.84000000000032</c:v>
                </c:pt>
                <c:pt idx="31906">
                  <c:v>417.91999999999962</c:v>
                </c:pt>
                <c:pt idx="31907">
                  <c:v>417.91999999999962</c:v>
                </c:pt>
                <c:pt idx="31908">
                  <c:v>417.91999999999962</c:v>
                </c:pt>
                <c:pt idx="31909">
                  <c:v>414.71999999999969</c:v>
                </c:pt>
                <c:pt idx="31910">
                  <c:v>410.88</c:v>
                </c:pt>
                <c:pt idx="31911">
                  <c:v>410.88</c:v>
                </c:pt>
                <c:pt idx="31912">
                  <c:v>404.8</c:v>
                </c:pt>
                <c:pt idx="31913">
                  <c:v>404.8</c:v>
                </c:pt>
                <c:pt idx="31914">
                  <c:v>404.8</c:v>
                </c:pt>
                <c:pt idx="31915">
                  <c:v>403.84000000000032</c:v>
                </c:pt>
                <c:pt idx="31916">
                  <c:v>403.84000000000032</c:v>
                </c:pt>
                <c:pt idx="31917">
                  <c:v>402.88</c:v>
                </c:pt>
                <c:pt idx="31918">
                  <c:v>401.91999999999962</c:v>
                </c:pt>
                <c:pt idx="31919">
                  <c:v>401.91999999999962</c:v>
                </c:pt>
                <c:pt idx="31920">
                  <c:v>403.84000000000032</c:v>
                </c:pt>
                <c:pt idx="31921">
                  <c:v>409.91999999999962</c:v>
                </c:pt>
                <c:pt idx="31922">
                  <c:v>409.91999999999962</c:v>
                </c:pt>
                <c:pt idx="31923">
                  <c:v>409.91999999999962</c:v>
                </c:pt>
                <c:pt idx="31924">
                  <c:v>412.8</c:v>
                </c:pt>
                <c:pt idx="31925">
                  <c:v>412.8</c:v>
                </c:pt>
                <c:pt idx="31926">
                  <c:v>416.96</c:v>
                </c:pt>
                <c:pt idx="31927">
                  <c:v>414.71999999999969</c:v>
                </c:pt>
                <c:pt idx="31928">
                  <c:v>414.71999999999969</c:v>
                </c:pt>
                <c:pt idx="31929">
                  <c:v>417.91999999999962</c:v>
                </c:pt>
                <c:pt idx="31930">
                  <c:v>414.71999999999969</c:v>
                </c:pt>
                <c:pt idx="31931">
                  <c:v>414.71999999999969</c:v>
                </c:pt>
                <c:pt idx="31932">
                  <c:v>416.96</c:v>
                </c:pt>
                <c:pt idx="31933">
                  <c:v>418.88</c:v>
                </c:pt>
                <c:pt idx="31934">
                  <c:v>418.88</c:v>
                </c:pt>
                <c:pt idx="31935">
                  <c:v>418.88</c:v>
                </c:pt>
                <c:pt idx="31936">
                  <c:v>419.84000000000032</c:v>
                </c:pt>
                <c:pt idx="31937">
                  <c:v>419.84000000000032</c:v>
                </c:pt>
                <c:pt idx="31938">
                  <c:v>422.71999999999969</c:v>
                </c:pt>
                <c:pt idx="31939">
                  <c:v>422.71999999999969</c:v>
                </c:pt>
                <c:pt idx="31940">
                  <c:v>422.71999999999969</c:v>
                </c:pt>
                <c:pt idx="31941">
                  <c:v>421.76</c:v>
                </c:pt>
                <c:pt idx="31942">
                  <c:v>422.71999999999969</c:v>
                </c:pt>
                <c:pt idx="31943">
                  <c:v>422.71999999999969</c:v>
                </c:pt>
                <c:pt idx="31944">
                  <c:v>420.8</c:v>
                </c:pt>
                <c:pt idx="31945">
                  <c:v>420.8</c:v>
                </c:pt>
                <c:pt idx="31946">
                  <c:v>420.8</c:v>
                </c:pt>
                <c:pt idx="31947">
                  <c:v>419.84000000000032</c:v>
                </c:pt>
                <c:pt idx="31948">
                  <c:v>419.84000000000032</c:v>
                </c:pt>
                <c:pt idx="31949">
                  <c:v>419.84000000000032</c:v>
                </c:pt>
                <c:pt idx="31950">
                  <c:v>417.91999999999962</c:v>
                </c:pt>
                <c:pt idx="31951">
                  <c:v>418.88</c:v>
                </c:pt>
                <c:pt idx="31952">
                  <c:v>418.88</c:v>
                </c:pt>
                <c:pt idx="31953">
                  <c:v>418.88</c:v>
                </c:pt>
                <c:pt idx="31954">
                  <c:v>416</c:v>
                </c:pt>
                <c:pt idx="31955">
                  <c:v>416</c:v>
                </c:pt>
                <c:pt idx="31956">
                  <c:v>416.96</c:v>
                </c:pt>
                <c:pt idx="31957">
                  <c:v>416</c:v>
                </c:pt>
                <c:pt idx="31958">
                  <c:v>416</c:v>
                </c:pt>
                <c:pt idx="31959">
                  <c:v>416</c:v>
                </c:pt>
                <c:pt idx="31960">
                  <c:v>416.96</c:v>
                </c:pt>
                <c:pt idx="31961">
                  <c:v>416.96</c:v>
                </c:pt>
                <c:pt idx="31962">
                  <c:v>413.76</c:v>
                </c:pt>
                <c:pt idx="31963">
                  <c:v>413.76</c:v>
                </c:pt>
                <c:pt idx="31964">
                  <c:v>413.76</c:v>
                </c:pt>
                <c:pt idx="31965">
                  <c:v>413.76</c:v>
                </c:pt>
                <c:pt idx="31966">
                  <c:v>412.8</c:v>
                </c:pt>
                <c:pt idx="31967">
                  <c:v>412.8</c:v>
                </c:pt>
                <c:pt idx="31968">
                  <c:v>413.76</c:v>
                </c:pt>
                <c:pt idx="31969">
                  <c:v>413.76</c:v>
                </c:pt>
                <c:pt idx="31970">
                  <c:v>413.76</c:v>
                </c:pt>
                <c:pt idx="31971">
                  <c:v>414.71999999999969</c:v>
                </c:pt>
                <c:pt idx="31972">
                  <c:v>412.8</c:v>
                </c:pt>
                <c:pt idx="31973">
                  <c:v>412.8</c:v>
                </c:pt>
                <c:pt idx="31974">
                  <c:v>413.76</c:v>
                </c:pt>
                <c:pt idx="31975">
                  <c:v>413.76</c:v>
                </c:pt>
                <c:pt idx="31976">
                  <c:v>413.76</c:v>
                </c:pt>
                <c:pt idx="31977">
                  <c:v>412.8</c:v>
                </c:pt>
                <c:pt idx="31978">
                  <c:v>412.8</c:v>
                </c:pt>
                <c:pt idx="31979">
                  <c:v>412.8</c:v>
                </c:pt>
                <c:pt idx="31980">
                  <c:v>412.8</c:v>
                </c:pt>
                <c:pt idx="31981">
                  <c:v>412.8</c:v>
                </c:pt>
                <c:pt idx="31982">
                  <c:v>412.8</c:v>
                </c:pt>
                <c:pt idx="31983">
                  <c:v>412.8</c:v>
                </c:pt>
                <c:pt idx="31984">
                  <c:v>412.8</c:v>
                </c:pt>
                <c:pt idx="31985">
                  <c:v>412.8</c:v>
                </c:pt>
                <c:pt idx="31986">
                  <c:v>411.84000000000032</c:v>
                </c:pt>
                <c:pt idx="31987">
                  <c:v>413.76</c:v>
                </c:pt>
                <c:pt idx="31988">
                  <c:v>413.76</c:v>
                </c:pt>
                <c:pt idx="31989">
                  <c:v>416</c:v>
                </c:pt>
                <c:pt idx="31990">
                  <c:v>418.88</c:v>
                </c:pt>
                <c:pt idx="31991">
                  <c:v>418.88</c:v>
                </c:pt>
                <c:pt idx="31992">
                  <c:v>425.91999999999962</c:v>
                </c:pt>
                <c:pt idx="31993">
                  <c:v>435.84000000000032</c:v>
                </c:pt>
                <c:pt idx="31994">
                  <c:v>445.76</c:v>
                </c:pt>
                <c:pt idx="31995">
                  <c:v>466.88</c:v>
                </c:pt>
                <c:pt idx="31996">
                  <c:v>476.8</c:v>
                </c:pt>
                <c:pt idx="31997">
                  <c:v>486.71999999999969</c:v>
                </c:pt>
                <c:pt idx="31998">
                  <c:v>506.88</c:v>
                </c:pt>
                <c:pt idx="31999">
                  <c:v>516.79999999999995</c:v>
                </c:pt>
                <c:pt idx="32000">
                  <c:v>516.79999999999995</c:v>
                </c:pt>
                <c:pt idx="32001">
                  <c:v>526.72</c:v>
                </c:pt>
                <c:pt idx="32002">
                  <c:v>531.83999999999946</c:v>
                </c:pt>
                <c:pt idx="32003">
                  <c:v>531.83999999999946</c:v>
                </c:pt>
                <c:pt idx="32004">
                  <c:v>539.83999999999946</c:v>
                </c:pt>
                <c:pt idx="32005">
                  <c:v>545.91999999999996</c:v>
                </c:pt>
                <c:pt idx="32006">
                  <c:v>545.91999999999996</c:v>
                </c:pt>
                <c:pt idx="32007">
                  <c:v>549.76</c:v>
                </c:pt>
                <c:pt idx="32008">
                  <c:v>550.72</c:v>
                </c:pt>
                <c:pt idx="32009">
                  <c:v>550.72</c:v>
                </c:pt>
                <c:pt idx="32010">
                  <c:v>550.72</c:v>
                </c:pt>
                <c:pt idx="32011">
                  <c:v>549.76</c:v>
                </c:pt>
                <c:pt idx="32012">
                  <c:v>549.76</c:v>
                </c:pt>
                <c:pt idx="32013">
                  <c:v>534.72</c:v>
                </c:pt>
                <c:pt idx="32014">
                  <c:v>534.72</c:v>
                </c:pt>
                <c:pt idx="32015">
                  <c:v>529.91999999999996</c:v>
                </c:pt>
                <c:pt idx="32016">
                  <c:v>530.88</c:v>
                </c:pt>
                <c:pt idx="32017">
                  <c:v>520.95999999999947</c:v>
                </c:pt>
                <c:pt idx="32018">
                  <c:v>517.76</c:v>
                </c:pt>
                <c:pt idx="32019">
                  <c:v>517.76</c:v>
                </c:pt>
                <c:pt idx="32020">
                  <c:v>510.71999999999969</c:v>
                </c:pt>
                <c:pt idx="32021">
                  <c:v>504</c:v>
                </c:pt>
                <c:pt idx="32022">
                  <c:v>504</c:v>
                </c:pt>
                <c:pt idx="32023">
                  <c:v>492.8</c:v>
                </c:pt>
                <c:pt idx="32024">
                  <c:v>492.8</c:v>
                </c:pt>
                <c:pt idx="32025">
                  <c:v>490.88</c:v>
                </c:pt>
                <c:pt idx="32026">
                  <c:v>485.76</c:v>
                </c:pt>
                <c:pt idx="32027">
                  <c:v>485.76</c:v>
                </c:pt>
                <c:pt idx="32028">
                  <c:v>485.76</c:v>
                </c:pt>
                <c:pt idx="32029">
                  <c:v>480</c:v>
                </c:pt>
                <c:pt idx="32030">
                  <c:v>480</c:v>
                </c:pt>
                <c:pt idx="32031">
                  <c:v>475.84000000000032</c:v>
                </c:pt>
                <c:pt idx="32032">
                  <c:v>472</c:v>
                </c:pt>
                <c:pt idx="32033">
                  <c:v>472</c:v>
                </c:pt>
                <c:pt idx="32034">
                  <c:v>468.8</c:v>
                </c:pt>
                <c:pt idx="32035">
                  <c:v>469.76</c:v>
                </c:pt>
                <c:pt idx="32036">
                  <c:v>469.76</c:v>
                </c:pt>
                <c:pt idx="32037">
                  <c:v>465.91999999999962</c:v>
                </c:pt>
                <c:pt idx="32038">
                  <c:v>464.96</c:v>
                </c:pt>
                <c:pt idx="32039">
                  <c:v>464.96</c:v>
                </c:pt>
                <c:pt idx="32040">
                  <c:v>461.76</c:v>
                </c:pt>
                <c:pt idx="32041">
                  <c:v>460.8</c:v>
                </c:pt>
                <c:pt idx="32042">
                  <c:v>460.8</c:v>
                </c:pt>
                <c:pt idx="32043">
                  <c:v>456</c:v>
                </c:pt>
                <c:pt idx="32044">
                  <c:v>452.8</c:v>
                </c:pt>
                <c:pt idx="32045">
                  <c:v>452.8</c:v>
                </c:pt>
                <c:pt idx="32046">
                  <c:v>451.84000000000032</c:v>
                </c:pt>
                <c:pt idx="32047">
                  <c:v>445.76</c:v>
                </c:pt>
                <c:pt idx="32048">
                  <c:v>445.76</c:v>
                </c:pt>
                <c:pt idx="32049">
                  <c:v>445.76</c:v>
                </c:pt>
                <c:pt idx="32050">
                  <c:v>442.88</c:v>
                </c:pt>
                <c:pt idx="32051">
                  <c:v>442.88</c:v>
                </c:pt>
                <c:pt idx="32052">
                  <c:v>440.96</c:v>
                </c:pt>
                <c:pt idx="32053">
                  <c:v>438.71999999999969</c:v>
                </c:pt>
                <c:pt idx="32054">
                  <c:v>438.71999999999969</c:v>
                </c:pt>
                <c:pt idx="32055">
                  <c:v>434.88</c:v>
                </c:pt>
                <c:pt idx="32056">
                  <c:v>433.91999999999962</c:v>
                </c:pt>
                <c:pt idx="32057">
                  <c:v>433.91999999999962</c:v>
                </c:pt>
                <c:pt idx="32058">
                  <c:v>430.71999999999969</c:v>
                </c:pt>
                <c:pt idx="32059">
                  <c:v>430.71999999999969</c:v>
                </c:pt>
                <c:pt idx="32060">
                  <c:v>430.71999999999969</c:v>
                </c:pt>
                <c:pt idx="32061">
                  <c:v>427.84000000000032</c:v>
                </c:pt>
                <c:pt idx="32062">
                  <c:v>425.91999999999962</c:v>
                </c:pt>
                <c:pt idx="32063">
                  <c:v>425.91999999999962</c:v>
                </c:pt>
                <c:pt idx="32064">
                  <c:v>421.76</c:v>
                </c:pt>
                <c:pt idx="32065">
                  <c:v>420.8</c:v>
                </c:pt>
                <c:pt idx="32066">
                  <c:v>420.8</c:v>
                </c:pt>
                <c:pt idx="32067">
                  <c:v>417.91999999999962</c:v>
                </c:pt>
                <c:pt idx="32068">
                  <c:v>417.91999999999962</c:v>
                </c:pt>
                <c:pt idx="32069">
                  <c:v>417.91999999999962</c:v>
                </c:pt>
                <c:pt idx="32070">
                  <c:v>416.96</c:v>
                </c:pt>
                <c:pt idx="32071">
                  <c:v>416</c:v>
                </c:pt>
                <c:pt idx="32072">
                  <c:v>416</c:v>
                </c:pt>
                <c:pt idx="32073">
                  <c:v>414.71999999999969</c:v>
                </c:pt>
                <c:pt idx="32074">
                  <c:v>412.8</c:v>
                </c:pt>
                <c:pt idx="32075">
                  <c:v>412.8</c:v>
                </c:pt>
                <c:pt idx="32076">
                  <c:v>411.84000000000032</c:v>
                </c:pt>
                <c:pt idx="32077">
                  <c:v>409.91999999999962</c:v>
                </c:pt>
                <c:pt idx="32078">
                  <c:v>409.91999999999962</c:v>
                </c:pt>
                <c:pt idx="32079">
                  <c:v>408.96</c:v>
                </c:pt>
                <c:pt idx="32080">
                  <c:v>408.96</c:v>
                </c:pt>
                <c:pt idx="32081">
                  <c:v>408.96</c:v>
                </c:pt>
                <c:pt idx="32082">
                  <c:v>408</c:v>
                </c:pt>
                <c:pt idx="32083">
                  <c:v>408</c:v>
                </c:pt>
                <c:pt idx="32084">
                  <c:v>408</c:v>
                </c:pt>
                <c:pt idx="32085">
                  <c:v>405.76</c:v>
                </c:pt>
                <c:pt idx="32086">
                  <c:v>406.71999999999969</c:v>
                </c:pt>
                <c:pt idx="32087">
                  <c:v>406.71999999999969</c:v>
                </c:pt>
                <c:pt idx="32088">
                  <c:v>406.71999999999969</c:v>
                </c:pt>
                <c:pt idx="32089">
                  <c:v>406.71999999999969</c:v>
                </c:pt>
                <c:pt idx="32090">
                  <c:v>406.71999999999969</c:v>
                </c:pt>
                <c:pt idx="32091">
                  <c:v>408</c:v>
                </c:pt>
                <c:pt idx="32092">
                  <c:v>408</c:v>
                </c:pt>
                <c:pt idx="32093">
                  <c:v>408</c:v>
                </c:pt>
                <c:pt idx="32094">
                  <c:v>408</c:v>
                </c:pt>
                <c:pt idx="32095">
                  <c:v>408</c:v>
                </c:pt>
                <c:pt idx="32096">
                  <c:v>408</c:v>
                </c:pt>
                <c:pt idx="32097">
                  <c:v>409.91999999999962</c:v>
                </c:pt>
                <c:pt idx="32098">
                  <c:v>410.88</c:v>
                </c:pt>
                <c:pt idx="32099">
                  <c:v>410.88</c:v>
                </c:pt>
                <c:pt idx="32100">
                  <c:v>411.84000000000032</c:v>
                </c:pt>
                <c:pt idx="32101">
                  <c:v>411.84000000000032</c:v>
                </c:pt>
                <c:pt idx="32102">
                  <c:v>411.84000000000032</c:v>
                </c:pt>
                <c:pt idx="32103">
                  <c:v>413.76</c:v>
                </c:pt>
                <c:pt idx="32104">
                  <c:v>414.71999999999969</c:v>
                </c:pt>
                <c:pt idx="32105">
                  <c:v>414.71999999999969</c:v>
                </c:pt>
                <c:pt idx="32106">
                  <c:v>413.76</c:v>
                </c:pt>
                <c:pt idx="32107">
                  <c:v>416</c:v>
                </c:pt>
                <c:pt idx="32108">
                  <c:v>416</c:v>
                </c:pt>
                <c:pt idx="32109">
                  <c:v>416</c:v>
                </c:pt>
                <c:pt idx="32110">
                  <c:v>416</c:v>
                </c:pt>
                <c:pt idx="32111">
                  <c:v>416</c:v>
                </c:pt>
                <c:pt idx="32112">
                  <c:v>416.96</c:v>
                </c:pt>
                <c:pt idx="32113">
                  <c:v>418.88</c:v>
                </c:pt>
                <c:pt idx="32114">
                  <c:v>418.88</c:v>
                </c:pt>
                <c:pt idx="32115">
                  <c:v>417.91999999999962</c:v>
                </c:pt>
                <c:pt idx="32116">
                  <c:v>419.84000000000032</c:v>
                </c:pt>
                <c:pt idx="32117">
                  <c:v>419.84000000000032</c:v>
                </c:pt>
                <c:pt idx="32118">
                  <c:v>420.8</c:v>
                </c:pt>
                <c:pt idx="32119">
                  <c:v>421.76</c:v>
                </c:pt>
                <c:pt idx="32120">
                  <c:v>421.76</c:v>
                </c:pt>
                <c:pt idx="32121">
                  <c:v>422.71999999999969</c:v>
                </c:pt>
                <c:pt idx="32122">
                  <c:v>424.96</c:v>
                </c:pt>
                <c:pt idx="32123">
                  <c:v>424.96</c:v>
                </c:pt>
                <c:pt idx="32124">
                  <c:v>424.96</c:v>
                </c:pt>
                <c:pt idx="32125">
                  <c:v>422.71999999999969</c:v>
                </c:pt>
                <c:pt idx="32126">
                  <c:v>422.71999999999969</c:v>
                </c:pt>
                <c:pt idx="32127">
                  <c:v>452.8</c:v>
                </c:pt>
                <c:pt idx="32128">
                  <c:v>442.88</c:v>
                </c:pt>
                <c:pt idx="32129">
                  <c:v>436.8</c:v>
                </c:pt>
                <c:pt idx="32130">
                  <c:v>436.8</c:v>
                </c:pt>
                <c:pt idx="32131">
                  <c:v>456.96</c:v>
                </c:pt>
                <c:pt idx="32132">
                  <c:v>516.79999999999995</c:v>
                </c:pt>
                <c:pt idx="32133">
                  <c:v>576.95999999999947</c:v>
                </c:pt>
                <c:pt idx="32134">
                  <c:v>606.72</c:v>
                </c:pt>
                <c:pt idx="32135">
                  <c:v>636.79999999999995</c:v>
                </c:pt>
                <c:pt idx="32136">
                  <c:v>646.72</c:v>
                </c:pt>
                <c:pt idx="32137">
                  <c:v>656.64</c:v>
                </c:pt>
                <c:pt idx="32138">
                  <c:v>667.52</c:v>
                </c:pt>
                <c:pt idx="32139">
                  <c:v>688</c:v>
                </c:pt>
                <c:pt idx="32140">
                  <c:v>712.95999999999947</c:v>
                </c:pt>
                <c:pt idx="32141">
                  <c:v>712.95999999999947</c:v>
                </c:pt>
                <c:pt idx="32142">
                  <c:v>710.4</c:v>
                </c:pt>
                <c:pt idx="32143">
                  <c:v>710.4</c:v>
                </c:pt>
                <c:pt idx="32144">
                  <c:v>710.4</c:v>
                </c:pt>
                <c:pt idx="32145">
                  <c:v>720.64</c:v>
                </c:pt>
                <c:pt idx="32146">
                  <c:v>722.56</c:v>
                </c:pt>
                <c:pt idx="32147">
                  <c:v>722.56</c:v>
                </c:pt>
                <c:pt idx="32148">
                  <c:v>721.92</c:v>
                </c:pt>
                <c:pt idx="32149">
                  <c:v>720</c:v>
                </c:pt>
                <c:pt idx="32150">
                  <c:v>699.52</c:v>
                </c:pt>
                <c:pt idx="32151">
                  <c:v>698.88</c:v>
                </c:pt>
                <c:pt idx="32152">
                  <c:v>696.95999999999947</c:v>
                </c:pt>
                <c:pt idx="32153">
                  <c:v>696.95999999999947</c:v>
                </c:pt>
                <c:pt idx="32154">
                  <c:v>666.88</c:v>
                </c:pt>
                <c:pt idx="32155">
                  <c:v>666.88</c:v>
                </c:pt>
                <c:pt idx="32156">
                  <c:v>646.72</c:v>
                </c:pt>
                <c:pt idx="32157">
                  <c:v>646.72</c:v>
                </c:pt>
                <c:pt idx="32158">
                  <c:v>632.95999999999947</c:v>
                </c:pt>
                <c:pt idx="32159">
                  <c:v>622.72</c:v>
                </c:pt>
                <c:pt idx="32160">
                  <c:v>622.72</c:v>
                </c:pt>
                <c:pt idx="32161">
                  <c:v>612.79999999999995</c:v>
                </c:pt>
                <c:pt idx="32162">
                  <c:v>602.88</c:v>
                </c:pt>
                <c:pt idx="32163">
                  <c:v>596.79999999999995</c:v>
                </c:pt>
                <c:pt idx="32164">
                  <c:v>596.79999999999995</c:v>
                </c:pt>
                <c:pt idx="32165">
                  <c:v>586.88</c:v>
                </c:pt>
                <c:pt idx="32166">
                  <c:v>576.95999999999947</c:v>
                </c:pt>
                <c:pt idx="32167">
                  <c:v>577.91999999999996</c:v>
                </c:pt>
                <c:pt idx="32168">
                  <c:v>577.91999999999996</c:v>
                </c:pt>
                <c:pt idx="32169">
                  <c:v>574.72</c:v>
                </c:pt>
                <c:pt idx="32170">
                  <c:v>616</c:v>
                </c:pt>
                <c:pt idx="32171">
                  <c:v>800.64</c:v>
                </c:pt>
                <c:pt idx="32172">
                  <c:v>871.68000000000052</c:v>
                </c:pt>
                <c:pt idx="32173">
                  <c:v>921.6</c:v>
                </c:pt>
                <c:pt idx="32174">
                  <c:v>962.56</c:v>
                </c:pt>
                <c:pt idx="32175">
                  <c:v>948.48</c:v>
                </c:pt>
                <c:pt idx="32176">
                  <c:v>908.8</c:v>
                </c:pt>
                <c:pt idx="32177">
                  <c:v>983.68000000000052</c:v>
                </c:pt>
                <c:pt idx="32178">
                  <c:v>965.76</c:v>
                </c:pt>
                <c:pt idx="32179">
                  <c:v>912.64</c:v>
                </c:pt>
                <c:pt idx="32180">
                  <c:v>923.52</c:v>
                </c:pt>
                <c:pt idx="32181">
                  <c:v>871.68000000000052</c:v>
                </c:pt>
                <c:pt idx="32182">
                  <c:v>881.92</c:v>
                </c:pt>
                <c:pt idx="32183">
                  <c:v>871.68000000000052</c:v>
                </c:pt>
                <c:pt idx="32184">
                  <c:v>861.43999999999949</c:v>
                </c:pt>
                <c:pt idx="32185">
                  <c:v>818.56</c:v>
                </c:pt>
                <c:pt idx="32186">
                  <c:v>939.52</c:v>
                </c:pt>
                <c:pt idx="32187">
                  <c:v>989.43999999999949</c:v>
                </c:pt>
                <c:pt idx="32188">
                  <c:v>1059.8399999999999</c:v>
                </c:pt>
                <c:pt idx="32189">
                  <c:v>1120</c:v>
                </c:pt>
                <c:pt idx="32190">
                  <c:v>1159.6799999999998</c:v>
                </c:pt>
                <c:pt idx="32191">
                  <c:v>1220.48</c:v>
                </c:pt>
                <c:pt idx="32192">
                  <c:v>1260.8</c:v>
                </c:pt>
                <c:pt idx="32193">
                  <c:v>1320.96</c:v>
                </c:pt>
                <c:pt idx="32194">
                  <c:v>1361.92</c:v>
                </c:pt>
                <c:pt idx="32195">
                  <c:v>1381.12</c:v>
                </c:pt>
                <c:pt idx="32196">
                  <c:v>1431.04</c:v>
                </c:pt>
                <c:pt idx="32197">
                  <c:v>1451.52</c:v>
                </c:pt>
                <c:pt idx="32198">
                  <c:v>1493.76</c:v>
                </c:pt>
                <c:pt idx="32199">
                  <c:v>1443.84</c:v>
                </c:pt>
                <c:pt idx="32200">
                  <c:v>1423.36</c:v>
                </c:pt>
                <c:pt idx="32201">
                  <c:v>1372.1599999999999</c:v>
                </c:pt>
                <c:pt idx="32202">
                  <c:v>1361.92</c:v>
                </c:pt>
                <c:pt idx="32203">
                  <c:v>1352.96</c:v>
                </c:pt>
                <c:pt idx="32204">
                  <c:v>1332.48</c:v>
                </c:pt>
                <c:pt idx="32205">
                  <c:v>1281.92</c:v>
                </c:pt>
                <c:pt idx="32206">
                  <c:v>1281.92</c:v>
                </c:pt>
                <c:pt idx="32207">
                  <c:v>1281.92</c:v>
                </c:pt>
                <c:pt idx="32208">
                  <c:v>1250.56</c:v>
                </c:pt>
                <c:pt idx="32209">
                  <c:v>1230.72</c:v>
                </c:pt>
                <c:pt idx="32210">
                  <c:v>1210.8799999999999</c:v>
                </c:pt>
                <c:pt idx="32211">
                  <c:v>1188.48</c:v>
                </c:pt>
                <c:pt idx="32212">
                  <c:v>1168.6399999999999</c:v>
                </c:pt>
                <c:pt idx="32213">
                  <c:v>1148.8</c:v>
                </c:pt>
                <c:pt idx="32214">
                  <c:v>1128.96</c:v>
                </c:pt>
                <c:pt idx="32215">
                  <c:v>1088.6399999999999</c:v>
                </c:pt>
                <c:pt idx="32216">
                  <c:v>1067.52</c:v>
                </c:pt>
                <c:pt idx="32217">
                  <c:v>1067.52</c:v>
                </c:pt>
                <c:pt idx="32218">
                  <c:v>1047.6799999999998</c:v>
                </c:pt>
                <c:pt idx="32219">
                  <c:v>1027.8399999999999</c:v>
                </c:pt>
                <c:pt idx="32220">
                  <c:v>1008</c:v>
                </c:pt>
                <c:pt idx="32221">
                  <c:v>987.52</c:v>
                </c:pt>
                <c:pt idx="32222">
                  <c:v>967.68000000000052</c:v>
                </c:pt>
                <c:pt idx="32223">
                  <c:v>947.83999999999946</c:v>
                </c:pt>
                <c:pt idx="32224">
                  <c:v>928</c:v>
                </c:pt>
                <c:pt idx="32225">
                  <c:v>907.52</c:v>
                </c:pt>
                <c:pt idx="32226">
                  <c:v>887.68000000000052</c:v>
                </c:pt>
                <c:pt idx="32227">
                  <c:v>857.6</c:v>
                </c:pt>
                <c:pt idx="32228">
                  <c:v>837.76</c:v>
                </c:pt>
                <c:pt idx="32229">
                  <c:v>817.92</c:v>
                </c:pt>
                <c:pt idx="32230">
                  <c:v>797.43999999999949</c:v>
                </c:pt>
                <c:pt idx="32231">
                  <c:v>768</c:v>
                </c:pt>
                <c:pt idx="32232">
                  <c:v>747.52</c:v>
                </c:pt>
                <c:pt idx="32233">
                  <c:v>727.68000000000052</c:v>
                </c:pt>
                <c:pt idx="32234">
                  <c:v>707.83999999999946</c:v>
                </c:pt>
                <c:pt idx="32235">
                  <c:v>697.6</c:v>
                </c:pt>
                <c:pt idx="32236">
                  <c:v>677.76</c:v>
                </c:pt>
                <c:pt idx="32237">
                  <c:v>667.52</c:v>
                </c:pt>
                <c:pt idx="32238">
                  <c:v>657.92</c:v>
                </c:pt>
                <c:pt idx="32239">
                  <c:v>637.76</c:v>
                </c:pt>
                <c:pt idx="32240">
                  <c:v>627.83999999999946</c:v>
                </c:pt>
                <c:pt idx="32241">
                  <c:v>617.91999999999996</c:v>
                </c:pt>
                <c:pt idx="32242">
                  <c:v>608</c:v>
                </c:pt>
                <c:pt idx="32243">
                  <c:v>597.76</c:v>
                </c:pt>
                <c:pt idx="32244">
                  <c:v>587.83999999999946</c:v>
                </c:pt>
                <c:pt idx="32245">
                  <c:v>577.91999999999996</c:v>
                </c:pt>
                <c:pt idx="32246">
                  <c:v>568</c:v>
                </c:pt>
                <c:pt idx="32247">
                  <c:v>568</c:v>
                </c:pt>
                <c:pt idx="32248">
                  <c:v>560.95999999999947</c:v>
                </c:pt>
                <c:pt idx="32249">
                  <c:v>550.72</c:v>
                </c:pt>
                <c:pt idx="32250">
                  <c:v>541.76</c:v>
                </c:pt>
                <c:pt idx="32251">
                  <c:v>541.76</c:v>
                </c:pt>
                <c:pt idx="32252">
                  <c:v>533.76</c:v>
                </c:pt>
                <c:pt idx="32253">
                  <c:v>526.72</c:v>
                </c:pt>
                <c:pt idx="32254">
                  <c:v>526.72</c:v>
                </c:pt>
                <c:pt idx="32255">
                  <c:v>520</c:v>
                </c:pt>
                <c:pt idx="32256">
                  <c:v>513.91999999999996</c:v>
                </c:pt>
                <c:pt idx="32257">
                  <c:v>513.91999999999996</c:v>
                </c:pt>
                <c:pt idx="32258">
                  <c:v>506.88</c:v>
                </c:pt>
                <c:pt idx="32259">
                  <c:v>501.76</c:v>
                </c:pt>
                <c:pt idx="32260">
                  <c:v>501.76</c:v>
                </c:pt>
                <c:pt idx="32261">
                  <c:v>497.91999999999962</c:v>
                </c:pt>
                <c:pt idx="32262">
                  <c:v>496</c:v>
                </c:pt>
                <c:pt idx="32263">
                  <c:v>496</c:v>
                </c:pt>
                <c:pt idx="32264">
                  <c:v>492.8</c:v>
                </c:pt>
                <c:pt idx="32265">
                  <c:v>490.88</c:v>
                </c:pt>
                <c:pt idx="32266">
                  <c:v>490.88</c:v>
                </c:pt>
                <c:pt idx="32267">
                  <c:v>488</c:v>
                </c:pt>
                <c:pt idx="32268">
                  <c:v>486.71999999999969</c:v>
                </c:pt>
                <c:pt idx="32269">
                  <c:v>486.71999999999969</c:v>
                </c:pt>
                <c:pt idx="32270">
                  <c:v>485.76</c:v>
                </c:pt>
                <c:pt idx="32271">
                  <c:v>485.76</c:v>
                </c:pt>
                <c:pt idx="32272">
                  <c:v>485.76</c:v>
                </c:pt>
                <c:pt idx="32273">
                  <c:v>489.91999999999962</c:v>
                </c:pt>
                <c:pt idx="32274">
                  <c:v>488</c:v>
                </c:pt>
                <c:pt idx="32275">
                  <c:v>488</c:v>
                </c:pt>
                <c:pt idx="32276">
                  <c:v>485.76</c:v>
                </c:pt>
                <c:pt idx="32277">
                  <c:v>484.8</c:v>
                </c:pt>
                <c:pt idx="32278">
                  <c:v>484.8</c:v>
                </c:pt>
                <c:pt idx="32279">
                  <c:v>484.8</c:v>
                </c:pt>
                <c:pt idx="32280">
                  <c:v>488</c:v>
                </c:pt>
                <c:pt idx="32281">
                  <c:v>488</c:v>
                </c:pt>
                <c:pt idx="32282">
                  <c:v>494.71999999999969</c:v>
                </c:pt>
                <c:pt idx="32283">
                  <c:v>502.71999999999969</c:v>
                </c:pt>
                <c:pt idx="32284">
                  <c:v>502.71999999999969</c:v>
                </c:pt>
                <c:pt idx="32285">
                  <c:v>512</c:v>
                </c:pt>
                <c:pt idx="32286">
                  <c:v>518.72</c:v>
                </c:pt>
                <c:pt idx="32287">
                  <c:v>518.72</c:v>
                </c:pt>
                <c:pt idx="32288">
                  <c:v>525.76</c:v>
                </c:pt>
                <c:pt idx="32289">
                  <c:v>533.76</c:v>
                </c:pt>
                <c:pt idx="32290">
                  <c:v>533.76</c:v>
                </c:pt>
                <c:pt idx="32291">
                  <c:v>538.88</c:v>
                </c:pt>
                <c:pt idx="32292">
                  <c:v>548.79999999999995</c:v>
                </c:pt>
                <c:pt idx="32293">
                  <c:v>548.79999999999995</c:v>
                </c:pt>
                <c:pt idx="32294">
                  <c:v>556.79999999999995</c:v>
                </c:pt>
                <c:pt idx="32295">
                  <c:v>563.83999999999946</c:v>
                </c:pt>
                <c:pt idx="32296">
                  <c:v>563.83999999999946</c:v>
                </c:pt>
                <c:pt idx="32297">
                  <c:v>565.76</c:v>
                </c:pt>
                <c:pt idx="32298">
                  <c:v>568</c:v>
                </c:pt>
                <c:pt idx="32299">
                  <c:v>568</c:v>
                </c:pt>
                <c:pt idx="32300">
                  <c:v>616</c:v>
                </c:pt>
                <c:pt idx="32301">
                  <c:v>624.95999999999947</c:v>
                </c:pt>
                <c:pt idx="32302">
                  <c:v>634.88</c:v>
                </c:pt>
                <c:pt idx="32303">
                  <c:v>624.95999999999947</c:v>
                </c:pt>
                <c:pt idx="32304">
                  <c:v>635.83999999999946</c:v>
                </c:pt>
                <c:pt idx="32305">
                  <c:v>656</c:v>
                </c:pt>
                <c:pt idx="32306">
                  <c:v>716.8</c:v>
                </c:pt>
                <c:pt idx="32307">
                  <c:v>696.95999999999947</c:v>
                </c:pt>
                <c:pt idx="32308">
                  <c:v>706.56</c:v>
                </c:pt>
                <c:pt idx="32309">
                  <c:v>746.88</c:v>
                </c:pt>
                <c:pt idx="32310">
                  <c:v>726.4</c:v>
                </c:pt>
                <c:pt idx="32311">
                  <c:v>757.76</c:v>
                </c:pt>
                <c:pt idx="32312">
                  <c:v>768</c:v>
                </c:pt>
                <c:pt idx="32313">
                  <c:v>757.76</c:v>
                </c:pt>
                <c:pt idx="32314">
                  <c:v>747.52</c:v>
                </c:pt>
                <c:pt idx="32315">
                  <c:v>715.52</c:v>
                </c:pt>
                <c:pt idx="32316">
                  <c:v>694.4</c:v>
                </c:pt>
                <c:pt idx="32317">
                  <c:v>704.64</c:v>
                </c:pt>
                <c:pt idx="32318">
                  <c:v>694.4</c:v>
                </c:pt>
                <c:pt idx="32319">
                  <c:v>676.48</c:v>
                </c:pt>
                <c:pt idx="32320">
                  <c:v>666.88</c:v>
                </c:pt>
                <c:pt idx="32321">
                  <c:v>667.52</c:v>
                </c:pt>
                <c:pt idx="32322">
                  <c:v>648</c:v>
                </c:pt>
                <c:pt idx="32323">
                  <c:v>648</c:v>
                </c:pt>
                <c:pt idx="32324">
                  <c:v>645.76</c:v>
                </c:pt>
                <c:pt idx="32325">
                  <c:v>635.83999999999946</c:v>
                </c:pt>
                <c:pt idx="32326">
                  <c:v>628.79999999999995</c:v>
                </c:pt>
                <c:pt idx="32327">
                  <c:v>628.79999999999995</c:v>
                </c:pt>
                <c:pt idx="32328">
                  <c:v>625.91999999999996</c:v>
                </c:pt>
                <c:pt idx="32329">
                  <c:v>727.68000000000052</c:v>
                </c:pt>
                <c:pt idx="32330">
                  <c:v>826.88</c:v>
                </c:pt>
                <c:pt idx="32331">
                  <c:v>948.48</c:v>
                </c:pt>
                <c:pt idx="32332">
                  <c:v>1073.92</c:v>
                </c:pt>
                <c:pt idx="32333">
                  <c:v>1236.48</c:v>
                </c:pt>
                <c:pt idx="32334">
                  <c:v>1379.84</c:v>
                </c:pt>
                <c:pt idx="32335">
                  <c:v>1483.52</c:v>
                </c:pt>
                <c:pt idx="32336">
                  <c:v>1612.8</c:v>
                </c:pt>
                <c:pt idx="32337">
                  <c:v>1706.24</c:v>
                </c:pt>
                <c:pt idx="32338">
                  <c:v>1815.04</c:v>
                </c:pt>
                <c:pt idx="32339">
                  <c:v>1781.76</c:v>
                </c:pt>
                <c:pt idx="32340">
                  <c:v>1900.8</c:v>
                </c:pt>
                <c:pt idx="32341">
                  <c:v>1937.92</c:v>
                </c:pt>
                <c:pt idx="32342">
                  <c:v>1859.84</c:v>
                </c:pt>
                <c:pt idx="32343">
                  <c:v>1763.84</c:v>
                </c:pt>
                <c:pt idx="32344">
                  <c:v>1754.8799999999999</c:v>
                </c:pt>
                <c:pt idx="32345">
                  <c:v>1713.92</c:v>
                </c:pt>
                <c:pt idx="32346">
                  <c:v>1653.76</c:v>
                </c:pt>
                <c:pt idx="32347">
                  <c:v>1610.24</c:v>
                </c:pt>
                <c:pt idx="32348">
                  <c:v>1537.28</c:v>
                </c:pt>
                <c:pt idx="32349">
                  <c:v>1487.36</c:v>
                </c:pt>
                <c:pt idx="32350">
                  <c:v>1415.6799999999998</c:v>
                </c:pt>
                <c:pt idx="32351">
                  <c:v>1365.76</c:v>
                </c:pt>
                <c:pt idx="32352">
                  <c:v>1333.76</c:v>
                </c:pt>
                <c:pt idx="32353">
                  <c:v>1293.44</c:v>
                </c:pt>
                <c:pt idx="32354">
                  <c:v>1232.6399999999999</c:v>
                </c:pt>
                <c:pt idx="32355">
                  <c:v>1201.92</c:v>
                </c:pt>
                <c:pt idx="32356">
                  <c:v>1161.5999999999999</c:v>
                </c:pt>
                <c:pt idx="32357">
                  <c:v>1121.92</c:v>
                </c:pt>
                <c:pt idx="32358">
                  <c:v>1072</c:v>
                </c:pt>
                <c:pt idx="32359">
                  <c:v>1051.52</c:v>
                </c:pt>
                <c:pt idx="32360">
                  <c:v>1019.52</c:v>
                </c:pt>
                <c:pt idx="32361">
                  <c:v>979.83999999999946</c:v>
                </c:pt>
                <c:pt idx="32362">
                  <c:v>960</c:v>
                </c:pt>
                <c:pt idx="32363">
                  <c:v>928.64</c:v>
                </c:pt>
                <c:pt idx="32364">
                  <c:v>898.56</c:v>
                </c:pt>
                <c:pt idx="32365">
                  <c:v>888.95999999999947</c:v>
                </c:pt>
                <c:pt idx="32366">
                  <c:v>848</c:v>
                </c:pt>
                <c:pt idx="32367">
                  <c:v>827.52</c:v>
                </c:pt>
                <c:pt idx="32368">
                  <c:v>787.83999999999946</c:v>
                </c:pt>
                <c:pt idx="32369">
                  <c:v>757.76</c:v>
                </c:pt>
                <c:pt idx="32370">
                  <c:v>757.76</c:v>
                </c:pt>
                <c:pt idx="32371">
                  <c:v>746.88</c:v>
                </c:pt>
                <c:pt idx="32372">
                  <c:v>726.4</c:v>
                </c:pt>
                <c:pt idx="32373">
                  <c:v>706.56</c:v>
                </c:pt>
                <c:pt idx="32374">
                  <c:v>686.72</c:v>
                </c:pt>
                <c:pt idx="32375">
                  <c:v>676.48</c:v>
                </c:pt>
                <c:pt idx="32376">
                  <c:v>656.64</c:v>
                </c:pt>
                <c:pt idx="32377">
                  <c:v>646.72</c:v>
                </c:pt>
                <c:pt idx="32378">
                  <c:v>636.79999999999995</c:v>
                </c:pt>
                <c:pt idx="32379">
                  <c:v>606.72</c:v>
                </c:pt>
                <c:pt idx="32380">
                  <c:v>606.72</c:v>
                </c:pt>
                <c:pt idx="32381">
                  <c:v>593.91999999999996</c:v>
                </c:pt>
                <c:pt idx="32382">
                  <c:v>584</c:v>
                </c:pt>
                <c:pt idx="32383">
                  <c:v>580.79999999999995</c:v>
                </c:pt>
                <c:pt idx="32384">
                  <c:v>570.88</c:v>
                </c:pt>
                <c:pt idx="32385">
                  <c:v>570.88</c:v>
                </c:pt>
                <c:pt idx="32386">
                  <c:v>560</c:v>
                </c:pt>
                <c:pt idx="32387">
                  <c:v>549.76</c:v>
                </c:pt>
                <c:pt idx="32388">
                  <c:v>539.83999999999946</c:v>
                </c:pt>
                <c:pt idx="32389">
                  <c:v>532.79999999999995</c:v>
                </c:pt>
                <c:pt idx="32390">
                  <c:v>532.79999999999995</c:v>
                </c:pt>
                <c:pt idx="32391">
                  <c:v>522.88</c:v>
                </c:pt>
                <c:pt idx="32392">
                  <c:v>518.72</c:v>
                </c:pt>
                <c:pt idx="32393">
                  <c:v>518.72</c:v>
                </c:pt>
                <c:pt idx="32394">
                  <c:v>508.8</c:v>
                </c:pt>
                <c:pt idx="32395">
                  <c:v>504</c:v>
                </c:pt>
                <c:pt idx="32396">
                  <c:v>504</c:v>
                </c:pt>
                <c:pt idx="32397">
                  <c:v>500.8</c:v>
                </c:pt>
                <c:pt idx="32398">
                  <c:v>494.71999999999969</c:v>
                </c:pt>
                <c:pt idx="32399">
                  <c:v>494.71999999999969</c:v>
                </c:pt>
                <c:pt idx="32400">
                  <c:v>484.8</c:v>
                </c:pt>
                <c:pt idx="32401">
                  <c:v>484.8</c:v>
                </c:pt>
                <c:pt idx="32402">
                  <c:v>484.8</c:v>
                </c:pt>
                <c:pt idx="32403">
                  <c:v>481.91999999999962</c:v>
                </c:pt>
                <c:pt idx="32404">
                  <c:v>478.71999999999969</c:v>
                </c:pt>
                <c:pt idx="32405">
                  <c:v>478.71999999999969</c:v>
                </c:pt>
                <c:pt idx="32406">
                  <c:v>474.88</c:v>
                </c:pt>
                <c:pt idx="32407">
                  <c:v>472</c:v>
                </c:pt>
                <c:pt idx="32408">
                  <c:v>472</c:v>
                </c:pt>
                <c:pt idx="32409">
                  <c:v>470.71999999999969</c:v>
                </c:pt>
                <c:pt idx="32410">
                  <c:v>467.84000000000032</c:v>
                </c:pt>
                <c:pt idx="32411">
                  <c:v>467.84000000000032</c:v>
                </c:pt>
                <c:pt idx="32412">
                  <c:v>465.91999999999962</c:v>
                </c:pt>
                <c:pt idx="32413">
                  <c:v>462.71999999999969</c:v>
                </c:pt>
                <c:pt idx="32414">
                  <c:v>462.71999999999969</c:v>
                </c:pt>
                <c:pt idx="32415">
                  <c:v>460.8</c:v>
                </c:pt>
                <c:pt idx="32416">
                  <c:v>459.84000000000032</c:v>
                </c:pt>
                <c:pt idx="32417">
                  <c:v>459.84000000000032</c:v>
                </c:pt>
                <c:pt idx="32418">
                  <c:v>464</c:v>
                </c:pt>
                <c:pt idx="32419">
                  <c:v>678.4</c:v>
                </c:pt>
                <c:pt idx="32420">
                  <c:v>899.83999999999946</c:v>
                </c:pt>
                <c:pt idx="32421">
                  <c:v>1042.56</c:v>
                </c:pt>
                <c:pt idx="32422">
                  <c:v>1200</c:v>
                </c:pt>
                <c:pt idx="32423">
                  <c:v>1098.8799999999999</c:v>
                </c:pt>
                <c:pt idx="32424">
                  <c:v>1258.8799999999999</c:v>
                </c:pt>
                <c:pt idx="32425">
                  <c:v>1443.84</c:v>
                </c:pt>
                <c:pt idx="32426">
                  <c:v>1392.6399999999999</c:v>
                </c:pt>
                <c:pt idx="32427">
                  <c:v>1456.6399999999999</c:v>
                </c:pt>
                <c:pt idx="32428">
                  <c:v>1507.84</c:v>
                </c:pt>
                <c:pt idx="32429">
                  <c:v>1580.8</c:v>
                </c:pt>
                <c:pt idx="32430">
                  <c:v>1632</c:v>
                </c:pt>
                <c:pt idx="32431">
                  <c:v>1425.92</c:v>
                </c:pt>
                <c:pt idx="32432">
                  <c:v>1065.5999999999999</c:v>
                </c:pt>
                <c:pt idx="32433">
                  <c:v>1024.6399999999999</c:v>
                </c:pt>
                <c:pt idx="32434">
                  <c:v>974.72</c:v>
                </c:pt>
                <c:pt idx="32435">
                  <c:v>884.48</c:v>
                </c:pt>
                <c:pt idx="32436">
                  <c:v>834.56</c:v>
                </c:pt>
                <c:pt idx="32437">
                  <c:v>804.48</c:v>
                </c:pt>
                <c:pt idx="32438">
                  <c:v>764.8</c:v>
                </c:pt>
                <c:pt idx="32439">
                  <c:v>734.72</c:v>
                </c:pt>
                <c:pt idx="32440">
                  <c:v>693.76</c:v>
                </c:pt>
                <c:pt idx="32441">
                  <c:v>683.52</c:v>
                </c:pt>
                <c:pt idx="32442">
                  <c:v>663.68000000000052</c:v>
                </c:pt>
                <c:pt idx="32443">
                  <c:v>642.88</c:v>
                </c:pt>
                <c:pt idx="32444">
                  <c:v>622.72</c:v>
                </c:pt>
                <c:pt idx="32445">
                  <c:v>612.79999999999995</c:v>
                </c:pt>
                <c:pt idx="32446">
                  <c:v>582.72</c:v>
                </c:pt>
                <c:pt idx="32447">
                  <c:v>572.79999999999995</c:v>
                </c:pt>
                <c:pt idx="32448">
                  <c:v>552.95999999999947</c:v>
                </c:pt>
                <c:pt idx="32449">
                  <c:v>542.72</c:v>
                </c:pt>
                <c:pt idx="32450">
                  <c:v>536</c:v>
                </c:pt>
                <c:pt idx="32451">
                  <c:v>536</c:v>
                </c:pt>
                <c:pt idx="32452">
                  <c:v>529.91999999999996</c:v>
                </c:pt>
                <c:pt idx="32453">
                  <c:v>520</c:v>
                </c:pt>
                <c:pt idx="32454">
                  <c:v>520</c:v>
                </c:pt>
                <c:pt idx="32455">
                  <c:v>516.79999999999995</c:v>
                </c:pt>
                <c:pt idx="32456">
                  <c:v>522.88</c:v>
                </c:pt>
                <c:pt idx="32457">
                  <c:v>522.88</c:v>
                </c:pt>
                <c:pt idx="32458">
                  <c:v>525.76</c:v>
                </c:pt>
                <c:pt idx="32459">
                  <c:v>520</c:v>
                </c:pt>
                <c:pt idx="32460">
                  <c:v>520</c:v>
                </c:pt>
                <c:pt idx="32461">
                  <c:v>523.83999999999946</c:v>
                </c:pt>
                <c:pt idx="32462">
                  <c:v>524.79999999999995</c:v>
                </c:pt>
                <c:pt idx="32463">
                  <c:v>524.79999999999995</c:v>
                </c:pt>
                <c:pt idx="32464">
                  <c:v>529.91999999999996</c:v>
                </c:pt>
                <c:pt idx="32465">
                  <c:v>532.79999999999995</c:v>
                </c:pt>
                <c:pt idx="32466">
                  <c:v>532.79999999999995</c:v>
                </c:pt>
                <c:pt idx="32467">
                  <c:v>530.88</c:v>
                </c:pt>
                <c:pt idx="32468">
                  <c:v>534.72</c:v>
                </c:pt>
                <c:pt idx="32469">
                  <c:v>534.72</c:v>
                </c:pt>
                <c:pt idx="32470">
                  <c:v>529.91999999999996</c:v>
                </c:pt>
                <c:pt idx="32471">
                  <c:v>524.79999999999995</c:v>
                </c:pt>
                <c:pt idx="32472">
                  <c:v>524.79999999999995</c:v>
                </c:pt>
                <c:pt idx="32473">
                  <c:v>514.88</c:v>
                </c:pt>
                <c:pt idx="32474">
                  <c:v>512</c:v>
                </c:pt>
                <c:pt idx="32475">
                  <c:v>512</c:v>
                </c:pt>
                <c:pt idx="32476">
                  <c:v>509.76</c:v>
                </c:pt>
                <c:pt idx="32477">
                  <c:v>499.84000000000032</c:v>
                </c:pt>
                <c:pt idx="32478">
                  <c:v>489.91999999999962</c:v>
                </c:pt>
                <c:pt idx="32479">
                  <c:v>489.91999999999962</c:v>
                </c:pt>
                <c:pt idx="32480">
                  <c:v>488</c:v>
                </c:pt>
                <c:pt idx="32481">
                  <c:v>483.84000000000032</c:v>
                </c:pt>
                <c:pt idx="32482">
                  <c:v>483.84000000000032</c:v>
                </c:pt>
                <c:pt idx="32483">
                  <c:v>480</c:v>
                </c:pt>
                <c:pt idx="32484">
                  <c:v>481.91999999999962</c:v>
                </c:pt>
                <c:pt idx="32485">
                  <c:v>481.91999999999962</c:v>
                </c:pt>
                <c:pt idx="32486">
                  <c:v>480</c:v>
                </c:pt>
                <c:pt idx="32487">
                  <c:v>478.71999999999969</c:v>
                </c:pt>
                <c:pt idx="32488">
                  <c:v>478.71999999999969</c:v>
                </c:pt>
                <c:pt idx="32489">
                  <c:v>474.88</c:v>
                </c:pt>
                <c:pt idx="32490">
                  <c:v>476.8</c:v>
                </c:pt>
                <c:pt idx="32491">
                  <c:v>476.8</c:v>
                </c:pt>
                <c:pt idx="32492">
                  <c:v>480</c:v>
                </c:pt>
                <c:pt idx="32493">
                  <c:v>477.76</c:v>
                </c:pt>
                <c:pt idx="32494">
                  <c:v>477.76</c:v>
                </c:pt>
                <c:pt idx="32495">
                  <c:v>476.8</c:v>
                </c:pt>
                <c:pt idx="32496">
                  <c:v>476.8</c:v>
                </c:pt>
                <c:pt idx="32497">
                  <c:v>476.8</c:v>
                </c:pt>
                <c:pt idx="32498">
                  <c:v>475.84000000000032</c:v>
                </c:pt>
                <c:pt idx="32499">
                  <c:v>476.8</c:v>
                </c:pt>
                <c:pt idx="32500">
                  <c:v>476.8</c:v>
                </c:pt>
                <c:pt idx="32501">
                  <c:v>476.8</c:v>
                </c:pt>
                <c:pt idx="32502">
                  <c:v>477.76</c:v>
                </c:pt>
                <c:pt idx="32503">
                  <c:v>477.76</c:v>
                </c:pt>
                <c:pt idx="32504">
                  <c:v>476.8</c:v>
                </c:pt>
                <c:pt idx="32505">
                  <c:v>472.96</c:v>
                </c:pt>
                <c:pt idx="32506">
                  <c:v>472.96</c:v>
                </c:pt>
                <c:pt idx="32507">
                  <c:v>472.96</c:v>
                </c:pt>
                <c:pt idx="32508">
                  <c:v>467.84000000000032</c:v>
                </c:pt>
                <c:pt idx="32509">
                  <c:v>467.84000000000032</c:v>
                </c:pt>
                <c:pt idx="32510">
                  <c:v>465.91999999999962</c:v>
                </c:pt>
                <c:pt idx="32511">
                  <c:v>461.76</c:v>
                </c:pt>
                <c:pt idx="32512">
                  <c:v>461.76</c:v>
                </c:pt>
                <c:pt idx="32513">
                  <c:v>458.88</c:v>
                </c:pt>
                <c:pt idx="32514">
                  <c:v>453.76</c:v>
                </c:pt>
                <c:pt idx="32515">
                  <c:v>453.76</c:v>
                </c:pt>
                <c:pt idx="32516">
                  <c:v>453.76</c:v>
                </c:pt>
                <c:pt idx="32517">
                  <c:v>448.96</c:v>
                </c:pt>
                <c:pt idx="32518">
                  <c:v>448.96</c:v>
                </c:pt>
                <c:pt idx="32519">
                  <c:v>448.96</c:v>
                </c:pt>
                <c:pt idx="32520">
                  <c:v>444.8</c:v>
                </c:pt>
                <c:pt idx="32521">
                  <c:v>444.8</c:v>
                </c:pt>
                <c:pt idx="32522">
                  <c:v>441.91999999999962</c:v>
                </c:pt>
                <c:pt idx="32523">
                  <c:v>440</c:v>
                </c:pt>
                <c:pt idx="32524">
                  <c:v>440</c:v>
                </c:pt>
                <c:pt idx="32525">
                  <c:v>436.8</c:v>
                </c:pt>
                <c:pt idx="32526">
                  <c:v>436.8</c:v>
                </c:pt>
                <c:pt idx="32527">
                  <c:v>436.8</c:v>
                </c:pt>
                <c:pt idx="32528">
                  <c:v>432.96</c:v>
                </c:pt>
                <c:pt idx="32529">
                  <c:v>432</c:v>
                </c:pt>
                <c:pt idx="32530">
                  <c:v>432</c:v>
                </c:pt>
                <c:pt idx="32531">
                  <c:v>430.71999999999969</c:v>
                </c:pt>
                <c:pt idx="32532">
                  <c:v>430.71999999999969</c:v>
                </c:pt>
                <c:pt idx="32533">
                  <c:v>430.71999999999969</c:v>
                </c:pt>
                <c:pt idx="32534">
                  <c:v>428.8</c:v>
                </c:pt>
                <c:pt idx="32535">
                  <c:v>428.8</c:v>
                </c:pt>
                <c:pt idx="32536">
                  <c:v>428.8</c:v>
                </c:pt>
                <c:pt idx="32537">
                  <c:v>426.88</c:v>
                </c:pt>
                <c:pt idx="32538">
                  <c:v>425.91999999999962</c:v>
                </c:pt>
                <c:pt idx="32539">
                  <c:v>425.91999999999962</c:v>
                </c:pt>
                <c:pt idx="32540">
                  <c:v>425.91999999999962</c:v>
                </c:pt>
                <c:pt idx="32541">
                  <c:v>425.91999999999962</c:v>
                </c:pt>
                <c:pt idx="32542">
                  <c:v>425.91999999999962</c:v>
                </c:pt>
                <c:pt idx="32543">
                  <c:v>426.88</c:v>
                </c:pt>
                <c:pt idx="32544">
                  <c:v>425.91999999999962</c:v>
                </c:pt>
                <c:pt idx="32545">
                  <c:v>425.91999999999962</c:v>
                </c:pt>
                <c:pt idx="32546">
                  <c:v>425.91999999999962</c:v>
                </c:pt>
                <c:pt idx="32547">
                  <c:v>425.91999999999962</c:v>
                </c:pt>
                <c:pt idx="32548">
                  <c:v>425.91999999999962</c:v>
                </c:pt>
                <c:pt idx="32549">
                  <c:v>426.88</c:v>
                </c:pt>
                <c:pt idx="32550">
                  <c:v>426.88</c:v>
                </c:pt>
                <c:pt idx="32551">
                  <c:v>426.88</c:v>
                </c:pt>
                <c:pt idx="32552">
                  <c:v>427.84000000000032</c:v>
                </c:pt>
                <c:pt idx="32553">
                  <c:v>429.76</c:v>
                </c:pt>
                <c:pt idx="32554">
                  <c:v>429.76</c:v>
                </c:pt>
                <c:pt idx="32555">
                  <c:v>429.76</c:v>
                </c:pt>
                <c:pt idx="32556">
                  <c:v>428.8</c:v>
                </c:pt>
                <c:pt idx="32557">
                  <c:v>428.8</c:v>
                </c:pt>
                <c:pt idx="32558">
                  <c:v>428.8</c:v>
                </c:pt>
                <c:pt idx="32559">
                  <c:v>432</c:v>
                </c:pt>
                <c:pt idx="32560">
                  <c:v>432</c:v>
                </c:pt>
                <c:pt idx="32561">
                  <c:v>451.84000000000032</c:v>
                </c:pt>
                <c:pt idx="32562">
                  <c:v>451.84000000000032</c:v>
                </c:pt>
                <c:pt idx="32563">
                  <c:v>457.91999999999962</c:v>
                </c:pt>
                <c:pt idx="32564">
                  <c:v>467.84000000000032</c:v>
                </c:pt>
                <c:pt idx="32565">
                  <c:v>483.84000000000032</c:v>
                </c:pt>
                <c:pt idx="32566">
                  <c:v>513.91999999999996</c:v>
                </c:pt>
                <c:pt idx="32567">
                  <c:v>507.84000000000032</c:v>
                </c:pt>
                <c:pt idx="32568">
                  <c:v>507.84000000000032</c:v>
                </c:pt>
                <c:pt idx="32569">
                  <c:v>612.79999999999995</c:v>
                </c:pt>
                <c:pt idx="32570">
                  <c:v>833.92</c:v>
                </c:pt>
                <c:pt idx="32571">
                  <c:v>963.83999999999946</c:v>
                </c:pt>
                <c:pt idx="32572">
                  <c:v>1078.4000000000001</c:v>
                </c:pt>
                <c:pt idx="32573">
                  <c:v>1171.8399999999999</c:v>
                </c:pt>
                <c:pt idx="32574">
                  <c:v>1242.8799999999999</c:v>
                </c:pt>
                <c:pt idx="32575">
                  <c:v>1324.8</c:v>
                </c:pt>
                <c:pt idx="32576">
                  <c:v>1441.28</c:v>
                </c:pt>
                <c:pt idx="32577">
                  <c:v>1438.72</c:v>
                </c:pt>
                <c:pt idx="32578">
                  <c:v>1512.96</c:v>
                </c:pt>
                <c:pt idx="32579">
                  <c:v>1344</c:v>
                </c:pt>
                <c:pt idx="32580">
                  <c:v>1365.76</c:v>
                </c:pt>
                <c:pt idx="32581">
                  <c:v>1384.96</c:v>
                </c:pt>
                <c:pt idx="32582">
                  <c:v>1344</c:v>
                </c:pt>
                <c:pt idx="32583">
                  <c:v>1272.96</c:v>
                </c:pt>
                <c:pt idx="32584">
                  <c:v>1172.48</c:v>
                </c:pt>
                <c:pt idx="32585">
                  <c:v>1121.92</c:v>
                </c:pt>
                <c:pt idx="32586">
                  <c:v>1090.56</c:v>
                </c:pt>
                <c:pt idx="32587">
                  <c:v>997.76</c:v>
                </c:pt>
                <c:pt idx="32588">
                  <c:v>1017.6</c:v>
                </c:pt>
                <c:pt idx="32589">
                  <c:v>752.64</c:v>
                </c:pt>
                <c:pt idx="32590">
                  <c:v>829.43999999999949</c:v>
                </c:pt>
                <c:pt idx="32591">
                  <c:v>925.43999999999949</c:v>
                </c:pt>
                <c:pt idx="32592">
                  <c:v>985.6</c:v>
                </c:pt>
                <c:pt idx="32593">
                  <c:v>996.48</c:v>
                </c:pt>
                <c:pt idx="32594">
                  <c:v>1006.72</c:v>
                </c:pt>
                <c:pt idx="32595">
                  <c:v>1037.44</c:v>
                </c:pt>
                <c:pt idx="32596">
                  <c:v>1204.48</c:v>
                </c:pt>
                <c:pt idx="32597">
                  <c:v>1313.28</c:v>
                </c:pt>
                <c:pt idx="32598">
                  <c:v>1406.72</c:v>
                </c:pt>
                <c:pt idx="32599">
                  <c:v>1537.28</c:v>
                </c:pt>
                <c:pt idx="32600">
                  <c:v>1519.36</c:v>
                </c:pt>
                <c:pt idx="32601">
                  <c:v>1484.8</c:v>
                </c:pt>
                <c:pt idx="32602">
                  <c:v>1338.8799999999999</c:v>
                </c:pt>
                <c:pt idx="32603">
                  <c:v>1275.52</c:v>
                </c:pt>
                <c:pt idx="32604">
                  <c:v>1255.6799999999998</c:v>
                </c:pt>
                <c:pt idx="32605">
                  <c:v>1203.8399999999999</c:v>
                </c:pt>
                <c:pt idx="32606">
                  <c:v>1171.8399999999999</c:v>
                </c:pt>
                <c:pt idx="32607">
                  <c:v>1152</c:v>
                </c:pt>
                <c:pt idx="32608">
                  <c:v>1086.72</c:v>
                </c:pt>
                <c:pt idx="32609">
                  <c:v>1056</c:v>
                </c:pt>
                <c:pt idx="32610">
                  <c:v>1035.52</c:v>
                </c:pt>
                <c:pt idx="32611">
                  <c:v>1015.6800000000005</c:v>
                </c:pt>
                <c:pt idx="32612">
                  <c:v>985.6</c:v>
                </c:pt>
                <c:pt idx="32613">
                  <c:v>954.88</c:v>
                </c:pt>
                <c:pt idx="32614">
                  <c:v>934.4</c:v>
                </c:pt>
                <c:pt idx="32615">
                  <c:v>913.92</c:v>
                </c:pt>
                <c:pt idx="32616">
                  <c:v>893.43999999999949</c:v>
                </c:pt>
                <c:pt idx="32617">
                  <c:v>864</c:v>
                </c:pt>
                <c:pt idx="32618">
                  <c:v>853.76</c:v>
                </c:pt>
                <c:pt idx="32619">
                  <c:v>843.52</c:v>
                </c:pt>
                <c:pt idx="32620">
                  <c:v>833.92</c:v>
                </c:pt>
                <c:pt idx="32621">
                  <c:v>803.83999999999946</c:v>
                </c:pt>
                <c:pt idx="32622">
                  <c:v>793.6</c:v>
                </c:pt>
                <c:pt idx="32623">
                  <c:v>784</c:v>
                </c:pt>
                <c:pt idx="32624">
                  <c:v>772.48</c:v>
                </c:pt>
                <c:pt idx="32625">
                  <c:v>768</c:v>
                </c:pt>
                <c:pt idx="32626">
                  <c:v>747.52</c:v>
                </c:pt>
                <c:pt idx="32627">
                  <c:v>747.52</c:v>
                </c:pt>
                <c:pt idx="32628">
                  <c:v>733.43999999999949</c:v>
                </c:pt>
                <c:pt idx="32629">
                  <c:v>723.83999999999946</c:v>
                </c:pt>
                <c:pt idx="32630">
                  <c:v>704</c:v>
                </c:pt>
                <c:pt idx="32631">
                  <c:v>704</c:v>
                </c:pt>
                <c:pt idx="32632">
                  <c:v>691.83999999999946</c:v>
                </c:pt>
                <c:pt idx="32633">
                  <c:v>688</c:v>
                </c:pt>
                <c:pt idx="32634">
                  <c:v>677.76</c:v>
                </c:pt>
                <c:pt idx="32635">
                  <c:v>667.52</c:v>
                </c:pt>
                <c:pt idx="32636">
                  <c:v>667.52</c:v>
                </c:pt>
                <c:pt idx="32637">
                  <c:v>667.52</c:v>
                </c:pt>
                <c:pt idx="32638">
                  <c:v>657.92</c:v>
                </c:pt>
                <c:pt idx="32639">
                  <c:v>648</c:v>
                </c:pt>
                <c:pt idx="32640">
                  <c:v>658.56</c:v>
                </c:pt>
                <c:pt idx="32641">
                  <c:v>638.72</c:v>
                </c:pt>
                <c:pt idx="32642">
                  <c:v>648.95999999999947</c:v>
                </c:pt>
                <c:pt idx="32643">
                  <c:v>628.79999999999995</c:v>
                </c:pt>
                <c:pt idx="32644">
                  <c:v>628.79999999999995</c:v>
                </c:pt>
                <c:pt idx="32645">
                  <c:v>632.95999999999947</c:v>
                </c:pt>
                <c:pt idx="32646">
                  <c:v>614.72</c:v>
                </c:pt>
                <c:pt idx="32647">
                  <c:v>614.72</c:v>
                </c:pt>
                <c:pt idx="32648">
                  <c:v>604.79999999999995</c:v>
                </c:pt>
                <c:pt idx="32649">
                  <c:v>598.72</c:v>
                </c:pt>
                <c:pt idx="32650">
                  <c:v>598.72</c:v>
                </c:pt>
                <c:pt idx="32651">
                  <c:v>588.79999999999995</c:v>
                </c:pt>
                <c:pt idx="32652">
                  <c:v>590.72</c:v>
                </c:pt>
                <c:pt idx="32653">
                  <c:v>580.79999999999995</c:v>
                </c:pt>
                <c:pt idx="32654">
                  <c:v>570.88</c:v>
                </c:pt>
                <c:pt idx="32655">
                  <c:v>570.88</c:v>
                </c:pt>
                <c:pt idx="32656">
                  <c:v>566.72</c:v>
                </c:pt>
                <c:pt idx="32657">
                  <c:v>561.91999999999996</c:v>
                </c:pt>
                <c:pt idx="32658">
                  <c:v>561.91999999999996</c:v>
                </c:pt>
                <c:pt idx="32659">
                  <c:v>547.83999999999946</c:v>
                </c:pt>
                <c:pt idx="32660">
                  <c:v>547.83999999999946</c:v>
                </c:pt>
                <c:pt idx="32661">
                  <c:v>541.76</c:v>
                </c:pt>
                <c:pt idx="32662">
                  <c:v>531.83999999999946</c:v>
                </c:pt>
                <c:pt idx="32663">
                  <c:v>531.83999999999946</c:v>
                </c:pt>
                <c:pt idx="32664">
                  <c:v>531.83999999999946</c:v>
                </c:pt>
                <c:pt idx="32665">
                  <c:v>517.76</c:v>
                </c:pt>
                <c:pt idx="32666">
                  <c:v>517.76</c:v>
                </c:pt>
                <c:pt idx="32667">
                  <c:v>513.91999999999996</c:v>
                </c:pt>
                <c:pt idx="32668">
                  <c:v>504</c:v>
                </c:pt>
                <c:pt idx="32669">
                  <c:v>501.76</c:v>
                </c:pt>
                <c:pt idx="32670">
                  <c:v>501.76</c:v>
                </c:pt>
                <c:pt idx="32671">
                  <c:v>494.71999999999969</c:v>
                </c:pt>
                <c:pt idx="32672">
                  <c:v>493.76</c:v>
                </c:pt>
                <c:pt idx="32673">
                  <c:v>493.76</c:v>
                </c:pt>
                <c:pt idx="32674">
                  <c:v>488.96</c:v>
                </c:pt>
                <c:pt idx="32675">
                  <c:v>482.88</c:v>
                </c:pt>
                <c:pt idx="32676">
                  <c:v>482.88</c:v>
                </c:pt>
                <c:pt idx="32677">
                  <c:v>482.88</c:v>
                </c:pt>
                <c:pt idx="32678">
                  <c:v>477.76</c:v>
                </c:pt>
                <c:pt idx="32679">
                  <c:v>477.76</c:v>
                </c:pt>
                <c:pt idx="32680">
                  <c:v>472</c:v>
                </c:pt>
                <c:pt idx="32681">
                  <c:v>472</c:v>
                </c:pt>
                <c:pt idx="32682">
                  <c:v>472</c:v>
                </c:pt>
                <c:pt idx="32683">
                  <c:v>466.88</c:v>
                </c:pt>
                <c:pt idx="32684">
                  <c:v>462.71999999999969</c:v>
                </c:pt>
                <c:pt idx="32685">
                  <c:v>462.71999999999969</c:v>
                </c:pt>
                <c:pt idx="32686">
                  <c:v>460.8</c:v>
                </c:pt>
                <c:pt idx="32687">
                  <c:v>457.91999999999962</c:v>
                </c:pt>
                <c:pt idx="32688">
                  <c:v>457.91999999999962</c:v>
                </c:pt>
                <c:pt idx="32689">
                  <c:v>456.96</c:v>
                </c:pt>
                <c:pt idx="32690">
                  <c:v>456</c:v>
                </c:pt>
                <c:pt idx="32691">
                  <c:v>456</c:v>
                </c:pt>
                <c:pt idx="32692">
                  <c:v>456</c:v>
                </c:pt>
                <c:pt idx="32693">
                  <c:v>453.76</c:v>
                </c:pt>
                <c:pt idx="32694">
                  <c:v>453.76</c:v>
                </c:pt>
                <c:pt idx="32695">
                  <c:v>453.76</c:v>
                </c:pt>
                <c:pt idx="32696">
                  <c:v>452.8</c:v>
                </c:pt>
                <c:pt idx="32697">
                  <c:v>450.88</c:v>
                </c:pt>
                <c:pt idx="32698">
                  <c:v>450.88</c:v>
                </c:pt>
                <c:pt idx="32699">
                  <c:v>449.91999999999962</c:v>
                </c:pt>
                <c:pt idx="32700">
                  <c:v>461.76</c:v>
                </c:pt>
                <c:pt idx="32701">
                  <c:v>451.84000000000032</c:v>
                </c:pt>
                <c:pt idx="32702">
                  <c:v>456.96</c:v>
                </c:pt>
                <c:pt idx="32703">
                  <c:v>456.96</c:v>
                </c:pt>
                <c:pt idx="32704">
                  <c:v>456</c:v>
                </c:pt>
                <c:pt idx="32705">
                  <c:v>453.76</c:v>
                </c:pt>
                <c:pt idx="32706">
                  <c:v>453.76</c:v>
                </c:pt>
                <c:pt idx="32707">
                  <c:v>457.91999999999962</c:v>
                </c:pt>
                <c:pt idx="32708">
                  <c:v>456</c:v>
                </c:pt>
                <c:pt idx="32709">
                  <c:v>456</c:v>
                </c:pt>
                <c:pt idx="32710">
                  <c:v>458.88</c:v>
                </c:pt>
                <c:pt idx="32711">
                  <c:v>464</c:v>
                </c:pt>
                <c:pt idx="32712">
                  <c:v>464</c:v>
                </c:pt>
                <c:pt idx="32713">
                  <c:v>467.84000000000032</c:v>
                </c:pt>
                <c:pt idx="32714">
                  <c:v>469.76</c:v>
                </c:pt>
                <c:pt idx="32715">
                  <c:v>469.76</c:v>
                </c:pt>
                <c:pt idx="32716">
                  <c:v>470.71999999999969</c:v>
                </c:pt>
                <c:pt idx="32717">
                  <c:v>472</c:v>
                </c:pt>
                <c:pt idx="32718">
                  <c:v>472</c:v>
                </c:pt>
                <c:pt idx="32719">
                  <c:v>472.96</c:v>
                </c:pt>
                <c:pt idx="32720">
                  <c:v>472.96</c:v>
                </c:pt>
                <c:pt idx="32721">
                  <c:v>472.96</c:v>
                </c:pt>
                <c:pt idx="32722">
                  <c:v>475.84000000000032</c:v>
                </c:pt>
                <c:pt idx="32723">
                  <c:v>480</c:v>
                </c:pt>
                <c:pt idx="32724">
                  <c:v>480</c:v>
                </c:pt>
                <c:pt idx="32725">
                  <c:v>482.88</c:v>
                </c:pt>
                <c:pt idx="32726">
                  <c:v>486.71999999999969</c:v>
                </c:pt>
                <c:pt idx="32727">
                  <c:v>486.71999999999969</c:v>
                </c:pt>
                <c:pt idx="32728">
                  <c:v>490.88</c:v>
                </c:pt>
                <c:pt idx="32729">
                  <c:v>496</c:v>
                </c:pt>
                <c:pt idx="32730">
                  <c:v>496</c:v>
                </c:pt>
                <c:pt idx="32731">
                  <c:v>497.91999999999962</c:v>
                </c:pt>
                <c:pt idx="32732">
                  <c:v>554.88</c:v>
                </c:pt>
                <c:pt idx="32733">
                  <c:v>821.76</c:v>
                </c:pt>
                <c:pt idx="32734">
                  <c:v>820.48</c:v>
                </c:pt>
                <c:pt idx="32735">
                  <c:v>760.95999999999947</c:v>
                </c:pt>
                <c:pt idx="32736">
                  <c:v>770.56</c:v>
                </c:pt>
                <c:pt idx="32737">
                  <c:v>800.64</c:v>
                </c:pt>
                <c:pt idx="32738">
                  <c:v>773.76</c:v>
                </c:pt>
                <c:pt idx="32739">
                  <c:v>804.48</c:v>
                </c:pt>
                <c:pt idx="32740">
                  <c:v>804.48</c:v>
                </c:pt>
                <c:pt idx="32741">
                  <c:v>660.48</c:v>
                </c:pt>
                <c:pt idx="32742">
                  <c:v>731.52</c:v>
                </c:pt>
                <c:pt idx="32743">
                  <c:v>728.95999999999947</c:v>
                </c:pt>
                <c:pt idx="32744">
                  <c:v>738.56</c:v>
                </c:pt>
                <c:pt idx="32745">
                  <c:v>738.56</c:v>
                </c:pt>
                <c:pt idx="32746">
                  <c:v>737.92</c:v>
                </c:pt>
                <c:pt idx="32747">
                  <c:v>733.43999999999949</c:v>
                </c:pt>
                <c:pt idx="32748">
                  <c:v>723.83999999999946</c:v>
                </c:pt>
                <c:pt idx="32749">
                  <c:v>704</c:v>
                </c:pt>
                <c:pt idx="32750">
                  <c:v>691.83999999999946</c:v>
                </c:pt>
                <c:pt idx="32751">
                  <c:v>714.88</c:v>
                </c:pt>
                <c:pt idx="32752">
                  <c:v>778.88</c:v>
                </c:pt>
                <c:pt idx="32753">
                  <c:v>870.4</c:v>
                </c:pt>
                <c:pt idx="32754">
                  <c:v>941.43999999999949</c:v>
                </c:pt>
                <c:pt idx="32755">
                  <c:v>973.43999999999949</c:v>
                </c:pt>
                <c:pt idx="32756">
                  <c:v>994.56</c:v>
                </c:pt>
                <c:pt idx="32757">
                  <c:v>962.56</c:v>
                </c:pt>
                <c:pt idx="32758">
                  <c:v>964.48</c:v>
                </c:pt>
                <c:pt idx="32759">
                  <c:v>954.88</c:v>
                </c:pt>
                <c:pt idx="32760">
                  <c:v>944.64</c:v>
                </c:pt>
                <c:pt idx="32761">
                  <c:v>891.52</c:v>
                </c:pt>
                <c:pt idx="32762">
                  <c:v>744.95999999999947</c:v>
                </c:pt>
                <c:pt idx="32763">
                  <c:v>764.8</c:v>
                </c:pt>
                <c:pt idx="32764">
                  <c:v>754.56</c:v>
                </c:pt>
                <c:pt idx="32765">
                  <c:v>734.72</c:v>
                </c:pt>
                <c:pt idx="32766">
                  <c:v>724.48</c:v>
                </c:pt>
                <c:pt idx="32767">
                  <c:v>714.88</c:v>
                </c:pt>
                <c:pt idx="32768">
                  <c:v>693.76</c:v>
                </c:pt>
                <c:pt idx="32769">
                  <c:v>693.76</c:v>
                </c:pt>
                <c:pt idx="32770">
                  <c:v>683.52</c:v>
                </c:pt>
                <c:pt idx="32771">
                  <c:v>673.92</c:v>
                </c:pt>
                <c:pt idx="32772">
                  <c:v>663.68000000000052</c:v>
                </c:pt>
                <c:pt idx="32773">
                  <c:v>653.76</c:v>
                </c:pt>
                <c:pt idx="32774">
                  <c:v>643.83999999999946</c:v>
                </c:pt>
                <c:pt idx="32775">
                  <c:v>633.91999999999996</c:v>
                </c:pt>
                <c:pt idx="32776">
                  <c:v>624</c:v>
                </c:pt>
                <c:pt idx="32777">
                  <c:v>624</c:v>
                </c:pt>
                <c:pt idx="32778">
                  <c:v>603.83999999999946</c:v>
                </c:pt>
                <c:pt idx="32779">
                  <c:v>593.91999999999996</c:v>
                </c:pt>
                <c:pt idx="32780">
                  <c:v>594.88</c:v>
                </c:pt>
                <c:pt idx="32781">
                  <c:v>574.72</c:v>
                </c:pt>
                <c:pt idx="32782">
                  <c:v>584.95999999999947</c:v>
                </c:pt>
                <c:pt idx="32783">
                  <c:v>574.72</c:v>
                </c:pt>
                <c:pt idx="32784">
                  <c:v>568</c:v>
                </c:pt>
                <c:pt idx="32785">
                  <c:v>568</c:v>
                </c:pt>
                <c:pt idx="32786">
                  <c:v>546.88</c:v>
                </c:pt>
                <c:pt idx="32787">
                  <c:v>546.88</c:v>
                </c:pt>
                <c:pt idx="32788">
                  <c:v>536.95999999999947</c:v>
                </c:pt>
                <c:pt idx="32789">
                  <c:v>536.95999999999947</c:v>
                </c:pt>
                <c:pt idx="32790">
                  <c:v>526.72</c:v>
                </c:pt>
                <c:pt idx="32791">
                  <c:v>528</c:v>
                </c:pt>
                <c:pt idx="32792">
                  <c:v>528</c:v>
                </c:pt>
                <c:pt idx="32793">
                  <c:v>507.84000000000032</c:v>
                </c:pt>
                <c:pt idx="32794">
                  <c:v>507.84000000000032</c:v>
                </c:pt>
                <c:pt idx="32795">
                  <c:v>513.91999999999996</c:v>
                </c:pt>
                <c:pt idx="32796">
                  <c:v>504</c:v>
                </c:pt>
                <c:pt idx="32797">
                  <c:v>500.8</c:v>
                </c:pt>
                <c:pt idx="32798">
                  <c:v>500.8</c:v>
                </c:pt>
                <c:pt idx="32799">
                  <c:v>498.88</c:v>
                </c:pt>
                <c:pt idx="32800">
                  <c:v>492.8</c:v>
                </c:pt>
                <c:pt idx="32801">
                  <c:v>492.8</c:v>
                </c:pt>
                <c:pt idx="32802">
                  <c:v>492.8</c:v>
                </c:pt>
                <c:pt idx="32803">
                  <c:v>488.96</c:v>
                </c:pt>
                <c:pt idx="32804">
                  <c:v>488.96</c:v>
                </c:pt>
                <c:pt idx="32805">
                  <c:v>484.8</c:v>
                </c:pt>
                <c:pt idx="32806">
                  <c:v>481.91999999999962</c:v>
                </c:pt>
                <c:pt idx="32807">
                  <c:v>481.91999999999962</c:v>
                </c:pt>
                <c:pt idx="32808">
                  <c:v>480</c:v>
                </c:pt>
                <c:pt idx="32809">
                  <c:v>477.76</c:v>
                </c:pt>
                <c:pt idx="32810">
                  <c:v>477.76</c:v>
                </c:pt>
                <c:pt idx="32811">
                  <c:v>474.88</c:v>
                </c:pt>
                <c:pt idx="32812">
                  <c:v>470.71999999999969</c:v>
                </c:pt>
                <c:pt idx="32813">
                  <c:v>470.71999999999969</c:v>
                </c:pt>
                <c:pt idx="32814">
                  <c:v>469.76</c:v>
                </c:pt>
                <c:pt idx="32815">
                  <c:v>465.91999999999962</c:v>
                </c:pt>
                <c:pt idx="32816">
                  <c:v>465.91999999999962</c:v>
                </c:pt>
                <c:pt idx="32817">
                  <c:v>465.91999999999962</c:v>
                </c:pt>
                <c:pt idx="32818">
                  <c:v>459.84000000000032</c:v>
                </c:pt>
                <c:pt idx="32819">
                  <c:v>459.84000000000032</c:v>
                </c:pt>
                <c:pt idx="32820">
                  <c:v>459.84000000000032</c:v>
                </c:pt>
                <c:pt idx="32821">
                  <c:v>458.88</c:v>
                </c:pt>
                <c:pt idx="32822">
                  <c:v>458.88</c:v>
                </c:pt>
                <c:pt idx="32823">
                  <c:v>456</c:v>
                </c:pt>
                <c:pt idx="32824">
                  <c:v>456</c:v>
                </c:pt>
                <c:pt idx="32825">
                  <c:v>456</c:v>
                </c:pt>
                <c:pt idx="32826">
                  <c:v>454.71999999999969</c:v>
                </c:pt>
                <c:pt idx="32827">
                  <c:v>453.76</c:v>
                </c:pt>
                <c:pt idx="32828">
                  <c:v>453.76</c:v>
                </c:pt>
                <c:pt idx="32829">
                  <c:v>454.71999999999969</c:v>
                </c:pt>
                <c:pt idx="32830">
                  <c:v>452.8</c:v>
                </c:pt>
                <c:pt idx="32831">
                  <c:v>452.8</c:v>
                </c:pt>
                <c:pt idx="32832">
                  <c:v>452.8</c:v>
                </c:pt>
                <c:pt idx="32833">
                  <c:v>450.88</c:v>
                </c:pt>
                <c:pt idx="32834">
                  <c:v>450.88</c:v>
                </c:pt>
                <c:pt idx="32835">
                  <c:v>451.84000000000032</c:v>
                </c:pt>
                <c:pt idx="32836">
                  <c:v>448</c:v>
                </c:pt>
                <c:pt idx="32837">
                  <c:v>448</c:v>
                </c:pt>
                <c:pt idx="32838">
                  <c:v>445.76</c:v>
                </c:pt>
                <c:pt idx="32839">
                  <c:v>443.84000000000032</c:v>
                </c:pt>
                <c:pt idx="32840">
                  <c:v>443.84000000000032</c:v>
                </c:pt>
                <c:pt idx="32841">
                  <c:v>442.88</c:v>
                </c:pt>
                <c:pt idx="32842">
                  <c:v>441.91999999999962</c:v>
                </c:pt>
                <c:pt idx="32843">
                  <c:v>441.91999999999962</c:v>
                </c:pt>
                <c:pt idx="32844">
                  <c:v>441.91999999999962</c:v>
                </c:pt>
                <c:pt idx="32845">
                  <c:v>440.96</c:v>
                </c:pt>
                <c:pt idx="32846">
                  <c:v>440.96</c:v>
                </c:pt>
                <c:pt idx="32847">
                  <c:v>440.96</c:v>
                </c:pt>
                <c:pt idx="32848">
                  <c:v>441.91999999999962</c:v>
                </c:pt>
                <c:pt idx="32849">
                  <c:v>441.91999999999962</c:v>
                </c:pt>
                <c:pt idx="32850">
                  <c:v>448</c:v>
                </c:pt>
                <c:pt idx="32851">
                  <c:v>457.91999999999962</c:v>
                </c:pt>
                <c:pt idx="32852">
                  <c:v>460.8</c:v>
                </c:pt>
                <c:pt idx="32853">
                  <c:v>470.71999999999969</c:v>
                </c:pt>
                <c:pt idx="32854">
                  <c:v>478.71999999999969</c:v>
                </c:pt>
                <c:pt idx="32855">
                  <c:v>488.96</c:v>
                </c:pt>
                <c:pt idx="32856">
                  <c:v>488.96</c:v>
                </c:pt>
                <c:pt idx="32857">
                  <c:v>497.91999999999962</c:v>
                </c:pt>
                <c:pt idx="32858">
                  <c:v>507.84000000000032</c:v>
                </c:pt>
                <c:pt idx="32859">
                  <c:v>517.76</c:v>
                </c:pt>
                <c:pt idx="32860">
                  <c:v>537.91999999999996</c:v>
                </c:pt>
                <c:pt idx="32861">
                  <c:v>547.83999999999946</c:v>
                </c:pt>
                <c:pt idx="32862">
                  <c:v>556.79999999999995</c:v>
                </c:pt>
                <c:pt idx="32863">
                  <c:v>566.72</c:v>
                </c:pt>
                <c:pt idx="32864">
                  <c:v>566.72</c:v>
                </c:pt>
                <c:pt idx="32865">
                  <c:v>594.88</c:v>
                </c:pt>
                <c:pt idx="32866">
                  <c:v>665.6</c:v>
                </c:pt>
                <c:pt idx="32867">
                  <c:v>727.68000000000052</c:v>
                </c:pt>
                <c:pt idx="32868">
                  <c:v>777.6</c:v>
                </c:pt>
                <c:pt idx="32869">
                  <c:v>837.76</c:v>
                </c:pt>
                <c:pt idx="32870">
                  <c:v>888.95999999999947</c:v>
                </c:pt>
                <c:pt idx="32871">
                  <c:v>928.64</c:v>
                </c:pt>
                <c:pt idx="32872">
                  <c:v>969.6</c:v>
                </c:pt>
                <c:pt idx="32873">
                  <c:v>999.68000000000052</c:v>
                </c:pt>
                <c:pt idx="32874">
                  <c:v>1029.76</c:v>
                </c:pt>
                <c:pt idx="32875">
                  <c:v>1049.5999999999999</c:v>
                </c:pt>
                <c:pt idx="32876">
                  <c:v>1069.44</c:v>
                </c:pt>
                <c:pt idx="32877">
                  <c:v>1069.44</c:v>
                </c:pt>
                <c:pt idx="32878">
                  <c:v>1069.44</c:v>
                </c:pt>
                <c:pt idx="32879">
                  <c:v>1068.8</c:v>
                </c:pt>
                <c:pt idx="32880">
                  <c:v>1052.8</c:v>
                </c:pt>
                <c:pt idx="32881">
                  <c:v>1052.8</c:v>
                </c:pt>
                <c:pt idx="32882">
                  <c:v>1032.96</c:v>
                </c:pt>
                <c:pt idx="32883">
                  <c:v>1012.48</c:v>
                </c:pt>
                <c:pt idx="32884">
                  <c:v>1002.88</c:v>
                </c:pt>
                <c:pt idx="32885">
                  <c:v>982.4</c:v>
                </c:pt>
                <c:pt idx="32886">
                  <c:v>962.56</c:v>
                </c:pt>
                <c:pt idx="32887">
                  <c:v>942.72</c:v>
                </c:pt>
                <c:pt idx="32888">
                  <c:v>932.48</c:v>
                </c:pt>
                <c:pt idx="32889">
                  <c:v>912.64</c:v>
                </c:pt>
                <c:pt idx="32890">
                  <c:v>902.4</c:v>
                </c:pt>
                <c:pt idx="32891">
                  <c:v>882.56</c:v>
                </c:pt>
                <c:pt idx="32892">
                  <c:v>872.95999999999947</c:v>
                </c:pt>
                <c:pt idx="32893">
                  <c:v>862.72</c:v>
                </c:pt>
                <c:pt idx="32894">
                  <c:v>842.88</c:v>
                </c:pt>
                <c:pt idx="32895">
                  <c:v>832.64</c:v>
                </c:pt>
                <c:pt idx="32896">
                  <c:v>822.4</c:v>
                </c:pt>
                <c:pt idx="32897">
                  <c:v>812.8</c:v>
                </c:pt>
                <c:pt idx="32898">
                  <c:v>802.56</c:v>
                </c:pt>
                <c:pt idx="32899">
                  <c:v>782.72</c:v>
                </c:pt>
                <c:pt idx="32900">
                  <c:v>782.72</c:v>
                </c:pt>
                <c:pt idx="32901">
                  <c:v>772.48</c:v>
                </c:pt>
                <c:pt idx="32902">
                  <c:v>762.88</c:v>
                </c:pt>
                <c:pt idx="32903">
                  <c:v>752.64</c:v>
                </c:pt>
                <c:pt idx="32904">
                  <c:v>742.4</c:v>
                </c:pt>
                <c:pt idx="32905">
                  <c:v>722.56</c:v>
                </c:pt>
                <c:pt idx="32906">
                  <c:v>712.95999999999947</c:v>
                </c:pt>
                <c:pt idx="32907">
                  <c:v>712.95999999999947</c:v>
                </c:pt>
                <c:pt idx="32908">
                  <c:v>693.76</c:v>
                </c:pt>
                <c:pt idx="32909">
                  <c:v>683.52</c:v>
                </c:pt>
                <c:pt idx="32910">
                  <c:v>673.92</c:v>
                </c:pt>
                <c:pt idx="32911">
                  <c:v>663.68000000000052</c:v>
                </c:pt>
                <c:pt idx="32912">
                  <c:v>653.76</c:v>
                </c:pt>
                <c:pt idx="32913">
                  <c:v>653.76</c:v>
                </c:pt>
                <c:pt idx="32914">
                  <c:v>648</c:v>
                </c:pt>
                <c:pt idx="32915">
                  <c:v>637.76</c:v>
                </c:pt>
                <c:pt idx="32916">
                  <c:v>627.83999999999946</c:v>
                </c:pt>
                <c:pt idx="32917">
                  <c:v>617.91999999999996</c:v>
                </c:pt>
                <c:pt idx="32918">
                  <c:v>608</c:v>
                </c:pt>
                <c:pt idx="32919">
                  <c:v>597.76</c:v>
                </c:pt>
                <c:pt idx="32920">
                  <c:v>597.76</c:v>
                </c:pt>
                <c:pt idx="32921">
                  <c:v>590.72</c:v>
                </c:pt>
                <c:pt idx="32922">
                  <c:v>585.91999999999996</c:v>
                </c:pt>
                <c:pt idx="32923">
                  <c:v>585.91999999999996</c:v>
                </c:pt>
                <c:pt idx="32924">
                  <c:v>565.76</c:v>
                </c:pt>
                <c:pt idx="32925">
                  <c:v>565.76</c:v>
                </c:pt>
                <c:pt idx="32926">
                  <c:v>556.79999999999995</c:v>
                </c:pt>
                <c:pt idx="32927">
                  <c:v>556.79999999999995</c:v>
                </c:pt>
                <c:pt idx="32928">
                  <c:v>550.72</c:v>
                </c:pt>
                <c:pt idx="32929">
                  <c:v>545.91999999999996</c:v>
                </c:pt>
                <c:pt idx="32930">
                  <c:v>545.91999999999996</c:v>
                </c:pt>
                <c:pt idx="32931">
                  <c:v>538.88</c:v>
                </c:pt>
                <c:pt idx="32932">
                  <c:v>530.88</c:v>
                </c:pt>
                <c:pt idx="32933">
                  <c:v>530.88</c:v>
                </c:pt>
                <c:pt idx="32934">
                  <c:v>523.83999999999946</c:v>
                </c:pt>
                <c:pt idx="32935">
                  <c:v>515.83999999999946</c:v>
                </c:pt>
                <c:pt idx="32936">
                  <c:v>515.83999999999946</c:v>
                </c:pt>
                <c:pt idx="32937">
                  <c:v>512.95999999999947</c:v>
                </c:pt>
                <c:pt idx="32938">
                  <c:v>505.91999999999962</c:v>
                </c:pt>
                <c:pt idx="32939">
                  <c:v>505.91999999999962</c:v>
                </c:pt>
                <c:pt idx="32940">
                  <c:v>498.88</c:v>
                </c:pt>
                <c:pt idx="32941">
                  <c:v>496</c:v>
                </c:pt>
                <c:pt idx="32942">
                  <c:v>496</c:v>
                </c:pt>
                <c:pt idx="32943">
                  <c:v>490.88</c:v>
                </c:pt>
                <c:pt idx="32944">
                  <c:v>484.8</c:v>
                </c:pt>
                <c:pt idx="32945">
                  <c:v>484.8</c:v>
                </c:pt>
                <c:pt idx="32946">
                  <c:v>480.96</c:v>
                </c:pt>
                <c:pt idx="32947">
                  <c:v>478.71999999999969</c:v>
                </c:pt>
                <c:pt idx="32948">
                  <c:v>478.71999999999969</c:v>
                </c:pt>
                <c:pt idx="32949">
                  <c:v>474.88</c:v>
                </c:pt>
                <c:pt idx="32950">
                  <c:v>470.71999999999969</c:v>
                </c:pt>
                <c:pt idx="32951">
                  <c:v>470.71999999999969</c:v>
                </c:pt>
                <c:pt idx="32952">
                  <c:v>467.84000000000032</c:v>
                </c:pt>
                <c:pt idx="32953">
                  <c:v>464</c:v>
                </c:pt>
                <c:pt idx="32954">
                  <c:v>464</c:v>
                </c:pt>
                <c:pt idx="32955">
                  <c:v>464</c:v>
                </c:pt>
                <c:pt idx="32956">
                  <c:v>460.8</c:v>
                </c:pt>
                <c:pt idx="32957">
                  <c:v>460.8</c:v>
                </c:pt>
                <c:pt idx="32958">
                  <c:v>457.91999999999962</c:v>
                </c:pt>
                <c:pt idx="32959">
                  <c:v>456.96</c:v>
                </c:pt>
                <c:pt idx="32960">
                  <c:v>456.96</c:v>
                </c:pt>
                <c:pt idx="32961">
                  <c:v>456.96</c:v>
                </c:pt>
                <c:pt idx="32962">
                  <c:v>454.71999999999969</c:v>
                </c:pt>
                <c:pt idx="32963">
                  <c:v>454.71999999999969</c:v>
                </c:pt>
                <c:pt idx="32964">
                  <c:v>452.8</c:v>
                </c:pt>
                <c:pt idx="32965">
                  <c:v>449.91999999999962</c:v>
                </c:pt>
                <c:pt idx="32966">
                  <c:v>449.91999999999962</c:v>
                </c:pt>
                <c:pt idx="32967">
                  <c:v>449.91999999999962</c:v>
                </c:pt>
                <c:pt idx="32968">
                  <c:v>448</c:v>
                </c:pt>
                <c:pt idx="32969">
                  <c:v>448</c:v>
                </c:pt>
                <c:pt idx="32970">
                  <c:v>446.71999999999969</c:v>
                </c:pt>
                <c:pt idx="32971">
                  <c:v>445.76</c:v>
                </c:pt>
                <c:pt idx="32972">
                  <c:v>445.76</c:v>
                </c:pt>
                <c:pt idx="32973">
                  <c:v>443.84000000000032</c:v>
                </c:pt>
                <c:pt idx="32974">
                  <c:v>443.84000000000032</c:v>
                </c:pt>
                <c:pt idx="32975">
                  <c:v>443.84000000000032</c:v>
                </c:pt>
                <c:pt idx="32976">
                  <c:v>443.84000000000032</c:v>
                </c:pt>
                <c:pt idx="32977">
                  <c:v>440</c:v>
                </c:pt>
                <c:pt idx="32978">
                  <c:v>440</c:v>
                </c:pt>
                <c:pt idx="32979">
                  <c:v>440</c:v>
                </c:pt>
                <c:pt idx="32980">
                  <c:v>437.76</c:v>
                </c:pt>
                <c:pt idx="32981">
                  <c:v>437.76</c:v>
                </c:pt>
                <c:pt idx="32982">
                  <c:v>435.84000000000032</c:v>
                </c:pt>
                <c:pt idx="32983">
                  <c:v>436.8</c:v>
                </c:pt>
                <c:pt idx="32984">
                  <c:v>436.8</c:v>
                </c:pt>
                <c:pt idx="32985">
                  <c:v>435.84000000000032</c:v>
                </c:pt>
                <c:pt idx="32986">
                  <c:v>434.88</c:v>
                </c:pt>
                <c:pt idx="32987">
                  <c:v>434.88</c:v>
                </c:pt>
                <c:pt idx="32988">
                  <c:v>434.88</c:v>
                </c:pt>
                <c:pt idx="32989">
                  <c:v>434.88</c:v>
                </c:pt>
                <c:pt idx="32990">
                  <c:v>434.88</c:v>
                </c:pt>
                <c:pt idx="32991">
                  <c:v>432.96</c:v>
                </c:pt>
                <c:pt idx="32992">
                  <c:v>432.96</c:v>
                </c:pt>
                <c:pt idx="32993">
                  <c:v>432.96</c:v>
                </c:pt>
                <c:pt idx="32994">
                  <c:v>432</c:v>
                </c:pt>
                <c:pt idx="32995">
                  <c:v>432</c:v>
                </c:pt>
                <c:pt idx="32996">
                  <c:v>432</c:v>
                </c:pt>
                <c:pt idx="32997">
                  <c:v>429.76</c:v>
                </c:pt>
                <c:pt idx="32998">
                  <c:v>430.71999999999969</c:v>
                </c:pt>
                <c:pt idx="32999">
                  <c:v>430.71999999999969</c:v>
                </c:pt>
                <c:pt idx="33000">
                  <c:v>432</c:v>
                </c:pt>
                <c:pt idx="33001">
                  <c:v>432</c:v>
                </c:pt>
                <c:pt idx="33002">
                  <c:v>432</c:v>
                </c:pt>
                <c:pt idx="33003">
                  <c:v>434.88</c:v>
                </c:pt>
                <c:pt idx="33004">
                  <c:v>437.76</c:v>
                </c:pt>
                <c:pt idx="33005">
                  <c:v>437.76</c:v>
                </c:pt>
                <c:pt idx="33006">
                  <c:v>440</c:v>
                </c:pt>
                <c:pt idx="33007">
                  <c:v>440</c:v>
                </c:pt>
                <c:pt idx="33008">
                  <c:v>440</c:v>
                </c:pt>
                <c:pt idx="33009">
                  <c:v>438.71999999999969</c:v>
                </c:pt>
                <c:pt idx="33010">
                  <c:v>442.88</c:v>
                </c:pt>
                <c:pt idx="33011">
                  <c:v>442.88</c:v>
                </c:pt>
                <c:pt idx="33012">
                  <c:v>440</c:v>
                </c:pt>
                <c:pt idx="33013">
                  <c:v>440.96</c:v>
                </c:pt>
                <c:pt idx="33014">
                  <c:v>440.96</c:v>
                </c:pt>
                <c:pt idx="33015">
                  <c:v>441.91999999999962</c:v>
                </c:pt>
                <c:pt idx="33016">
                  <c:v>441.91999999999962</c:v>
                </c:pt>
                <c:pt idx="33017">
                  <c:v>441.91999999999962</c:v>
                </c:pt>
                <c:pt idx="33018">
                  <c:v>440.96</c:v>
                </c:pt>
                <c:pt idx="33019">
                  <c:v>453.76</c:v>
                </c:pt>
                <c:pt idx="33020">
                  <c:v>547.83999999999946</c:v>
                </c:pt>
                <c:pt idx="33021">
                  <c:v>597.76</c:v>
                </c:pt>
                <c:pt idx="33022">
                  <c:v>648</c:v>
                </c:pt>
                <c:pt idx="33023">
                  <c:v>688</c:v>
                </c:pt>
                <c:pt idx="33024">
                  <c:v>727.68000000000052</c:v>
                </c:pt>
                <c:pt idx="33025">
                  <c:v>757.76</c:v>
                </c:pt>
                <c:pt idx="33026">
                  <c:v>807.68000000000052</c:v>
                </c:pt>
                <c:pt idx="33027">
                  <c:v>827.52</c:v>
                </c:pt>
                <c:pt idx="33028">
                  <c:v>826.88</c:v>
                </c:pt>
                <c:pt idx="33029">
                  <c:v>857.6</c:v>
                </c:pt>
                <c:pt idx="33030">
                  <c:v>848</c:v>
                </c:pt>
                <c:pt idx="33031">
                  <c:v>870.4</c:v>
                </c:pt>
                <c:pt idx="33032">
                  <c:v>900.48</c:v>
                </c:pt>
                <c:pt idx="33033">
                  <c:v>878.72</c:v>
                </c:pt>
                <c:pt idx="33034">
                  <c:v>733.43999999999949</c:v>
                </c:pt>
                <c:pt idx="33035">
                  <c:v>653.76</c:v>
                </c:pt>
                <c:pt idx="33036">
                  <c:v>613.76</c:v>
                </c:pt>
                <c:pt idx="33037">
                  <c:v>573.76</c:v>
                </c:pt>
                <c:pt idx="33038">
                  <c:v>584</c:v>
                </c:pt>
                <c:pt idx="33039">
                  <c:v>573.76</c:v>
                </c:pt>
                <c:pt idx="33040">
                  <c:v>563.83999999999946</c:v>
                </c:pt>
                <c:pt idx="33041">
                  <c:v>553.91999999999996</c:v>
                </c:pt>
                <c:pt idx="33042">
                  <c:v>544</c:v>
                </c:pt>
                <c:pt idx="33043">
                  <c:v>533.76</c:v>
                </c:pt>
                <c:pt idx="33044">
                  <c:v>533.76</c:v>
                </c:pt>
                <c:pt idx="33045">
                  <c:v>533.76</c:v>
                </c:pt>
                <c:pt idx="33046">
                  <c:v>530.88</c:v>
                </c:pt>
                <c:pt idx="33047">
                  <c:v>510.71999999999969</c:v>
                </c:pt>
                <c:pt idx="33048">
                  <c:v>540.79999999999995</c:v>
                </c:pt>
                <c:pt idx="33049">
                  <c:v>570.88</c:v>
                </c:pt>
                <c:pt idx="33050">
                  <c:v>570.88</c:v>
                </c:pt>
                <c:pt idx="33051">
                  <c:v>550.72</c:v>
                </c:pt>
                <c:pt idx="33052">
                  <c:v>530.88</c:v>
                </c:pt>
                <c:pt idx="33053">
                  <c:v>520.95999999999947</c:v>
                </c:pt>
                <c:pt idx="33054">
                  <c:v>510.71999999999969</c:v>
                </c:pt>
                <c:pt idx="33055">
                  <c:v>510.71999999999969</c:v>
                </c:pt>
                <c:pt idx="33056">
                  <c:v>510.71999999999969</c:v>
                </c:pt>
                <c:pt idx="33057">
                  <c:v>509.76</c:v>
                </c:pt>
                <c:pt idx="33058">
                  <c:v>501.76</c:v>
                </c:pt>
                <c:pt idx="33059">
                  <c:v>491.84000000000032</c:v>
                </c:pt>
                <c:pt idx="33060">
                  <c:v>481.91999999999962</c:v>
                </c:pt>
                <c:pt idx="33061">
                  <c:v>481.91999999999962</c:v>
                </c:pt>
                <c:pt idx="33062">
                  <c:v>484.8</c:v>
                </c:pt>
                <c:pt idx="33063">
                  <c:v>474.88</c:v>
                </c:pt>
                <c:pt idx="33064">
                  <c:v>470.71999999999969</c:v>
                </c:pt>
                <c:pt idx="33065">
                  <c:v>470.71999999999969</c:v>
                </c:pt>
                <c:pt idx="33066">
                  <c:v>473.91999999999962</c:v>
                </c:pt>
                <c:pt idx="33067">
                  <c:v>470.71999999999969</c:v>
                </c:pt>
                <c:pt idx="33068">
                  <c:v>470.71999999999969</c:v>
                </c:pt>
                <c:pt idx="33069">
                  <c:v>470.71999999999969</c:v>
                </c:pt>
                <c:pt idx="33070">
                  <c:v>464</c:v>
                </c:pt>
                <c:pt idx="33071">
                  <c:v>464</c:v>
                </c:pt>
                <c:pt idx="33072">
                  <c:v>457.91999999999962</c:v>
                </c:pt>
                <c:pt idx="33073">
                  <c:v>450.88</c:v>
                </c:pt>
                <c:pt idx="33074">
                  <c:v>450.88</c:v>
                </c:pt>
                <c:pt idx="33075">
                  <c:v>449.91999999999962</c:v>
                </c:pt>
                <c:pt idx="33076">
                  <c:v>446.71999999999969</c:v>
                </c:pt>
                <c:pt idx="33077">
                  <c:v>446.71999999999969</c:v>
                </c:pt>
                <c:pt idx="33078">
                  <c:v>444.8</c:v>
                </c:pt>
                <c:pt idx="33079">
                  <c:v>440.96</c:v>
                </c:pt>
                <c:pt idx="33080">
                  <c:v>440.96</c:v>
                </c:pt>
                <c:pt idx="33081">
                  <c:v>437.76</c:v>
                </c:pt>
                <c:pt idx="33082">
                  <c:v>436.8</c:v>
                </c:pt>
                <c:pt idx="33083">
                  <c:v>436.8</c:v>
                </c:pt>
                <c:pt idx="33084">
                  <c:v>434.88</c:v>
                </c:pt>
                <c:pt idx="33085">
                  <c:v>432</c:v>
                </c:pt>
                <c:pt idx="33086">
                  <c:v>432</c:v>
                </c:pt>
                <c:pt idx="33087">
                  <c:v>429.76</c:v>
                </c:pt>
                <c:pt idx="33088">
                  <c:v>427.84000000000032</c:v>
                </c:pt>
                <c:pt idx="33089">
                  <c:v>427.84000000000032</c:v>
                </c:pt>
                <c:pt idx="33090">
                  <c:v>426.88</c:v>
                </c:pt>
                <c:pt idx="33091">
                  <c:v>424.96</c:v>
                </c:pt>
                <c:pt idx="33092">
                  <c:v>424.96</c:v>
                </c:pt>
                <c:pt idx="33093">
                  <c:v>424.96</c:v>
                </c:pt>
                <c:pt idx="33094">
                  <c:v>422.71999999999969</c:v>
                </c:pt>
                <c:pt idx="33095">
                  <c:v>422.71999999999969</c:v>
                </c:pt>
                <c:pt idx="33096">
                  <c:v>422.71999999999969</c:v>
                </c:pt>
                <c:pt idx="33097">
                  <c:v>422.71999999999969</c:v>
                </c:pt>
                <c:pt idx="33098">
                  <c:v>422.71999999999969</c:v>
                </c:pt>
                <c:pt idx="33099">
                  <c:v>422.71999999999969</c:v>
                </c:pt>
                <c:pt idx="33100">
                  <c:v>420.8</c:v>
                </c:pt>
                <c:pt idx="33101">
                  <c:v>420.8</c:v>
                </c:pt>
                <c:pt idx="33102">
                  <c:v>420.8</c:v>
                </c:pt>
                <c:pt idx="33103">
                  <c:v>420.8</c:v>
                </c:pt>
                <c:pt idx="33104">
                  <c:v>420.8</c:v>
                </c:pt>
                <c:pt idx="33105">
                  <c:v>420.8</c:v>
                </c:pt>
                <c:pt idx="33106">
                  <c:v>421.76</c:v>
                </c:pt>
                <c:pt idx="33107">
                  <c:v>420.8</c:v>
                </c:pt>
                <c:pt idx="33108">
                  <c:v>420.8</c:v>
                </c:pt>
                <c:pt idx="33109">
                  <c:v>422.71999999999969</c:v>
                </c:pt>
                <c:pt idx="33110">
                  <c:v>424</c:v>
                </c:pt>
                <c:pt idx="33111">
                  <c:v>424</c:v>
                </c:pt>
                <c:pt idx="33112">
                  <c:v>424.96</c:v>
                </c:pt>
                <c:pt idx="33113">
                  <c:v>424.96</c:v>
                </c:pt>
                <c:pt idx="33114">
                  <c:v>424.96</c:v>
                </c:pt>
                <c:pt idx="33115">
                  <c:v>426.88</c:v>
                </c:pt>
                <c:pt idx="33116">
                  <c:v>427.84000000000032</c:v>
                </c:pt>
                <c:pt idx="33117">
                  <c:v>427.84000000000032</c:v>
                </c:pt>
                <c:pt idx="33118">
                  <c:v>428.8</c:v>
                </c:pt>
                <c:pt idx="33119">
                  <c:v>429.76</c:v>
                </c:pt>
                <c:pt idx="33120">
                  <c:v>429.76</c:v>
                </c:pt>
                <c:pt idx="33121">
                  <c:v>429.76</c:v>
                </c:pt>
                <c:pt idx="33122">
                  <c:v>432.96</c:v>
                </c:pt>
                <c:pt idx="33123">
                  <c:v>432.96</c:v>
                </c:pt>
                <c:pt idx="33124">
                  <c:v>433.91999999999962</c:v>
                </c:pt>
                <c:pt idx="33125">
                  <c:v>436.8</c:v>
                </c:pt>
                <c:pt idx="33126">
                  <c:v>436.8</c:v>
                </c:pt>
                <c:pt idx="33127">
                  <c:v>438.71999999999969</c:v>
                </c:pt>
                <c:pt idx="33128">
                  <c:v>438.71999999999969</c:v>
                </c:pt>
                <c:pt idx="33129">
                  <c:v>438.71999999999969</c:v>
                </c:pt>
                <c:pt idx="33130">
                  <c:v>461.76</c:v>
                </c:pt>
                <c:pt idx="33131">
                  <c:v>472</c:v>
                </c:pt>
                <c:pt idx="33132">
                  <c:v>522.88</c:v>
                </c:pt>
                <c:pt idx="33133">
                  <c:v>750.72</c:v>
                </c:pt>
                <c:pt idx="33134">
                  <c:v>928</c:v>
                </c:pt>
                <c:pt idx="33135">
                  <c:v>1045.76</c:v>
                </c:pt>
                <c:pt idx="33136">
                  <c:v>1048.96</c:v>
                </c:pt>
                <c:pt idx="33137">
                  <c:v>1245.44</c:v>
                </c:pt>
                <c:pt idx="33138">
                  <c:v>1361.92</c:v>
                </c:pt>
                <c:pt idx="33139">
                  <c:v>1443.84</c:v>
                </c:pt>
                <c:pt idx="33140">
                  <c:v>1391.36</c:v>
                </c:pt>
                <c:pt idx="33141">
                  <c:v>1634.56</c:v>
                </c:pt>
                <c:pt idx="33142">
                  <c:v>1692.1599999999999</c:v>
                </c:pt>
                <c:pt idx="33143">
                  <c:v>1749.76</c:v>
                </c:pt>
                <c:pt idx="33144">
                  <c:v>1729.28</c:v>
                </c:pt>
                <c:pt idx="33145">
                  <c:v>2046.72</c:v>
                </c:pt>
                <c:pt idx="33146">
                  <c:v>2082.56</c:v>
                </c:pt>
                <c:pt idx="33147">
                  <c:v>2204.16</c:v>
                </c:pt>
                <c:pt idx="33148">
                  <c:v>2085.12</c:v>
                </c:pt>
                <c:pt idx="33149">
                  <c:v>2165.7599999999998</c:v>
                </c:pt>
                <c:pt idx="33150">
                  <c:v>2069.7599999999998</c:v>
                </c:pt>
                <c:pt idx="33151">
                  <c:v>2142.7199999999998</c:v>
                </c:pt>
                <c:pt idx="33152">
                  <c:v>2142.7199999999998</c:v>
                </c:pt>
                <c:pt idx="33153">
                  <c:v>2170.88</c:v>
                </c:pt>
                <c:pt idx="33154">
                  <c:v>2201.6</c:v>
                </c:pt>
                <c:pt idx="33155">
                  <c:v>2156.8000000000002</c:v>
                </c:pt>
                <c:pt idx="33156">
                  <c:v>2096.64</c:v>
                </c:pt>
                <c:pt idx="33157">
                  <c:v>2096.64</c:v>
                </c:pt>
                <c:pt idx="33158">
                  <c:v>2069.7599999999998</c:v>
                </c:pt>
                <c:pt idx="33159">
                  <c:v>2041.6</c:v>
                </c:pt>
                <c:pt idx="33160">
                  <c:v>2030.08</c:v>
                </c:pt>
                <c:pt idx="33161">
                  <c:v>1999.36</c:v>
                </c:pt>
                <c:pt idx="33162">
                  <c:v>1920</c:v>
                </c:pt>
                <c:pt idx="33163">
                  <c:v>1856</c:v>
                </c:pt>
                <c:pt idx="33164">
                  <c:v>1813.76</c:v>
                </c:pt>
                <c:pt idx="33165">
                  <c:v>1720.32</c:v>
                </c:pt>
                <c:pt idx="33166">
                  <c:v>1679.36</c:v>
                </c:pt>
                <c:pt idx="33167">
                  <c:v>1658.8799999999999</c:v>
                </c:pt>
                <c:pt idx="33168">
                  <c:v>1619.2</c:v>
                </c:pt>
                <c:pt idx="33169">
                  <c:v>1525.76</c:v>
                </c:pt>
                <c:pt idx="33170">
                  <c:v>1496.32</c:v>
                </c:pt>
                <c:pt idx="33171">
                  <c:v>1456.6399999999999</c:v>
                </c:pt>
                <c:pt idx="33172">
                  <c:v>1395.2</c:v>
                </c:pt>
                <c:pt idx="33173">
                  <c:v>1345.28</c:v>
                </c:pt>
                <c:pt idx="33174">
                  <c:v>1314.56</c:v>
                </c:pt>
                <c:pt idx="33175">
                  <c:v>1273.5999999999999</c:v>
                </c:pt>
                <c:pt idx="33176">
                  <c:v>1253.76</c:v>
                </c:pt>
                <c:pt idx="33177">
                  <c:v>1203.8399999999999</c:v>
                </c:pt>
                <c:pt idx="33178">
                  <c:v>1173.76</c:v>
                </c:pt>
                <c:pt idx="33179">
                  <c:v>1132.8</c:v>
                </c:pt>
                <c:pt idx="33180">
                  <c:v>1058.56</c:v>
                </c:pt>
                <c:pt idx="33181">
                  <c:v>1092.48</c:v>
                </c:pt>
                <c:pt idx="33182">
                  <c:v>1246.72</c:v>
                </c:pt>
                <c:pt idx="33183">
                  <c:v>1367.04</c:v>
                </c:pt>
                <c:pt idx="33184">
                  <c:v>1460.48</c:v>
                </c:pt>
                <c:pt idx="33185">
                  <c:v>1480.96</c:v>
                </c:pt>
                <c:pt idx="33186">
                  <c:v>1552.6399999999999</c:v>
                </c:pt>
                <c:pt idx="33187">
                  <c:v>1602.56</c:v>
                </c:pt>
                <c:pt idx="33188">
                  <c:v>1642.24</c:v>
                </c:pt>
                <c:pt idx="33189">
                  <c:v>1664</c:v>
                </c:pt>
                <c:pt idx="33190">
                  <c:v>1704.96</c:v>
                </c:pt>
                <c:pt idx="33191">
                  <c:v>1713.92</c:v>
                </c:pt>
                <c:pt idx="33192">
                  <c:v>1767.6799999999998</c:v>
                </c:pt>
                <c:pt idx="33193">
                  <c:v>1798.4</c:v>
                </c:pt>
                <c:pt idx="33194">
                  <c:v>1763.84</c:v>
                </c:pt>
                <c:pt idx="33195">
                  <c:v>1774.08</c:v>
                </c:pt>
                <c:pt idx="33196">
                  <c:v>1674.24</c:v>
                </c:pt>
                <c:pt idx="33197">
                  <c:v>1600</c:v>
                </c:pt>
                <c:pt idx="33198">
                  <c:v>1550.08</c:v>
                </c:pt>
                <c:pt idx="33199">
                  <c:v>1447.6799999999998</c:v>
                </c:pt>
                <c:pt idx="33200">
                  <c:v>1383.6799999999998</c:v>
                </c:pt>
                <c:pt idx="33201">
                  <c:v>1373.44</c:v>
                </c:pt>
                <c:pt idx="33202">
                  <c:v>1302.4000000000001</c:v>
                </c:pt>
                <c:pt idx="33203">
                  <c:v>1260.8</c:v>
                </c:pt>
                <c:pt idx="33204">
                  <c:v>1220.48</c:v>
                </c:pt>
                <c:pt idx="33205">
                  <c:v>1191.6799999999998</c:v>
                </c:pt>
                <c:pt idx="33206">
                  <c:v>1152</c:v>
                </c:pt>
                <c:pt idx="33207">
                  <c:v>1121.92</c:v>
                </c:pt>
                <c:pt idx="33208">
                  <c:v>1047.6799999999998</c:v>
                </c:pt>
                <c:pt idx="33209">
                  <c:v>1027.8399999999999</c:v>
                </c:pt>
                <c:pt idx="33210">
                  <c:v>997.76</c:v>
                </c:pt>
                <c:pt idx="33211">
                  <c:v>987.52</c:v>
                </c:pt>
                <c:pt idx="33212">
                  <c:v>966.4</c:v>
                </c:pt>
                <c:pt idx="33213">
                  <c:v>926.72</c:v>
                </c:pt>
                <c:pt idx="33214">
                  <c:v>906.88</c:v>
                </c:pt>
                <c:pt idx="33215">
                  <c:v>897.92</c:v>
                </c:pt>
                <c:pt idx="33216">
                  <c:v>868.48</c:v>
                </c:pt>
                <c:pt idx="33217">
                  <c:v>857.6</c:v>
                </c:pt>
                <c:pt idx="33218">
                  <c:v>827.52</c:v>
                </c:pt>
                <c:pt idx="33219">
                  <c:v>796.8</c:v>
                </c:pt>
                <c:pt idx="33220">
                  <c:v>795.52</c:v>
                </c:pt>
                <c:pt idx="33221">
                  <c:v>765.43999999999949</c:v>
                </c:pt>
                <c:pt idx="33222">
                  <c:v>755.83999999999946</c:v>
                </c:pt>
                <c:pt idx="33223">
                  <c:v>734.72</c:v>
                </c:pt>
                <c:pt idx="33224">
                  <c:v>715.52</c:v>
                </c:pt>
                <c:pt idx="33225">
                  <c:v>715.52</c:v>
                </c:pt>
                <c:pt idx="33226">
                  <c:v>705.92</c:v>
                </c:pt>
                <c:pt idx="33227">
                  <c:v>674.56</c:v>
                </c:pt>
                <c:pt idx="33228">
                  <c:v>663.68000000000052</c:v>
                </c:pt>
                <c:pt idx="33229">
                  <c:v>663.68000000000052</c:v>
                </c:pt>
                <c:pt idx="33230">
                  <c:v>653.76</c:v>
                </c:pt>
                <c:pt idx="33231">
                  <c:v>643.83999999999946</c:v>
                </c:pt>
                <c:pt idx="33232">
                  <c:v>633.91999999999996</c:v>
                </c:pt>
                <c:pt idx="33233">
                  <c:v>628.79999999999995</c:v>
                </c:pt>
                <c:pt idx="33234">
                  <c:v>618.88</c:v>
                </c:pt>
                <c:pt idx="33235">
                  <c:v>611.83999999999946</c:v>
                </c:pt>
                <c:pt idx="33236">
                  <c:v>611.83999999999946</c:v>
                </c:pt>
                <c:pt idx="33237">
                  <c:v>601.91999999999996</c:v>
                </c:pt>
                <c:pt idx="33238">
                  <c:v>581.76</c:v>
                </c:pt>
                <c:pt idx="33239">
                  <c:v>581.76</c:v>
                </c:pt>
                <c:pt idx="33240">
                  <c:v>579.83999999999946</c:v>
                </c:pt>
                <c:pt idx="33241">
                  <c:v>571.83999999999946</c:v>
                </c:pt>
                <c:pt idx="33242">
                  <c:v>561.91999999999996</c:v>
                </c:pt>
                <c:pt idx="33243">
                  <c:v>561.91999999999996</c:v>
                </c:pt>
                <c:pt idx="33244">
                  <c:v>553.91999999999996</c:v>
                </c:pt>
                <c:pt idx="33245">
                  <c:v>549.76</c:v>
                </c:pt>
                <c:pt idx="33246">
                  <c:v>549.76</c:v>
                </c:pt>
                <c:pt idx="33247">
                  <c:v>542.72</c:v>
                </c:pt>
                <c:pt idx="33248">
                  <c:v>536.95999999999947</c:v>
                </c:pt>
                <c:pt idx="33249">
                  <c:v>536.95999999999947</c:v>
                </c:pt>
                <c:pt idx="33250">
                  <c:v>528.95999999999947</c:v>
                </c:pt>
                <c:pt idx="33251">
                  <c:v>522.88</c:v>
                </c:pt>
                <c:pt idx="33252">
                  <c:v>522.88</c:v>
                </c:pt>
                <c:pt idx="33253">
                  <c:v>517.76</c:v>
                </c:pt>
                <c:pt idx="33254">
                  <c:v>514.88</c:v>
                </c:pt>
                <c:pt idx="33255">
                  <c:v>514.88</c:v>
                </c:pt>
                <c:pt idx="33256">
                  <c:v>508.8</c:v>
                </c:pt>
                <c:pt idx="33257">
                  <c:v>502.71999999999969</c:v>
                </c:pt>
                <c:pt idx="33258">
                  <c:v>502.71999999999969</c:v>
                </c:pt>
                <c:pt idx="33259">
                  <c:v>497.91999999999962</c:v>
                </c:pt>
                <c:pt idx="33260">
                  <c:v>496</c:v>
                </c:pt>
                <c:pt idx="33261">
                  <c:v>496</c:v>
                </c:pt>
                <c:pt idx="33262">
                  <c:v>466.88</c:v>
                </c:pt>
                <c:pt idx="33263">
                  <c:v>462.71999999999969</c:v>
                </c:pt>
                <c:pt idx="33264">
                  <c:v>462.71999999999969</c:v>
                </c:pt>
                <c:pt idx="33265">
                  <c:v>456</c:v>
                </c:pt>
                <c:pt idx="33266">
                  <c:v>454.71999999999969</c:v>
                </c:pt>
                <c:pt idx="33267">
                  <c:v>454.71999999999969</c:v>
                </c:pt>
                <c:pt idx="33268">
                  <c:v>452.8</c:v>
                </c:pt>
                <c:pt idx="33269">
                  <c:v>446.71999999999969</c:v>
                </c:pt>
                <c:pt idx="33270">
                  <c:v>446.71999999999969</c:v>
                </c:pt>
                <c:pt idx="33271">
                  <c:v>442.88</c:v>
                </c:pt>
                <c:pt idx="33272">
                  <c:v>440</c:v>
                </c:pt>
                <c:pt idx="33273">
                  <c:v>440</c:v>
                </c:pt>
                <c:pt idx="33274">
                  <c:v>436.8</c:v>
                </c:pt>
                <c:pt idx="33275">
                  <c:v>432.96</c:v>
                </c:pt>
                <c:pt idx="33276">
                  <c:v>440.96</c:v>
                </c:pt>
                <c:pt idx="33277">
                  <c:v>440.96</c:v>
                </c:pt>
                <c:pt idx="33278">
                  <c:v>441.91999999999962</c:v>
                </c:pt>
                <c:pt idx="33279">
                  <c:v>440.96</c:v>
                </c:pt>
                <c:pt idx="33280">
                  <c:v>440.96</c:v>
                </c:pt>
                <c:pt idx="33281">
                  <c:v>445.76</c:v>
                </c:pt>
                <c:pt idx="33282">
                  <c:v>517.76</c:v>
                </c:pt>
                <c:pt idx="33283">
                  <c:v>537.91999999999996</c:v>
                </c:pt>
                <c:pt idx="33284">
                  <c:v>547.83999999999946</c:v>
                </c:pt>
                <c:pt idx="33285">
                  <c:v>590.72</c:v>
                </c:pt>
                <c:pt idx="33286">
                  <c:v>611.83999999999946</c:v>
                </c:pt>
                <c:pt idx="33287">
                  <c:v>651.83999999999946</c:v>
                </c:pt>
                <c:pt idx="33288">
                  <c:v>712.95999999999947</c:v>
                </c:pt>
                <c:pt idx="33289">
                  <c:v>713.6</c:v>
                </c:pt>
                <c:pt idx="33290">
                  <c:v>791.68000000000052</c:v>
                </c:pt>
                <c:pt idx="33291">
                  <c:v>853.76</c:v>
                </c:pt>
                <c:pt idx="33292">
                  <c:v>903.68000000000052</c:v>
                </c:pt>
                <c:pt idx="33293">
                  <c:v>923.52</c:v>
                </c:pt>
                <c:pt idx="33294">
                  <c:v>944.64</c:v>
                </c:pt>
                <c:pt idx="33295">
                  <c:v>954.88</c:v>
                </c:pt>
                <c:pt idx="33296">
                  <c:v>964.48</c:v>
                </c:pt>
                <c:pt idx="33297">
                  <c:v>974.72</c:v>
                </c:pt>
                <c:pt idx="33298">
                  <c:v>974.72</c:v>
                </c:pt>
                <c:pt idx="33299">
                  <c:v>981.76</c:v>
                </c:pt>
                <c:pt idx="33300">
                  <c:v>992</c:v>
                </c:pt>
                <c:pt idx="33301">
                  <c:v>898.56</c:v>
                </c:pt>
                <c:pt idx="33302">
                  <c:v>878.72</c:v>
                </c:pt>
                <c:pt idx="33303">
                  <c:v>858.88</c:v>
                </c:pt>
                <c:pt idx="33304">
                  <c:v>848</c:v>
                </c:pt>
                <c:pt idx="33305">
                  <c:v>826.88</c:v>
                </c:pt>
                <c:pt idx="33306">
                  <c:v>835.83999999999946</c:v>
                </c:pt>
                <c:pt idx="33307">
                  <c:v>835.83999999999946</c:v>
                </c:pt>
                <c:pt idx="33308">
                  <c:v>832</c:v>
                </c:pt>
                <c:pt idx="33309">
                  <c:v>832</c:v>
                </c:pt>
                <c:pt idx="33310">
                  <c:v>800</c:v>
                </c:pt>
                <c:pt idx="33311">
                  <c:v>841.6</c:v>
                </c:pt>
                <c:pt idx="33312">
                  <c:v>841.6</c:v>
                </c:pt>
                <c:pt idx="33313">
                  <c:v>832</c:v>
                </c:pt>
                <c:pt idx="33314">
                  <c:v>801.92</c:v>
                </c:pt>
                <c:pt idx="33315">
                  <c:v>801.92</c:v>
                </c:pt>
                <c:pt idx="33316">
                  <c:v>771.83999999999946</c:v>
                </c:pt>
                <c:pt idx="33317">
                  <c:v>771.83999999999946</c:v>
                </c:pt>
                <c:pt idx="33318">
                  <c:v>771.83999999999946</c:v>
                </c:pt>
                <c:pt idx="33319">
                  <c:v>762.88</c:v>
                </c:pt>
                <c:pt idx="33320">
                  <c:v>742.4</c:v>
                </c:pt>
                <c:pt idx="33321">
                  <c:v>742.4</c:v>
                </c:pt>
                <c:pt idx="33322">
                  <c:v>724.48</c:v>
                </c:pt>
                <c:pt idx="33323">
                  <c:v>724.48</c:v>
                </c:pt>
                <c:pt idx="33324">
                  <c:v>718.72</c:v>
                </c:pt>
                <c:pt idx="33325">
                  <c:v>668.8</c:v>
                </c:pt>
                <c:pt idx="33326">
                  <c:v>648.95999999999947</c:v>
                </c:pt>
                <c:pt idx="33327">
                  <c:v>658.56</c:v>
                </c:pt>
                <c:pt idx="33328">
                  <c:v>678.4</c:v>
                </c:pt>
                <c:pt idx="33329">
                  <c:v>683.52</c:v>
                </c:pt>
                <c:pt idx="33330">
                  <c:v>693.76</c:v>
                </c:pt>
                <c:pt idx="33331">
                  <c:v>704.64</c:v>
                </c:pt>
                <c:pt idx="33332">
                  <c:v>724.48</c:v>
                </c:pt>
                <c:pt idx="33333">
                  <c:v>725.76</c:v>
                </c:pt>
                <c:pt idx="33334">
                  <c:v>744.95999999999947</c:v>
                </c:pt>
                <c:pt idx="33335">
                  <c:v>754.56</c:v>
                </c:pt>
                <c:pt idx="33336">
                  <c:v>734.72</c:v>
                </c:pt>
                <c:pt idx="33337">
                  <c:v>724.48</c:v>
                </c:pt>
                <c:pt idx="33338">
                  <c:v>694.4</c:v>
                </c:pt>
                <c:pt idx="33339">
                  <c:v>664.95999999999947</c:v>
                </c:pt>
                <c:pt idx="33340">
                  <c:v>654.72</c:v>
                </c:pt>
                <c:pt idx="33341">
                  <c:v>654.72</c:v>
                </c:pt>
                <c:pt idx="33342">
                  <c:v>644.79999999999995</c:v>
                </c:pt>
                <c:pt idx="33343">
                  <c:v>644.79999999999995</c:v>
                </c:pt>
                <c:pt idx="33344">
                  <c:v>644.79999999999995</c:v>
                </c:pt>
                <c:pt idx="33345">
                  <c:v>633.91999999999996</c:v>
                </c:pt>
                <c:pt idx="33346">
                  <c:v>624</c:v>
                </c:pt>
                <c:pt idx="33347">
                  <c:v>624</c:v>
                </c:pt>
                <c:pt idx="33348">
                  <c:v>614.72</c:v>
                </c:pt>
                <c:pt idx="33349">
                  <c:v>604.79999999999995</c:v>
                </c:pt>
                <c:pt idx="33350">
                  <c:v>606.72</c:v>
                </c:pt>
                <c:pt idx="33351">
                  <c:v>586.88</c:v>
                </c:pt>
                <c:pt idx="33352">
                  <c:v>586.88</c:v>
                </c:pt>
                <c:pt idx="33353">
                  <c:v>586.88</c:v>
                </c:pt>
                <c:pt idx="33354">
                  <c:v>585.91999999999996</c:v>
                </c:pt>
                <c:pt idx="33355">
                  <c:v>565.76</c:v>
                </c:pt>
                <c:pt idx="33356">
                  <c:v>565.76</c:v>
                </c:pt>
                <c:pt idx="33357">
                  <c:v>563.83999999999946</c:v>
                </c:pt>
                <c:pt idx="33358">
                  <c:v>553.91999999999996</c:v>
                </c:pt>
                <c:pt idx="33359">
                  <c:v>553.91999999999996</c:v>
                </c:pt>
                <c:pt idx="33360">
                  <c:v>546.88</c:v>
                </c:pt>
                <c:pt idx="33361">
                  <c:v>531.83999999999946</c:v>
                </c:pt>
                <c:pt idx="33362">
                  <c:v>531.83999999999946</c:v>
                </c:pt>
                <c:pt idx="33363">
                  <c:v>530.88</c:v>
                </c:pt>
                <c:pt idx="33364">
                  <c:v>521.91999999999996</c:v>
                </c:pt>
                <c:pt idx="33365">
                  <c:v>512</c:v>
                </c:pt>
                <c:pt idx="33366">
                  <c:v>512</c:v>
                </c:pt>
                <c:pt idx="33367">
                  <c:v>510.71999999999969</c:v>
                </c:pt>
                <c:pt idx="33368">
                  <c:v>502.71999999999969</c:v>
                </c:pt>
                <c:pt idx="33369">
                  <c:v>502.71999999999969</c:v>
                </c:pt>
                <c:pt idx="33370">
                  <c:v>496.96</c:v>
                </c:pt>
                <c:pt idx="33371">
                  <c:v>489.91999999999962</c:v>
                </c:pt>
                <c:pt idx="33372">
                  <c:v>489.91999999999962</c:v>
                </c:pt>
                <c:pt idx="33373">
                  <c:v>481.91999999999962</c:v>
                </c:pt>
                <c:pt idx="33374">
                  <c:v>474.88</c:v>
                </c:pt>
                <c:pt idx="33375">
                  <c:v>474.88</c:v>
                </c:pt>
                <c:pt idx="33376">
                  <c:v>470.71999999999969</c:v>
                </c:pt>
                <c:pt idx="33377">
                  <c:v>464.96</c:v>
                </c:pt>
                <c:pt idx="33378">
                  <c:v>464.96</c:v>
                </c:pt>
                <c:pt idx="33379">
                  <c:v>457.91999999999962</c:v>
                </c:pt>
                <c:pt idx="33380">
                  <c:v>454.71999999999969</c:v>
                </c:pt>
                <c:pt idx="33381">
                  <c:v>454.71999999999969</c:v>
                </c:pt>
                <c:pt idx="33382">
                  <c:v>448.96</c:v>
                </c:pt>
                <c:pt idx="33383">
                  <c:v>444.8</c:v>
                </c:pt>
                <c:pt idx="33384">
                  <c:v>444.8</c:v>
                </c:pt>
                <c:pt idx="33385">
                  <c:v>440.96</c:v>
                </c:pt>
                <c:pt idx="33386">
                  <c:v>434.88</c:v>
                </c:pt>
                <c:pt idx="33387">
                  <c:v>434.88</c:v>
                </c:pt>
                <c:pt idx="33388">
                  <c:v>434.88</c:v>
                </c:pt>
                <c:pt idx="33389">
                  <c:v>432.96</c:v>
                </c:pt>
                <c:pt idx="33390">
                  <c:v>432.96</c:v>
                </c:pt>
                <c:pt idx="33391">
                  <c:v>429.76</c:v>
                </c:pt>
                <c:pt idx="33392">
                  <c:v>427.84000000000032</c:v>
                </c:pt>
                <c:pt idx="33393">
                  <c:v>427.84000000000032</c:v>
                </c:pt>
                <c:pt idx="33394">
                  <c:v>424.96</c:v>
                </c:pt>
                <c:pt idx="33395">
                  <c:v>422.71999999999969</c:v>
                </c:pt>
                <c:pt idx="33396">
                  <c:v>422.71999999999969</c:v>
                </c:pt>
                <c:pt idx="33397">
                  <c:v>421.76</c:v>
                </c:pt>
                <c:pt idx="33398">
                  <c:v>419.84000000000032</c:v>
                </c:pt>
                <c:pt idx="33399">
                  <c:v>419.84000000000032</c:v>
                </c:pt>
                <c:pt idx="33400">
                  <c:v>418.88</c:v>
                </c:pt>
                <c:pt idx="33401">
                  <c:v>417.91999999999962</c:v>
                </c:pt>
                <c:pt idx="33402">
                  <c:v>417.91999999999962</c:v>
                </c:pt>
                <c:pt idx="33403">
                  <c:v>416.96</c:v>
                </c:pt>
                <c:pt idx="33404">
                  <c:v>416</c:v>
                </c:pt>
                <c:pt idx="33405">
                  <c:v>416</c:v>
                </c:pt>
                <c:pt idx="33406">
                  <c:v>414.71999999999969</c:v>
                </c:pt>
                <c:pt idx="33407">
                  <c:v>414.71999999999969</c:v>
                </c:pt>
                <c:pt idx="33408">
                  <c:v>414.71999999999969</c:v>
                </c:pt>
                <c:pt idx="33409">
                  <c:v>416</c:v>
                </c:pt>
                <c:pt idx="33410">
                  <c:v>416</c:v>
                </c:pt>
                <c:pt idx="33411">
                  <c:v>416</c:v>
                </c:pt>
                <c:pt idx="33412">
                  <c:v>414.71999999999969</c:v>
                </c:pt>
                <c:pt idx="33413">
                  <c:v>412.8</c:v>
                </c:pt>
                <c:pt idx="33414">
                  <c:v>412.8</c:v>
                </c:pt>
                <c:pt idx="33415">
                  <c:v>412.8</c:v>
                </c:pt>
                <c:pt idx="33416">
                  <c:v>432.96</c:v>
                </c:pt>
                <c:pt idx="33417">
                  <c:v>432.96</c:v>
                </c:pt>
                <c:pt idx="33418">
                  <c:v>432.96</c:v>
                </c:pt>
                <c:pt idx="33419">
                  <c:v>430.71999999999969</c:v>
                </c:pt>
                <c:pt idx="33420">
                  <c:v>436.8</c:v>
                </c:pt>
                <c:pt idx="33421">
                  <c:v>436.8</c:v>
                </c:pt>
                <c:pt idx="33422">
                  <c:v>436.8</c:v>
                </c:pt>
                <c:pt idx="33423">
                  <c:v>486.71999999999969</c:v>
                </c:pt>
                <c:pt idx="33424">
                  <c:v>506.88</c:v>
                </c:pt>
                <c:pt idx="33425">
                  <c:v>556.79999999999995</c:v>
                </c:pt>
                <c:pt idx="33426">
                  <c:v>616.95999999999947</c:v>
                </c:pt>
                <c:pt idx="33427">
                  <c:v>646.72</c:v>
                </c:pt>
                <c:pt idx="33428">
                  <c:v>676.48</c:v>
                </c:pt>
                <c:pt idx="33429">
                  <c:v>686.72</c:v>
                </c:pt>
                <c:pt idx="33430">
                  <c:v>706.56</c:v>
                </c:pt>
                <c:pt idx="33431">
                  <c:v>716.8</c:v>
                </c:pt>
                <c:pt idx="33432">
                  <c:v>736.64</c:v>
                </c:pt>
                <c:pt idx="33433">
                  <c:v>736.64</c:v>
                </c:pt>
                <c:pt idx="33434">
                  <c:v>756.48</c:v>
                </c:pt>
                <c:pt idx="33435">
                  <c:v>787.83999999999946</c:v>
                </c:pt>
                <c:pt idx="33436">
                  <c:v>787.83999999999946</c:v>
                </c:pt>
                <c:pt idx="33437">
                  <c:v>756.48</c:v>
                </c:pt>
                <c:pt idx="33438">
                  <c:v>756.48</c:v>
                </c:pt>
                <c:pt idx="33439">
                  <c:v>750.72</c:v>
                </c:pt>
                <c:pt idx="33440">
                  <c:v>730.88</c:v>
                </c:pt>
                <c:pt idx="33441">
                  <c:v>710.4</c:v>
                </c:pt>
                <c:pt idx="33442">
                  <c:v>690.56</c:v>
                </c:pt>
                <c:pt idx="33443">
                  <c:v>670.72</c:v>
                </c:pt>
                <c:pt idx="33444">
                  <c:v>650.88</c:v>
                </c:pt>
                <c:pt idx="33445">
                  <c:v>630.72</c:v>
                </c:pt>
                <c:pt idx="33446">
                  <c:v>630.72</c:v>
                </c:pt>
                <c:pt idx="33447">
                  <c:v>620.79999999999995</c:v>
                </c:pt>
                <c:pt idx="33448">
                  <c:v>610.88</c:v>
                </c:pt>
                <c:pt idx="33449">
                  <c:v>590.72</c:v>
                </c:pt>
                <c:pt idx="33450">
                  <c:v>580.79999999999995</c:v>
                </c:pt>
                <c:pt idx="33451">
                  <c:v>723.83999999999946</c:v>
                </c:pt>
                <c:pt idx="33452">
                  <c:v>806.4</c:v>
                </c:pt>
                <c:pt idx="33453">
                  <c:v>838.4</c:v>
                </c:pt>
                <c:pt idx="33454">
                  <c:v>819.83999999999946</c:v>
                </c:pt>
                <c:pt idx="33455">
                  <c:v>779.52</c:v>
                </c:pt>
                <c:pt idx="33456">
                  <c:v>675.83999999999946</c:v>
                </c:pt>
                <c:pt idx="33457">
                  <c:v>644.79999999999995</c:v>
                </c:pt>
                <c:pt idx="33458">
                  <c:v>654.72</c:v>
                </c:pt>
                <c:pt idx="33459">
                  <c:v>651.83999999999946</c:v>
                </c:pt>
                <c:pt idx="33460">
                  <c:v>641.91999999999996</c:v>
                </c:pt>
                <c:pt idx="33461">
                  <c:v>621.76</c:v>
                </c:pt>
                <c:pt idx="33462">
                  <c:v>611.83999999999946</c:v>
                </c:pt>
                <c:pt idx="33463">
                  <c:v>605.76</c:v>
                </c:pt>
                <c:pt idx="33464">
                  <c:v>595.83999999999946</c:v>
                </c:pt>
                <c:pt idx="33465">
                  <c:v>587.83999999999946</c:v>
                </c:pt>
                <c:pt idx="33466">
                  <c:v>577.91999999999996</c:v>
                </c:pt>
                <c:pt idx="33467">
                  <c:v>577.91999999999996</c:v>
                </c:pt>
                <c:pt idx="33468">
                  <c:v>582.72</c:v>
                </c:pt>
                <c:pt idx="33469">
                  <c:v>574.72</c:v>
                </c:pt>
                <c:pt idx="33470">
                  <c:v>564.79999999999995</c:v>
                </c:pt>
                <c:pt idx="33471">
                  <c:v>554.88</c:v>
                </c:pt>
                <c:pt idx="33472">
                  <c:v>554.88</c:v>
                </c:pt>
                <c:pt idx="33473">
                  <c:v>545.91999999999996</c:v>
                </c:pt>
                <c:pt idx="33474">
                  <c:v>536</c:v>
                </c:pt>
                <c:pt idx="33475">
                  <c:v>536</c:v>
                </c:pt>
                <c:pt idx="33476">
                  <c:v>530.88</c:v>
                </c:pt>
                <c:pt idx="33477">
                  <c:v>520.95999999999947</c:v>
                </c:pt>
                <c:pt idx="33478">
                  <c:v>510.71999999999969</c:v>
                </c:pt>
                <c:pt idx="33479">
                  <c:v>502.71999999999969</c:v>
                </c:pt>
                <c:pt idx="33480">
                  <c:v>502.71999999999969</c:v>
                </c:pt>
                <c:pt idx="33481">
                  <c:v>496.96</c:v>
                </c:pt>
                <c:pt idx="33482">
                  <c:v>486.71999999999969</c:v>
                </c:pt>
                <c:pt idx="33483">
                  <c:v>476.8</c:v>
                </c:pt>
                <c:pt idx="33484">
                  <c:v>476.8</c:v>
                </c:pt>
                <c:pt idx="33485">
                  <c:v>473.91999999999962</c:v>
                </c:pt>
                <c:pt idx="33486">
                  <c:v>467.84000000000032</c:v>
                </c:pt>
                <c:pt idx="33487">
                  <c:v>467.84000000000032</c:v>
                </c:pt>
                <c:pt idx="33488">
                  <c:v>464.96</c:v>
                </c:pt>
                <c:pt idx="33489">
                  <c:v>457.91999999999962</c:v>
                </c:pt>
                <c:pt idx="33490">
                  <c:v>457.91999999999962</c:v>
                </c:pt>
                <c:pt idx="33491">
                  <c:v>454.71999999999969</c:v>
                </c:pt>
                <c:pt idx="33492">
                  <c:v>450.88</c:v>
                </c:pt>
                <c:pt idx="33493">
                  <c:v>450.88</c:v>
                </c:pt>
                <c:pt idx="33494">
                  <c:v>448.96</c:v>
                </c:pt>
                <c:pt idx="33495">
                  <c:v>443.84000000000032</c:v>
                </c:pt>
                <c:pt idx="33496">
                  <c:v>443.84000000000032</c:v>
                </c:pt>
                <c:pt idx="33497">
                  <c:v>446.71999999999969</c:v>
                </c:pt>
                <c:pt idx="33498">
                  <c:v>450.88</c:v>
                </c:pt>
                <c:pt idx="33499">
                  <c:v>450.88</c:v>
                </c:pt>
                <c:pt idx="33500">
                  <c:v>452.8</c:v>
                </c:pt>
                <c:pt idx="33501">
                  <c:v>453.76</c:v>
                </c:pt>
                <c:pt idx="33502">
                  <c:v>453.76</c:v>
                </c:pt>
                <c:pt idx="33503">
                  <c:v>453.76</c:v>
                </c:pt>
                <c:pt idx="33504">
                  <c:v>451.84000000000032</c:v>
                </c:pt>
                <c:pt idx="33505">
                  <c:v>451.84000000000032</c:v>
                </c:pt>
                <c:pt idx="33506">
                  <c:v>448</c:v>
                </c:pt>
                <c:pt idx="33507">
                  <c:v>443.84000000000032</c:v>
                </c:pt>
                <c:pt idx="33508">
                  <c:v>443.84000000000032</c:v>
                </c:pt>
                <c:pt idx="33509">
                  <c:v>437.76</c:v>
                </c:pt>
                <c:pt idx="33510">
                  <c:v>433.91999999999962</c:v>
                </c:pt>
                <c:pt idx="33511">
                  <c:v>433.91999999999962</c:v>
                </c:pt>
                <c:pt idx="33512">
                  <c:v>432</c:v>
                </c:pt>
                <c:pt idx="33513">
                  <c:v>428.8</c:v>
                </c:pt>
                <c:pt idx="33514">
                  <c:v>428.8</c:v>
                </c:pt>
                <c:pt idx="33515">
                  <c:v>425.91999999999962</c:v>
                </c:pt>
                <c:pt idx="33516">
                  <c:v>422.71999999999969</c:v>
                </c:pt>
                <c:pt idx="33517">
                  <c:v>422.71999999999969</c:v>
                </c:pt>
                <c:pt idx="33518">
                  <c:v>420.8</c:v>
                </c:pt>
                <c:pt idx="33519">
                  <c:v>418.88</c:v>
                </c:pt>
                <c:pt idx="33520">
                  <c:v>418.88</c:v>
                </c:pt>
                <c:pt idx="33521">
                  <c:v>416</c:v>
                </c:pt>
                <c:pt idx="33522">
                  <c:v>412.8</c:v>
                </c:pt>
                <c:pt idx="33523">
                  <c:v>412.8</c:v>
                </c:pt>
                <c:pt idx="33524">
                  <c:v>411.84000000000032</c:v>
                </c:pt>
                <c:pt idx="33525">
                  <c:v>410.88</c:v>
                </c:pt>
                <c:pt idx="33526">
                  <c:v>410.88</c:v>
                </c:pt>
                <c:pt idx="33527">
                  <c:v>408.96</c:v>
                </c:pt>
                <c:pt idx="33528">
                  <c:v>408</c:v>
                </c:pt>
                <c:pt idx="33529">
                  <c:v>408</c:v>
                </c:pt>
                <c:pt idx="33530">
                  <c:v>408</c:v>
                </c:pt>
                <c:pt idx="33531">
                  <c:v>405.76</c:v>
                </c:pt>
                <c:pt idx="33532">
                  <c:v>405.76</c:v>
                </c:pt>
                <c:pt idx="33533">
                  <c:v>405.76</c:v>
                </c:pt>
                <c:pt idx="33534">
                  <c:v>404.8</c:v>
                </c:pt>
                <c:pt idx="33535">
                  <c:v>404.8</c:v>
                </c:pt>
                <c:pt idx="33536">
                  <c:v>403.84000000000032</c:v>
                </c:pt>
                <c:pt idx="33537">
                  <c:v>403.84000000000032</c:v>
                </c:pt>
                <c:pt idx="33538">
                  <c:v>403.84000000000032</c:v>
                </c:pt>
                <c:pt idx="33539">
                  <c:v>401.91999999999962</c:v>
                </c:pt>
                <c:pt idx="33540">
                  <c:v>401.91999999999962</c:v>
                </c:pt>
                <c:pt idx="33541">
                  <c:v>401.91999999999962</c:v>
                </c:pt>
                <c:pt idx="33542">
                  <c:v>400.96</c:v>
                </c:pt>
                <c:pt idx="33543">
                  <c:v>400</c:v>
                </c:pt>
                <c:pt idx="33544">
                  <c:v>400</c:v>
                </c:pt>
                <c:pt idx="33545">
                  <c:v>401.91999999999962</c:v>
                </c:pt>
                <c:pt idx="33546">
                  <c:v>401.91999999999962</c:v>
                </c:pt>
                <c:pt idx="33547">
                  <c:v>401.91999999999962</c:v>
                </c:pt>
                <c:pt idx="33548">
                  <c:v>402.88</c:v>
                </c:pt>
                <c:pt idx="33549">
                  <c:v>402.88</c:v>
                </c:pt>
                <c:pt idx="33550">
                  <c:v>402.88</c:v>
                </c:pt>
                <c:pt idx="33551">
                  <c:v>403.84000000000032</c:v>
                </c:pt>
                <c:pt idx="33552">
                  <c:v>403.84000000000032</c:v>
                </c:pt>
                <c:pt idx="33553">
                  <c:v>403.84000000000032</c:v>
                </c:pt>
                <c:pt idx="33554">
                  <c:v>404.8</c:v>
                </c:pt>
                <c:pt idx="33555">
                  <c:v>403.84000000000032</c:v>
                </c:pt>
                <c:pt idx="33556">
                  <c:v>403.84000000000032</c:v>
                </c:pt>
                <c:pt idx="33557">
                  <c:v>403.84000000000032</c:v>
                </c:pt>
                <c:pt idx="33558">
                  <c:v>404.8</c:v>
                </c:pt>
                <c:pt idx="33559">
                  <c:v>404.8</c:v>
                </c:pt>
                <c:pt idx="33560">
                  <c:v>434.88</c:v>
                </c:pt>
                <c:pt idx="33561">
                  <c:v>430.71999999999969</c:v>
                </c:pt>
                <c:pt idx="33562">
                  <c:v>430.71999999999969</c:v>
                </c:pt>
                <c:pt idx="33563">
                  <c:v>438.71999999999969</c:v>
                </c:pt>
                <c:pt idx="33564">
                  <c:v>445.76</c:v>
                </c:pt>
                <c:pt idx="33565">
                  <c:v>445.76</c:v>
                </c:pt>
                <c:pt idx="33566">
                  <c:v>452.8</c:v>
                </c:pt>
                <c:pt idx="33567">
                  <c:v>461.76</c:v>
                </c:pt>
                <c:pt idx="33568">
                  <c:v>472</c:v>
                </c:pt>
                <c:pt idx="33569">
                  <c:v>472</c:v>
                </c:pt>
                <c:pt idx="33570">
                  <c:v>481.91999999999962</c:v>
                </c:pt>
                <c:pt idx="33571">
                  <c:v>485.76</c:v>
                </c:pt>
                <c:pt idx="33572">
                  <c:v>496</c:v>
                </c:pt>
                <c:pt idx="33573">
                  <c:v>496</c:v>
                </c:pt>
                <c:pt idx="33574">
                  <c:v>488.96</c:v>
                </c:pt>
                <c:pt idx="33575">
                  <c:v>481.91999999999962</c:v>
                </c:pt>
                <c:pt idx="33576">
                  <c:v>481.91999999999962</c:v>
                </c:pt>
                <c:pt idx="33577">
                  <c:v>481.91999999999962</c:v>
                </c:pt>
                <c:pt idx="33578">
                  <c:v>482.88</c:v>
                </c:pt>
                <c:pt idx="33579">
                  <c:v>482.88</c:v>
                </c:pt>
                <c:pt idx="33580">
                  <c:v>480</c:v>
                </c:pt>
                <c:pt idx="33581">
                  <c:v>476.8</c:v>
                </c:pt>
                <c:pt idx="33582">
                  <c:v>476.8</c:v>
                </c:pt>
                <c:pt idx="33583">
                  <c:v>481.91999999999962</c:v>
                </c:pt>
                <c:pt idx="33584">
                  <c:v>478.71999999999969</c:v>
                </c:pt>
                <c:pt idx="33585">
                  <c:v>478.71999999999969</c:v>
                </c:pt>
                <c:pt idx="33586">
                  <c:v>477.76</c:v>
                </c:pt>
                <c:pt idx="33587">
                  <c:v>488.96</c:v>
                </c:pt>
                <c:pt idx="33588">
                  <c:v>570.88</c:v>
                </c:pt>
                <c:pt idx="33589">
                  <c:v>675.83999999999946</c:v>
                </c:pt>
                <c:pt idx="33590">
                  <c:v>758.4</c:v>
                </c:pt>
                <c:pt idx="33591">
                  <c:v>818.56</c:v>
                </c:pt>
                <c:pt idx="33592">
                  <c:v>853.76</c:v>
                </c:pt>
                <c:pt idx="33593">
                  <c:v>903.68000000000052</c:v>
                </c:pt>
                <c:pt idx="33594">
                  <c:v>912.64</c:v>
                </c:pt>
                <c:pt idx="33595">
                  <c:v>913.92</c:v>
                </c:pt>
                <c:pt idx="33596">
                  <c:v>954.88</c:v>
                </c:pt>
                <c:pt idx="33597">
                  <c:v>940.8</c:v>
                </c:pt>
                <c:pt idx="33598">
                  <c:v>961.92</c:v>
                </c:pt>
                <c:pt idx="33599">
                  <c:v>940.8</c:v>
                </c:pt>
                <c:pt idx="33600">
                  <c:v>899.83999999999946</c:v>
                </c:pt>
                <c:pt idx="33601">
                  <c:v>867.83999999999946</c:v>
                </c:pt>
                <c:pt idx="33602">
                  <c:v>825.6</c:v>
                </c:pt>
                <c:pt idx="33603">
                  <c:v>816</c:v>
                </c:pt>
                <c:pt idx="33604">
                  <c:v>755.83999999999946</c:v>
                </c:pt>
                <c:pt idx="33605">
                  <c:v>704.64</c:v>
                </c:pt>
                <c:pt idx="33606">
                  <c:v>694.4</c:v>
                </c:pt>
                <c:pt idx="33607">
                  <c:v>674.56</c:v>
                </c:pt>
                <c:pt idx="33608">
                  <c:v>654.72</c:v>
                </c:pt>
                <c:pt idx="33609">
                  <c:v>644.79999999999995</c:v>
                </c:pt>
                <c:pt idx="33610">
                  <c:v>624.95999999999947</c:v>
                </c:pt>
                <c:pt idx="33611">
                  <c:v>604.79999999999995</c:v>
                </c:pt>
                <c:pt idx="33612">
                  <c:v>594.88</c:v>
                </c:pt>
                <c:pt idx="33613">
                  <c:v>584.95999999999947</c:v>
                </c:pt>
                <c:pt idx="33614">
                  <c:v>574.72</c:v>
                </c:pt>
                <c:pt idx="33615">
                  <c:v>574.72</c:v>
                </c:pt>
                <c:pt idx="33616">
                  <c:v>573.76</c:v>
                </c:pt>
                <c:pt idx="33617">
                  <c:v>593.91999999999996</c:v>
                </c:pt>
                <c:pt idx="33618">
                  <c:v>593.91999999999996</c:v>
                </c:pt>
                <c:pt idx="33619">
                  <c:v>603.83999999999946</c:v>
                </c:pt>
                <c:pt idx="33620">
                  <c:v>613.76</c:v>
                </c:pt>
                <c:pt idx="33621">
                  <c:v>620.79999999999995</c:v>
                </c:pt>
                <c:pt idx="33622">
                  <c:v>630.72</c:v>
                </c:pt>
                <c:pt idx="33623">
                  <c:v>640</c:v>
                </c:pt>
                <c:pt idx="33624">
                  <c:v>649.91999999999996</c:v>
                </c:pt>
                <c:pt idx="33625">
                  <c:v>659.83999999999946</c:v>
                </c:pt>
                <c:pt idx="33626">
                  <c:v>649.91999999999996</c:v>
                </c:pt>
                <c:pt idx="33627">
                  <c:v>669.43999999999949</c:v>
                </c:pt>
                <c:pt idx="33628">
                  <c:v>669.43999999999949</c:v>
                </c:pt>
                <c:pt idx="33629">
                  <c:v>668.8</c:v>
                </c:pt>
                <c:pt idx="33630">
                  <c:v>658.56</c:v>
                </c:pt>
                <c:pt idx="33631">
                  <c:v>648.95999999999947</c:v>
                </c:pt>
                <c:pt idx="33632">
                  <c:v>638.72</c:v>
                </c:pt>
                <c:pt idx="33633">
                  <c:v>628.79999999999995</c:v>
                </c:pt>
                <c:pt idx="33634">
                  <c:v>618.88</c:v>
                </c:pt>
                <c:pt idx="33635">
                  <c:v>608.95999999999947</c:v>
                </c:pt>
                <c:pt idx="33636">
                  <c:v>598.72</c:v>
                </c:pt>
                <c:pt idx="33637">
                  <c:v>588.79999999999995</c:v>
                </c:pt>
                <c:pt idx="33638">
                  <c:v>578.88</c:v>
                </c:pt>
                <c:pt idx="33639">
                  <c:v>568.95999999999947</c:v>
                </c:pt>
                <c:pt idx="33640">
                  <c:v>568.95999999999947</c:v>
                </c:pt>
                <c:pt idx="33641">
                  <c:v>558.72</c:v>
                </c:pt>
                <c:pt idx="33642">
                  <c:v>548.79999999999995</c:v>
                </c:pt>
                <c:pt idx="33643">
                  <c:v>548.79999999999995</c:v>
                </c:pt>
                <c:pt idx="33644">
                  <c:v>539.83999999999946</c:v>
                </c:pt>
                <c:pt idx="33645">
                  <c:v>531.83999999999946</c:v>
                </c:pt>
                <c:pt idx="33646">
                  <c:v>521.91999999999996</c:v>
                </c:pt>
                <c:pt idx="33647">
                  <c:v>521.91999999999996</c:v>
                </c:pt>
                <c:pt idx="33648">
                  <c:v>512.95999999999947</c:v>
                </c:pt>
                <c:pt idx="33649">
                  <c:v>502.71999999999969</c:v>
                </c:pt>
                <c:pt idx="33650">
                  <c:v>492.8</c:v>
                </c:pt>
                <c:pt idx="33651">
                  <c:v>492.8</c:v>
                </c:pt>
                <c:pt idx="33652">
                  <c:v>488.96</c:v>
                </c:pt>
                <c:pt idx="33653">
                  <c:v>478.71999999999969</c:v>
                </c:pt>
                <c:pt idx="33654">
                  <c:v>472.96</c:v>
                </c:pt>
                <c:pt idx="33655">
                  <c:v>462.71999999999969</c:v>
                </c:pt>
                <c:pt idx="33656">
                  <c:v>462.71999999999969</c:v>
                </c:pt>
                <c:pt idx="33657">
                  <c:v>458.88</c:v>
                </c:pt>
                <c:pt idx="33658">
                  <c:v>452.8</c:v>
                </c:pt>
                <c:pt idx="33659">
                  <c:v>452.8</c:v>
                </c:pt>
                <c:pt idx="33660">
                  <c:v>449.91999999999962</c:v>
                </c:pt>
                <c:pt idx="33661">
                  <c:v>445.76</c:v>
                </c:pt>
                <c:pt idx="33662">
                  <c:v>445.76</c:v>
                </c:pt>
                <c:pt idx="33663">
                  <c:v>442.88</c:v>
                </c:pt>
                <c:pt idx="33664">
                  <c:v>438.71999999999969</c:v>
                </c:pt>
                <c:pt idx="33665">
                  <c:v>438.71999999999969</c:v>
                </c:pt>
                <c:pt idx="33666">
                  <c:v>435.84000000000032</c:v>
                </c:pt>
                <c:pt idx="33667">
                  <c:v>433.91999999999962</c:v>
                </c:pt>
                <c:pt idx="33668">
                  <c:v>433.91999999999962</c:v>
                </c:pt>
                <c:pt idx="33669">
                  <c:v>432.96</c:v>
                </c:pt>
                <c:pt idx="33670">
                  <c:v>428.8</c:v>
                </c:pt>
                <c:pt idx="33671">
                  <c:v>428.8</c:v>
                </c:pt>
                <c:pt idx="33672">
                  <c:v>426.88</c:v>
                </c:pt>
                <c:pt idx="33673">
                  <c:v>422.71999999999969</c:v>
                </c:pt>
                <c:pt idx="33674">
                  <c:v>422.71999999999969</c:v>
                </c:pt>
                <c:pt idx="33675">
                  <c:v>424</c:v>
                </c:pt>
                <c:pt idx="33676">
                  <c:v>419.84000000000032</c:v>
                </c:pt>
                <c:pt idx="33677">
                  <c:v>419.84000000000032</c:v>
                </c:pt>
                <c:pt idx="33678">
                  <c:v>420.8</c:v>
                </c:pt>
                <c:pt idx="33679">
                  <c:v>420.8</c:v>
                </c:pt>
                <c:pt idx="33680">
                  <c:v>420.8</c:v>
                </c:pt>
                <c:pt idx="33681">
                  <c:v>419.84000000000032</c:v>
                </c:pt>
                <c:pt idx="33682">
                  <c:v>418.88</c:v>
                </c:pt>
                <c:pt idx="33683">
                  <c:v>418.88</c:v>
                </c:pt>
                <c:pt idx="33684">
                  <c:v>418.88</c:v>
                </c:pt>
                <c:pt idx="33685">
                  <c:v>416.96</c:v>
                </c:pt>
                <c:pt idx="33686">
                  <c:v>416.96</c:v>
                </c:pt>
                <c:pt idx="33687">
                  <c:v>417.91999999999962</c:v>
                </c:pt>
                <c:pt idx="33688">
                  <c:v>416.96</c:v>
                </c:pt>
                <c:pt idx="33689">
                  <c:v>416.96</c:v>
                </c:pt>
                <c:pt idx="33690">
                  <c:v>418.88</c:v>
                </c:pt>
                <c:pt idx="33691">
                  <c:v>416.96</c:v>
                </c:pt>
                <c:pt idx="33692">
                  <c:v>416.96</c:v>
                </c:pt>
                <c:pt idx="33693">
                  <c:v>418.88</c:v>
                </c:pt>
                <c:pt idx="33694">
                  <c:v>416.96</c:v>
                </c:pt>
                <c:pt idx="33695">
                  <c:v>416.96</c:v>
                </c:pt>
                <c:pt idx="33696">
                  <c:v>418.88</c:v>
                </c:pt>
                <c:pt idx="33697">
                  <c:v>419.84000000000032</c:v>
                </c:pt>
                <c:pt idx="33698">
                  <c:v>419.84000000000032</c:v>
                </c:pt>
                <c:pt idx="33699">
                  <c:v>418.88</c:v>
                </c:pt>
                <c:pt idx="33700">
                  <c:v>418.88</c:v>
                </c:pt>
                <c:pt idx="33701">
                  <c:v>418.88</c:v>
                </c:pt>
                <c:pt idx="33702">
                  <c:v>417.91999999999962</c:v>
                </c:pt>
                <c:pt idx="33703">
                  <c:v>420.8</c:v>
                </c:pt>
                <c:pt idx="33704">
                  <c:v>433.91999999999962</c:v>
                </c:pt>
                <c:pt idx="33705">
                  <c:v>433.91999999999962</c:v>
                </c:pt>
                <c:pt idx="33706">
                  <c:v>436.8</c:v>
                </c:pt>
                <c:pt idx="33707">
                  <c:v>433.91999999999962</c:v>
                </c:pt>
                <c:pt idx="33708">
                  <c:v>433.91999999999962</c:v>
                </c:pt>
                <c:pt idx="33709">
                  <c:v>435.84000000000032</c:v>
                </c:pt>
                <c:pt idx="33710">
                  <c:v>436.8</c:v>
                </c:pt>
                <c:pt idx="33711">
                  <c:v>436.8</c:v>
                </c:pt>
                <c:pt idx="33712">
                  <c:v>440.96</c:v>
                </c:pt>
                <c:pt idx="33713">
                  <c:v>484.8</c:v>
                </c:pt>
                <c:pt idx="33714">
                  <c:v>702.72</c:v>
                </c:pt>
                <c:pt idx="33715">
                  <c:v>824.95999999999947</c:v>
                </c:pt>
                <c:pt idx="33716">
                  <c:v>947.83999999999946</c:v>
                </c:pt>
                <c:pt idx="33717">
                  <c:v>1017.6</c:v>
                </c:pt>
                <c:pt idx="33718">
                  <c:v>1111.6799999999998</c:v>
                </c:pt>
                <c:pt idx="33719">
                  <c:v>1239.6799999999998</c:v>
                </c:pt>
                <c:pt idx="33720">
                  <c:v>1239.6799999999998</c:v>
                </c:pt>
                <c:pt idx="33721">
                  <c:v>1360.6399999999999</c:v>
                </c:pt>
                <c:pt idx="33722">
                  <c:v>1431.04</c:v>
                </c:pt>
                <c:pt idx="33723">
                  <c:v>1392.6399999999999</c:v>
                </c:pt>
                <c:pt idx="33724">
                  <c:v>1360.6399999999999</c:v>
                </c:pt>
                <c:pt idx="33725">
                  <c:v>1310.72</c:v>
                </c:pt>
                <c:pt idx="33726">
                  <c:v>1270.4000000000001</c:v>
                </c:pt>
                <c:pt idx="33727">
                  <c:v>1249.92</c:v>
                </c:pt>
                <c:pt idx="33728">
                  <c:v>1143.6799999999998</c:v>
                </c:pt>
                <c:pt idx="33729">
                  <c:v>1122.56</c:v>
                </c:pt>
                <c:pt idx="33730">
                  <c:v>1080.96</c:v>
                </c:pt>
                <c:pt idx="33731">
                  <c:v>1070.72</c:v>
                </c:pt>
                <c:pt idx="33732">
                  <c:v>1010.56</c:v>
                </c:pt>
                <c:pt idx="33733">
                  <c:v>970.88</c:v>
                </c:pt>
                <c:pt idx="33734">
                  <c:v>940.8</c:v>
                </c:pt>
                <c:pt idx="33735">
                  <c:v>920.95999999999947</c:v>
                </c:pt>
                <c:pt idx="33736">
                  <c:v>960.64</c:v>
                </c:pt>
                <c:pt idx="33737">
                  <c:v>1034.8799999999999</c:v>
                </c:pt>
                <c:pt idx="33738">
                  <c:v>1034.8799999999999</c:v>
                </c:pt>
                <c:pt idx="33739">
                  <c:v>994.56</c:v>
                </c:pt>
                <c:pt idx="33740">
                  <c:v>964.48</c:v>
                </c:pt>
                <c:pt idx="33741">
                  <c:v>974.72</c:v>
                </c:pt>
                <c:pt idx="33742">
                  <c:v>944.64</c:v>
                </c:pt>
                <c:pt idx="33743">
                  <c:v>944.64</c:v>
                </c:pt>
                <c:pt idx="33744">
                  <c:v>924.8</c:v>
                </c:pt>
                <c:pt idx="33745">
                  <c:v>853.76</c:v>
                </c:pt>
                <c:pt idx="33746">
                  <c:v>843.52</c:v>
                </c:pt>
                <c:pt idx="33747">
                  <c:v>793.6</c:v>
                </c:pt>
                <c:pt idx="33748">
                  <c:v>784</c:v>
                </c:pt>
                <c:pt idx="33749">
                  <c:v>753.92</c:v>
                </c:pt>
                <c:pt idx="33750">
                  <c:v>723.83999999999946</c:v>
                </c:pt>
                <c:pt idx="33751">
                  <c:v>713.6</c:v>
                </c:pt>
                <c:pt idx="33752">
                  <c:v>576</c:v>
                </c:pt>
                <c:pt idx="33753">
                  <c:v>554.88</c:v>
                </c:pt>
                <c:pt idx="33754">
                  <c:v>595.83999999999946</c:v>
                </c:pt>
                <c:pt idx="33755">
                  <c:v>625.91999999999996</c:v>
                </c:pt>
                <c:pt idx="33756">
                  <c:v>595.83999999999946</c:v>
                </c:pt>
                <c:pt idx="33757">
                  <c:v>625.91999999999996</c:v>
                </c:pt>
                <c:pt idx="33758">
                  <c:v>574.72</c:v>
                </c:pt>
                <c:pt idx="33759">
                  <c:v>513.91999999999996</c:v>
                </c:pt>
                <c:pt idx="33760">
                  <c:v>504</c:v>
                </c:pt>
                <c:pt idx="33761">
                  <c:v>432.96</c:v>
                </c:pt>
                <c:pt idx="33762">
                  <c:v>442.88</c:v>
                </c:pt>
                <c:pt idx="33763">
                  <c:v>483.84000000000032</c:v>
                </c:pt>
                <c:pt idx="33764">
                  <c:v>504</c:v>
                </c:pt>
                <c:pt idx="33765">
                  <c:v>522.88</c:v>
                </c:pt>
                <c:pt idx="33766">
                  <c:v>502.71999999999969</c:v>
                </c:pt>
                <c:pt idx="33767">
                  <c:v>461.76</c:v>
                </c:pt>
                <c:pt idx="33768">
                  <c:v>451.84000000000032</c:v>
                </c:pt>
                <c:pt idx="33769">
                  <c:v>457.91999999999962</c:v>
                </c:pt>
                <c:pt idx="33770">
                  <c:v>467.84000000000032</c:v>
                </c:pt>
                <c:pt idx="33771">
                  <c:v>464</c:v>
                </c:pt>
                <c:pt idx="33772">
                  <c:v>464</c:v>
                </c:pt>
                <c:pt idx="33773">
                  <c:v>460.8</c:v>
                </c:pt>
                <c:pt idx="33774">
                  <c:v>458.88</c:v>
                </c:pt>
                <c:pt idx="33775">
                  <c:v>458.88</c:v>
                </c:pt>
                <c:pt idx="33776">
                  <c:v>456.96</c:v>
                </c:pt>
                <c:pt idx="33777">
                  <c:v>454.71999999999969</c:v>
                </c:pt>
                <c:pt idx="33778">
                  <c:v>454.71999999999969</c:v>
                </c:pt>
                <c:pt idx="33779">
                  <c:v>452.8</c:v>
                </c:pt>
                <c:pt idx="33780">
                  <c:v>450.88</c:v>
                </c:pt>
                <c:pt idx="33781">
                  <c:v>450.88</c:v>
                </c:pt>
                <c:pt idx="33782">
                  <c:v>451.84000000000032</c:v>
                </c:pt>
                <c:pt idx="33783">
                  <c:v>448.96</c:v>
                </c:pt>
                <c:pt idx="33784">
                  <c:v>448.96</c:v>
                </c:pt>
                <c:pt idx="33785">
                  <c:v>446.71999999999969</c:v>
                </c:pt>
                <c:pt idx="33786">
                  <c:v>442.88</c:v>
                </c:pt>
                <c:pt idx="33787">
                  <c:v>442.88</c:v>
                </c:pt>
                <c:pt idx="33788">
                  <c:v>443.84000000000032</c:v>
                </c:pt>
                <c:pt idx="33789">
                  <c:v>438.71999999999969</c:v>
                </c:pt>
                <c:pt idx="33790">
                  <c:v>438.71999999999969</c:v>
                </c:pt>
                <c:pt idx="33791">
                  <c:v>440.96</c:v>
                </c:pt>
                <c:pt idx="33792">
                  <c:v>438.71999999999969</c:v>
                </c:pt>
                <c:pt idx="33793">
                  <c:v>438.71999999999969</c:v>
                </c:pt>
                <c:pt idx="33794">
                  <c:v>440</c:v>
                </c:pt>
                <c:pt idx="33795">
                  <c:v>438.71999999999969</c:v>
                </c:pt>
                <c:pt idx="33796">
                  <c:v>438.71999999999969</c:v>
                </c:pt>
                <c:pt idx="33797">
                  <c:v>428.8</c:v>
                </c:pt>
                <c:pt idx="33798">
                  <c:v>421.76</c:v>
                </c:pt>
                <c:pt idx="33799">
                  <c:v>421.76</c:v>
                </c:pt>
                <c:pt idx="33800">
                  <c:v>418.88</c:v>
                </c:pt>
                <c:pt idx="33801">
                  <c:v>416.96</c:v>
                </c:pt>
                <c:pt idx="33802">
                  <c:v>416.96</c:v>
                </c:pt>
                <c:pt idx="33803">
                  <c:v>417.91999999999962</c:v>
                </c:pt>
                <c:pt idx="33804">
                  <c:v>417.91999999999962</c:v>
                </c:pt>
                <c:pt idx="33805">
                  <c:v>417.91999999999962</c:v>
                </c:pt>
                <c:pt idx="33806">
                  <c:v>416.96</c:v>
                </c:pt>
                <c:pt idx="33807">
                  <c:v>413.76</c:v>
                </c:pt>
                <c:pt idx="33808">
                  <c:v>413.76</c:v>
                </c:pt>
                <c:pt idx="33809">
                  <c:v>412.8</c:v>
                </c:pt>
                <c:pt idx="33810">
                  <c:v>410.88</c:v>
                </c:pt>
                <c:pt idx="33811">
                  <c:v>410.88</c:v>
                </c:pt>
                <c:pt idx="33812">
                  <c:v>410.88</c:v>
                </c:pt>
                <c:pt idx="33813">
                  <c:v>408</c:v>
                </c:pt>
                <c:pt idx="33814">
                  <c:v>408</c:v>
                </c:pt>
                <c:pt idx="33815">
                  <c:v>408.96</c:v>
                </c:pt>
                <c:pt idx="33816">
                  <c:v>408</c:v>
                </c:pt>
                <c:pt idx="33817">
                  <c:v>408</c:v>
                </c:pt>
                <c:pt idx="33818">
                  <c:v>406.71999999999969</c:v>
                </c:pt>
                <c:pt idx="33819">
                  <c:v>405.76</c:v>
                </c:pt>
                <c:pt idx="33820">
                  <c:v>405.76</c:v>
                </c:pt>
                <c:pt idx="33821">
                  <c:v>404.8</c:v>
                </c:pt>
                <c:pt idx="33822">
                  <c:v>402.88</c:v>
                </c:pt>
                <c:pt idx="33823">
                  <c:v>402.88</c:v>
                </c:pt>
                <c:pt idx="33824">
                  <c:v>403.84000000000032</c:v>
                </c:pt>
                <c:pt idx="33825">
                  <c:v>401.91999999999962</c:v>
                </c:pt>
                <c:pt idx="33826">
                  <c:v>401.91999999999962</c:v>
                </c:pt>
                <c:pt idx="33827">
                  <c:v>402.88</c:v>
                </c:pt>
                <c:pt idx="33828">
                  <c:v>401.91999999999962</c:v>
                </c:pt>
                <c:pt idx="33829">
                  <c:v>401.91999999999962</c:v>
                </c:pt>
                <c:pt idx="33830">
                  <c:v>400.96</c:v>
                </c:pt>
                <c:pt idx="33831">
                  <c:v>400</c:v>
                </c:pt>
                <c:pt idx="33832">
                  <c:v>400</c:v>
                </c:pt>
                <c:pt idx="33833">
                  <c:v>400</c:v>
                </c:pt>
                <c:pt idx="33834">
                  <c:v>400</c:v>
                </c:pt>
                <c:pt idx="33835">
                  <c:v>400</c:v>
                </c:pt>
                <c:pt idx="33836">
                  <c:v>398.71999999999969</c:v>
                </c:pt>
                <c:pt idx="33837">
                  <c:v>398.71999999999969</c:v>
                </c:pt>
                <c:pt idx="33838">
                  <c:v>398.71999999999969</c:v>
                </c:pt>
                <c:pt idx="33839">
                  <c:v>398.71999999999969</c:v>
                </c:pt>
                <c:pt idx="33840">
                  <c:v>398.71999999999969</c:v>
                </c:pt>
                <c:pt idx="33841">
                  <c:v>398.71999999999969</c:v>
                </c:pt>
                <c:pt idx="33842">
                  <c:v>398.71999999999969</c:v>
                </c:pt>
                <c:pt idx="33843">
                  <c:v>397.76</c:v>
                </c:pt>
                <c:pt idx="33844">
                  <c:v>397.76</c:v>
                </c:pt>
                <c:pt idx="33845">
                  <c:v>397.76</c:v>
                </c:pt>
                <c:pt idx="33846">
                  <c:v>395.84000000000032</c:v>
                </c:pt>
                <c:pt idx="33847">
                  <c:v>395.84000000000032</c:v>
                </c:pt>
                <c:pt idx="33848">
                  <c:v>396.8</c:v>
                </c:pt>
                <c:pt idx="33849">
                  <c:v>393.91999999999962</c:v>
                </c:pt>
                <c:pt idx="33850">
                  <c:v>393.91999999999962</c:v>
                </c:pt>
                <c:pt idx="33851">
                  <c:v>393.91999999999962</c:v>
                </c:pt>
                <c:pt idx="33852">
                  <c:v>392</c:v>
                </c:pt>
                <c:pt idx="33853">
                  <c:v>392</c:v>
                </c:pt>
                <c:pt idx="33854">
                  <c:v>389.76</c:v>
                </c:pt>
                <c:pt idx="33855">
                  <c:v>388.8</c:v>
                </c:pt>
                <c:pt idx="33856">
                  <c:v>388.8</c:v>
                </c:pt>
                <c:pt idx="33857">
                  <c:v>388.8</c:v>
                </c:pt>
                <c:pt idx="33858">
                  <c:v>387.84000000000032</c:v>
                </c:pt>
                <c:pt idx="33859">
                  <c:v>387.84000000000032</c:v>
                </c:pt>
                <c:pt idx="33860">
                  <c:v>386.88</c:v>
                </c:pt>
                <c:pt idx="33861">
                  <c:v>384.96</c:v>
                </c:pt>
                <c:pt idx="33862">
                  <c:v>384.96</c:v>
                </c:pt>
                <c:pt idx="33863">
                  <c:v>385.91999999999962</c:v>
                </c:pt>
                <c:pt idx="33864">
                  <c:v>381.76</c:v>
                </c:pt>
                <c:pt idx="33865">
                  <c:v>381.76</c:v>
                </c:pt>
                <c:pt idx="33866">
                  <c:v>382.71999999999969</c:v>
                </c:pt>
                <c:pt idx="33867">
                  <c:v>380.8</c:v>
                </c:pt>
                <c:pt idx="33868">
                  <c:v>380.8</c:v>
                </c:pt>
                <c:pt idx="33869">
                  <c:v>381.76</c:v>
                </c:pt>
                <c:pt idx="33870">
                  <c:v>381.76</c:v>
                </c:pt>
                <c:pt idx="33871">
                  <c:v>381.76</c:v>
                </c:pt>
                <c:pt idx="33872">
                  <c:v>381.76</c:v>
                </c:pt>
                <c:pt idx="33873">
                  <c:v>381.76</c:v>
                </c:pt>
                <c:pt idx="33874">
                  <c:v>381.76</c:v>
                </c:pt>
                <c:pt idx="33875">
                  <c:v>380.8</c:v>
                </c:pt>
                <c:pt idx="33876">
                  <c:v>382.71999999999969</c:v>
                </c:pt>
                <c:pt idx="33877">
                  <c:v>382.71999999999969</c:v>
                </c:pt>
                <c:pt idx="33878">
                  <c:v>381.76</c:v>
                </c:pt>
                <c:pt idx="33879">
                  <c:v>381.76</c:v>
                </c:pt>
                <c:pt idx="33880">
                  <c:v>381.76</c:v>
                </c:pt>
                <c:pt idx="33881">
                  <c:v>381.76</c:v>
                </c:pt>
                <c:pt idx="33882">
                  <c:v>379.84000000000032</c:v>
                </c:pt>
                <c:pt idx="33883">
                  <c:v>379.84000000000032</c:v>
                </c:pt>
                <c:pt idx="33884">
                  <c:v>377.91999999999962</c:v>
                </c:pt>
                <c:pt idx="33885">
                  <c:v>376</c:v>
                </c:pt>
                <c:pt idx="33886">
                  <c:v>376</c:v>
                </c:pt>
                <c:pt idx="33887">
                  <c:v>376</c:v>
                </c:pt>
                <c:pt idx="33888">
                  <c:v>372.8</c:v>
                </c:pt>
                <c:pt idx="33889">
                  <c:v>372.8</c:v>
                </c:pt>
                <c:pt idx="33890">
                  <c:v>369.91999999999962</c:v>
                </c:pt>
                <c:pt idx="33891">
                  <c:v>368</c:v>
                </c:pt>
                <c:pt idx="33892">
                  <c:v>368</c:v>
                </c:pt>
                <c:pt idx="33893">
                  <c:v>368</c:v>
                </c:pt>
                <c:pt idx="33894">
                  <c:v>365.76</c:v>
                </c:pt>
                <c:pt idx="33895">
                  <c:v>365.76</c:v>
                </c:pt>
                <c:pt idx="33896">
                  <c:v>364.8</c:v>
                </c:pt>
                <c:pt idx="33897">
                  <c:v>364.8</c:v>
                </c:pt>
                <c:pt idx="33898">
                  <c:v>364.8</c:v>
                </c:pt>
                <c:pt idx="33899">
                  <c:v>365.76</c:v>
                </c:pt>
                <c:pt idx="33900">
                  <c:v>364.8</c:v>
                </c:pt>
                <c:pt idx="33901">
                  <c:v>364.8</c:v>
                </c:pt>
                <c:pt idx="33902">
                  <c:v>364.8</c:v>
                </c:pt>
                <c:pt idx="33903">
                  <c:v>363.84000000000032</c:v>
                </c:pt>
                <c:pt idx="33904">
                  <c:v>363.84000000000032</c:v>
                </c:pt>
                <c:pt idx="33905">
                  <c:v>362.88</c:v>
                </c:pt>
                <c:pt idx="33906">
                  <c:v>364.8</c:v>
                </c:pt>
                <c:pt idx="33907">
                  <c:v>364.8</c:v>
                </c:pt>
                <c:pt idx="33908">
                  <c:v>364.8</c:v>
                </c:pt>
                <c:pt idx="33909">
                  <c:v>362.88</c:v>
                </c:pt>
                <c:pt idx="33910">
                  <c:v>362.88</c:v>
                </c:pt>
                <c:pt idx="33911">
                  <c:v>360.96</c:v>
                </c:pt>
                <c:pt idx="33912">
                  <c:v>361.91999999999962</c:v>
                </c:pt>
                <c:pt idx="33913">
                  <c:v>361.91999999999962</c:v>
                </c:pt>
                <c:pt idx="33914">
                  <c:v>360.96</c:v>
                </c:pt>
                <c:pt idx="33915">
                  <c:v>360.96</c:v>
                </c:pt>
                <c:pt idx="33916">
                  <c:v>360.96</c:v>
                </c:pt>
                <c:pt idx="33917">
                  <c:v>363.84000000000032</c:v>
                </c:pt>
                <c:pt idx="33918">
                  <c:v>362.88</c:v>
                </c:pt>
                <c:pt idx="33919">
                  <c:v>362.88</c:v>
                </c:pt>
                <c:pt idx="33920">
                  <c:v>362.88</c:v>
                </c:pt>
                <c:pt idx="33921">
                  <c:v>363.84000000000032</c:v>
                </c:pt>
                <c:pt idx="33922">
                  <c:v>363.84000000000032</c:v>
                </c:pt>
                <c:pt idx="33923">
                  <c:v>364.8</c:v>
                </c:pt>
                <c:pt idx="33924">
                  <c:v>366.71999999999969</c:v>
                </c:pt>
                <c:pt idx="33925">
                  <c:v>366.71999999999969</c:v>
                </c:pt>
                <c:pt idx="33926">
                  <c:v>364.8</c:v>
                </c:pt>
                <c:pt idx="33927">
                  <c:v>368</c:v>
                </c:pt>
                <c:pt idx="33928">
                  <c:v>368</c:v>
                </c:pt>
                <c:pt idx="33929">
                  <c:v>368</c:v>
                </c:pt>
                <c:pt idx="33930">
                  <c:v>368.96</c:v>
                </c:pt>
                <c:pt idx="33931">
                  <c:v>368.96</c:v>
                </c:pt>
                <c:pt idx="33932">
                  <c:v>368.96</c:v>
                </c:pt>
                <c:pt idx="33933">
                  <c:v>370.88</c:v>
                </c:pt>
                <c:pt idx="33934">
                  <c:v>370.88</c:v>
                </c:pt>
                <c:pt idx="33935">
                  <c:v>370.88</c:v>
                </c:pt>
                <c:pt idx="33936">
                  <c:v>370.88</c:v>
                </c:pt>
                <c:pt idx="33937">
                  <c:v>370.88</c:v>
                </c:pt>
                <c:pt idx="33938">
                  <c:v>371.84000000000032</c:v>
                </c:pt>
                <c:pt idx="33939">
                  <c:v>370.88</c:v>
                </c:pt>
                <c:pt idx="33940">
                  <c:v>370.88</c:v>
                </c:pt>
                <c:pt idx="33941">
                  <c:v>371.84000000000032</c:v>
                </c:pt>
                <c:pt idx="33942">
                  <c:v>372.8</c:v>
                </c:pt>
                <c:pt idx="33943">
                  <c:v>372.8</c:v>
                </c:pt>
                <c:pt idx="33944">
                  <c:v>376</c:v>
                </c:pt>
                <c:pt idx="33945">
                  <c:v>374.71999999999969</c:v>
                </c:pt>
                <c:pt idx="33946">
                  <c:v>374.71999999999969</c:v>
                </c:pt>
                <c:pt idx="33947">
                  <c:v>374.71999999999969</c:v>
                </c:pt>
                <c:pt idx="33948">
                  <c:v>376</c:v>
                </c:pt>
                <c:pt idx="33949">
                  <c:v>376</c:v>
                </c:pt>
                <c:pt idx="33950">
                  <c:v>376</c:v>
                </c:pt>
                <c:pt idx="33951">
                  <c:v>376.96</c:v>
                </c:pt>
                <c:pt idx="33952">
                  <c:v>376.96</c:v>
                </c:pt>
                <c:pt idx="33953">
                  <c:v>376</c:v>
                </c:pt>
                <c:pt idx="33954">
                  <c:v>376.96</c:v>
                </c:pt>
                <c:pt idx="33955">
                  <c:v>376.96</c:v>
                </c:pt>
                <c:pt idx="33956">
                  <c:v>377.91999999999962</c:v>
                </c:pt>
                <c:pt idx="33957">
                  <c:v>376.96</c:v>
                </c:pt>
                <c:pt idx="33958">
                  <c:v>376.96</c:v>
                </c:pt>
                <c:pt idx="33959">
                  <c:v>378.88</c:v>
                </c:pt>
                <c:pt idx="33960">
                  <c:v>377.91999999999962</c:v>
                </c:pt>
                <c:pt idx="33961">
                  <c:v>377.91999999999962</c:v>
                </c:pt>
                <c:pt idx="33962">
                  <c:v>378.88</c:v>
                </c:pt>
                <c:pt idx="33963">
                  <c:v>377.91999999999962</c:v>
                </c:pt>
                <c:pt idx="33964">
                  <c:v>377.91999999999962</c:v>
                </c:pt>
                <c:pt idx="33965">
                  <c:v>379.84000000000032</c:v>
                </c:pt>
                <c:pt idx="33966">
                  <c:v>378.88</c:v>
                </c:pt>
                <c:pt idx="33967">
                  <c:v>378.88</c:v>
                </c:pt>
                <c:pt idx="33968">
                  <c:v>380.8</c:v>
                </c:pt>
                <c:pt idx="33969">
                  <c:v>381.76</c:v>
                </c:pt>
                <c:pt idx="33970">
                  <c:v>381.76</c:v>
                </c:pt>
                <c:pt idx="33971">
                  <c:v>381.76</c:v>
                </c:pt>
                <c:pt idx="33972">
                  <c:v>382.71999999999969</c:v>
                </c:pt>
                <c:pt idx="33973">
                  <c:v>382.71999999999969</c:v>
                </c:pt>
                <c:pt idx="33974">
                  <c:v>384</c:v>
                </c:pt>
                <c:pt idx="33975">
                  <c:v>384.96</c:v>
                </c:pt>
                <c:pt idx="33976">
                  <c:v>384.96</c:v>
                </c:pt>
                <c:pt idx="33977">
                  <c:v>385.91999999999962</c:v>
                </c:pt>
                <c:pt idx="33978">
                  <c:v>388.8</c:v>
                </c:pt>
                <c:pt idx="33979">
                  <c:v>388.8</c:v>
                </c:pt>
                <c:pt idx="33980">
                  <c:v>389.76</c:v>
                </c:pt>
                <c:pt idx="33981">
                  <c:v>389.76</c:v>
                </c:pt>
                <c:pt idx="33982">
                  <c:v>389.76</c:v>
                </c:pt>
                <c:pt idx="33983">
                  <c:v>389.76</c:v>
                </c:pt>
                <c:pt idx="33984">
                  <c:v>390.71999999999969</c:v>
                </c:pt>
                <c:pt idx="33985">
                  <c:v>390.71999999999969</c:v>
                </c:pt>
                <c:pt idx="33986">
                  <c:v>390.71999999999969</c:v>
                </c:pt>
                <c:pt idx="33987">
                  <c:v>392</c:v>
                </c:pt>
                <c:pt idx="33988">
                  <c:v>392</c:v>
                </c:pt>
                <c:pt idx="33989">
                  <c:v>392.96</c:v>
                </c:pt>
                <c:pt idx="33990">
                  <c:v>392.96</c:v>
                </c:pt>
                <c:pt idx="33991">
                  <c:v>392.96</c:v>
                </c:pt>
                <c:pt idx="33992">
                  <c:v>393.91999999999962</c:v>
                </c:pt>
                <c:pt idx="33993">
                  <c:v>395.84000000000032</c:v>
                </c:pt>
                <c:pt idx="33994">
                  <c:v>395.84000000000032</c:v>
                </c:pt>
                <c:pt idx="33995">
                  <c:v>393.91999999999962</c:v>
                </c:pt>
                <c:pt idx="33996">
                  <c:v>392.96</c:v>
                </c:pt>
                <c:pt idx="33997">
                  <c:v>392.96</c:v>
                </c:pt>
                <c:pt idx="33998">
                  <c:v>394.88</c:v>
                </c:pt>
                <c:pt idx="33999">
                  <c:v>392.96</c:v>
                </c:pt>
                <c:pt idx="34000">
                  <c:v>392.96</c:v>
                </c:pt>
                <c:pt idx="34001">
                  <c:v>393.91999999999962</c:v>
                </c:pt>
                <c:pt idx="34002">
                  <c:v>393.91999999999962</c:v>
                </c:pt>
                <c:pt idx="34003">
                  <c:v>393.91999999999962</c:v>
                </c:pt>
                <c:pt idx="34004">
                  <c:v>392.96</c:v>
                </c:pt>
                <c:pt idx="34005">
                  <c:v>392.96</c:v>
                </c:pt>
                <c:pt idx="34006">
                  <c:v>392.96</c:v>
                </c:pt>
                <c:pt idx="34007">
                  <c:v>392</c:v>
                </c:pt>
                <c:pt idx="34008">
                  <c:v>392</c:v>
                </c:pt>
                <c:pt idx="34009">
                  <c:v>392</c:v>
                </c:pt>
                <c:pt idx="34010">
                  <c:v>389.76</c:v>
                </c:pt>
                <c:pt idx="34011">
                  <c:v>389.76</c:v>
                </c:pt>
                <c:pt idx="34012">
                  <c:v>389.76</c:v>
                </c:pt>
                <c:pt idx="34013">
                  <c:v>389.76</c:v>
                </c:pt>
                <c:pt idx="34014">
                  <c:v>389.76</c:v>
                </c:pt>
                <c:pt idx="34015">
                  <c:v>389.76</c:v>
                </c:pt>
                <c:pt idx="34016">
                  <c:v>387.84000000000032</c:v>
                </c:pt>
                <c:pt idx="34017">
                  <c:v>387.84000000000032</c:v>
                </c:pt>
                <c:pt idx="34018">
                  <c:v>387.84000000000032</c:v>
                </c:pt>
                <c:pt idx="34019">
                  <c:v>386.88</c:v>
                </c:pt>
                <c:pt idx="34020">
                  <c:v>385.91999999999962</c:v>
                </c:pt>
                <c:pt idx="34021">
                  <c:v>385.91999999999962</c:v>
                </c:pt>
                <c:pt idx="34022">
                  <c:v>384</c:v>
                </c:pt>
                <c:pt idx="34023">
                  <c:v>384</c:v>
                </c:pt>
                <c:pt idx="34024">
                  <c:v>384</c:v>
                </c:pt>
                <c:pt idx="34025">
                  <c:v>379.84000000000032</c:v>
                </c:pt>
                <c:pt idx="34026">
                  <c:v>381.76</c:v>
                </c:pt>
                <c:pt idx="34027">
                  <c:v>381.76</c:v>
                </c:pt>
                <c:pt idx="34028">
                  <c:v>379.84000000000032</c:v>
                </c:pt>
                <c:pt idx="34029">
                  <c:v>377.91999999999962</c:v>
                </c:pt>
                <c:pt idx="34030">
                  <c:v>377.91999999999962</c:v>
                </c:pt>
                <c:pt idx="34031">
                  <c:v>376</c:v>
                </c:pt>
                <c:pt idx="34032">
                  <c:v>374.71999999999969</c:v>
                </c:pt>
                <c:pt idx="34033">
                  <c:v>374.71999999999969</c:v>
                </c:pt>
                <c:pt idx="34034">
                  <c:v>372.8</c:v>
                </c:pt>
                <c:pt idx="34035">
                  <c:v>370.88</c:v>
                </c:pt>
                <c:pt idx="34036">
                  <c:v>370.88</c:v>
                </c:pt>
                <c:pt idx="34037">
                  <c:v>370.88</c:v>
                </c:pt>
                <c:pt idx="34038">
                  <c:v>368.96</c:v>
                </c:pt>
                <c:pt idx="34039">
                  <c:v>368.96</c:v>
                </c:pt>
                <c:pt idx="34040">
                  <c:v>368.96</c:v>
                </c:pt>
                <c:pt idx="34041">
                  <c:v>368</c:v>
                </c:pt>
                <c:pt idx="34042">
                  <c:v>368</c:v>
                </c:pt>
                <c:pt idx="34043">
                  <c:v>368</c:v>
                </c:pt>
                <c:pt idx="34044">
                  <c:v>368</c:v>
                </c:pt>
                <c:pt idx="34045">
                  <c:v>368</c:v>
                </c:pt>
                <c:pt idx="34046">
                  <c:v>366.71999999999969</c:v>
                </c:pt>
                <c:pt idx="34047">
                  <c:v>368</c:v>
                </c:pt>
                <c:pt idx="34048">
                  <c:v>368</c:v>
                </c:pt>
                <c:pt idx="34049">
                  <c:v>368.96</c:v>
                </c:pt>
                <c:pt idx="34050">
                  <c:v>368</c:v>
                </c:pt>
                <c:pt idx="34051">
                  <c:v>368</c:v>
                </c:pt>
                <c:pt idx="34052">
                  <c:v>368.96</c:v>
                </c:pt>
                <c:pt idx="34053">
                  <c:v>368</c:v>
                </c:pt>
                <c:pt idx="34054">
                  <c:v>368</c:v>
                </c:pt>
                <c:pt idx="34055">
                  <c:v>368</c:v>
                </c:pt>
                <c:pt idx="34056">
                  <c:v>368</c:v>
                </c:pt>
                <c:pt idx="34057">
                  <c:v>368</c:v>
                </c:pt>
                <c:pt idx="34058">
                  <c:v>368</c:v>
                </c:pt>
                <c:pt idx="34059">
                  <c:v>368.96</c:v>
                </c:pt>
                <c:pt idx="34060">
                  <c:v>368.96</c:v>
                </c:pt>
                <c:pt idx="34061">
                  <c:v>369.91999999999962</c:v>
                </c:pt>
                <c:pt idx="34062">
                  <c:v>369.91999999999962</c:v>
                </c:pt>
                <c:pt idx="34063">
                  <c:v>369.91999999999962</c:v>
                </c:pt>
                <c:pt idx="34064">
                  <c:v>369.91999999999962</c:v>
                </c:pt>
                <c:pt idx="34065">
                  <c:v>369.91999999999962</c:v>
                </c:pt>
                <c:pt idx="34066">
                  <c:v>369.91999999999962</c:v>
                </c:pt>
                <c:pt idx="34067">
                  <c:v>369.91999999999962</c:v>
                </c:pt>
                <c:pt idx="34068">
                  <c:v>370.88</c:v>
                </c:pt>
                <c:pt idx="34069">
                  <c:v>370.88</c:v>
                </c:pt>
                <c:pt idx="34070">
                  <c:v>369.91999999999962</c:v>
                </c:pt>
                <c:pt idx="34071">
                  <c:v>369.91999999999962</c:v>
                </c:pt>
                <c:pt idx="34072">
                  <c:v>369.91999999999962</c:v>
                </c:pt>
                <c:pt idx="34073">
                  <c:v>370.88</c:v>
                </c:pt>
                <c:pt idx="34074">
                  <c:v>372.8</c:v>
                </c:pt>
                <c:pt idx="34075">
                  <c:v>372.8</c:v>
                </c:pt>
                <c:pt idx="34076">
                  <c:v>371.84000000000032</c:v>
                </c:pt>
                <c:pt idx="34077">
                  <c:v>370.88</c:v>
                </c:pt>
                <c:pt idx="34078">
                  <c:v>370.88</c:v>
                </c:pt>
                <c:pt idx="34079">
                  <c:v>372.8</c:v>
                </c:pt>
                <c:pt idx="34080">
                  <c:v>371.84000000000032</c:v>
                </c:pt>
                <c:pt idx="34081">
                  <c:v>371.84000000000032</c:v>
                </c:pt>
                <c:pt idx="34082">
                  <c:v>372.8</c:v>
                </c:pt>
                <c:pt idx="34083">
                  <c:v>373.76</c:v>
                </c:pt>
                <c:pt idx="34084">
                  <c:v>373.76</c:v>
                </c:pt>
                <c:pt idx="34085">
                  <c:v>374.71999999999969</c:v>
                </c:pt>
                <c:pt idx="34086">
                  <c:v>376</c:v>
                </c:pt>
                <c:pt idx="34087">
                  <c:v>376</c:v>
                </c:pt>
                <c:pt idx="34088">
                  <c:v>376</c:v>
                </c:pt>
                <c:pt idx="34089">
                  <c:v>376</c:v>
                </c:pt>
                <c:pt idx="34090">
                  <c:v>376</c:v>
                </c:pt>
                <c:pt idx="34091">
                  <c:v>376.96</c:v>
                </c:pt>
                <c:pt idx="34092">
                  <c:v>377.91999999999962</c:v>
                </c:pt>
                <c:pt idx="34093">
                  <c:v>377.91999999999962</c:v>
                </c:pt>
                <c:pt idx="34094">
                  <c:v>378.88</c:v>
                </c:pt>
                <c:pt idx="34095">
                  <c:v>379.84000000000032</c:v>
                </c:pt>
                <c:pt idx="34096">
                  <c:v>379.84000000000032</c:v>
                </c:pt>
                <c:pt idx="34097">
                  <c:v>379.84000000000032</c:v>
                </c:pt>
                <c:pt idx="34098">
                  <c:v>379.84000000000032</c:v>
                </c:pt>
                <c:pt idx="34099">
                  <c:v>379.84000000000032</c:v>
                </c:pt>
                <c:pt idx="34100">
                  <c:v>382.71999999999969</c:v>
                </c:pt>
                <c:pt idx="34101">
                  <c:v>381.76</c:v>
                </c:pt>
                <c:pt idx="34102">
                  <c:v>381.76</c:v>
                </c:pt>
                <c:pt idx="34103">
                  <c:v>384</c:v>
                </c:pt>
                <c:pt idx="34104">
                  <c:v>384</c:v>
                </c:pt>
                <c:pt idx="34105">
                  <c:v>384</c:v>
                </c:pt>
                <c:pt idx="34106">
                  <c:v>385.91999999999962</c:v>
                </c:pt>
                <c:pt idx="34107">
                  <c:v>386.88</c:v>
                </c:pt>
                <c:pt idx="34108">
                  <c:v>386.88</c:v>
                </c:pt>
                <c:pt idx="34109">
                  <c:v>387.84000000000032</c:v>
                </c:pt>
                <c:pt idx="34110">
                  <c:v>387.84000000000032</c:v>
                </c:pt>
                <c:pt idx="34111">
                  <c:v>387.84000000000032</c:v>
                </c:pt>
                <c:pt idx="34112">
                  <c:v>389.76</c:v>
                </c:pt>
                <c:pt idx="34113">
                  <c:v>389.76</c:v>
                </c:pt>
                <c:pt idx="34114">
                  <c:v>389.76</c:v>
                </c:pt>
                <c:pt idx="34115">
                  <c:v>393.91999999999962</c:v>
                </c:pt>
                <c:pt idx="34116">
                  <c:v>393.91999999999962</c:v>
                </c:pt>
                <c:pt idx="34117">
                  <c:v>393.91999999999962</c:v>
                </c:pt>
                <c:pt idx="34118">
                  <c:v>393.91999999999962</c:v>
                </c:pt>
                <c:pt idx="34119">
                  <c:v>394.88</c:v>
                </c:pt>
                <c:pt idx="34120">
                  <c:v>394.88</c:v>
                </c:pt>
                <c:pt idx="34121">
                  <c:v>397.76</c:v>
                </c:pt>
                <c:pt idx="34122">
                  <c:v>397.76</c:v>
                </c:pt>
                <c:pt idx="34123">
                  <c:v>397.76</c:v>
                </c:pt>
                <c:pt idx="34124">
                  <c:v>398.71999999999969</c:v>
                </c:pt>
                <c:pt idx="34125">
                  <c:v>400</c:v>
                </c:pt>
                <c:pt idx="34126">
                  <c:v>400</c:v>
                </c:pt>
                <c:pt idx="34127">
                  <c:v>400</c:v>
                </c:pt>
                <c:pt idx="34128">
                  <c:v>401.91999999999962</c:v>
                </c:pt>
                <c:pt idx="34129">
                  <c:v>401.91999999999962</c:v>
                </c:pt>
                <c:pt idx="34130">
                  <c:v>402.88</c:v>
                </c:pt>
                <c:pt idx="34131">
                  <c:v>402.88</c:v>
                </c:pt>
                <c:pt idx="34132">
                  <c:v>402.88</c:v>
                </c:pt>
                <c:pt idx="34133">
                  <c:v>401.91999999999962</c:v>
                </c:pt>
                <c:pt idx="34134">
                  <c:v>433.91999999999962</c:v>
                </c:pt>
                <c:pt idx="34135">
                  <c:v>424</c:v>
                </c:pt>
                <c:pt idx="34136">
                  <c:v>424</c:v>
                </c:pt>
                <c:pt idx="34137">
                  <c:v>422.71999999999969</c:v>
                </c:pt>
                <c:pt idx="34138">
                  <c:v>464</c:v>
                </c:pt>
                <c:pt idx="34139">
                  <c:v>525.76</c:v>
                </c:pt>
                <c:pt idx="34140">
                  <c:v>576.95999999999947</c:v>
                </c:pt>
                <c:pt idx="34141">
                  <c:v>627.83999999999946</c:v>
                </c:pt>
                <c:pt idx="34142">
                  <c:v>699.52</c:v>
                </c:pt>
                <c:pt idx="34143">
                  <c:v>750.72</c:v>
                </c:pt>
                <c:pt idx="34144">
                  <c:v>811.52</c:v>
                </c:pt>
                <c:pt idx="34145">
                  <c:v>862.72</c:v>
                </c:pt>
                <c:pt idx="34146">
                  <c:v>915.83999999999946</c:v>
                </c:pt>
                <c:pt idx="34147">
                  <c:v>988.8</c:v>
                </c:pt>
                <c:pt idx="34148">
                  <c:v>1040</c:v>
                </c:pt>
                <c:pt idx="34149">
                  <c:v>1079.6799999999998</c:v>
                </c:pt>
                <c:pt idx="34150">
                  <c:v>1131.52</c:v>
                </c:pt>
                <c:pt idx="34151">
                  <c:v>1161.5999999999999</c:v>
                </c:pt>
                <c:pt idx="34152">
                  <c:v>1171.8399999999999</c:v>
                </c:pt>
                <c:pt idx="34153">
                  <c:v>1243.52</c:v>
                </c:pt>
                <c:pt idx="34154">
                  <c:v>1273.5999999999999</c:v>
                </c:pt>
                <c:pt idx="34155">
                  <c:v>1303.6799999999998</c:v>
                </c:pt>
                <c:pt idx="34156">
                  <c:v>1331.2</c:v>
                </c:pt>
                <c:pt idx="34157">
                  <c:v>1352.96</c:v>
                </c:pt>
                <c:pt idx="34158">
                  <c:v>1372.1599999999999</c:v>
                </c:pt>
                <c:pt idx="34159">
                  <c:v>1382.4</c:v>
                </c:pt>
                <c:pt idx="34160">
                  <c:v>1402.8799999999999</c:v>
                </c:pt>
                <c:pt idx="34161">
                  <c:v>1402.8799999999999</c:v>
                </c:pt>
                <c:pt idx="34162">
                  <c:v>1382.4</c:v>
                </c:pt>
                <c:pt idx="34163">
                  <c:v>1346.56</c:v>
                </c:pt>
                <c:pt idx="34164">
                  <c:v>1253.76</c:v>
                </c:pt>
                <c:pt idx="34165">
                  <c:v>1203.8399999999999</c:v>
                </c:pt>
                <c:pt idx="34166">
                  <c:v>1173.76</c:v>
                </c:pt>
                <c:pt idx="34167">
                  <c:v>1143.6799999999998</c:v>
                </c:pt>
                <c:pt idx="34168">
                  <c:v>1102.72</c:v>
                </c:pt>
                <c:pt idx="34169">
                  <c:v>1062.4000000000001</c:v>
                </c:pt>
                <c:pt idx="34170">
                  <c:v>1012.48</c:v>
                </c:pt>
                <c:pt idx="34171">
                  <c:v>1002.88</c:v>
                </c:pt>
                <c:pt idx="34172">
                  <c:v>932.48</c:v>
                </c:pt>
                <c:pt idx="34173">
                  <c:v>912.64</c:v>
                </c:pt>
                <c:pt idx="34174">
                  <c:v>902.4</c:v>
                </c:pt>
                <c:pt idx="34175">
                  <c:v>872.95999999999947</c:v>
                </c:pt>
                <c:pt idx="34176">
                  <c:v>832</c:v>
                </c:pt>
                <c:pt idx="34177">
                  <c:v>841.6</c:v>
                </c:pt>
                <c:pt idx="34178">
                  <c:v>871.68000000000052</c:v>
                </c:pt>
                <c:pt idx="34179">
                  <c:v>891.52</c:v>
                </c:pt>
                <c:pt idx="34180">
                  <c:v>941.43999999999949</c:v>
                </c:pt>
                <c:pt idx="34181">
                  <c:v>963.83999999999946</c:v>
                </c:pt>
                <c:pt idx="34182">
                  <c:v>974.72</c:v>
                </c:pt>
                <c:pt idx="34183">
                  <c:v>984.95999999999947</c:v>
                </c:pt>
                <c:pt idx="34184">
                  <c:v>984.95999999999947</c:v>
                </c:pt>
                <c:pt idx="34185">
                  <c:v>1058.56</c:v>
                </c:pt>
                <c:pt idx="34186">
                  <c:v>821.76</c:v>
                </c:pt>
                <c:pt idx="34187">
                  <c:v>864</c:v>
                </c:pt>
                <c:pt idx="34188">
                  <c:v>788.48</c:v>
                </c:pt>
                <c:pt idx="34189">
                  <c:v>795.52</c:v>
                </c:pt>
                <c:pt idx="34190">
                  <c:v>775.68000000000052</c:v>
                </c:pt>
                <c:pt idx="34191">
                  <c:v>816</c:v>
                </c:pt>
                <c:pt idx="34192">
                  <c:v>856.95999999999947</c:v>
                </c:pt>
                <c:pt idx="34193">
                  <c:v>844.8</c:v>
                </c:pt>
                <c:pt idx="34194">
                  <c:v>804.48</c:v>
                </c:pt>
                <c:pt idx="34195">
                  <c:v>825.6</c:v>
                </c:pt>
                <c:pt idx="34196">
                  <c:v>835.83999999999946</c:v>
                </c:pt>
                <c:pt idx="34197">
                  <c:v>852.48</c:v>
                </c:pt>
                <c:pt idx="34198">
                  <c:v>770.56</c:v>
                </c:pt>
                <c:pt idx="34199">
                  <c:v>710.4</c:v>
                </c:pt>
                <c:pt idx="34200">
                  <c:v>708.48</c:v>
                </c:pt>
                <c:pt idx="34201">
                  <c:v>681.6</c:v>
                </c:pt>
                <c:pt idx="34202">
                  <c:v>672</c:v>
                </c:pt>
                <c:pt idx="34203">
                  <c:v>651.83999999999946</c:v>
                </c:pt>
                <c:pt idx="34204">
                  <c:v>641.91999999999996</c:v>
                </c:pt>
                <c:pt idx="34205">
                  <c:v>621.76</c:v>
                </c:pt>
                <c:pt idx="34206">
                  <c:v>601.91999999999996</c:v>
                </c:pt>
                <c:pt idx="34207">
                  <c:v>601.91999999999996</c:v>
                </c:pt>
                <c:pt idx="34208">
                  <c:v>592</c:v>
                </c:pt>
                <c:pt idx="34209">
                  <c:v>581.76</c:v>
                </c:pt>
                <c:pt idx="34210">
                  <c:v>580.79999999999995</c:v>
                </c:pt>
                <c:pt idx="34211">
                  <c:v>570.88</c:v>
                </c:pt>
                <c:pt idx="34212">
                  <c:v>560.95999999999947</c:v>
                </c:pt>
                <c:pt idx="34213">
                  <c:v>560.95999999999947</c:v>
                </c:pt>
                <c:pt idx="34214">
                  <c:v>555.83999999999946</c:v>
                </c:pt>
                <c:pt idx="34215">
                  <c:v>548.79999999999995</c:v>
                </c:pt>
                <c:pt idx="34216">
                  <c:v>548.79999999999995</c:v>
                </c:pt>
                <c:pt idx="34217">
                  <c:v>540.79999999999995</c:v>
                </c:pt>
                <c:pt idx="34218">
                  <c:v>534.72</c:v>
                </c:pt>
                <c:pt idx="34219">
                  <c:v>534.72</c:v>
                </c:pt>
                <c:pt idx="34220">
                  <c:v>533.76</c:v>
                </c:pt>
                <c:pt idx="34221">
                  <c:v>536.95999999999947</c:v>
                </c:pt>
                <c:pt idx="34222">
                  <c:v>536.95999999999947</c:v>
                </c:pt>
                <c:pt idx="34223">
                  <c:v>532.79999999999995</c:v>
                </c:pt>
                <c:pt idx="34224">
                  <c:v>530.88</c:v>
                </c:pt>
                <c:pt idx="34225">
                  <c:v>530.88</c:v>
                </c:pt>
                <c:pt idx="34226">
                  <c:v>528</c:v>
                </c:pt>
                <c:pt idx="34227">
                  <c:v>521.91999999999996</c:v>
                </c:pt>
                <c:pt idx="34228">
                  <c:v>521.91999999999996</c:v>
                </c:pt>
                <c:pt idx="34229">
                  <c:v>517.76</c:v>
                </c:pt>
                <c:pt idx="34230">
                  <c:v>515.83999999999946</c:v>
                </c:pt>
                <c:pt idx="34231">
                  <c:v>515.83999999999946</c:v>
                </c:pt>
                <c:pt idx="34232">
                  <c:v>512.95999999999947</c:v>
                </c:pt>
                <c:pt idx="34233">
                  <c:v>504</c:v>
                </c:pt>
                <c:pt idx="34234">
                  <c:v>504</c:v>
                </c:pt>
                <c:pt idx="34235">
                  <c:v>499.84000000000032</c:v>
                </c:pt>
                <c:pt idx="34236">
                  <c:v>497.91999999999962</c:v>
                </c:pt>
                <c:pt idx="34237">
                  <c:v>497.91999999999962</c:v>
                </c:pt>
                <c:pt idx="34238">
                  <c:v>497.91999999999962</c:v>
                </c:pt>
                <c:pt idx="34239">
                  <c:v>494.71999999999969</c:v>
                </c:pt>
                <c:pt idx="34240">
                  <c:v>494.71999999999969</c:v>
                </c:pt>
                <c:pt idx="34241">
                  <c:v>492.8</c:v>
                </c:pt>
                <c:pt idx="34242">
                  <c:v>488</c:v>
                </c:pt>
                <c:pt idx="34243">
                  <c:v>488</c:v>
                </c:pt>
                <c:pt idx="34244">
                  <c:v>488</c:v>
                </c:pt>
                <c:pt idx="34245">
                  <c:v>482.88</c:v>
                </c:pt>
                <c:pt idx="34246">
                  <c:v>482.88</c:v>
                </c:pt>
                <c:pt idx="34247">
                  <c:v>480</c:v>
                </c:pt>
                <c:pt idx="34248">
                  <c:v>478.71999999999969</c:v>
                </c:pt>
                <c:pt idx="34249">
                  <c:v>478.71999999999969</c:v>
                </c:pt>
                <c:pt idx="34250">
                  <c:v>477.76</c:v>
                </c:pt>
                <c:pt idx="34251">
                  <c:v>475.84000000000032</c:v>
                </c:pt>
                <c:pt idx="34252">
                  <c:v>475.84000000000032</c:v>
                </c:pt>
                <c:pt idx="34253">
                  <c:v>475.84000000000032</c:v>
                </c:pt>
                <c:pt idx="34254">
                  <c:v>475.84000000000032</c:v>
                </c:pt>
                <c:pt idx="34255">
                  <c:v>475.84000000000032</c:v>
                </c:pt>
                <c:pt idx="34256">
                  <c:v>473.91999999999962</c:v>
                </c:pt>
                <c:pt idx="34257">
                  <c:v>472</c:v>
                </c:pt>
                <c:pt idx="34258">
                  <c:v>472</c:v>
                </c:pt>
                <c:pt idx="34259">
                  <c:v>470.71999999999969</c:v>
                </c:pt>
                <c:pt idx="34260">
                  <c:v>472</c:v>
                </c:pt>
                <c:pt idx="34261">
                  <c:v>472</c:v>
                </c:pt>
                <c:pt idx="34262">
                  <c:v>472</c:v>
                </c:pt>
                <c:pt idx="34263">
                  <c:v>472</c:v>
                </c:pt>
                <c:pt idx="34264">
                  <c:v>472</c:v>
                </c:pt>
                <c:pt idx="34265">
                  <c:v>472.96</c:v>
                </c:pt>
                <c:pt idx="34266">
                  <c:v>472.96</c:v>
                </c:pt>
                <c:pt idx="34267">
                  <c:v>472.96</c:v>
                </c:pt>
                <c:pt idx="34268">
                  <c:v>473.91999999999962</c:v>
                </c:pt>
                <c:pt idx="34269">
                  <c:v>473.91999999999962</c:v>
                </c:pt>
                <c:pt idx="34270">
                  <c:v>473.91999999999962</c:v>
                </c:pt>
                <c:pt idx="34271">
                  <c:v>475.84000000000032</c:v>
                </c:pt>
                <c:pt idx="34272">
                  <c:v>474.88</c:v>
                </c:pt>
                <c:pt idx="34273">
                  <c:v>474.88</c:v>
                </c:pt>
                <c:pt idx="34274">
                  <c:v>475.84000000000032</c:v>
                </c:pt>
                <c:pt idx="34275">
                  <c:v>474.88</c:v>
                </c:pt>
                <c:pt idx="34276">
                  <c:v>474.88</c:v>
                </c:pt>
                <c:pt idx="34277">
                  <c:v>475.84000000000032</c:v>
                </c:pt>
                <c:pt idx="34278">
                  <c:v>476.8</c:v>
                </c:pt>
                <c:pt idx="34279">
                  <c:v>476.8</c:v>
                </c:pt>
                <c:pt idx="34280">
                  <c:v>476.8</c:v>
                </c:pt>
                <c:pt idx="34281">
                  <c:v>518.72</c:v>
                </c:pt>
                <c:pt idx="34282">
                  <c:v>498.88</c:v>
                </c:pt>
                <c:pt idx="34283">
                  <c:v>498.88</c:v>
                </c:pt>
                <c:pt idx="34284">
                  <c:v>501.76</c:v>
                </c:pt>
                <c:pt idx="34285">
                  <c:v>502.71999999999969</c:v>
                </c:pt>
                <c:pt idx="34286">
                  <c:v>502.71999999999969</c:v>
                </c:pt>
                <c:pt idx="34287">
                  <c:v>502.71999999999969</c:v>
                </c:pt>
                <c:pt idx="34288">
                  <c:v>507.84000000000032</c:v>
                </c:pt>
                <c:pt idx="34289">
                  <c:v>507.84000000000032</c:v>
                </c:pt>
                <c:pt idx="34290">
                  <c:v>497.91999999999962</c:v>
                </c:pt>
                <c:pt idx="34291">
                  <c:v>497.91999999999962</c:v>
                </c:pt>
                <c:pt idx="34292">
                  <c:v>489.91999999999962</c:v>
                </c:pt>
                <c:pt idx="34293">
                  <c:v>480.96</c:v>
                </c:pt>
                <c:pt idx="34294">
                  <c:v>480.96</c:v>
                </c:pt>
                <c:pt idx="34295">
                  <c:v>477.76</c:v>
                </c:pt>
                <c:pt idx="34296">
                  <c:v>472.96</c:v>
                </c:pt>
                <c:pt idx="34297">
                  <c:v>472.96</c:v>
                </c:pt>
                <c:pt idx="34298">
                  <c:v>465.91999999999962</c:v>
                </c:pt>
                <c:pt idx="34299">
                  <c:v>464.96</c:v>
                </c:pt>
                <c:pt idx="34300">
                  <c:v>464.96</c:v>
                </c:pt>
                <c:pt idx="34301">
                  <c:v>457.91999999999962</c:v>
                </c:pt>
                <c:pt idx="34302">
                  <c:v>456</c:v>
                </c:pt>
                <c:pt idx="34303">
                  <c:v>456</c:v>
                </c:pt>
                <c:pt idx="34304">
                  <c:v>452.8</c:v>
                </c:pt>
                <c:pt idx="34305">
                  <c:v>443.84000000000032</c:v>
                </c:pt>
                <c:pt idx="34306">
                  <c:v>443.84000000000032</c:v>
                </c:pt>
                <c:pt idx="34307">
                  <c:v>438.71999999999969</c:v>
                </c:pt>
                <c:pt idx="34308">
                  <c:v>433.91999999999962</c:v>
                </c:pt>
                <c:pt idx="34309">
                  <c:v>433.91999999999962</c:v>
                </c:pt>
                <c:pt idx="34310">
                  <c:v>427.84000000000032</c:v>
                </c:pt>
                <c:pt idx="34311">
                  <c:v>425.91999999999962</c:v>
                </c:pt>
                <c:pt idx="34312">
                  <c:v>425.91999999999962</c:v>
                </c:pt>
                <c:pt idx="34313">
                  <c:v>417.91999999999962</c:v>
                </c:pt>
                <c:pt idx="34314">
                  <c:v>414.71999999999969</c:v>
                </c:pt>
                <c:pt idx="34315">
                  <c:v>414.71999999999969</c:v>
                </c:pt>
                <c:pt idx="34316">
                  <c:v>411.84000000000032</c:v>
                </c:pt>
                <c:pt idx="34317">
                  <c:v>412.8</c:v>
                </c:pt>
                <c:pt idx="34318">
                  <c:v>412.8</c:v>
                </c:pt>
                <c:pt idx="34319">
                  <c:v>410.88</c:v>
                </c:pt>
                <c:pt idx="34320">
                  <c:v>408.96</c:v>
                </c:pt>
                <c:pt idx="34321">
                  <c:v>408.96</c:v>
                </c:pt>
                <c:pt idx="34322">
                  <c:v>409.91999999999962</c:v>
                </c:pt>
                <c:pt idx="34323">
                  <c:v>408.96</c:v>
                </c:pt>
                <c:pt idx="34324">
                  <c:v>408.96</c:v>
                </c:pt>
                <c:pt idx="34325">
                  <c:v>408.96</c:v>
                </c:pt>
                <c:pt idx="34326">
                  <c:v>409.91999999999962</c:v>
                </c:pt>
                <c:pt idx="34327">
                  <c:v>409.91999999999962</c:v>
                </c:pt>
                <c:pt idx="34328">
                  <c:v>410.88</c:v>
                </c:pt>
                <c:pt idx="34329">
                  <c:v>411.84000000000032</c:v>
                </c:pt>
                <c:pt idx="34330">
                  <c:v>411.84000000000032</c:v>
                </c:pt>
                <c:pt idx="34331">
                  <c:v>409.91999999999962</c:v>
                </c:pt>
                <c:pt idx="34332">
                  <c:v>409.91999999999962</c:v>
                </c:pt>
                <c:pt idx="34333">
                  <c:v>409.91999999999962</c:v>
                </c:pt>
                <c:pt idx="34334">
                  <c:v>409.91999999999962</c:v>
                </c:pt>
                <c:pt idx="34335">
                  <c:v>411.84000000000032</c:v>
                </c:pt>
                <c:pt idx="34336">
                  <c:v>411.84000000000032</c:v>
                </c:pt>
                <c:pt idx="34337">
                  <c:v>410.88</c:v>
                </c:pt>
                <c:pt idx="34338">
                  <c:v>413.76</c:v>
                </c:pt>
                <c:pt idx="34339">
                  <c:v>413.76</c:v>
                </c:pt>
                <c:pt idx="34340">
                  <c:v>412.8</c:v>
                </c:pt>
                <c:pt idx="34341">
                  <c:v>411.84000000000032</c:v>
                </c:pt>
                <c:pt idx="34342">
                  <c:v>411.84000000000032</c:v>
                </c:pt>
                <c:pt idx="34343">
                  <c:v>409.91999999999962</c:v>
                </c:pt>
                <c:pt idx="34344">
                  <c:v>408.96</c:v>
                </c:pt>
                <c:pt idx="34345">
                  <c:v>408.96</c:v>
                </c:pt>
                <c:pt idx="34346">
                  <c:v>408.96</c:v>
                </c:pt>
                <c:pt idx="34347">
                  <c:v>408.96</c:v>
                </c:pt>
                <c:pt idx="34348">
                  <c:v>408.96</c:v>
                </c:pt>
                <c:pt idx="34349">
                  <c:v>408</c:v>
                </c:pt>
                <c:pt idx="34350">
                  <c:v>409.91999999999962</c:v>
                </c:pt>
                <c:pt idx="34351">
                  <c:v>409.91999999999962</c:v>
                </c:pt>
                <c:pt idx="34352">
                  <c:v>408.96</c:v>
                </c:pt>
                <c:pt idx="34353">
                  <c:v>409.91999999999962</c:v>
                </c:pt>
                <c:pt idx="34354">
                  <c:v>409.91999999999962</c:v>
                </c:pt>
                <c:pt idx="34355">
                  <c:v>408.96</c:v>
                </c:pt>
                <c:pt idx="34356">
                  <c:v>409.91999999999962</c:v>
                </c:pt>
                <c:pt idx="34357">
                  <c:v>409.91999999999962</c:v>
                </c:pt>
                <c:pt idx="34358">
                  <c:v>409.91999999999962</c:v>
                </c:pt>
                <c:pt idx="34359">
                  <c:v>410.88</c:v>
                </c:pt>
                <c:pt idx="34360">
                  <c:v>410.88</c:v>
                </c:pt>
                <c:pt idx="34361">
                  <c:v>410.88</c:v>
                </c:pt>
                <c:pt idx="34362">
                  <c:v>413.76</c:v>
                </c:pt>
                <c:pt idx="34363">
                  <c:v>413.76</c:v>
                </c:pt>
                <c:pt idx="34364">
                  <c:v>411.84000000000032</c:v>
                </c:pt>
                <c:pt idx="34365">
                  <c:v>413.76</c:v>
                </c:pt>
                <c:pt idx="34366">
                  <c:v>413.76</c:v>
                </c:pt>
                <c:pt idx="34367">
                  <c:v>416</c:v>
                </c:pt>
                <c:pt idx="34368">
                  <c:v>414.71999999999969</c:v>
                </c:pt>
                <c:pt idx="34369">
                  <c:v>414.71999999999969</c:v>
                </c:pt>
                <c:pt idx="34370">
                  <c:v>417.91999999999962</c:v>
                </c:pt>
                <c:pt idx="34371">
                  <c:v>422.71999999999969</c:v>
                </c:pt>
                <c:pt idx="34372">
                  <c:v>422.71999999999969</c:v>
                </c:pt>
                <c:pt idx="34373">
                  <c:v>424</c:v>
                </c:pt>
                <c:pt idx="34374">
                  <c:v>425.91999999999962</c:v>
                </c:pt>
                <c:pt idx="34375">
                  <c:v>425.91999999999962</c:v>
                </c:pt>
                <c:pt idx="34376">
                  <c:v>429.76</c:v>
                </c:pt>
                <c:pt idx="34377">
                  <c:v>432.96</c:v>
                </c:pt>
                <c:pt idx="34378">
                  <c:v>432.96</c:v>
                </c:pt>
                <c:pt idx="34379">
                  <c:v>436.8</c:v>
                </c:pt>
                <c:pt idx="34380">
                  <c:v>437.76</c:v>
                </c:pt>
                <c:pt idx="34381">
                  <c:v>437.76</c:v>
                </c:pt>
                <c:pt idx="34382">
                  <c:v>440.96</c:v>
                </c:pt>
                <c:pt idx="34383">
                  <c:v>442.88</c:v>
                </c:pt>
                <c:pt idx="34384">
                  <c:v>442.88</c:v>
                </c:pt>
                <c:pt idx="34385">
                  <c:v>448</c:v>
                </c:pt>
                <c:pt idx="34386">
                  <c:v>446.71999999999969</c:v>
                </c:pt>
                <c:pt idx="34387">
                  <c:v>446.71999999999969</c:v>
                </c:pt>
                <c:pt idx="34388">
                  <c:v>450.88</c:v>
                </c:pt>
                <c:pt idx="34389">
                  <c:v>454.71999999999969</c:v>
                </c:pt>
                <c:pt idx="34390">
                  <c:v>454.71999999999969</c:v>
                </c:pt>
                <c:pt idx="34391">
                  <c:v>456</c:v>
                </c:pt>
                <c:pt idx="34392">
                  <c:v>457.91999999999962</c:v>
                </c:pt>
                <c:pt idx="34393">
                  <c:v>457.91999999999962</c:v>
                </c:pt>
                <c:pt idx="34394">
                  <c:v>459.84000000000032</c:v>
                </c:pt>
                <c:pt idx="34395">
                  <c:v>461.76</c:v>
                </c:pt>
                <c:pt idx="34396">
                  <c:v>461.76</c:v>
                </c:pt>
                <c:pt idx="34397">
                  <c:v>464</c:v>
                </c:pt>
                <c:pt idx="34398">
                  <c:v>465.91999999999962</c:v>
                </c:pt>
                <c:pt idx="34399">
                  <c:v>465.91999999999962</c:v>
                </c:pt>
                <c:pt idx="34400">
                  <c:v>466.88</c:v>
                </c:pt>
                <c:pt idx="34401">
                  <c:v>472</c:v>
                </c:pt>
                <c:pt idx="34402">
                  <c:v>472</c:v>
                </c:pt>
                <c:pt idx="34403">
                  <c:v>472.96</c:v>
                </c:pt>
                <c:pt idx="34404">
                  <c:v>473.91999999999962</c:v>
                </c:pt>
                <c:pt idx="34405">
                  <c:v>473.91999999999962</c:v>
                </c:pt>
                <c:pt idx="34406">
                  <c:v>475.84000000000032</c:v>
                </c:pt>
                <c:pt idx="34407">
                  <c:v>475.84000000000032</c:v>
                </c:pt>
                <c:pt idx="34408">
                  <c:v>475.84000000000032</c:v>
                </c:pt>
                <c:pt idx="34409">
                  <c:v>474.88</c:v>
                </c:pt>
                <c:pt idx="34410">
                  <c:v>477.76</c:v>
                </c:pt>
                <c:pt idx="34411">
                  <c:v>477.76</c:v>
                </c:pt>
                <c:pt idx="34412">
                  <c:v>477.76</c:v>
                </c:pt>
                <c:pt idx="34413">
                  <c:v>480.96</c:v>
                </c:pt>
                <c:pt idx="34414">
                  <c:v>480.96</c:v>
                </c:pt>
                <c:pt idx="34415">
                  <c:v>481.91999999999962</c:v>
                </c:pt>
                <c:pt idx="34416">
                  <c:v>481.91999999999962</c:v>
                </c:pt>
                <c:pt idx="34417">
                  <c:v>481.91999999999962</c:v>
                </c:pt>
                <c:pt idx="34418">
                  <c:v>481.91999999999962</c:v>
                </c:pt>
                <c:pt idx="34419">
                  <c:v>481.91999999999962</c:v>
                </c:pt>
                <c:pt idx="34420">
                  <c:v>481.91999999999962</c:v>
                </c:pt>
                <c:pt idx="34421">
                  <c:v>483.84000000000032</c:v>
                </c:pt>
                <c:pt idx="34422">
                  <c:v>483.84000000000032</c:v>
                </c:pt>
                <c:pt idx="34423">
                  <c:v>482.88</c:v>
                </c:pt>
                <c:pt idx="34424">
                  <c:v>484.8</c:v>
                </c:pt>
                <c:pt idx="34425">
                  <c:v>484.8</c:v>
                </c:pt>
                <c:pt idx="34426">
                  <c:v>486.71999999999969</c:v>
                </c:pt>
                <c:pt idx="34427">
                  <c:v>485.76</c:v>
                </c:pt>
                <c:pt idx="34428">
                  <c:v>485.76</c:v>
                </c:pt>
                <c:pt idx="34429">
                  <c:v>491.84000000000032</c:v>
                </c:pt>
                <c:pt idx="34430">
                  <c:v>496</c:v>
                </c:pt>
                <c:pt idx="34431">
                  <c:v>496</c:v>
                </c:pt>
                <c:pt idx="34432">
                  <c:v>496.96</c:v>
                </c:pt>
                <c:pt idx="34433">
                  <c:v>500.8</c:v>
                </c:pt>
                <c:pt idx="34434">
                  <c:v>500.8</c:v>
                </c:pt>
                <c:pt idx="34435">
                  <c:v>502.71999999999969</c:v>
                </c:pt>
                <c:pt idx="34436">
                  <c:v>502.71999999999969</c:v>
                </c:pt>
                <c:pt idx="34437">
                  <c:v>492.8</c:v>
                </c:pt>
                <c:pt idx="34438">
                  <c:v>496</c:v>
                </c:pt>
                <c:pt idx="34439">
                  <c:v>485.76</c:v>
                </c:pt>
                <c:pt idx="34440">
                  <c:v>485.76</c:v>
                </c:pt>
                <c:pt idx="34441">
                  <c:v>484.8</c:v>
                </c:pt>
                <c:pt idx="34442">
                  <c:v>477.76</c:v>
                </c:pt>
                <c:pt idx="34443">
                  <c:v>467.84000000000032</c:v>
                </c:pt>
                <c:pt idx="34444">
                  <c:v>459.84000000000032</c:v>
                </c:pt>
                <c:pt idx="34445">
                  <c:v>459.84000000000032</c:v>
                </c:pt>
                <c:pt idx="34446">
                  <c:v>452.8</c:v>
                </c:pt>
                <c:pt idx="34447">
                  <c:v>448</c:v>
                </c:pt>
                <c:pt idx="34448">
                  <c:v>448</c:v>
                </c:pt>
                <c:pt idx="34449">
                  <c:v>445.76</c:v>
                </c:pt>
                <c:pt idx="34450">
                  <c:v>438.71999999999969</c:v>
                </c:pt>
                <c:pt idx="34451">
                  <c:v>438.71999999999969</c:v>
                </c:pt>
                <c:pt idx="34452">
                  <c:v>433.91999999999962</c:v>
                </c:pt>
                <c:pt idx="34453">
                  <c:v>433.91999999999962</c:v>
                </c:pt>
                <c:pt idx="34454">
                  <c:v>433.91999999999962</c:v>
                </c:pt>
                <c:pt idx="34455">
                  <c:v>428.8</c:v>
                </c:pt>
                <c:pt idx="34456">
                  <c:v>426.88</c:v>
                </c:pt>
                <c:pt idx="34457">
                  <c:v>426.88</c:v>
                </c:pt>
                <c:pt idx="34458">
                  <c:v>421.76</c:v>
                </c:pt>
                <c:pt idx="34459">
                  <c:v>419.84000000000032</c:v>
                </c:pt>
                <c:pt idx="34460">
                  <c:v>419.84000000000032</c:v>
                </c:pt>
                <c:pt idx="34461">
                  <c:v>417.91999999999962</c:v>
                </c:pt>
                <c:pt idx="34462">
                  <c:v>416.96</c:v>
                </c:pt>
                <c:pt idx="34463">
                  <c:v>416.96</c:v>
                </c:pt>
                <c:pt idx="34464">
                  <c:v>416</c:v>
                </c:pt>
                <c:pt idx="34465">
                  <c:v>413.76</c:v>
                </c:pt>
                <c:pt idx="34466">
                  <c:v>413.76</c:v>
                </c:pt>
                <c:pt idx="34467">
                  <c:v>411.84000000000032</c:v>
                </c:pt>
                <c:pt idx="34468">
                  <c:v>411.84000000000032</c:v>
                </c:pt>
                <c:pt idx="34469">
                  <c:v>411.84000000000032</c:v>
                </c:pt>
                <c:pt idx="34470">
                  <c:v>412.8</c:v>
                </c:pt>
                <c:pt idx="34471">
                  <c:v>414.71999999999969</c:v>
                </c:pt>
                <c:pt idx="34472">
                  <c:v>414.71999999999969</c:v>
                </c:pt>
                <c:pt idx="34473">
                  <c:v>411.84000000000032</c:v>
                </c:pt>
                <c:pt idx="34474">
                  <c:v>410.88</c:v>
                </c:pt>
                <c:pt idx="34475">
                  <c:v>410.88</c:v>
                </c:pt>
                <c:pt idx="34476">
                  <c:v>409.91999999999962</c:v>
                </c:pt>
                <c:pt idx="34477">
                  <c:v>408.96</c:v>
                </c:pt>
                <c:pt idx="34478">
                  <c:v>408.96</c:v>
                </c:pt>
                <c:pt idx="34479">
                  <c:v>406.71999999999969</c:v>
                </c:pt>
                <c:pt idx="34480">
                  <c:v>406.71999999999969</c:v>
                </c:pt>
                <c:pt idx="34481">
                  <c:v>406.71999999999969</c:v>
                </c:pt>
                <c:pt idx="34482">
                  <c:v>404.8</c:v>
                </c:pt>
                <c:pt idx="34483">
                  <c:v>404.8</c:v>
                </c:pt>
                <c:pt idx="34484">
                  <c:v>404.8</c:v>
                </c:pt>
                <c:pt idx="34485">
                  <c:v>404.8</c:v>
                </c:pt>
                <c:pt idx="34486">
                  <c:v>406.71999999999969</c:v>
                </c:pt>
                <c:pt idx="34487">
                  <c:v>406.71999999999969</c:v>
                </c:pt>
                <c:pt idx="34488">
                  <c:v>403.84000000000032</c:v>
                </c:pt>
                <c:pt idx="34489">
                  <c:v>404.8</c:v>
                </c:pt>
                <c:pt idx="34490">
                  <c:v>404.8</c:v>
                </c:pt>
                <c:pt idx="34491">
                  <c:v>403.84000000000032</c:v>
                </c:pt>
                <c:pt idx="34492">
                  <c:v>402.88</c:v>
                </c:pt>
                <c:pt idx="34493">
                  <c:v>402.88</c:v>
                </c:pt>
                <c:pt idx="34494">
                  <c:v>402.88</c:v>
                </c:pt>
                <c:pt idx="34495">
                  <c:v>402.88</c:v>
                </c:pt>
                <c:pt idx="34496">
                  <c:v>402.88</c:v>
                </c:pt>
                <c:pt idx="34497">
                  <c:v>404.8</c:v>
                </c:pt>
                <c:pt idx="34498">
                  <c:v>405.76</c:v>
                </c:pt>
                <c:pt idx="34499">
                  <c:v>405.76</c:v>
                </c:pt>
                <c:pt idx="34500">
                  <c:v>405.76</c:v>
                </c:pt>
                <c:pt idx="34501">
                  <c:v>408</c:v>
                </c:pt>
                <c:pt idx="34502">
                  <c:v>408</c:v>
                </c:pt>
                <c:pt idx="34503">
                  <c:v>406.71999999999969</c:v>
                </c:pt>
                <c:pt idx="34504">
                  <c:v>408</c:v>
                </c:pt>
                <c:pt idx="34505">
                  <c:v>408</c:v>
                </c:pt>
                <c:pt idx="34506">
                  <c:v>409.91999999999962</c:v>
                </c:pt>
                <c:pt idx="34507">
                  <c:v>410.88</c:v>
                </c:pt>
                <c:pt idx="34508">
                  <c:v>410.88</c:v>
                </c:pt>
                <c:pt idx="34509">
                  <c:v>413.76</c:v>
                </c:pt>
                <c:pt idx="34510">
                  <c:v>413.76</c:v>
                </c:pt>
                <c:pt idx="34511">
                  <c:v>413.76</c:v>
                </c:pt>
                <c:pt idx="34512">
                  <c:v>416</c:v>
                </c:pt>
                <c:pt idx="34513">
                  <c:v>417.91999999999962</c:v>
                </c:pt>
                <c:pt idx="34514">
                  <c:v>417.91999999999962</c:v>
                </c:pt>
                <c:pt idx="34515">
                  <c:v>420.8</c:v>
                </c:pt>
                <c:pt idx="34516">
                  <c:v>420.8</c:v>
                </c:pt>
                <c:pt idx="34517">
                  <c:v>420.8</c:v>
                </c:pt>
                <c:pt idx="34518">
                  <c:v>421.76</c:v>
                </c:pt>
                <c:pt idx="34519">
                  <c:v>424.96</c:v>
                </c:pt>
                <c:pt idx="34520">
                  <c:v>424.96</c:v>
                </c:pt>
                <c:pt idx="34521">
                  <c:v>427.84000000000032</c:v>
                </c:pt>
                <c:pt idx="34522">
                  <c:v>428.8</c:v>
                </c:pt>
                <c:pt idx="34523">
                  <c:v>428.8</c:v>
                </c:pt>
                <c:pt idx="34524">
                  <c:v>429.76</c:v>
                </c:pt>
                <c:pt idx="34525">
                  <c:v>432.96</c:v>
                </c:pt>
                <c:pt idx="34526">
                  <c:v>432.96</c:v>
                </c:pt>
                <c:pt idx="34527">
                  <c:v>435.84000000000032</c:v>
                </c:pt>
                <c:pt idx="34528">
                  <c:v>435.84000000000032</c:v>
                </c:pt>
                <c:pt idx="34529">
                  <c:v>435.84000000000032</c:v>
                </c:pt>
                <c:pt idx="34530">
                  <c:v>437.76</c:v>
                </c:pt>
                <c:pt idx="34531">
                  <c:v>436.8</c:v>
                </c:pt>
                <c:pt idx="34532">
                  <c:v>436.8</c:v>
                </c:pt>
                <c:pt idx="34533">
                  <c:v>437.76</c:v>
                </c:pt>
                <c:pt idx="34534">
                  <c:v>437.76</c:v>
                </c:pt>
                <c:pt idx="34535">
                  <c:v>437.76</c:v>
                </c:pt>
                <c:pt idx="34536">
                  <c:v>437.76</c:v>
                </c:pt>
                <c:pt idx="34537">
                  <c:v>438.71999999999969</c:v>
                </c:pt>
                <c:pt idx="34538">
                  <c:v>438.71999999999969</c:v>
                </c:pt>
                <c:pt idx="34539">
                  <c:v>437.76</c:v>
                </c:pt>
                <c:pt idx="34540">
                  <c:v>438.71999999999969</c:v>
                </c:pt>
                <c:pt idx="34541">
                  <c:v>438.71999999999969</c:v>
                </c:pt>
                <c:pt idx="34542">
                  <c:v>440.96</c:v>
                </c:pt>
                <c:pt idx="34543">
                  <c:v>443.84000000000032</c:v>
                </c:pt>
                <c:pt idx="34544">
                  <c:v>443.84000000000032</c:v>
                </c:pt>
                <c:pt idx="34545">
                  <c:v>442.88</c:v>
                </c:pt>
                <c:pt idx="34546">
                  <c:v>444.8</c:v>
                </c:pt>
                <c:pt idx="34547">
                  <c:v>444.8</c:v>
                </c:pt>
                <c:pt idx="34548">
                  <c:v>444.8</c:v>
                </c:pt>
                <c:pt idx="34549">
                  <c:v>445.76</c:v>
                </c:pt>
                <c:pt idx="34550">
                  <c:v>445.76</c:v>
                </c:pt>
                <c:pt idx="34551">
                  <c:v>444.8</c:v>
                </c:pt>
                <c:pt idx="34552">
                  <c:v>444.8</c:v>
                </c:pt>
                <c:pt idx="34553">
                  <c:v>444.8</c:v>
                </c:pt>
                <c:pt idx="34554">
                  <c:v>445.76</c:v>
                </c:pt>
                <c:pt idx="34555">
                  <c:v>445.76</c:v>
                </c:pt>
                <c:pt idx="34556">
                  <c:v>445.76</c:v>
                </c:pt>
                <c:pt idx="34557">
                  <c:v>445.76</c:v>
                </c:pt>
                <c:pt idx="34558">
                  <c:v>448</c:v>
                </c:pt>
                <c:pt idx="34559">
                  <c:v>448</c:v>
                </c:pt>
                <c:pt idx="34560">
                  <c:v>448</c:v>
                </c:pt>
                <c:pt idx="34561">
                  <c:v>448</c:v>
                </c:pt>
                <c:pt idx="34562">
                  <c:v>448</c:v>
                </c:pt>
                <c:pt idx="34563">
                  <c:v>446.71999999999969</c:v>
                </c:pt>
                <c:pt idx="34564">
                  <c:v>448</c:v>
                </c:pt>
                <c:pt idx="34565">
                  <c:v>448</c:v>
                </c:pt>
                <c:pt idx="34566">
                  <c:v>448</c:v>
                </c:pt>
                <c:pt idx="34567">
                  <c:v>448.96</c:v>
                </c:pt>
                <c:pt idx="34568">
                  <c:v>448.96</c:v>
                </c:pt>
                <c:pt idx="34569">
                  <c:v>446.71999999999969</c:v>
                </c:pt>
                <c:pt idx="34570">
                  <c:v>448.96</c:v>
                </c:pt>
                <c:pt idx="34571">
                  <c:v>448.96</c:v>
                </c:pt>
                <c:pt idx="34572">
                  <c:v>450.88</c:v>
                </c:pt>
                <c:pt idx="34573">
                  <c:v>464</c:v>
                </c:pt>
                <c:pt idx="34574">
                  <c:v>473.91999999999962</c:v>
                </c:pt>
                <c:pt idx="34575">
                  <c:v>473.91999999999962</c:v>
                </c:pt>
                <c:pt idx="34576">
                  <c:v>590.72</c:v>
                </c:pt>
                <c:pt idx="34577">
                  <c:v>748.8</c:v>
                </c:pt>
                <c:pt idx="34578">
                  <c:v>869.76</c:v>
                </c:pt>
                <c:pt idx="34579">
                  <c:v>961.92</c:v>
                </c:pt>
                <c:pt idx="34580">
                  <c:v>1012.48</c:v>
                </c:pt>
                <c:pt idx="34581">
                  <c:v>1075.8399999999999</c:v>
                </c:pt>
                <c:pt idx="34582">
                  <c:v>1095.6799999999998</c:v>
                </c:pt>
                <c:pt idx="34583">
                  <c:v>1155.8399999999999</c:v>
                </c:pt>
                <c:pt idx="34584">
                  <c:v>1195.52</c:v>
                </c:pt>
                <c:pt idx="34585">
                  <c:v>1205.76</c:v>
                </c:pt>
                <c:pt idx="34586">
                  <c:v>1228.8</c:v>
                </c:pt>
                <c:pt idx="34587">
                  <c:v>1230.72</c:v>
                </c:pt>
                <c:pt idx="34588">
                  <c:v>1239.6799999999998</c:v>
                </c:pt>
                <c:pt idx="34589">
                  <c:v>838.4</c:v>
                </c:pt>
                <c:pt idx="34590">
                  <c:v>729.6</c:v>
                </c:pt>
                <c:pt idx="34591">
                  <c:v>689.92</c:v>
                </c:pt>
                <c:pt idx="34592">
                  <c:v>659.83999999999946</c:v>
                </c:pt>
                <c:pt idx="34593">
                  <c:v>669.43999999999949</c:v>
                </c:pt>
                <c:pt idx="34594">
                  <c:v>629.76</c:v>
                </c:pt>
                <c:pt idx="34595">
                  <c:v>619.83999999999946</c:v>
                </c:pt>
                <c:pt idx="34596">
                  <c:v>629.76</c:v>
                </c:pt>
                <c:pt idx="34597">
                  <c:v>589.76</c:v>
                </c:pt>
                <c:pt idx="34598">
                  <c:v>589.76</c:v>
                </c:pt>
                <c:pt idx="34599">
                  <c:v>560</c:v>
                </c:pt>
                <c:pt idx="34600">
                  <c:v>549.76</c:v>
                </c:pt>
                <c:pt idx="34601">
                  <c:v>537.91999999999996</c:v>
                </c:pt>
                <c:pt idx="34602">
                  <c:v>537.91999999999996</c:v>
                </c:pt>
                <c:pt idx="34603">
                  <c:v>547.83999999999946</c:v>
                </c:pt>
                <c:pt idx="34604">
                  <c:v>528</c:v>
                </c:pt>
                <c:pt idx="34605">
                  <c:v>507.84000000000032</c:v>
                </c:pt>
                <c:pt idx="34606">
                  <c:v>507.84000000000032</c:v>
                </c:pt>
                <c:pt idx="34607">
                  <c:v>498.88</c:v>
                </c:pt>
                <c:pt idx="34608">
                  <c:v>498.88</c:v>
                </c:pt>
                <c:pt idx="34609">
                  <c:v>488.96</c:v>
                </c:pt>
                <c:pt idx="34610">
                  <c:v>478.71999999999969</c:v>
                </c:pt>
                <c:pt idx="34611">
                  <c:v>478.71999999999969</c:v>
                </c:pt>
                <c:pt idx="34612">
                  <c:v>474.88</c:v>
                </c:pt>
                <c:pt idx="34613">
                  <c:v>472.96</c:v>
                </c:pt>
                <c:pt idx="34614">
                  <c:v>472.96</c:v>
                </c:pt>
                <c:pt idx="34615">
                  <c:v>482.88</c:v>
                </c:pt>
                <c:pt idx="34616">
                  <c:v>473.91999999999962</c:v>
                </c:pt>
                <c:pt idx="34617">
                  <c:v>473.91999999999962</c:v>
                </c:pt>
                <c:pt idx="34618">
                  <c:v>465.91999999999962</c:v>
                </c:pt>
                <c:pt idx="34619">
                  <c:v>475.84000000000032</c:v>
                </c:pt>
                <c:pt idx="34620">
                  <c:v>472.96</c:v>
                </c:pt>
                <c:pt idx="34621">
                  <c:v>472.96</c:v>
                </c:pt>
                <c:pt idx="34622">
                  <c:v>466.88</c:v>
                </c:pt>
                <c:pt idx="34623">
                  <c:v>476.8</c:v>
                </c:pt>
                <c:pt idx="34624">
                  <c:v>476.8</c:v>
                </c:pt>
                <c:pt idx="34625">
                  <c:v>466.88</c:v>
                </c:pt>
                <c:pt idx="34626">
                  <c:v>472.96</c:v>
                </c:pt>
                <c:pt idx="34627">
                  <c:v>472.96</c:v>
                </c:pt>
                <c:pt idx="34628">
                  <c:v>472</c:v>
                </c:pt>
                <c:pt idx="34629">
                  <c:v>472.96</c:v>
                </c:pt>
                <c:pt idx="34630">
                  <c:v>472.96</c:v>
                </c:pt>
                <c:pt idx="34631">
                  <c:v>472.96</c:v>
                </c:pt>
                <c:pt idx="34632">
                  <c:v>469.76</c:v>
                </c:pt>
                <c:pt idx="34633">
                  <c:v>469.76</c:v>
                </c:pt>
                <c:pt idx="34634">
                  <c:v>473.91999999999962</c:v>
                </c:pt>
                <c:pt idx="34635">
                  <c:v>472</c:v>
                </c:pt>
                <c:pt idx="34636">
                  <c:v>461.76</c:v>
                </c:pt>
                <c:pt idx="34637">
                  <c:v>461.76</c:v>
                </c:pt>
                <c:pt idx="34638">
                  <c:v>464.96</c:v>
                </c:pt>
                <c:pt idx="34639">
                  <c:v>464</c:v>
                </c:pt>
                <c:pt idx="34640">
                  <c:v>464</c:v>
                </c:pt>
                <c:pt idx="34641">
                  <c:v>464</c:v>
                </c:pt>
                <c:pt idx="34642">
                  <c:v>465.91999999999962</c:v>
                </c:pt>
                <c:pt idx="34643">
                  <c:v>465.91999999999962</c:v>
                </c:pt>
                <c:pt idx="34644">
                  <c:v>470.71999999999969</c:v>
                </c:pt>
                <c:pt idx="34645">
                  <c:v>468.8</c:v>
                </c:pt>
                <c:pt idx="34646">
                  <c:v>468.8</c:v>
                </c:pt>
                <c:pt idx="34647">
                  <c:v>468.8</c:v>
                </c:pt>
                <c:pt idx="34648">
                  <c:v>469.76</c:v>
                </c:pt>
                <c:pt idx="34649">
                  <c:v>469.76</c:v>
                </c:pt>
                <c:pt idx="34650">
                  <c:v>466.88</c:v>
                </c:pt>
                <c:pt idx="34651">
                  <c:v>466.88</c:v>
                </c:pt>
                <c:pt idx="34652">
                  <c:v>466.88</c:v>
                </c:pt>
                <c:pt idx="34653">
                  <c:v>465.91999999999962</c:v>
                </c:pt>
                <c:pt idx="34654">
                  <c:v>462.71999999999969</c:v>
                </c:pt>
                <c:pt idx="34655">
                  <c:v>462.71999999999969</c:v>
                </c:pt>
                <c:pt idx="34656">
                  <c:v>457.91999999999962</c:v>
                </c:pt>
                <c:pt idx="34657">
                  <c:v>456</c:v>
                </c:pt>
                <c:pt idx="34658">
                  <c:v>456</c:v>
                </c:pt>
                <c:pt idx="34659">
                  <c:v>456.96</c:v>
                </c:pt>
                <c:pt idx="34660">
                  <c:v>457.91999999999962</c:v>
                </c:pt>
                <c:pt idx="34661">
                  <c:v>457.91999999999962</c:v>
                </c:pt>
                <c:pt idx="34662">
                  <c:v>456.96</c:v>
                </c:pt>
                <c:pt idx="34663">
                  <c:v>456</c:v>
                </c:pt>
                <c:pt idx="34664">
                  <c:v>456</c:v>
                </c:pt>
                <c:pt idx="34665">
                  <c:v>454.71999999999969</c:v>
                </c:pt>
                <c:pt idx="34666">
                  <c:v>452.8</c:v>
                </c:pt>
                <c:pt idx="34667">
                  <c:v>452.8</c:v>
                </c:pt>
                <c:pt idx="34668">
                  <c:v>453.76</c:v>
                </c:pt>
                <c:pt idx="34669">
                  <c:v>452.8</c:v>
                </c:pt>
                <c:pt idx="34670">
                  <c:v>452.8</c:v>
                </c:pt>
                <c:pt idx="34671">
                  <c:v>449.91999999999962</c:v>
                </c:pt>
                <c:pt idx="34672">
                  <c:v>448.96</c:v>
                </c:pt>
                <c:pt idx="34673">
                  <c:v>448.96</c:v>
                </c:pt>
                <c:pt idx="34674">
                  <c:v>448</c:v>
                </c:pt>
                <c:pt idx="34675">
                  <c:v>448</c:v>
                </c:pt>
                <c:pt idx="34676">
                  <c:v>448</c:v>
                </c:pt>
                <c:pt idx="34677">
                  <c:v>448</c:v>
                </c:pt>
                <c:pt idx="34678">
                  <c:v>444.8</c:v>
                </c:pt>
                <c:pt idx="34679">
                  <c:v>444.8</c:v>
                </c:pt>
                <c:pt idx="34680">
                  <c:v>445.76</c:v>
                </c:pt>
                <c:pt idx="34681">
                  <c:v>445.76</c:v>
                </c:pt>
                <c:pt idx="34682">
                  <c:v>445.76</c:v>
                </c:pt>
                <c:pt idx="34683">
                  <c:v>446.71999999999969</c:v>
                </c:pt>
                <c:pt idx="34684">
                  <c:v>445.76</c:v>
                </c:pt>
                <c:pt idx="34685">
                  <c:v>445.76</c:v>
                </c:pt>
                <c:pt idx="34686">
                  <c:v>446.71999999999969</c:v>
                </c:pt>
                <c:pt idx="34687">
                  <c:v>448.96</c:v>
                </c:pt>
                <c:pt idx="34688">
                  <c:v>448.96</c:v>
                </c:pt>
                <c:pt idx="34689">
                  <c:v>448</c:v>
                </c:pt>
                <c:pt idx="34690">
                  <c:v>446.71999999999969</c:v>
                </c:pt>
                <c:pt idx="34691">
                  <c:v>446.71999999999969</c:v>
                </c:pt>
                <c:pt idx="34692">
                  <c:v>448</c:v>
                </c:pt>
                <c:pt idx="34693">
                  <c:v>448.96</c:v>
                </c:pt>
                <c:pt idx="34694">
                  <c:v>448.96</c:v>
                </c:pt>
                <c:pt idx="34695">
                  <c:v>449.91999999999962</c:v>
                </c:pt>
                <c:pt idx="34696">
                  <c:v>451.84000000000032</c:v>
                </c:pt>
                <c:pt idx="34697">
                  <c:v>451.84000000000032</c:v>
                </c:pt>
                <c:pt idx="34698">
                  <c:v>454.71999999999969</c:v>
                </c:pt>
                <c:pt idx="34699">
                  <c:v>454.71999999999969</c:v>
                </c:pt>
                <c:pt idx="34700">
                  <c:v>454.71999999999969</c:v>
                </c:pt>
                <c:pt idx="34701">
                  <c:v>453.76</c:v>
                </c:pt>
                <c:pt idx="34702">
                  <c:v>456</c:v>
                </c:pt>
                <c:pt idx="34703">
                  <c:v>456</c:v>
                </c:pt>
                <c:pt idx="34704">
                  <c:v>458.88</c:v>
                </c:pt>
                <c:pt idx="34705">
                  <c:v>460.8</c:v>
                </c:pt>
                <c:pt idx="34706">
                  <c:v>460.8</c:v>
                </c:pt>
                <c:pt idx="34707">
                  <c:v>460.8</c:v>
                </c:pt>
                <c:pt idx="34708">
                  <c:v>459.84000000000032</c:v>
                </c:pt>
                <c:pt idx="34709">
                  <c:v>459.84000000000032</c:v>
                </c:pt>
                <c:pt idx="34710">
                  <c:v>459.84000000000032</c:v>
                </c:pt>
                <c:pt idx="34711">
                  <c:v>489.91999999999962</c:v>
                </c:pt>
                <c:pt idx="34712">
                  <c:v>480</c:v>
                </c:pt>
                <c:pt idx="34713">
                  <c:v>480</c:v>
                </c:pt>
                <c:pt idx="34714">
                  <c:v>475.84000000000032</c:v>
                </c:pt>
                <c:pt idx="34715">
                  <c:v>472</c:v>
                </c:pt>
                <c:pt idx="34716">
                  <c:v>472</c:v>
                </c:pt>
                <c:pt idx="34717">
                  <c:v>468.8</c:v>
                </c:pt>
                <c:pt idx="34718">
                  <c:v>467.84000000000032</c:v>
                </c:pt>
                <c:pt idx="34719">
                  <c:v>467.84000000000032</c:v>
                </c:pt>
                <c:pt idx="34720">
                  <c:v>466.88</c:v>
                </c:pt>
                <c:pt idx="34721">
                  <c:v>464</c:v>
                </c:pt>
                <c:pt idx="34722">
                  <c:v>464</c:v>
                </c:pt>
                <c:pt idx="34723">
                  <c:v>462.71999999999969</c:v>
                </c:pt>
                <c:pt idx="34724">
                  <c:v>462.71999999999969</c:v>
                </c:pt>
                <c:pt idx="34725">
                  <c:v>462.71999999999969</c:v>
                </c:pt>
                <c:pt idx="34726">
                  <c:v>462.71999999999969</c:v>
                </c:pt>
                <c:pt idx="34727">
                  <c:v>459.84000000000032</c:v>
                </c:pt>
                <c:pt idx="34728">
                  <c:v>459.84000000000032</c:v>
                </c:pt>
                <c:pt idx="34729">
                  <c:v>457.91999999999962</c:v>
                </c:pt>
                <c:pt idx="34730">
                  <c:v>456</c:v>
                </c:pt>
                <c:pt idx="34731">
                  <c:v>456</c:v>
                </c:pt>
                <c:pt idx="34732">
                  <c:v>454.71999999999969</c:v>
                </c:pt>
                <c:pt idx="34733">
                  <c:v>450.88</c:v>
                </c:pt>
                <c:pt idx="34734">
                  <c:v>450.88</c:v>
                </c:pt>
                <c:pt idx="34735">
                  <c:v>448</c:v>
                </c:pt>
                <c:pt idx="34736">
                  <c:v>448.96</c:v>
                </c:pt>
                <c:pt idx="34737">
                  <c:v>448.96</c:v>
                </c:pt>
                <c:pt idx="34738">
                  <c:v>448.96</c:v>
                </c:pt>
                <c:pt idx="34739">
                  <c:v>442.88</c:v>
                </c:pt>
                <c:pt idx="34740">
                  <c:v>442.88</c:v>
                </c:pt>
                <c:pt idx="34741">
                  <c:v>437.76</c:v>
                </c:pt>
                <c:pt idx="34742">
                  <c:v>433.91999999999962</c:v>
                </c:pt>
                <c:pt idx="34743">
                  <c:v>433.91999999999962</c:v>
                </c:pt>
                <c:pt idx="34744">
                  <c:v>438.71999999999969</c:v>
                </c:pt>
                <c:pt idx="34745">
                  <c:v>440.96</c:v>
                </c:pt>
                <c:pt idx="34746">
                  <c:v>440.96</c:v>
                </c:pt>
                <c:pt idx="34747">
                  <c:v>441.91999999999962</c:v>
                </c:pt>
                <c:pt idx="34748">
                  <c:v>437.76</c:v>
                </c:pt>
                <c:pt idx="34749">
                  <c:v>437.76</c:v>
                </c:pt>
                <c:pt idx="34750">
                  <c:v>432.96</c:v>
                </c:pt>
                <c:pt idx="34751">
                  <c:v>429.76</c:v>
                </c:pt>
                <c:pt idx="34752">
                  <c:v>429.76</c:v>
                </c:pt>
                <c:pt idx="34753">
                  <c:v>425.91999999999962</c:v>
                </c:pt>
                <c:pt idx="34754">
                  <c:v>421.76</c:v>
                </c:pt>
                <c:pt idx="34755">
                  <c:v>421.76</c:v>
                </c:pt>
                <c:pt idx="34756">
                  <c:v>421.76</c:v>
                </c:pt>
                <c:pt idx="34757">
                  <c:v>420.8</c:v>
                </c:pt>
                <c:pt idx="34758">
                  <c:v>420.8</c:v>
                </c:pt>
                <c:pt idx="34759">
                  <c:v>424</c:v>
                </c:pt>
                <c:pt idx="34760">
                  <c:v>425.91999999999962</c:v>
                </c:pt>
                <c:pt idx="34761">
                  <c:v>425.91999999999962</c:v>
                </c:pt>
                <c:pt idx="34762">
                  <c:v>426.88</c:v>
                </c:pt>
                <c:pt idx="34763">
                  <c:v>456.96</c:v>
                </c:pt>
                <c:pt idx="34764">
                  <c:v>507.84000000000032</c:v>
                </c:pt>
                <c:pt idx="34765">
                  <c:v>537.91999999999996</c:v>
                </c:pt>
                <c:pt idx="34766">
                  <c:v>568</c:v>
                </c:pt>
                <c:pt idx="34767">
                  <c:v>568</c:v>
                </c:pt>
                <c:pt idx="34768">
                  <c:v>536.95999999999947</c:v>
                </c:pt>
                <c:pt idx="34769">
                  <c:v>526.72</c:v>
                </c:pt>
                <c:pt idx="34770">
                  <c:v>533.76</c:v>
                </c:pt>
                <c:pt idx="34771">
                  <c:v>533.76</c:v>
                </c:pt>
                <c:pt idx="34772">
                  <c:v>528</c:v>
                </c:pt>
                <c:pt idx="34773">
                  <c:v>523.83999999999946</c:v>
                </c:pt>
                <c:pt idx="34774">
                  <c:v>523.83999999999946</c:v>
                </c:pt>
                <c:pt idx="34775">
                  <c:v>515.83999999999946</c:v>
                </c:pt>
                <c:pt idx="34776">
                  <c:v>515.83999999999946</c:v>
                </c:pt>
                <c:pt idx="34777">
                  <c:v>515.83999999999946</c:v>
                </c:pt>
                <c:pt idx="34778">
                  <c:v>514.88</c:v>
                </c:pt>
                <c:pt idx="34779">
                  <c:v>507.84000000000032</c:v>
                </c:pt>
                <c:pt idx="34780">
                  <c:v>507.84000000000032</c:v>
                </c:pt>
                <c:pt idx="34781">
                  <c:v>504</c:v>
                </c:pt>
                <c:pt idx="34782">
                  <c:v>501.76</c:v>
                </c:pt>
                <c:pt idx="34783">
                  <c:v>501.76</c:v>
                </c:pt>
                <c:pt idx="34784">
                  <c:v>497.91999999999962</c:v>
                </c:pt>
                <c:pt idx="34785">
                  <c:v>497.91999999999962</c:v>
                </c:pt>
                <c:pt idx="34786">
                  <c:v>497.91999999999962</c:v>
                </c:pt>
                <c:pt idx="34787">
                  <c:v>492.8</c:v>
                </c:pt>
                <c:pt idx="34788">
                  <c:v>490.88</c:v>
                </c:pt>
                <c:pt idx="34789">
                  <c:v>490.88</c:v>
                </c:pt>
                <c:pt idx="34790">
                  <c:v>488</c:v>
                </c:pt>
                <c:pt idx="34791">
                  <c:v>486.71999999999969</c:v>
                </c:pt>
                <c:pt idx="34792">
                  <c:v>486.71999999999969</c:v>
                </c:pt>
                <c:pt idx="34793">
                  <c:v>484.8</c:v>
                </c:pt>
                <c:pt idx="34794">
                  <c:v>481.91999999999962</c:v>
                </c:pt>
                <c:pt idx="34795">
                  <c:v>481.91999999999962</c:v>
                </c:pt>
                <c:pt idx="34796">
                  <c:v>477.76</c:v>
                </c:pt>
                <c:pt idx="34797">
                  <c:v>475.84000000000032</c:v>
                </c:pt>
                <c:pt idx="34798">
                  <c:v>475.84000000000032</c:v>
                </c:pt>
                <c:pt idx="34799">
                  <c:v>473.91999999999962</c:v>
                </c:pt>
                <c:pt idx="34800">
                  <c:v>472.96</c:v>
                </c:pt>
                <c:pt idx="34801">
                  <c:v>472.96</c:v>
                </c:pt>
                <c:pt idx="34802">
                  <c:v>472</c:v>
                </c:pt>
                <c:pt idx="34803">
                  <c:v>468.8</c:v>
                </c:pt>
                <c:pt idx="34804">
                  <c:v>468.8</c:v>
                </c:pt>
                <c:pt idx="34805">
                  <c:v>467.84000000000032</c:v>
                </c:pt>
                <c:pt idx="34806">
                  <c:v>468.8</c:v>
                </c:pt>
                <c:pt idx="34807">
                  <c:v>468.8</c:v>
                </c:pt>
                <c:pt idx="34808">
                  <c:v>465.91999999999962</c:v>
                </c:pt>
                <c:pt idx="34809">
                  <c:v>464.96</c:v>
                </c:pt>
                <c:pt idx="34810">
                  <c:v>464.96</c:v>
                </c:pt>
                <c:pt idx="34811">
                  <c:v>459.84000000000032</c:v>
                </c:pt>
                <c:pt idx="34812">
                  <c:v>458.88</c:v>
                </c:pt>
                <c:pt idx="34813">
                  <c:v>458.88</c:v>
                </c:pt>
                <c:pt idx="34814">
                  <c:v>458.88</c:v>
                </c:pt>
                <c:pt idx="34815">
                  <c:v>457.91999999999962</c:v>
                </c:pt>
                <c:pt idx="34816">
                  <c:v>457.91999999999962</c:v>
                </c:pt>
                <c:pt idx="34817">
                  <c:v>457.91999999999962</c:v>
                </c:pt>
                <c:pt idx="34818">
                  <c:v>459.84000000000032</c:v>
                </c:pt>
                <c:pt idx="34819">
                  <c:v>459.84000000000032</c:v>
                </c:pt>
                <c:pt idx="34820">
                  <c:v>458.88</c:v>
                </c:pt>
                <c:pt idx="34821">
                  <c:v>459.84000000000032</c:v>
                </c:pt>
                <c:pt idx="34822">
                  <c:v>459.84000000000032</c:v>
                </c:pt>
                <c:pt idx="34823">
                  <c:v>461.76</c:v>
                </c:pt>
                <c:pt idx="34824">
                  <c:v>460.8</c:v>
                </c:pt>
                <c:pt idx="34825">
                  <c:v>460.8</c:v>
                </c:pt>
                <c:pt idx="34826">
                  <c:v>460.8</c:v>
                </c:pt>
                <c:pt idx="34827">
                  <c:v>460.8</c:v>
                </c:pt>
                <c:pt idx="34828">
                  <c:v>460.8</c:v>
                </c:pt>
                <c:pt idx="34829">
                  <c:v>461.76</c:v>
                </c:pt>
                <c:pt idx="34830">
                  <c:v>462.71999999999969</c:v>
                </c:pt>
                <c:pt idx="34831">
                  <c:v>462.71999999999969</c:v>
                </c:pt>
                <c:pt idx="34832">
                  <c:v>461.76</c:v>
                </c:pt>
                <c:pt idx="34833">
                  <c:v>461.76</c:v>
                </c:pt>
                <c:pt idx="34834">
                  <c:v>461.76</c:v>
                </c:pt>
                <c:pt idx="34835">
                  <c:v>461.76</c:v>
                </c:pt>
                <c:pt idx="34836">
                  <c:v>461.76</c:v>
                </c:pt>
                <c:pt idx="34837">
                  <c:v>461.76</c:v>
                </c:pt>
                <c:pt idx="34838">
                  <c:v>464</c:v>
                </c:pt>
                <c:pt idx="34839">
                  <c:v>464.96</c:v>
                </c:pt>
                <c:pt idx="34840">
                  <c:v>464.96</c:v>
                </c:pt>
                <c:pt idx="34841">
                  <c:v>464.96</c:v>
                </c:pt>
                <c:pt idx="34842">
                  <c:v>464</c:v>
                </c:pt>
                <c:pt idx="34843">
                  <c:v>464</c:v>
                </c:pt>
                <c:pt idx="34844">
                  <c:v>464.96</c:v>
                </c:pt>
                <c:pt idx="34845">
                  <c:v>464</c:v>
                </c:pt>
                <c:pt idx="34846">
                  <c:v>464</c:v>
                </c:pt>
                <c:pt idx="34847">
                  <c:v>465.91999999999962</c:v>
                </c:pt>
                <c:pt idx="34848">
                  <c:v>465.91999999999962</c:v>
                </c:pt>
                <c:pt idx="34849">
                  <c:v>465.91999999999962</c:v>
                </c:pt>
                <c:pt idx="34850">
                  <c:v>466.88</c:v>
                </c:pt>
                <c:pt idx="34851">
                  <c:v>468.8</c:v>
                </c:pt>
                <c:pt idx="34852">
                  <c:v>468.8</c:v>
                </c:pt>
                <c:pt idx="34853">
                  <c:v>467.84000000000032</c:v>
                </c:pt>
                <c:pt idx="34854">
                  <c:v>469.76</c:v>
                </c:pt>
                <c:pt idx="34855">
                  <c:v>469.76</c:v>
                </c:pt>
                <c:pt idx="34856">
                  <c:v>467.84000000000032</c:v>
                </c:pt>
                <c:pt idx="34857">
                  <c:v>468.8</c:v>
                </c:pt>
                <c:pt idx="34858">
                  <c:v>468.8</c:v>
                </c:pt>
                <c:pt idx="34859">
                  <c:v>469.76</c:v>
                </c:pt>
                <c:pt idx="34860">
                  <c:v>468.8</c:v>
                </c:pt>
                <c:pt idx="34861">
                  <c:v>468.8</c:v>
                </c:pt>
                <c:pt idx="34862">
                  <c:v>472</c:v>
                </c:pt>
                <c:pt idx="34863">
                  <c:v>480.96</c:v>
                </c:pt>
                <c:pt idx="34864">
                  <c:v>480.96</c:v>
                </c:pt>
                <c:pt idx="34865">
                  <c:v>483.84000000000032</c:v>
                </c:pt>
                <c:pt idx="34866">
                  <c:v>480</c:v>
                </c:pt>
                <c:pt idx="34867">
                  <c:v>469.76</c:v>
                </c:pt>
                <c:pt idx="34868">
                  <c:v>469.76</c:v>
                </c:pt>
                <c:pt idx="34869">
                  <c:v>466.88</c:v>
                </c:pt>
                <c:pt idx="34870">
                  <c:v>465.91999999999962</c:v>
                </c:pt>
                <c:pt idx="34871">
                  <c:v>465.91999999999962</c:v>
                </c:pt>
                <c:pt idx="34872">
                  <c:v>461.76</c:v>
                </c:pt>
                <c:pt idx="34873">
                  <c:v>451.84000000000032</c:v>
                </c:pt>
                <c:pt idx="34874">
                  <c:v>441.91999999999962</c:v>
                </c:pt>
                <c:pt idx="34875">
                  <c:v>462.71999999999969</c:v>
                </c:pt>
                <c:pt idx="34876">
                  <c:v>545.91999999999996</c:v>
                </c:pt>
                <c:pt idx="34877">
                  <c:v>645.76</c:v>
                </c:pt>
                <c:pt idx="34878">
                  <c:v>715.52</c:v>
                </c:pt>
                <c:pt idx="34879">
                  <c:v>776.95999999999947</c:v>
                </c:pt>
                <c:pt idx="34880">
                  <c:v>826.88</c:v>
                </c:pt>
                <c:pt idx="34881">
                  <c:v>887.68000000000052</c:v>
                </c:pt>
                <c:pt idx="34882">
                  <c:v>897.92</c:v>
                </c:pt>
                <c:pt idx="34883">
                  <c:v>917.76</c:v>
                </c:pt>
                <c:pt idx="34884">
                  <c:v>897.92</c:v>
                </c:pt>
                <c:pt idx="34885">
                  <c:v>917.76</c:v>
                </c:pt>
                <c:pt idx="34886">
                  <c:v>937.6</c:v>
                </c:pt>
                <c:pt idx="34887">
                  <c:v>947.83999999999946</c:v>
                </c:pt>
                <c:pt idx="34888">
                  <c:v>896</c:v>
                </c:pt>
                <c:pt idx="34889">
                  <c:v>852.48</c:v>
                </c:pt>
                <c:pt idx="34890">
                  <c:v>788.48</c:v>
                </c:pt>
                <c:pt idx="34891">
                  <c:v>736</c:v>
                </c:pt>
                <c:pt idx="34892">
                  <c:v>707.83999999999946</c:v>
                </c:pt>
                <c:pt idx="34893">
                  <c:v>520</c:v>
                </c:pt>
                <c:pt idx="34894">
                  <c:v>449.91999999999962</c:v>
                </c:pt>
                <c:pt idx="34895">
                  <c:v>429.76</c:v>
                </c:pt>
                <c:pt idx="34896">
                  <c:v>427.84000000000032</c:v>
                </c:pt>
                <c:pt idx="34897">
                  <c:v>427.84000000000032</c:v>
                </c:pt>
                <c:pt idx="34898">
                  <c:v>426.88</c:v>
                </c:pt>
                <c:pt idx="34899">
                  <c:v>429.76</c:v>
                </c:pt>
                <c:pt idx="34900">
                  <c:v>429.76</c:v>
                </c:pt>
                <c:pt idx="34901">
                  <c:v>434.88</c:v>
                </c:pt>
                <c:pt idx="34902">
                  <c:v>440.96</c:v>
                </c:pt>
                <c:pt idx="34903">
                  <c:v>440.96</c:v>
                </c:pt>
                <c:pt idx="34904">
                  <c:v>448</c:v>
                </c:pt>
                <c:pt idx="34905">
                  <c:v>448</c:v>
                </c:pt>
                <c:pt idx="34906">
                  <c:v>444.8</c:v>
                </c:pt>
                <c:pt idx="34907">
                  <c:v>446.71999999999969</c:v>
                </c:pt>
                <c:pt idx="34908">
                  <c:v>446.71999999999969</c:v>
                </c:pt>
                <c:pt idx="34909">
                  <c:v>437.76</c:v>
                </c:pt>
                <c:pt idx="34910">
                  <c:v>440</c:v>
                </c:pt>
                <c:pt idx="34911">
                  <c:v>440</c:v>
                </c:pt>
                <c:pt idx="34912">
                  <c:v>444.8</c:v>
                </c:pt>
                <c:pt idx="34913">
                  <c:v>443.84000000000032</c:v>
                </c:pt>
                <c:pt idx="34914">
                  <c:v>443.84000000000032</c:v>
                </c:pt>
                <c:pt idx="34915">
                  <c:v>443.84000000000032</c:v>
                </c:pt>
                <c:pt idx="34916">
                  <c:v>444.8</c:v>
                </c:pt>
                <c:pt idx="34917">
                  <c:v>444.8</c:v>
                </c:pt>
                <c:pt idx="34918">
                  <c:v>440.96</c:v>
                </c:pt>
                <c:pt idx="34919">
                  <c:v>437.76</c:v>
                </c:pt>
                <c:pt idx="34920">
                  <c:v>437.76</c:v>
                </c:pt>
                <c:pt idx="34921">
                  <c:v>440</c:v>
                </c:pt>
                <c:pt idx="34922">
                  <c:v>436.8</c:v>
                </c:pt>
                <c:pt idx="34923">
                  <c:v>436.8</c:v>
                </c:pt>
                <c:pt idx="34924">
                  <c:v>434.88</c:v>
                </c:pt>
                <c:pt idx="34925">
                  <c:v>434.88</c:v>
                </c:pt>
                <c:pt idx="34926">
                  <c:v>434.88</c:v>
                </c:pt>
                <c:pt idx="34927">
                  <c:v>432</c:v>
                </c:pt>
                <c:pt idx="34928">
                  <c:v>432.96</c:v>
                </c:pt>
                <c:pt idx="34929">
                  <c:v>432.96</c:v>
                </c:pt>
                <c:pt idx="34930">
                  <c:v>434.88</c:v>
                </c:pt>
                <c:pt idx="34931">
                  <c:v>433.91999999999962</c:v>
                </c:pt>
                <c:pt idx="34932">
                  <c:v>433.91999999999962</c:v>
                </c:pt>
                <c:pt idx="34933">
                  <c:v>433.91999999999962</c:v>
                </c:pt>
                <c:pt idx="34934">
                  <c:v>432.96</c:v>
                </c:pt>
                <c:pt idx="34935">
                  <c:v>432.96</c:v>
                </c:pt>
                <c:pt idx="34936">
                  <c:v>432.96</c:v>
                </c:pt>
                <c:pt idx="34937">
                  <c:v>432.96</c:v>
                </c:pt>
                <c:pt idx="34938">
                  <c:v>432.96</c:v>
                </c:pt>
                <c:pt idx="34939">
                  <c:v>433.91999999999962</c:v>
                </c:pt>
                <c:pt idx="34940">
                  <c:v>433.91999999999962</c:v>
                </c:pt>
                <c:pt idx="34941">
                  <c:v>433.91999999999962</c:v>
                </c:pt>
                <c:pt idx="34942">
                  <c:v>432</c:v>
                </c:pt>
                <c:pt idx="34943">
                  <c:v>434.88</c:v>
                </c:pt>
                <c:pt idx="34944">
                  <c:v>434.88</c:v>
                </c:pt>
                <c:pt idx="34945">
                  <c:v>433.91999999999962</c:v>
                </c:pt>
                <c:pt idx="34946">
                  <c:v>435.84000000000032</c:v>
                </c:pt>
                <c:pt idx="34947">
                  <c:v>435.84000000000032</c:v>
                </c:pt>
                <c:pt idx="34948">
                  <c:v>436.8</c:v>
                </c:pt>
                <c:pt idx="34949">
                  <c:v>438.71999999999969</c:v>
                </c:pt>
                <c:pt idx="34950">
                  <c:v>438.71999999999969</c:v>
                </c:pt>
                <c:pt idx="34951">
                  <c:v>440</c:v>
                </c:pt>
                <c:pt idx="34952">
                  <c:v>443.84000000000032</c:v>
                </c:pt>
                <c:pt idx="34953">
                  <c:v>443.84000000000032</c:v>
                </c:pt>
                <c:pt idx="34954">
                  <c:v>442.88</c:v>
                </c:pt>
                <c:pt idx="34955">
                  <c:v>443.84000000000032</c:v>
                </c:pt>
                <c:pt idx="34956">
                  <c:v>443.84000000000032</c:v>
                </c:pt>
                <c:pt idx="34957">
                  <c:v>442.88</c:v>
                </c:pt>
                <c:pt idx="34958">
                  <c:v>443.84000000000032</c:v>
                </c:pt>
                <c:pt idx="34959">
                  <c:v>443.84000000000032</c:v>
                </c:pt>
                <c:pt idx="34960">
                  <c:v>446.71999999999969</c:v>
                </c:pt>
                <c:pt idx="34961">
                  <c:v>448</c:v>
                </c:pt>
                <c:pt idx="34962">
                  <c:v>448</c:v>
                </c:pt>
                <c:pt idx="34963">
                  <c:v>448.96</c:v>
                </c:pt>
                <c:pt idx="34964">
                  <c:v>448</c:v>
                </c:pt>
                <c:pt idx="34965">
                  <c:v>448</c:v>
                </c:pt>
                <c:pt idx="34966">
                  <c:v>448.96</c:v>
                </c:pt>
                <c:pt idx="34967">
                  <c:v>451.84000000000032</c:v>
                </c:pt>
                <c:pt idx="34968">
                  <c:v>451.84000000000032</c:v>
                </c:pt>
                <c:pt idx="34969">
                  <c:v>449.91999999999962</c:v>
                </c:pt>
                <c:pt idx="34970">
                  <c:v>451.84000000000032</c:v>
                </c:pt>
                <c:pt idx="34971">
                  <c:v>451.84000000000032</c:v>
                </c:pt>
                <c:pt idx="34972">
                  <c:v>451.84000000000032</c:v>
                </c:pt>
                <c:pt idx="34973">
                  <c:v>453.76</c:v>
                </c:pt>
                <c:pt idx="34974">
                  <c:v>453.76</c:v>
                </c:pt>
                <c:pt idx="34975">
                  <c:v>456</c:v>
                </c:pt>
                <c:pt idx="34976">
                  <c:v>454.71999999999969</c:v>
                </c:pt>
                <c:pt idx="34977">
                  <c:v>454.71999999999969</c:v>
                </c:pt>
                <c:pt idx="34978">
                  <c:v>456.96</c:v>
                </c:pt>
                <c:pt idx="34979">
                  <c:v>454.71999999999969</c:v>
                </c:pt>
                <c:pt idx="34980">
                  <c:v>454.71999999999969</c:v>
                </c:pt>
                <c:pt idx="34981">
                  <c:v>457.91999999999962</c:v>
                </c:pt>
                <c:pt idx="34982">
                  <c:v>457.91999999999962</c:v>
                </c:pt>
                <c:pt idx="34983">
                  <c:v>457.91999999999962</c:v>
                </c:pt>
                <c:pt idx="34984">
                  <c:v>458.88</c:v>
                </c:pt>
                <c:pt idx="34985">
                  <c:v>462.71999999999969</c:v>
                </c:pt>
                <c:pt idx="34986">
                  <c:v>462.71999999999969</c:v>
                </c:pt>
                <c:pt idx="34987">
                  <c:v>461.76</c:v>
                </c:pt>
                <c:pt idx="34988">
                  <c:v>461.76</c:v>
                </c:pt>
                <c:pt idx="34989">
                  <c:v>461.76</c:v>
                </c:pt>
                <c:pt idx="34990">
                  <c:v>461.76</c:v>
                </c:pt>
                <c:pt idx="34991">
                  <c:v>461.76</c:v>
                </c:pt>
                <c:pt idx="34992">
                  <c:v>461.76</c:v>
                </c:pt>
                <c:pt idx="34993">
                  <c:v>464.96</c:v>
                </c:pt>
                <c:pt idx="34994">
                  <c:v>464</c:v>
                </c:pt>
                <c:pt idx="34995">
                  <c:v>464</c:v>
                </c:pt>
                <c:pt idx="34996">
                  <c:v>461.76</c:v>
                </c:pt>
                <c:pt idx="34997">
                  <c:v>460.8</c:v>
                </c:pt>
                <c:pt idx="34998">
                  <c:v>460.8</c:v>
                </c:pt>
                <c:pt idx="34999">
                  <c:v>460.8</c:v>
                </c:pt>
                <c:pt idx="35000">
                  <c:v>460.8</c:v>
                </c:pt>
                <c:pt idx="35001">
                  <c:v>460.8</c:v>
                </c:pt>
                <c:pt idx="35002">
                  <c:v>459.84000000000032</c:v>
                </c:pt>
                <c:pt idx="35003">
                  <c:v>460.8</c:v>
                </c:pt>
                <c:pt idx="35004">
                  <c:v>460.8</c:v>
                </c:pt>
                <c:pt idx="35005">
                  <c:v>458.88</c:v>
                </c:pt>
                <c:pt idx="35006">
                  <c:v>458.88</c:v>
                </c:pt>
                <c:pt idx="35007">
                  <c:v>458.88</c:v>
                </c:pt>
                <c:pt idx="35008">
                  <c:v>459.84000000000032</c:v>
                </c:pt>
                <c:pt idx="35009">
                  <c:v>460.8</c:v>
                </c:pt>
                <c:pt idx="35010">
                  <c:v>460.8</c:v>
                </c:pt>
                <c:pt idx="35011">
                  <c:v>459.84000000000032</c:v>
                </c:pt>
                <c:pt idx="35012">
                  <c:v>459.84000000000032</c:v>
                </c:pt>
                <c:pt idx="35013">
                  <c:v>459.84000000000032</c:v>
                </c:pt>
                <c:pt idx="35014">
                  <c:v>460.8</c:v>
                </c:pt>
                <c:pt idx="35015">
                  <c:v>460.8</c:v>
                </c:pt>
                <c:pt idx="35016">
                  <c:v>460.8</c:v>
                </c:pt>
                <c:pt idx="35017">
                  <c:v>460.8</c:v>
                </c:pt>
                <c:pt idx="35018">
                  <c:v>460.8</c:v>
                </c:pt>
                <c:pt idx="35019">
                  <c:v>460.8</c:v>
                </c:pt>
                <c:pt idx="35020">
                  <c:v>459.84000000000032</c:v>
                </c:pt>
                <c:pt idx="35021">
                  <c:v>457.91999999999962</c:v>
                </c:pt>
                <c:pt idx="35022">
                  <c:v>457.91999999999962</c:v>
                </c:pt>
                <c:pt idx="35023">
                  <c:v>458.88</c:v>
                </c:pt>
                <c:pt idx="35024">
                  <c:v>456</c:v>
                </c:pt>
                <c:pt idx="35025">
                  <c:v>456</c:v>
                </c:pt>
                <c:pt idx="35026">
                  <c:v>456</c:v>
                </c:pt>
                <c:pt idx="35027">
                  <c:v>452.8</c:v>
                </c:pt>
                <c:pt idx="35028">
                  <c:v>452.8</c:v>
                </c:pt>
                <c:pt idx="35029">
                  <c:v>452.8</c:v>
                </c:pt>
                <c:pt idx="35030">
                  <c:v>450.88</c:v>
                </c:pt>
                <c:pt idx="35031">
                  <c:v>450.88</c:v>
                </c:pt>
                <c:pt idx="35032">
                  <c:v>446.71999999999969</c:v>
                </c:pt>
                <c:pt idx="35033">
                  <c:v>445.76</c:v>
                </c:pt>
                <c:pt idx="35034">
                  <c:v>445.76</c:v>
                </c:pt>
                <c:pt idx="35035">
                  <c:v>442.88</c:v>
                </c:pt>
                <c:pt idx="35036">
                  <c:v>441.91999999999962</c:v>
                </c:pt>
                <c:pt idx="35037">
                  <c:v>441.91999999999962</c:v>
                </c:pt>
                <c:pt idx="35038">
                  <c:v>441.91999999999962</c:v>
                </c:pt>
                <c:pt idx="35039">
                  <c:v>440.96</c:v>
                </c:pt>
                <c:pt idx="35040">
                  <c:v>440.96</c:v>
                </c:pt>
                <c:pt idx="35041">
                  <c:v>440</c:v>
                </c:pt>
                <c:pt idx="35042">
                  <c:v>437.76</c:v>
                </c:pt>
                <c:pt idx="35043">
                  <c:v>437.76</c:v>
                </c:pt>
                <c:pt idx="35044">
                  <c:v>436.8</c:v>
                </c:pt>
                <c:pt idx="35045">
                  <c:v>436.8</c:v>
                </c:pt>
                <c:pt idx="35046">
                  <c:v>436.8</c:v>
                </c:pt>
                <c:pt idx="35047">
                  <c:v>436.8</c:v>
                </c:pt>
                <c:pt idx="35048">
                  <c:v>438.71999999999969</c:v>
                </c:pt>
                <c:pt idx="35049">
                  <c:v>438.71999999999969</c:v>
                </c:pt>
                <c:pt idx="35050">
                  <c:v>435.84000000000032</c:v>
                </c:pt>
                <c:pt idx="35051">
                  <c:v>436.8</c:v>
                </c:pt>
                <c:pt idx="35052">
                  <c:v>436.8</c:v>
                </c:pt>
                <c:pt idx="35053">
                  <c:v>440</c:v>
                </c:pt>
                <c:pt idx="35054">
                  <c:v>443.84000000000032</c:v>
                </c:pt>
                <c:pt idx="35055">
                  <c:v>443.84000000000032</c:v>
                </c:pt>
                <c:pt idx="35056">
                  <c:v>438.71999999999969</c:v>
                </c:pt>
                <c:pt idx="35057">
                  <c:v>435.84000000000032</c:v>
                </c:pt>
                <c:pt idx="35058">
                  <c:v>435.84000000000032</c:v>
                </c:pt>
                <c:pt idx="35059">
                  <c:v>433.91999999999962</c:v>
                </c:pt>
                <c:pt idx="35060">
                  <c:v>432.96</c:v>
                </c:pt>
                <c:pt idx="35061">
                  <c:v>432.96</c:v>
                </c:pt>
                <c:pt idx="35062">
                  <c:v>433.91999999999962</c:v>
                </c:pt>
                <c:pt idx="35063">
                  <c:v>432</c:v>
                </c:pt>
                <c:pt idx="35064">
                  <c:v>432</c:v>
                </c:pt>
                <c:pt idx="35065">
                  <c:v>433.91999999999962</c:v>
                </c:pt>
                <c:pt idx="35066">
                  <c:v>432</c:v>
                </c:pt>
                <c:pt idx="35067">
                  <c:v>432</c:v>
                </c:pt>
                <c:pt idx="35068">
                  <c:v>430.71999999999969</c:v>
                </c:pt>
                <c:pt idx="35069">
                  <c:v>429.76</c:v>
                </c:pt>
                <c:pt idx="35070">
                  <c:v>429.76</c:v>
                </c:pt>
                <c:pt idx="35071">
                  <c:v>430.71999999999969</c:v>
                </c:pt>
                <c:pt idx="35072">
                  <c:v>429.76</c:v>
                </c:pt>
                <c:pt idx="35073">
                  <c:v>429.76</c:v>
                </c:pt>
                <c:pt idx="35074">
                  <c:v>432</c:v>
                </c:pt>
                <c:pt idx="35075">
                  <c:v>430.71999999999969</c:v>
                </c:pt>
                <c:pt idx="35076">
                  <c:v>430.71999999999969</c:v>
                </c:pt>
                <c:pt idx="35077">
                  <c:v>429.76</c:v>
                </c:pt>
                <c:pt idx="35078">
                  <c:v>428.8</c:v>
                </c:pt>
                <c:pt idx="35079">
                  <c:v>428.8</c:v>
                </c:pt>
                <c:pt idx="35080">
                  <c:v>428.8</c:v>
                </c:pt>
                <c:pt idx="35081">
                  <c:v>428.8</c:v>
                </c:pt>
                <c:pt idx="35082">
                  <c:v>428.8</c:v>
                </c:pt>
                <c:pt idx="35083">
                  <c:v>426.88</c:v>
                </c:pt>
                <c:pt idx="35084">
                  <c:v>425.91999999999962</c:v>
                </c:pt>
                <c:pt idx="35085">
                  <c:v>425.91999999999962</c:v>
                </c:pt>
                <c:pt idx="35086">
                  <c:v>425.91999999999962</c:v>
                </c:pt>
                <c:pt idx="35087">
                  <c:v>424</c:v>
                </c:pt>
                <c:pt idx="35088">
                  <c:v>424</c:v>
                </c:pt>
                <c:pt idx="35089">
                  <c:v>424</c:v>
                </c:pt>
                <c:pt idx="35090">
                  <c:v>422.71999999999969</c:v>
                </c:pt>
                <c:pt idx="35091">
                  <c:v>422.71999999999969</c:v>
                </c:pt>
                <c:pt idx="35092">
                  <c:v>424</c:v>
                </c:pt>
                <c:pt idx="35093">
                  <c:v>422.71999999999969</c:v>
                </c:pt>
                <c:pt idx="35094">
                  <c:v>422.71999999999969</c:v>
                </c:pt>
                <c:pt idx="35095">
                  <c:v>421.76</c:v>
                </c:pt>
                <c:pt idx="35096">
                  <c:v>422.71999999999969</c:v>
                </c:pt>
                <c:pt idx="35097">
                  <c:v>422.71999999999969</c:v>
                </c:pt>
                <c:pt idx="35098">
                  <c:v>422.71999999999969</c:v>
                </c:pt>
                <c:pt idx="35099">
                  <c:v>420.8</c:v>
                </c:pt>
                <c:pt idx="35100">
                  <c:v>420.8</c:v>
                </c:pt>
                <c:pt idx="35101">
                  <c:v>421.76</c:v>
                </c:pt>
                <c:pt idx="35102">
                  <c:v>421.76</c:v>
                </c:pt>
                <c:pt idx="35103">
                  <c:v>421.76</c:v>
                </c:pt>
                <c:pt idx="35104">
                  <c:v>421.76</c:v>
                </c:pt>
                <c:pt idx="35105">
                  <c:v>420.8</c:v>
                </c:pt>
                <c:pt idx="35106">
                  <c:v>420.8</c:v>
                </c:pt>
                <c:pt idx="35107">
                  <c:v>419.84000000000032</c:v>
                </c:pt>
                <c:pt idx="35108">
                  <c:v>421.76</c:v>
                </c:pt>
                <c:pt idx="35109">
                  <c:v>421.76</c:v>
                </c:pt>
                <c:pt idx="35110">
                  <c:v>422.71999999999969</c:v>
                </c:pt>
                <c:pt idx="35111">
                  <c:v>420.8</c:v>
                </c:pt>
                <c:pt idx="35112">
                  <c:v>420.8</c:v>
                </c:pt>
                <c:pt idx="35113">
                  <c:v>417.91999999999962</c:v>
                </c:pt>
                <c:pt idx="35114">
                  <c:v>418.88</c:v>
                </c:pt>
                <c:pt idx="35115">
                  <c:v>418.88</c:v>
                </c:pt>
                <c:pt idx="35116">
                  <c:v>422.71999999999969</c:v>
                </c:pt>
                <c:pt idx="35117">
                  <c:v>420.8</c:v>
                </c:pt>
                <c:pt idx="35118">
                  <c:v>420.8</c:v>
                </c:pt>
                <c:pt idx="35119">
                  <c:v>422.71999999999969</c:v>
                </c:pt>
                <c:pt idx="35120">
                  <c:v>422.71999999999969</c:v>
                </c:pt>
                <c:pt idx="35121">
                  <c:v>422.71999999999969</c:v>
                </c:pt>
                <c:pt idx="35122">
                  <c:v>424</c:v>
                </c:pt>
                <c:pt idx="35123">
                  <c:v>424.96</c:v>
                </c:pt>
                <c:pt idx="35124">
                  <c:v>424.96</c:v>
                </c:pt>
                <c:pt idx="35125">
                  <c:v>425.91999999999962</c:v>
                </c:pt>
                <c:pt idx="35126">
                  <c:v>426.88</c:v>
                </c:pt>
                <c:pt idx="35127">
                  <c:v>426.88</c:v>
                </c:pt>
                <c:pt idx="35128">
                  <c:v>427.84000000000032</c:v>
                </c:pt>
                <c:pt idx="35129">
                  <c:v>426.88</c:v>
                </c:pt>
                <c:pt idx="35130">
                  <c:v>426.88</c:v>
                </c:pt>
                <c:pt idx="35131">
                  <c:v>429.76</c:v>
                </c:pt>
                <c:pt idx="35132">
                  <c:v>429.76</c:v>
                </c:pt>
                <c:pt idx="35133">
                  <c:v>429.76</c:v>
                </c:pt>
                <c:pt idx="35134">
                  <c:v>430.71999999999969</c:v>
                </c:pt>
                <c:pt idx="35135">
                  <c:v>430.71999999999969</c:v>
                </c:pt>
                <c:pt idx="35136">
                  <c:v>430.71999999999969</c:v>
                </c:pt>
                <c:pt idx="35137">
                  <c:v>430.71999999999969</c:v>
                </c:pt>
                <c:pt idx="35138">
                  <c:v>430.71999999999969</c:v>
                </c:pt>
                <c:pt idx="35139">
                  <c:v>430.71999999999969</c:v>
                </c:pt>
                <c:pt idx="35140">
                  <c:v>430.71999999999969</c:v>
                </c:pt>
                <c:pt idx="35141">
                  <c:v>442.88</c:v>
                </c:pt>
                <c:pt idx="35142">
                  <c:v>466.88</c:v>
                </c:pt>
                <c:pt idx="35143">
                  <c:v>466.88</c:v>
                </c:pt>
                <c:pt idx="35144">
                  <c:v>484.8</c:v>
                </c:pt>
                <c:pt idx="35145">
                  <c:v>524.79999999999995</c:v>
                </c:pt>
                <c:pt idx="35146">
                  <c:v>554.88</c:v>
                </c:pt>
                <c:pt idx="35147">
                  <c:v>564.79999999999995</c:v>
                </c:pt>
                <c:pt idx="35148">
                  <c:v>564.79999999999995</c:v>
                </c:pt>
                <c:pt idx="35149">
                  <c:v>553.91999999999996</c:v>
                </c:pt>
                <c:pt idx="35150">
                  <c:v>544</c:v>
                </c:pt>
                <c:pt idx="35151">
                  <c:v>533.76</c:v>
                </c:pt>
                <c:pt idx="35152">
                  <c:v>526.72</c:v>
                </c:pt>
                <c:pt idx="35153">
                  <c:v>526.72</c:v>
                </c:pt>
                <c:pt idx="35154">
                  <c:v>530.88</c:v>
                </c:pt>
                <c:pt idx="35155">
                  <c:v>560.95999999999947</c:v>
                </c:pt>
                <c:pt idx="35156">
                  <c:v>600.95999999999947</c:v>
                </c:pt>
                <c:pt idx="35157">
                  <c:v>600.95999999999947</c:v>
                </c:pt>
                <c:pt idx="35158">
                  <c:v>612.79999999999995</c:v>
                </c:pt>
                <c:pt idx="35159">
                  <c:v>612.79999999999995</c:v>
                </c:pt>
                <c:pt idx="35160">
                  <c:v>612.79999999999995</c:v>
                </c:pt>
                <c:pt idx="35161">
                  <c:v>592.95999999999947</c:v>
                </c:pt>
                <c:pt idx="35162">
                  <c:v>648</c:v>
                </c:pt>
                <c:pt idx="35163">
                  <c:v>679.68000000000052</c:v>
                </c:pt>
                <c:pt idx="35164">
                  <c:v>720</c:v>
                </c:pt>
                <c:pt idx="35165">
                  <c:v>688.64</c:v>
                </c:pt>
                <c:pt idx="35166">
                  <c:v>667.52</c:v>
                </c:pt>
                <c:pt idx="35167">
                  <c:v>688</c:v>
                </c:pt>
                <c:pt idx="35168">
                  <c:v>711.68000000000052</c:v>
                </c:pt>
                <c:pt idx="35169">
                  <c:v>651.83999999999946</c:v>
                </c:pt>
                <c:pt idx="35170">
                  <c:v>651.83999999999946</c:v>
                </c:pt>
                <c:pt idx="35171">
                  <c:v>653.76</c:v>
                </c:pt>
                <c:pt idx="35172">
                  <c:v>663.68000000000052</c:v>
                </c:pt>
                <c:pt idx="35173">
                  <c:v>662.4</c:v>
                </c:pt>
                <c:pt idx="35174">
                  <c:v>662.4</c:v>
                </c:pt>
                <c:pt idx="35175">
                  <c:v>654.72</c:v>
                </c:pt>
                <c:pt idx="35176">
                  <c:v>634.88</c:v>
                </c:pt>
                <c:pt idx="35177">
                  <c:v>634.88</c:v>
                </c:pt>
                <c:pt idx="35178">
                  <c:v>632</c:v>
                </c:pt>
                <c:pt idx="35179">
                  <c:v>630.72</c:v>
                </c:pt>
                <c:pt idx="35180">
                  <c:v>630.72</c:v>
                </c:pt>
                <c:pt idx="35181">
                  <c:v>636.79999999999995</c:v>
                </c:pt>
                <c:pt idx="35182">
                  <c:v>635.83999999999946</c:v>
                </c:pt>
                <c:pt idx="35183">
                  <c:v>635.83999999999946</c:v>
                </c:pt>
                <c:pt idx="35184">
                  <c:v>629.76</c:v>
                </c:pt>
                <c:pt idx="35185">
                  <c:v>621.76</c:v>
                </c:pt>
                <c:pt idx="35186">
                  <c:v>621.76</c:v>
                </c:pt>
                <c:pt idx="35187">
                  <c:v>611.83999999999946</c:v>
                </c:pt>
                <c:pt idx="35188">
                  <c:v>603.83999999999946</c:v>
                </c:pt>
                <c:pt idx="35189">
                  <c:v>603.83999999999946</c:v>
                </c:pt>
                <c:pt idx="35190">
                  <c:v>600</c:v>
                </c:pt>
                <c:pt idx="35191">
                  <c:v>592.95999999999947</c:v>
                </c:pt>
                <c:pt idx="35192">
                  <c:v>592.95999999999947</c:v>
                </c:pt>
                <c:pt idx="35193">
                  <c:v>779.52</c:v>
                </c:pt>
                <c:pt idx="35194">
                  <c:v>789.76</c:v>
                </c:pt>
                <c:pt idx="35195">
                  <c:v>855.68000000000052</c:v>
                </c:pt>
                <c:pt idx="35196">
                  <c:v>920.95999999999947</c:v>
                </c:pt>
                <c:pt idx="35197">
                  <c:v>958.72</c:v>
                </c:pt>
                <c:pt idx="35198">
                  <c:v>941.43999999999949</c:v>
                </c:pt>
                <c:pt idx="35199">
                  <c:v>908.8</c:v>
                </c:pt>
                <c:pt idx="35200">
                  <c:v>970.88</c:v>
                </c:pt>
                <c:pt idx="35201">
                  <c:v>833.92</c:v>
                </c:pt>
                <c:pt idx="35202">
                  <c:v>822.4</c:v>
                </c:pt>
                <c:pt idx="35203">
                  <c:v>792.95999999999947</c:v>
                </c:pt>
                <c:pt idx="35204">
                  <c:v>762.88</c:v>
                </c:pt>
                <c:pt idx="35205">
                  <c:v>742.4</c:v>
                </c:pt>
                <c:pt idx="35206">
                  <c:v>722.56</c:v>
                </c:pt>
                <c:pt idx="35207">
                  <c:v>712.95999999999947</c:v>
                </c:pt>
                <c:pt idx="35208">
                  <c:v>702.72</c:v>
                </c:pt>
                <c:pt idx="35209">
                  <c:v>692.48</c:v>
                </c:pt>
                <c:pt idx="35210">
                  <c:v>672.64</c:v>
                </c:pt>
                <c:pt idx="35211">
                  <c:v>652.79999999999995</c:v>
                </c:pt>
                <c:pt idx="35212">
                  <c:v>632.95999999999947</c:v>
                </c:pt>
                <c:pt idx="35213">
                  <c:v>622.72</c:v>
                </c:pt>
                <c:pt idx="35214">
                  <c:v>612.79999999999995</c:v>
                </c:pt>
                <c:pt idx="35215">
                  <c:v>602.88</c:v>
                </c:pt>
                <c:pt idx="35216">
                  <c:v>592.95999999999947</c:v>
                </c:pt>
                <c:pt idx="35217">
                  <c:v>572.79999999999995</c:v>
                </c:pt>
                <c:pt idx="35218">
                  <c:v>572.79999999999995</c:v>
                </c:pt>
                <c:pt idx="35219">
                  <c:v>562.88</c:v>
                </c:pt>
                <c:pt idx="35220">
                  <c:v>552.95999999999947</c:v>
                </c:pt>
                <c:pt idx="35221">
                  <c:v>542.72</c:v>
                </c:pt>
                <c:pt idx="35222">
                  <c:v>542.72</c:v>
                </c:pt>
                <c:pt idx="35223">
                  <c:v>533.76</c:v>
                </c:pt>
                <c:pt idx="35224">
                  <c:v>523.83999999999946</c:v>
                </c:pt>
                <c:pt idx="35225">
                  <c:v>513.91999999999996</c:v>
                </c:pt>
                <c:pt idx="35226">
                  <c:v>513.91999999999996</c:v>
                </c:pt>
                <c:pt idx="35227">
                  <c:v>505.91999999999962</c:v>
                </c:pt>
                <c:pt idx="35228">
                  <c:v>499.84000000000032</c:v>
                </c:pt>
                <c:pt idx="35229">
                  <c:v>499.84000000000032</c:v>
                </c:pt>
                <c:pt idx="35230">
                  <c:v>492.8</c:v>
                </c:pt>
                <c:pt idx="35231">
                  <c:v>486.71999999999969</c:v>
                </c:pt>
                <c:pt idx="35232">
                  <c:v>486.71999999999969</c:v>
                </c:pt>
                <c:pt idx="35233">
                  <c:v>477.76</c:v>
                </c:pt>
                <c:pt idx="35234">
                  <c:v>472.96</c:v>
                </c:pt>
                <c:pt idx="35235">
                  <c:v>472.96</c:v>
                </c:pt>
                <c:pt idx="35236">
                  <c:v>467.84000000000032</c:v>
                </c:pt>
                <c:pt idx="35237">
                  <c:v>464</c:v>
                </c:pt>
                <c:pt idx="35238">
                  <c:v>464</c:v>
                </c:pt>
                <c:pt idx="35239">
                  <c:v>458.88</c:v>
                </c:pt>
                <c:pt idx="35240">
                  <c:v>456</c:v>
                </c:pt>
                <c:pt idx="35241">
                  <c:v>456</c:v>
                </c:pt>
                <c:pt idx="35242">
                  <c:v>454.71999999999969</c:v>
                </c:pt>
                <c:pt idx="35243">
                  <c:v>448.96</c:v>
                </c:pt>
                <c:pt idx="35244">
                  <c:v>448.96</c:v>
                </c:pt>
                <c:pt idx="35245">
                  <c:v>448.96</c:v>
                </c:pt>
                <c:pt idx="35246">
                  <c:v>448</c:v>
                </c:pt>
                <c:pt idx="35247">
                  <c:v>448</c:v>
                </c:pt>
                <c:pt idx="35248">
                  <c:v>444.8</c:v>
                </c:pt>
                <c:pt idx="35249">
                  <c:v>444.8</c:v>
                </c:pt>
                <c:pt idx="35250">
                  <c:v>444.8</c:v>
                </c:pt>
                <c:pt idx="35251">
                  <c:v>440.96</c:v>
                </c:pt>
                <c:pt idx="35252">
                  <c:v>440.96</c:v>
                </c:pt>
                <c:pt idx="35253">
                  <c:v>440.96</c:v>
                </c:pt>
                <c:pt idx="35254">
                  <c:v>440</c:v>
                </c:pt>
                <c:pt idx="35255">
                  <c:v>440</c:v>
                </c:pt>
                <c:pt idx="35256">
                  <c:v>440</c:v>
                </c:pt>
                <c:pt idx="35257">
                  <c:v>438.71999999999969</c:v>
                </c:pt>
                <c:pt idx="35258">
                  <c:v>436.8</c:v>
                </c:pt>
                <c:pt idx="35259">
                  <c:v>436.8</c:v>
                </c:pt>
                <c:pt idx="35260">
                  <c:v>437.76</c:v>
                </c:pt>
                <c:pt idx="35261">
                  <c:v>438.71999999999969</c:v>
                </c:pt>
                <c:pt idx="35262">
                  <c:v>438.71999999999969</c:v>
                </c:pt>
                <c:pt idx="35263">
                  <c:v>436.8</c:v>
                </c:pt>
                <c:pt idx="35264">
                  <c:v>436.8</c:v>
                </c:pt>
                <c:pt idx="35265">
                  <c:v>436.8</c:v>
                </c:pt>
                <c:pt idx="35266">
                  <c:v>433.91999999999962</c:v>
                </c:pt>
                <c:pt idx="35267">
                  <c:v>434.88</c:v>
                </c:pt>
                <c:pt idx="35268">
                  <c:v>434.88</c:v>
                </c:pt>
                <c:pt idx="35269">
                  <c:v>433.91999999999962</c:v>
                </c:pt>
                <c:pt idx="35270">
                  <c:v>434.88</c:v>
                </c:pt>
                <c:pt idx="35271">
                  <c:v>434.88</c:v>
                </c:pt>
                <c:pt idx="35272">
                  <c:v>434.88</c:v>
                </c:pt>
                <c:pt idx="35273">
                  <c:v>434.88</c:v>
                </c:pt>
                <c:pt idx="35274">
                  <c:v>434.88</c:v>
                </c:pt>
                <c:pt idx="35275">
                  <c:v>434.88</c:v>
                </c:pt>
                <c:pt idx="35276">
                  <c:v>432.96</c:v>
                </c:pt>
                <c:pt idx="35277">
                  <c:v>432.96</c:v>
                </c:pt>
                <c:pt idx="35278">
                  <c:v>434.88</c:v>
                </c:pt>
                <c:pt idx="35279">
                  <c:v>433.91999999999962</c:v>
                </c:pt>
                <c:pt idx="35280">
                  <c:v>433.91999999999962</c:v>
                </c:pt>
                <c:pt idx="35281">
                  <c:v>433.91999999999962</c:v>
                </c:pt>
                <c:pt idx="35282">
                  <c:v>433.91999999999962</c:v>
                </c:pt>
                <c:pt idx="35283">
                  <c:v>433.91999999999962</c:v>
                </c:pt>
                <c:pt idx="35284">
                  <c:v>433.91999999999962</c:v>
                </c:pt>
                <c:pt idx="35285">
                  <c:v>430.71999999999969</c:v>
                </c:pt>
                <c:pt idx="35286">
                  <c:v>430.71999999999969</c:v>
                </c:pt>
                <c:pt idx="35287">
                  <c:v>432</c:v>
                </c:pt>
                <c:pt idx="35288">
                  <c:v>472.96</c:v>
                </c:pt>
                <c:pt idx="35289">
                  <c:v>462.71999999999969</c:v>
                </c:pt>
                <c:pt idx="35290">
                  <c:v>464</c:v>
                </c:pt>
                <c:pt idx="35291">
                  <c:v>464</c:v>
                </c:pt>
                <c:pt idx="35292">
                  <c:v>470.71999999999969</c:v>
                </c:pt>
                <c:pt idx="35293">
                  <c:v>469.76</c:v>
                </c:pt>
                <c:pt idx="35294">
                  <c:v>469.76</c:v>
                </c:pt>
                <c:pt idx="35295">
                  <c:v>475.84000000000032</c:v>
                </c:pt>
                <c:pt idx="35296">
                  <c:v>485.76</c:v>
                </c:pt>
                <c:pt idx="35297">
                  <c:v>496</c:v>
                </c:pt>
                <c:pt idx="35298">
                  <c:v>515.83999999999946</c:v>
                </c:pt>
                <c:pt idx="35299">
                  <c:v>525.76</c:v>
                </c:pt>
                <c:pt idx="35300">
                  <c:v>545.91999999999996</c:v>
                </c:pt>
                <c:pt idx="35301">
                  <c:v>565.76</c:v>
                </c:pt>
                <c:pt idx="35302">
                  <c:v>585.91999999999996</c:v>
                </c:pt>
                <c:pt idx="35303">
                  <c:v>595.83999999999946</c:v>
                </c:pt>
                <c:pt idx="35304">
                  <c:v>597.76</c:v>
                </c:pt>
                <c:pt idx="35305">
                  <c:v>597.76</c:v>
                </c:pt>
                <c:pt idx="35306">
                  <c:v>593.91999999999996</c:v>
                </c:pt>
                <c:pt idx="35307">
                  <c:v>603.83999999999946</c:v>
                </c:pt>
                <c:pt idx="35308">
                  <c:v>609.91999999999996</c:v>
                </c:pt>
                <c:pt idx="35309">
                  <c:v>609.91999999999996</c:v>
                </c:pt>
                <c:pt idx="35310">
                  <c:v>624</c:v>
                </c:pt>
                <c:pt idx="35311">
                  <c:v>633.91999999999996</c:v>
                </c:pt>
                <c:pt idx="35312">
                  <c:v>643.83999999999946</c:v>
                </c:pt>
                <c:pt idx="35313">
                  <c:v>643.83999999999946</c:v>
                </c:pt>
                <c:pt idx="35314">
                  <c:v>673.92</c:v>
                </c:pt>
                <c:pt idx="35315">
                  <c:v>713.6</c:v>
                </c:pt>
                <c:pt idx="35316">
                  <c:v>764.8</c:v>
                </c:pt>
                <c:pt idx="35317">
                  <c:v>754.56</c:v>
                </c:pt>
                <c:pt idx="35318">
                  <c:v>744.95999999999947</c:v>
                </c:pt>
                <c:pt idx="35319">
                  <c:v>734.72</c:v>
                </c:pt>
                <c:pt idx="35320">
                  <c:v>724.48</c:v>
                </c:pt>
                <c:pt idx="35321">
                  <c:v>724.48</c:v>
                </c:pt>
                <c:pt idx="35322">
                  <c:v>716.8</c:v>
                </c:pt>
                <c:pt idx="35323">
                  <c:v>754.56</c:v>
                </c:pt>
                <c:pt idx="35324">
                  <c:v>768.64</c:v>
                </c:pt>
                <c:pt idx="35325">
                  <c:v>864.64</c:v>
                </c:pt>
                <c:pt idx="35326">
                  <c:v>946.56</c:v>
                </c:pt>
                <c:pt idx="35327">
                  <c:v>1036.8</c:v>
                </c:pt>
                <c:pt idx="35328">
                  <c:v>1168.6399999999999</c:v>
                </c:pt>
                <c:pt idx="35329">
                  <c:v>1282.56</c:v>
                </c:pt>
                <c:pt idx="35330">
                  <c:v>1320.96</c:v>
                </c:pt>
                <c:pt idx="35331">
                  <c:v>1307.52</c:v>
                </c:pt>
                <c:pt idx="35332">
                  <c:v>1369.6</c:v>
                </c:pt>
                <c:pt idx="35333">
                  <c:v>1379.84</c:v>
                </c:pt>
                <c:pt idx="35334">
                  <c:v>1294.72</c:v>
                </c:pt>
                <c:pt idx="35335">
                  <c:v>1274.8799999999999</c:v>
                </c:pt>
                <c:pt idx="35336">
                  <c:v>1290.8799999999999</c:v>
                </c:pt>
                <c:pt idx="35337">
                  <c:v>1233.92</c:v>
                </c:pt>
                <c:pt idx="35338">
                  <c:v>983.68000000000052</c:v>
                </c:pt>
                <c:pt idx="35339">
                  <c:v>944</c:v>
                </c:pt>
                <c:pt idx="35340">
                  <c:v>944</c:v>
                </c:pt>
                <c:pt idx="35341">
                  <c:v>903.68000000000052</c:v>
                </c:pt>
                <c:pt idx="35342">
                  <c:v>854.4</c:v>
                </c:pt>
                <c:pt idx="35343">
                  <c:v>844.8</c:v>
                </c:pt>
                <c:pt idx="35344">
                  <c:v>804.48</c:v>
                </c:pt>
                <c:pt idx="35345">
                  <c:v>794.88</c:v>
                </c:pt>
                <c:pt idx="35346">
                  <c:v>754.56</c:v>
                </c:pt>
                <c:pt idx="35347">
                  <c:v>734.72</c:v>
                </c:pt>
                <c:pt idx="35348">
                  <c:v>683.52</c:v>
                </c:pt>
                <c:pt idx="35349">
                  <c:v>683.52</c:v>
                </c:pt>
                <c:pt idx="35350">
                  <c:v>673.92</c:v>
                </c:pt>
                <c:pt idx="35351">
                  <c:v>663.68000000000052</c:v>
                </c:pt>
                <c:pt idx="35352">
                  <c:v>653.76</c:v>
                </c:pt>
                <c:pt idx="35353">
                  <c:v>643.83999999999946</c:v>
                </c:pt>
                <c:pt idx="35354">
                  <c:v>633.91999999999996</c:v>
                </c:pt>
                <c:pt idx="35355">
                  <c:v>624</c:v>
                </c:pt>
                <c:pt idx="35356">
                  <c:v>613.76</c:v>
                </c:pt>
                <c:pt idx="35357">
                  <c:v>603.83999999999946</c:v>
                </c:pt>
                <c:pt idx="35358">
                  <c:v>594.88</c:v>
                </c:pt>
                <c:pt idx="35359">
                  <c:v>594.88</c:v>
                </c:pt>
                <c:pt idx="35360">
                  <c:v>574.72</c:v>
                </c:pt>
                <c:pt idx="35361">
                  <c:v>564.79999999999995</c:v>
                </c:pt>
                <c:pt idx="35362">
                  <c:v>564.79999999999995</c:v>
                </c:pt>
                <c:pt idx="35363">
                  <c:v>557.76</c:v>
                </c:pt>
                <c:pt idx="35364">
                  <c:v>548.79999999999995</c:v>
                </c:pt>
                <c:pt idx="35365">
                  <c:v>548.79999999999995</c:v>
                </c:pt>
                <c:pt idx="35366">
                  <c:v>538.88</c:v>
                </c:pt>
                <c:pt idx="35367">
                  <c:v>528.95999999999947</c:v>
                </c:pt>
                <c:pt idx="35368">
                  <c:v>518.72</c:v>
                </c:pt>
                <c:pt idx="35369">
                  <c:v>518.72</c:v>
                </c:pt>
                <c:pt idx="35370">
                  <c:v>514.88</c:v>
                </c:pt>
                <c:pt idx="35371">
                  <c:v>504.96</c:v>
                </c:pt>
                <c:pt idx="35372">
                  <c:v>501.76</c:v>
                </c:pt>
                <c:pt idx="35373">
                  <c:v>501.76</c:v>
                </c:pt>
                <c:pt idx="35374">
                  <c:v>493.76</c:v>
                </c:pt>
                <c:pt idx="35375">
                  <c:v>489.91999999999962</c:v>
                </c:pt>
                <c:pt idx="35376">
                  <c:v>489.91999999999962</c:v>
                </c:pt>
                <c:pt idx="35377">
                  <c:v>483.84000000000032</c:v>
                </c:pt>
                <c:pt idx="35378">
                  <c:v>477.76</c:v>
                </c:pt>
                <c:pt idx="35379">
                  <c:v>477.76</c:v>
                </c:pt>
                <c:pt idx="35380">
                  <c:v>473.91999999999962</c:v>
                </c:pt>
                <c:pt idx="35381">
                  <c:v>469.76</c:v>
                </c:pt>
                <c:pt idx="35382">
                  <c:v>469.76</c:v>
                </c:pt>
                <c:pt idx="35383">
                  <c:v>466.88</c:v>
                </c:pt>
                <c:pt idx="35384">
                  <c:v>464</c:v>
                </c:pt>
                <c:pt idx="35385">
                  <c:v>464</c:v>
                </c:pt>
                <c:pt idx="35386">
                  <c:v>460.8</c:v>
                </c:pt>
                <c:pt idx="35387">
                  <c:v>459.84000000000032</c:v>
                </c:pt>
                <c:pt idx="35388">
                  <c:v>459.84000000000032</c:v>
                </c:pt>
                <c:pt idx="35389">
                  <c:v>456.96</c:v>
                </c:pt>
                <c:pt idx="35390">
                  <c:v>454.71999999999969</c:v>
                </c:pt>
                <c:pt idx="35391">
                  <c:v>454.71999999999969</c:v>
                </c:pt>
                <c:pt idx="35392">
                  <c:v>450.88</c:v>
                </c:pt>
                <c:pt idx="35393">
                  <c:v>448.96</c:v>
                </c:pt>
                <c:pt idx="35394">
                  <c:v>448.96</c:v>
                </c:pt>
                <c:pt idx="35395">
                  <c:v>446.71999999999969</c:v>
                </c:pt>
                <c:pt idx="35396">
                  <c:v>448</c:v>
                </c:pt>
                <c:pt idx="35397">
                  <c:v>448</c:v>
                </c:pt>
                <c:pt idx="35398">
                  <c:v>444.8</c:v>
                </c:pt>
                <c:pt idx="35399">
                  <c:v>442.88</c:v>
                </c:pt>
                <c:pt idx="35400">
                  <c:v>442.88</c:v>
                </c:pt>
                <c:pt idx="35401">
                  <c:v>442.88</c:v>
                </c:pt>
                <c:pt idx="35402">
                  <c:v>440</c:v>
                </c:pt>
                <c:pt idx="35403">
                  <c:v>440</c:v>
                </c:pt>
                <c:pt idx="35404">
                  <c:v>441.91999999999962</c:v>
                </c:pt>
                <c:pt idx="35405">
                  <c:v>441.91999999999962</c:v>
                </c:pt>
                <c:pt idx="35406">
                  <c:v>441.91999999999962</c:v>
                </c:pt>
                <c:pt idx="35407">
                  <c:v>440.96</c:v>
                </c:pt>
                <c:pt idx="35408">
                  <c:v>441.91999999999962</c:v>
                </c:pt>
                <c:pt idx="35409">
                  <c:v>441.91999999999962</c:v>
                </c:pt>
                <c:pt idx="35410">
                  <c:v>438.71999999999969</c:v>
                </c:pt>
                <c:pt idx="35411">
                  <c:v>440</c:v>
                </c:pt>
                <c:pt idx="35412">
                  <c:v>440</c:v>
                </c:pt>
                <c:pt idx="35413">
                  <c:v>438.71999999999969</c:v>
                </c:pt>
                <c:pt idx="35414">
                  <c:v>441.91999999999962</c:v>
                </c:pt>
                <c:pt idx="35415">
                  <c:v>441.91999999999962</c:v>
                </c:pt>
                <c:pt idx="35416">
                  <c:v>441.91999999999962</c:v>
                </c:pt>
                <c:pt idx="35417">
                  <c:v>441.91999999999962</c:v>
                </c:pt>
                <c:pt idx="35418">
                  <c:v>441.91999999999962</c:v>
                </c:pt>
                <c:pt idx="35419">
                  <c:v>441.91999999999962</c:v>
                </c:pt>
                <c:pt idx="35420">
                  <c:v>440</c:v>
                </c:pt>
                <c:pt idx="35421">
                  <c:v>440</c:v>
                </c:pt>
                <c:pt idx="35422">
                  <c:v>441.91999999999962</c:v>
                </c:pt>
                <c:pt idx="35423">
                  <c:v>441.91999999999962</c:v>
                </c:pt>
                <c:pt idx="35424">
                  <c:v>441.91999999999962</c:v>
                </c:pt>
                <c:pt idx="35425">
                  <c:v>440</c:v>
                </c:pt>
                <c:pt idx="35426">
                  <c:v>438.71999999999969</c:v>
                </c:pt>
                <c:pt idx="35427">
                  <c:v>438.71999999999969</c:v>
                </c:pt>
                <c:pt idx="35428">
                  <c:v>440</c:v>
                </c:pt>
                <c:pt idx="35429">
                  <c:v>438.71999999999969</c:v>
                </c:pt>
                <c:pt idx="35430">
                  <c:v>438.71999999999969</c:v>
                </c:pt>
                <c:pt idx="35431">
                  <c:v>458.88</c:v>
                </c:pt>
                <c:pt idx="35432">
                  <c:v>458.88</c:v>
                </c:pt>
                <c:pt idx="35433">
                  <c:v>453.76</c:v>
                </c:pt>
                <c:pt idx="35434">
                  <c:v>456</c:v>
                </c:pt>
                <c:pt idx="35435">
                  <c:v>456</c:v>
                </c:pt>
                <c:pt idx="35436">
                  <c:v>460.8</c:v>
                </c:pt>
                <c:pt idx="35437">
                  <c:v>470.71999999999969</c:v>
                </c:pt>
                <c:pt idx="35438">
                  <c:v>490.88</c:v>
                </c:pt>
                <c:pt idx="35439">
                  <c:v>490.88</c:v>
                </c:pt>
                <c:pt idx="35440">
                  <c:v>613.76</c:v>
                </c:pt>
                <c:pt idx="35441">
                  <c:v>624</c:v>
                </c:pt>
                <c:pt idx="35442">
                  <c:v>738.56</c:v>
                </c:pt>
                <c:pt idx="35443">
                  <c:v>786.56</c:v>
                </c:pt>
                <c:pt idx="35444">
                  <c:v>803.83999999999946</c:v>
                </c:pt>
                <c:pt idx="35445">
                  <c:v>888.95999999999947</c:v>
                </c:pt>
                <c:pt idx="35446">
                  <c:v>912</c:v>
                </c:pt>
                <c:pt idx="35447">
                  <c:v>965.76</c:v>
                </c:pt>
                <c:pt idx="35448">
                  <c:v>1040</c:v>
                </c:pt>
                <c:pt idx="35449">
                  <c:v>1029.76</c:v>
                </c:pt>
                <c:pt idx="35450">
                  <c:v>1019.52</c:v>
                </c:pt>
                <c:pt idx="35451">
                  <c:v>1005.4399999999994</c:v>
                </c:pt>
                <c:pt idx="35452">
                  <c:v>1147.52</c:v>
                </c:pt>
                <c:pt idx="35453">
                  <c:v>1061.76</c:v>
                </c:pt>
                <c:pt idx="35454">
                  <c:v>1000.9599999999994</c:v>
                </c:pt>
                <c:pt idx="35455">
                  <c:v>980.48</c:v>
                </c:pt>
                <c:pt idx="35456">
                  <c:v>960.64</c:v>
                </c:pt>
                <c:pt idx="35457">
                  <c:v>960.64</c:v>
                </c:pt>
                <c:pt idx="35458">
                  <c:v>950.4</c:v>
                </c:pt>
                <c:pt idx="35459">
                  <c:v>930.56</c:v>
                </c:pt>
                <c:pt idx="35460">
                  <c:v>910.72</c:v>
                </c:pt>
                <c:pt idx="35461">
                  <c:v>870.4</c:v>
                </c:pt>
                <c:pt idx="35462">
                  <c:v>870.4</c:v>
                </c:pt>
                <c:pt idx="35463">
                  <c:v>829.43999999999949</c:v>
                </c:pt>
                <c:pt idx="35464">
                  <c:v>829.43999999999949</c:v>
                </c:pt>
                <c:pt idx="35465">
                  <c:v>829.43999999999949</c:v>
                </c:pt>
                <c:pt idx="35466">
                  <c:v>809.6</c:v>
                </c:pt>
                <c:pt idx="35467">
                  <c:v>789.76</c:v>
                </c:pt>
                <c:pt idx="35468">
                  <c:v>779.52</c:v>
                </c:pt>
                <c:pt idx="35469">
                  <c:v>771.83999999999946</c:v>
                </c:pt>
                <c:pt idx="35470">
                  <c:v>752</c:v>
                </c:pt>
                <c:pt idx="35471">
                  <c:v>752</c:v>
                </c:pt>
                <c:pt idx="35472">
                  <c:v>746.88</c:v>
                </c:pt>
                <c:pt idx="35473">
                  <c:v>736.64</c:v>
                </c:pt>
                <c:pt idx="35474">
                  <c:v>726.4</c:v>
                </c:pt>
                <c:pt idx="35475">
                  <c:v>716.8</c:v>
                </c:pt>
                <c:pt idx="35476">
                  <c:v>706.56</c:v>
                </c:pt>
                <c:pt idx="35477">
                  <c:v>696.95999999999947</c:v>
                </c:pt>
                <c:pt idx="35478">
                  <c:v>686.72</c:v>
                </c:pt>
                <c:pt idx="35479">
                  <c:v>680.95999999999947</c:v>
                </c:pt>
                <c:pt idx="35480">
                  <c:v>670.72</c:v>
                </c:pt>
                <c:pt idx="35481">
                  <c:v>680.95999999999947</c:v>
                </c:pt>
                <c:pt idx="35482">
                  <c:v>700.8</c:v>
                </c:pt>
                <c:pt idx="35483">
                  <c:v>836.48</c:v>
                </c:pt>
                <c:pt idx="35484">
                  <c:v>948.48</c:v>
                </c:pt>
                <c:pt idx="35485">
                  <c:v>988.8</c:v>
                </c:pt>
                <c:pt idx="35486">
                  <c:v>978.56</c:v>
                </c:pt>
                <c:pt idx="35487">
                  <c:v>968.95999999999947</c:v>
                </c:pt>
                <c:pt idx="35488">
                  <c:v>948.48</c:v>
                </c:pt>
                <c:pt idx="35489">
                  <c:v>953.6</c:v>
                </c:pt>
                <c:pt idx="35490">
                  <c:v>933.76</c:v>
                </c:pt>
                <c:pt idx="35491">
                  <c:v>933.76</c:v>
                </c:pt>
                <c:pt idx="35492">
                  <c:v>902.4</c:v>
                </c:pt>
                <c:pt idx="35493">
                  <c:v>851.83999999999946</c:v>
                </c:pt>
                <c:pt idx="35494">
                  <c:v>811.52</c:v>
                </c:pt>
                <c:pt idx="35495">
                  <c:v>801.92</c:v>
                </c:pt>
                <c:pt idx="35496">
                  <c:v>771.83999999999946</c:v>
                </c:pt>
                <c:pt idx="35497">
                  <c:v>752</c:v>
                </c:pt>
                <c:pt idx="35498">
                  <c:v>741.76</c:v>
                </c:pt>
                <c:pt idx="35499">
                  <c:v>721.92</c:v>
                </c:pt>
                <c:pt idx="35500">
                  <c:v>701.43999999999949</c:v>
                </c:pt>
                <c:pt idx="35501">
                  <c:v>691.83999999999946</c:v>
                </c:pt>
                <c:pt idx="35502">
                  <c:v>672</c:v>
                </c:pt>
                <c:pt idx="35503">
                  <c:v>672</c:v>
                </c:pt>
                <c:pt idx="35504">
                  <c:v>653.76</c:v>
                </c:pt>
                <c:pt idx="35505">
                  <c:v>653.76</c:v>
                </c:pt>
                <c:pt idx="35506">
                  <c:v>638.72</c:v>
                </c:pt>
                <c:pt idx="35507">
                  <c:v>628.79999999999995</c:v>
                </c:pt>
                <c:pt idx="35508">
                  <c:v>608.95999999999947</c:v>
                </c:pt>
                <c:pt idx="35509">
                  <c:v>608.95999999999947</c:v>
                </c:pt>
                <c:pt idx="35510">
                  <c:v>598.72</c:v>
                </c:pt>
                <c:pt idx="35511">
                  <c:v>588.79999999999995</c:v>
                </c:pt>
                <c:pt idx="35512">
                  <c:v>584</c:v>
                </c:pt>
                <c:pt idx="35513">
                  <c:v>573.76</c:v>
                </c:pt>
                <c:pt idx="35514">
                  <c:v>563.83999999999946</c:v>
                </c:pt>
                <c:pt idx="35515">
                  <c:v>553.91999999999996</c:v>
                </c:pt>
                <c:pt idx="35516">
                  <c:v>546.88</c:v>
                </c:pt>
                <c:pt idx="35517">
                  <c:v>546.88</c:v>
                </c:pt>
                <c:pt idx="35518">
                  <c:v>538.88</c:v>
                </c:pt>
                <c:pt idx="35519">
                  <c:v>531.83999999999946</c:v>
                </c:pt>
                <c:pt idx="35520">
                  <c:v>531.83999999999946</c:v>
                </c:pt>
                <c:pt idx="35521">
                  <c:v>523.83999999999946</c:v>
                </c:pt>
                <c:pt idx="35522">
                  <c:v>516.79999999999995</c:v>
                </c:pt>
                <c:pt idx="35523">
                  <c:v>516.79999999999995</c:v>
                </c:pt>
                <c:pt idx="35524">
                  <c:v>506.88</c:v>
                </c:pt>
                <c:pt idx="35525">
                  <c:v>496.96</c:v>
                </c:pt>
                <c:pt idx="35526">
                  <c:v>491.84000000000032</c:v>
                </c:pt>
                <c:pt idx="35527">
                  <c:v>491.84000000000032</c:v>
                </c:pt>
                <c:pt idx="35528">
                  <c:v>482.88</c:v>
                </c:pt>
                <c:pt idx="35529">
                  <c:v>480</c:v>
                </c:pt>
                <c:pt idx="35530">
                  <c:v>480</c:v>
                </c:pt>
                <c:pt idx="35531">
                  <c:v>472</c:v>
                </c:pt>
                <c:pt idx="35532">
                  <c:v>466.88</c:v>
                </c:pt>
                <c:pt idx="35533">
                  <c:v>466.88</c:v>
                </c:pt>
                <c:pt idx="35534">
                  <c:v>464.96</c:v>
                </c:pt>
                <c:pt idx="35535">
                  <c:v>459.84000000000032</c:v>
                </c:pt>
                <c:pt idx="35536">
                  <c:v>459.84000000000032</c:v>
                </c:pt>
                <c:pt idx="35537">
                  <c:v>459.84000000000032</c:v>
                </c:pt>
                <c:pt idx="35538">
                  <c:v>453.76</c:v>
                </c:pt>
                <c:pt idx="35539">
                  <c:v>453.76</c:v>
                </c:pt>
                <c:pt idx="35540">
                  <c:v>448.96</c:v>
                </c:pt>
                <c:pt idx="35541">
                  <c:v>448</c:v>
                </c:pt>
                <c:pt idx="35542">
                  <c:v>448</c:v>
                </c:pt>
                <c:pt idx="35543">
                  <c:v>443.84000000000032</c:v>
                </c:pt>
                <c:pt idx="35544">
                  <c:v>441.91999999999962</c:v>
                </c:pt>
                <c:pt idx="35545">
                  <c:v>441.91999999999962</c:v>
                </c:pt>
                <c:pt idx="35546">
                  <c:v>448</c:v>
                </c:pt>
                <c:pt idx="35547">
                  <c:v>442.88</c:v>
                </c:pt>
                <c:pt idx="35548">
                  <c:v>442.88</c:v>
                </c:pt>
                <c:pt idx="35549">
                  <c:v>441.91999999999962</c:v>
                </c:pt>
                <c:pt idx="35550">
                  <c:v>442.88</c:v>
                </c:pt>
                <c:pt idx="35551">
                  <c:v>442.88</c:v>
                </c:pt>
                <c:pt idx="35552">
                  <c:v>440</c:v>
                </c:pt>
                <c:pt idx="35553">
                  <c:v>440.96</c:v>
                </c:pt>
                <c:pt idx="35554">
                  <c:v>440.96</c:v>
                </c:pt>
                <c:pt idx="35555">
                  <c:v>440.96</c:v>
                </c:pt>
                <c:pt idx="35556">
                  <c:v>440.96</c:v>
                </c:pt>
                <c:pt idx="35557">
                  <c:v>440.96</c:v>
                </c:pt>
                <c:pt idx="35558">
                  <c:v>438.71999999999969</c:v>
                </c:pt>
                <c:pt idx="35559">
                  <c:v>438.71999999999969</c:v>
                </c:pt>
                <c:pt idx="35560">
                  <c:v>438.71999999999969</c:v>
                </c:pt>
                <c:pt idx="35561">
                  <c:v>438.71999999999969</c:v>
                </c:pt>
                <c:pt idx="35562">
                  <c:v>437.76</c:v>
                </c:pt>
                <c:pt idx="35563">
                  <c:v>437.76</c:v>
                </c:pt>
                <c:pt idx="35564">
                  <c:v>438.71999999999969</c:v>
                </c:pt>
                <c:pt idx="35565">
                  <c:v>440</c:v>
                </c:pt>
                <c:pt idx="35566">
                  <c:v>440</c:v>
                </c:pt>
                <c:pt idx="35567">
                  <c:v>438.71999999999969</c:v>
                </c:pt>
                <c:pt idx="35568">
                  <c:v>437.76</c:v>
                </c:pt>
                <c:pt idx="35569">
                  <c:v>437.76</c:v>
                </c:pt>
                <c:pt idx="35570">
                  <c:v>436.8</c:v>
                </c:pt>
                <c:pt idx="35571">
                  <c:v>436.8</c:v>
                </c:pt>
                <c:pt idx="35572">
                  <c:v>436.8</c:v>
                </c:pt>
                <c:pt idx="35573">
                  <c:v>435.84000000000032</c:v>
                </c:pt>
                <c:pt idx="35574">
                  <c:v>436.8</c:v>
                </c:pt>
                <c:pt idx="35575">
                  <c:v>448</c:v>
                </c:pt>
                <c:pt idx="35576">
                  <c:v>448</c:v>
                </c:pt>
                <c:pt idx="35577">
                  <c:v>445.76</c:v>
                </c:pt>
                <c:pt idx="35578">
                  <c:v>446.71999999999969</c:v>
                </c:pt>
                <c:pt idx="35579">
                  <c:v>446.71999999999969</c:v>
                </c:pt>
                <c:pt idx="35580">
                  <c:v>451.84000000000032</c:v>
                </c:pt>
                <c:pt idx="35581">
                  <c:v>460.8</c:v>
                </c:pt>
                <c:pt idx="35582">
                  <c:v>636.79999999999995</c:v>
                </c:pt>
                <c:pt idx="35583">
                  <c:v>585.91999999999996</c:v>
                </c:pt>
                <c:pt idx="35584">
                  <c:v>627.83999999999946</c:v>
                </c:pt>
                <c:pt idx="35585">
                  <c:v>627.83999999999946</c:v>
                </c:pt>
                <c:pt idx="35586">
                  <c:v>765.43999999999949</c:v>
                </c:pt>
                <c:pt idx="35587">
                  <c:v>889.6</c:v>
                </c:pt>
                <c:pt idx="35588">
                  <c:v>801.92</c:v>
                </c:pt>
                <c:pt idx="35589">
                  <c:v>706.56</c:v>
                </c:pt>
                <c:pt idx="35590">
                  <c:v>645.76</c:v>
                </c:pt>
                <c:pt idx="35591">
                  <c:v>625.91999999999996</c:v>
                </c:pt>
                <c:pt idx="35592">
                  <c:v>625.91999999999996</c:v>
                </c:pt>
                <c:pt idx="35593">
                  <c:v>616</c:v>
                </c:pt>
                <c:pt idx="35594">
                  <c:v>605.76</c:v>
                </c:pt>
                <c:pt idx="35595">
                  <c:v>595.83999999999946</c:v>
                </c:pt>
                <c:pt idx="35596">
                  <c:v>576</c:v>
                </c:pt>
                <c:pt idx="35597">
                  <c:v>564.79999999999995</c:v>
                </c:pt>
                <c:pt idx="35598">
                  <c:v>564.79999999999995</c:v>
                </c:pt>
                <c:pt idx="35599">
                  <c:v>563.83999999999946</c:v>
                </c:pt>
                <c:pt idx="35600">
                  <c:v>553.91999999999996</c:v>
                </c:pt>
                <c:pt idx="35601">
                  <c:v>544</c:v>
                </c:pt>
                <c:pt idx="35602">
                  <c:v>576</c:v>
                </c:pt>
                <c:pt idx="35603">
                  <c:v>605.76</c:v>
                </c:pt>
                <c:pt idx="35604">
                  <c:v>604.79999999999995</c:v>
                </c:pt>
                <c:pt idx="35605">
                  <c:v>697.6</c:v>
                </c:pt>
                <c:pt idx="35606">
                  <c:v>851.83999999999946</c:v>
                </c:pt>
                <c:pt idx="35607">
                  <c:v>941.43999999999949</c:v>
                </c:pt>
                <c:pt idx="35608">
                  <c:v>992</c:v>
                </c:pt>
                <c:pt idx="35609">
                  <c:v>1051.52</c:v>
                </c:pt>
                <c:pt idx="35610">
                  <c:v>1091.8399999999999</c:v>
                </c:pt>
                <c:pt idx="35611">
                  <c:v>1142.4000000000001</c:v>
                </c:pt>
                <c:pt idx="35612">
                  <c:v>1152.6399999999999</c:v>
                </c:pt>
                <c:pt idx="35613">
                  <c:v>1162.8799999999999</c:v>
                </c:pt>
                <c:pt idx="35614">
                  <c:v>1182.72</c:v>
                </c:pt>
                <c:pt idx="35615">
                  <c:v>1190.4000000000001</c:v>
                </c:pt>
                <c:pt idx="35616">
                  <c:v>1179.52</c:v>
                </c:pt>
                <c:pt idx="35617">
                  <c:v>1149.44</c:v>
                </c:pt>
                <c:pt idx="35618">
                  <c:v>1099.52</c:v>
                </c:pt>
                <c:pt idx="35619">
                  <c:v>1068.8</c:v>
                </c:pt>
                <c:pt idx="35620">
                  <c:v>1038.72</c:v>
                </c:pt>
                <c:pt idx="35621">
                  <c:v>1008</c:v>
                </c:pt>
                <c:pt idx="35622">
                  <c:v>987.52</c:v>
                </c:pt>
                <c:pt idx="35623">
                  <c:v>967.68000000000052</c:v>
                </c:pt>
                <c:pt idx="35624">
                  <c:v>957.43999999999949</c:v>
                </c:pt>
                <c:pt idx="35625">
                  <c:v>947.83999999999946</c:v>
                </c:pt>
                <c:pt idx="35626">
                  <c:v>928</c:v>
                </c:pt>
                <c:pt idx="35627">
                  <c:v>917.76</c:v>
                </c:pt>
                <c:pt idx="35628">
                  <c:v>897.92</c:v>
                </c:pt>
                <c:pt idx="35629">
                  <c:v>877.43999999999949</c:v>
                </c:pt>
                <c:pt idx="35630">
                  <c:v>867.83999999999946</c:v>
                </c:pt>
                <c:pt idx="35631">
                  <c:v>848</c:v>
                </c:pt>
                <c:pt idx="35632">
                  <c:v>837.76</c:v>
                </c:pt>
                <c:pt idx="35633">
                  <c:v>827.52</c:v>
                </c:pt>
                <c:pt idx="35634">
                  <c:v>817.92</c:v>
                </c:pt>
                <c:pt idx="35635">
                  <c:v>807.68000000000052</c:v>
                </c:pt>
                <c:pt idx="35636">
                  <c:v>807.68000000000052</c:v>
                </c:pt>
                <c:pt idx="35637">
                  <c:v>797.43999999999949</c:v>
                </c:pt>
                <c:pt idx="35638">
                  <c:v>787.83999999999946</c:v>
                </c:pt>
                <c:pt idx="35639">
                  <c:v>777.6</c:v>
                </c:pt>
                <c:pt idx="35640">
                  <c:v>768</c:v>
                </c:pt>
                <c:pt idx="35641">
                  <c:v>757.76</c:v>
                </c:pt>
                <c:pt idx="35642">
                  <c:v>746.88</c:v>
                </c:pt>
                <c:pt idx="35643">
                  <c:v>746.88</c:v>
                </c:pt>
                <c:pt idx="35644">
                  <c:v>739.83999999999946</c:v>
                </c:pt>
                <c:pt idx="35645">
                  <c:v>721.92</c:v>
                </c:pt>
                <c:pt idx="35646">
                  <c:v>711.68000000000052</c:v>
                </c:pt>
                <c:pt idx="35647">
                  <c:v>711.68000000000052</c:v>
                </c:pt>
                <c:pt idx="35648">
                  <c:v>691.83999999999946</c:v>
                </c:pt>
                <c:pt idx="35649">
                  <c:v>681.6</c:v>
                </c:pt>
                <c:pt idx="35650">
                  <c:v>672</c:v>
                </c:pt>
                <c:pt idx="35651">
                  <c:v>661.76</c:v>
                </c:pt>
                <c:pt idx="35652">
                  <c:v>651.83999999999946</c:v>
                </c:pt>
                <c:pt idx="35653">
                  <c:v>641.91999999999996</c:v>
                </c:pt>
                <c:pt idx="35654">
                  <c:v>632</c:v>
                </c:pt>
                <c:pt idx="35655">
                  <c:v>632</c:v>
                </c:pt>
                <c:pt idx="35656">
                  <c:v>628.79999999999995</c:v>
                </c:pt>
                <c:pt idx="35657">
                  <c:v>618.88</c:v>
                </c:pt>
                <c:pt idx="35658">
                  <c:v>618.88</c:v>
                </c:pt>
                <c:pt idx="35659">
                  <c:v>608.95999999999947</c:v>
                </c:pt>
                <c:pt idx="35660">
                  <c:v>600</c:v>
                </c:pt>
                <c:pt idx="35661">
                  <c:v>600</c:v>
                </c:pt>
                <c:pt idx="35662">
                  <c:v>593.91999999999996</c:v>
                </c:pt>
                <c:pt idx="35663">
                  <c:v>584</c:v>
                </c:pt>
                <c:pt idx="35664">
                  <c:v>576</c:v>
                </c:pt>
                <c:pt idx="35665">
                  <c:v>576</c:v>
                </c:pt>
                <c:pt idx="35666">
                  <c:v>565.76</c:v>
                </c:pt>
                <c:pt idx="35667">
                  <c:v>555.83999999999946</c:v>
                </c:pt>
                <c:pt idx="35668">
                  <c:v>555.83999999999946</c:v>
                </c:pt>
                <c:pt idx="35669">
                  <c:v>550.72</c:v>
                </c:pt>
                <c:pt idx="35670">
                  <c:v>542.72</c:v>
                </c:pt>
                <c:pt idx="35671">
                  <c:v>542.72</c:v>
                </c:pt>
                <c:pt idx="35672">
                  <c:v>534.72</c:v>
                </c:pt>
                <c:pt idx="35673">
                  <c:v>528</c:v>
                </c:pt>
                <c:pt idx="35674">
                  <c:v>528</c:v>
                </c:pt>
                <c:pt idx="35675">
                  <c:v>522.88</c:v>
                </c:pt>
                <c:pt idx="35676">
                  <c:v>516.79999999999995</c:v>
                </c:pt>
                <c:pt idx="35677">
                  <c:v>516.79999999999995</c:v>
                </c:pt>
                <c:pt idx="35678">
                  <c:v>512</c:v>
                </c:pt>
                <c:pt idx="35679">
                  <c:v>507.84000000000032</c:v>
                </c:pt>
                <c:pt idx="35680">
                  <c:v>507.84000000000032</c:v>
                </c:pt>
                <c:pt idx="35681">
                  <c:v>504.96</c:v>
                </c:pt>
                <c:pt idx="35682">
                  <c:v>497.91999999999962</c:v>
                </c:pt>
                <c:pt idx="35683">
                  <c:v>497.91999999999962</c:v>
                </c:pt>
                <c:pt idx="35684">
                  <c:v>492.8</c:v>
                </c:pt>
                <c:pt idx="35685">
                  <c:v>491.84000000000032</c:v>
                </c:pt>
                <c:pt idx="35686">
                  <c:v>491.84000000000032</c:v>
                </c:pt>
                <c:pt idx="35687">
                  <c:v>486.71999999999969</c:v>
                </c:pt>
                <c:pt idx="35688">
                  <c:v>482.88</c:v>
                </c:pt>
                <c:pt idx="35689">
                  <c:v>482.88</c:v>
                </c:pt>
                <c:pt idx="35690">
                  <c:v>480.96</c:v>
                </c:pt>
                <c:pt idx="35691">
                  <c:v>475.84000000000032</c:v>
                </c:pt>
                <c:pt idx="35692">
                  <c:v>475.84000000000032</c:v>
                </c:pt>
                <c:pt idx="35693">
                  <c:v>474.88</c:v>
                </c:pt>
                <c:pt idx="35694">
                  <c:v>472.96</c:v>
                </c:pt>
                <c:pt idx="35695">
                  <c:v>472.96</c:v>
                </c:pt>
                <c:pt idx="35696">
                  <c:v>470.71999999999969</c:v>
                </c:pt>
                <c:pt idx="35697">
                  <c:v>469.76</c:v>
                </c:pt>
                <c:pt idx="35698">
                  <c:v>469.76</c:v>
                </c:pt>
                <c:pt idx="35699">
                  <c:v>467.84000000000032</c:v>
                </c:pt>
                <c:pt idx="35700">
                  <c:v>466.88</c:v>
                </c:pt>
                <c:pt idx="35701">
                  <c:v>466.88</c:v>
                </c:pt>
                <c:pt idx="35702">
                  <c:v>465.91999999999962</c:v>
                </c:pt>
                <c:pt idx="35703">
                  <c:v>464.96</c:v>
                </c:pt>
                <c:pt idx="35704">
                  <c:v>464.96</c:v>
                </c:pt>
                <c:pt idx="35705">
                  <c:v>464.96</c:v>
                </c:pt>
                <c:pt idx="35706">
                  <c:v>464.96</c:v>
                </c:pt>
                <c:pt idx="35707">
                  <c:v>464.96</c:v>
                </c:pt>
                <c:pt idx="35708">
                  <c:v>465.91999999999962</c:v>
                </c:pt>
                <c:pt idx="35709">
                  <c:v>468.8</c:v>
                </c:pt>
                <c:pt idx="35710">
                  <c:v>468.8</c:v>
                </c:pt>
                <c:pt idx="35711">
                  <c:v>467.84000000000032</c:v>
                </c:pt>
                <c:pt idx="35712">
                  <c:v>466.88</c:v>
                </c:pt>
                <c:pt idx="35713">
                  <c:v>466.88</c:v>
                </c:pt>
                <c:pt idx="35714">
                  <c:v>467.84000000000032</c:v>
                </c:pt>
                <c:pt idx="35715">
                  <c:v>465.91999999999962</c:v>
                </c:pt>
                <c:pt idx="35716">
                  <c:v>465.91999999999962</c:v>
                </c:pt>
                <c:pt idx="35717">
                  <c:v>464.96</c:v>
                </c:pt>
                <c:pt idx="35718">
                  <c:v>464</c:v>
                </c:pt>
                <c:pt idx="35719">
                  <c:v>482.88</c:v>
                </c:pt>
                <c:pt idx="35720">
                  <c:v>482.88</c:v>
                </c:pt>
                <c:pt idx="35721">
                  <c:v>474.88</c:v>
                </c:pt>
                <c:pt idx="35722">
                  <c:v>475.84000000000032</c:v>
                </c:pt>
                <c:pt idx="35723">
                  <c:v>475.84000000000032</c:v>
                </c:pt>
                <c:pt idx="35724">
                  <c:v>478.71999999999969</c:v>
                </c:pt>
                <c:pt idx="35725">
                  <c:v>478.71999999999969</c:v>
                </c:pt>
                <c:pt idx="35726">
                  <c:v>478.71999999999969</c:v>
                </c:pt>
                <c:pt idx="35727">
                  <c:v>480.96</c:v>
                </c:pt>
                <c:pt idx="35728">
                  <c:v>483.84000000000032</c:v>
                </c:pt>
                <c:pt idx="35729">
                  <c:v>483.84000000000032</c:v>
                </c:pt>
                <c:pt idx="35730">
                  <c:v>483.84000000000032</c:v>
                </c:pt>
                <c:pt idx="35731">
                  <c:v>485.76</c:v>
                </c:pt>
                <c:pt idx="35732">
                  <c:v>485.76</c:v>
                </c:pt>
                <c:pt idx="35733">
                  <c:v>486.71999999999969</c:v>
                </c:pt>
                <c:pt idx="35734">
                  <c:v>489.91999999999962</c:v>
                </c:pt>
                <c:pt idx="35735">
                  <c:v>489.91999999999962</c:v>
                </c:pt>
                <c:pt idx="35736">
                  <c:v>486.71999999999969</c:v>
                </c:pt>
                <c:pt idx="35737">
                  <c:v>485.76</c:v>
                </c:pt>
                <c:pt idx="35738">
                  <c:v>485.76</c:v>
                </c:pt>
                <c:pt idx="35739">
                  <c:v>486.71999999999969</c:v>
                </c:pt>
                <c:pt idx="35740">
                  <c:v>480.96</c:v>
                </c:pt>
                <c:pt idx="35741">
                  <c:v>460.8</c:v>
                </c:pt>
                <c:pt idx="35742">
                  <c:v>460.8</c:v>
                </c:pt>
                <c:pt idx="35743">
                  <c:v>440.96</c:v>
                </c:pt>
                <c:pt idx="35744">
                  <c:v>440.96</c:v>
                </c:pt>
                <c:pt idx="35745">
                  <c:v>410.88</c:v>
                </c:pt>
                <c:pt idx="35746">
                  <c:v>410.88</c:v>
                </c:pt>
                <c:pt idx="35747">
                  <c:v>416.96</c:v>
                </c:pt>
                <c:pt idx="35748">
                  <c:v>436.8</c:v>
                </c:pt>
                <c:pt idx="35749">
                  <c:v>436.8</c:v>
                </c:pt>
                <c:pt idx="35750">
                  <c:v>434.88</c:v>
                </c:pt>
                <c:pt idx="35751">
                  <c:v>436.8</c:v>
                </c:pt>
                <c:pt idx="35752">
                  <c:v>457.91999999999962</c:v>
                </c:pt>
                <c:pt idx="35753">
                  <c:v>580.79999999999995</c:v>
                </c:pt>
                <c:pt idx="35754">
                  <c:v>702.72</c:v>
                </c:pt>
                <c:pt idx="35755">
                  <c:v>817.92</c:v>
                </c:pt>
                <c:pt idx="35756">
                  <c:v>929.92</c:v>
                </c:pt>
                <c:pt idx="35757">
                  <c:v>1031.6799999999998</c:v>
                </c:pt>
                <c:pt idx="35758">
                  <c:v>1142.4000000000001</c:v>
                </c:pt>
                <c:pt idx="35759">
                  <c:v>1235.8399999999999</c:v>
                </c:pt>
                <c:pt idx="35760">
                  <c:v>1315.84</c:v>
                </c:pt>
                <c:pt idx="35761">
                  <c:v>1376</c:v>
                </c:pt>
                <c:pt idx="35762">
                  <c:v>1408</c:v>
                </c:pt>
                <c:pt idx="35763">
                  <c:v>1440</c:v>
                </c:pt>
                <c:pt idx="35764">
                  <c:v>1356.8</c:v>
                </c:pt>
                <c:pt idx="35765">
                  <c:v>1294.72</c:v>
                </c:pt>
                <c:pt idx="35766">
                  <c:v>1252.48</c:v>
                </c:pt>
                <c:pt idx="35767">
                  <c:v>1211.52</c:v>
                </c:pt>
                <c:pt idx="35768">
                  <c:v>1171.8399999999999</c:v>
                </c:pt>
                <c:pt idx="35769">
                  <c:v>1141.76</c:v>
                </c:pt>
                <c:pt idx="35770">
                  <c:v>1101.44</c:v>
                </c:pt>
                <c:pt idx="35771">
                  <c:v>1081.5999999999999</c:v>
                </c:pt>
                <c:pt idx="35772">
                  <c:v>1061.76</c:v>
                </c:pt>
                <c:pt idx="35773">
                  <c:v>1021.4399999999994</c:v>
                </c:pt>
                <c:pt idx="35774">
                  <c:v>1001.6</c:v>
                </c:pt>
                <c:pt idx="35775">
                  <c:v>981.76</c:v>
                </c:pt>
                <c:pt idx="35776">
                  <c:v>961.92</c:v>
                </c:pt>
                <c:pt idx="35777">
                  <c:v>931.83999999999946</c:v>
                </c:pt>
                <c:pt idx="35778">
                  <c:v>912</c:v>
                </c:pt>
                <c:pt idx="35779">
                  <c:v>881.92</c:v>
                </c:pt>
                <c:pt idx="35780">
                  <c:v>871.68000000000052</c:v>
                </c:pt>
                <c:pt idx="35781">
                  <c:v>851.83999999999946</c:v>
                </c:pt>
                <c:pt idx="35782">
                  <c:v>841.6</c:v>
                </c:pt>
                <c:pt idx="35783">
                  <c:v>832</c:v>
                </c:pt>
                <c:pt idx="35784">
                  <c:v>821.76</c:v>
                </c:pt>
                <c:pt idx="35785">
                  <c:v>811.52</c:v>
                </c:pt>
                <c:pt idx="35786">
                  <c:v>802.56</c:v>
                </c:pt>
                <c:pt idx="35787">
                  <c:v>792.95999999999947</c:v>
                </c:pt>
                <c:pt idx="35788">
                  <c:v>782.72</c:v>
                </c:pt>
                <c:pt idx="35789">
                  <c:v>772.48</c:v>
                </c:pt>
                <c:pt idx="35790">
                  <c:v>752.64</c:v>
                </c:pt>
                <c:pt idx="35791">
                  <c:v>742.4</c:v>
                </c:pt>
                <c:pt idx="35792">
                  <c:v>732.8</c:v>
                </c:pt>
                <c:pt idx="35793">
                  <c:v>722.56</c:v>
                </c:pt>
                <c:pt idx="35794">
                  <c:v>702.72</c:v>
                </c:pt>
                <c:pt idx="35795">
                  <c:v>692.48</c:v>
                </c:pt>
                <c:pt idx="35796">
                  <c:v>692.48</c:v>
                </c:pt>
                <c:pt idx="35797">
                  <c:v>686.72</c:v>
                </c:pt>
                <c:pt idx="35798">
                  <c:v>680.95999999999947</c:v>
                </c:pt>
                <c:pt idx="35799">
                  <c:v>680.95999999999947</c:v>
                </c:pt>
                <c:pt idx="35800">
                  <c:v>679.68000000000052</c:v>
                </c:pt>
                <c:pt idx="35801">
                  <c:v>669.43999999999949</c:v>
                </c:pt>
                <c:pt idx="35802">
                  <c:v>664.95999999999947</c:v>
                </c:pt>
                <c:pt idx="35803">
                  <c:v>664.95999999999947</c:v>
                </c:pt>
                <c:pt idx="35804">
                  <c:v>661.76</c:v>
                </c:pt>
                <c:pt idx="35805">
                  <c:v>658.56</c:v>
                </c:pt>
                <c:pt idx="35806">
                  <c:v>658.56</c:v>
                </c:pt>
                <c:pt idx="35807">
                  <c:v>656</c:v>
                </c:pt>
                <c:pt idx="35808">
                  <c:v>652.79999999999995</c:v>
                </c:pt>
                <c:pt idx="35809">
                  <c:v>652.79999999999995</c:v>
                </c:pt>
                <c:pt idx="35810">
                  <c:v>650.88</c:v>
                </c:pt>
                <c:pt idx="35811">
                  <c:v>646.72</c:v>
                </c:pt>
                <c:pt idx="35812">
                  <c:v>646.72</c:v>
                </c:pt>
                <c:pt idx="35813">
                  <c:v>641.91999999999996</c:v>
                </c:pt>
                <c:pt idx="35814">
                  <c:v>636.79999999999995</c:v>
                </c:pt>
                <c:pt idx="35815">
                  <c:v>636.79999999999995</c:v>
                </c:pt>
                <c:pt idx="35816">
                  <c:v>626.88</c:v>
                </c:pt>
                <c:pt idx="35817">
                  <c:v>616.95999999999947</c:v>
                </c:pt>
                <c:pt idx="35818">
                  <c:v>610.88</c:v>
                </c:pt>
                <c:pt idx="35819">
                  <c:v>610.88</c:v>
                </c:pt>
                <c:pt idx="35820">
                  <c:v>606.72</c:v>
                </c:pt>
                <c:pt idx="35821">
                  <c:v>600</c:v>
                </c:pt>
                <c:pt idx="35822">
                  <c:v>600</c:v>
                </c:pt>
                <c:pt idx="35823">
                  <c:v>594.88</c:v>
                </c:pt>
                <c:pt idx="35824">
                  <c:v>592</c:v>
                </c:pt>
                <c:pt idx="35825">
                  <c:v>592</c:v>
                </c:pt>
                <c:pt idx="35826">
                  <c:v>585.91999999999996</c:v>
                </c:pt>
                <c:pt idx="35827">
                  <c:v>581.76</c:v>
                </c:pt>
                <c:pt idx="35828">
                  <c:v>581.76</c:v>
                </c:pt>
                <c:pt idx="35829">
                  <c:v>571.83999999999946</c:v>
                </c:pt>
                <c:pt idx="35830">
                  <c:v>570.88</c:v>
                </c:pt>
                <c:pt idx="35831">
                  <c:v>560.95999999999947</c:v>
                </c:pt>
                <c:pt idx="35832">
                  <c:v>560.95999999999947</c:v>
                </c:pt>
                <c:pt idx="35833">
                  <c:v>560</c:v>
                </c:pt>
                <c:pt idx="35834">
                  <c:v>555.83999999999946</c:v>
                </c:pt>
                <c:pt idx="35835">
                  <c:v>555.83999999999946</c:v>
                </c:pt>
                <c:pt idx="35836">
                  <c:v>550.72</c:v>
                </c:pt>
                <c:pt idx="35837">
                  <c:v>548.79999999999995</c:v>
                </c:pt>
                <c:pt idx="35838">
                  <c:v>548.79999999999995</c:v>
                </c:pt>
                <c:pt idx="35839">
                  <c:v>539.83999999999946</c:v>
                </c:pt>
                <c:pt idx="35840">
                  <c:v>539.83999999999946</c:v>
                </c:pt>
                <c:pt idx="35841">
                  <c:v>539.83999999999946</c:v>
                </c:pt>
                <c:pt idx="35842">
                  <c:v>534.72</c:v>
                </c:pt>
                <c:pt idx="35843">
                  <c:v>533.76</c:v>
                </c:pt>
                <c:pt idx="35844">
                  <c:v>533.76</c:v>
                </c:pt>
                <c:pt idx="35845">
                  <c:v>530.88</c:v>
                </c:pt>
                <c:pt idx="35846">
                  <c:v>529.91999999999996</c:v>
                </c:pt>
                <c:pt idx="35847">
                  <c:v>529.91999999999996</c:v>
                </c:pt>
                <c:pt idx="35848">
                  <c:v>523.83999999999946</c:v>
                </c:pt>
                <c:pt idx="35849">
                  <c:v>524.79999999999995</c:v>
                </c:pt>
                <c:pt idx="35850">
                  <c:v>524.79999999999995</c:v>
                </c:pt>
                <c:pt idx="35851">
                  <c:v>520.95999999999947</c:v>
                </c:pt>
                <c:pt idx="35852">
                  <c:v>522.88</c:v>
                </c:pt>
                <c:pt idx="35853">
                  <c:v>522.88</c:v>
                </c:pt>
                <c:pt idx="35854">
                  <c:v>520</c:v>
                </c:pt>
                <c:pt idx="35855">
                  <c:v>518.72</c:v>
                </c:pt>
                <c:pt idx="35856">
                  <c:v>518.72</c:v>
                </c:pt>
                <c:pt idx="35857">
                  <c:v>516.79999999999995</c:v>
                </c:pt>
                <c:pt idx="35858">
                  <c:v>518.72</c:v>
                </c:pt>
                <c:pt idx="35859">
                  <c:v>518.72</c:v>
                </c:pt>
                <c:pt idx="35860">
                  <c:v>516.79999999999995</c:v>
                </c:pt>
                <c:pt idx="35861">
                  <c:v>517.76</c:v>
                </c:pt>
                <c:pt idx="35862">
                  <c:v>517.76</c:v>
                </c:pt>
                <c:pt idx="35863">
                  <c:v>517.76</c:v>
                </c:pt>
                <c:pt idx="35864">
                  <c:v>517.76</c:v>
                </c:pt>
                <c:pt idx="35865">
                  <c:v>517.76</c:v>
                </c:pt>
                <c:pt idx="35866">
                  <c:v>515.83999999999946</c:v>
                </c:pt>
                <c:pt idx="35867">
                  <c:v>515.83999999999946</c:v>
                </c:pt>
                <c:pt idx="35868">
                  <c:v>515.83999999999946</c:v>
                </c:pt>
                <c:pt idx="35869">
                  <c:v>516.79999999999995</c:v>
                </c:pt>
                <c:pt idx="35870">
                  <c:v>516.79999999999995</c:v>
                </c:pt>
                <c:pt idx="35871">
                  <c:v>516.79999999999995</c:v>
                </c:pt>
                <c:pt idx="35872">
                  <c:v>514.88</c:v>
                </c:pt>
                <c:pt idx="35873">
                  <c:v>514.88</c:v>
                </c:pt>
                <c:pt idx="35874">
                  <c:v>514.88</c:v>
                </c:pt>
                <c:pt idx="35875">
                  <c:v>509.76</c:v>
                </c:pt>
                <c:pt idx="35876">
                  <c:v>508.8</c:v>
                </c:pt>
                <c:pt idx="35877">
                  <c:v>508.8</c:v>
                </c:pt>
                <c:pt idx="35878">
                  <c:v>508.8</c:v>
                </c:pt>
                <c:pt idx="35879">
                  <c:v>508.8</c:v>
                </c:pt>
                <c:pt idx="35880">
                  <c:v>508.8</c:v>
                </c:pt>
                <c:pt idx="35881">
                  <c:v>504.96</c:v>
                </c:pt>
                <c:pt idx="35882">
                  <c:v>498.88</c:v>
                </c:pt>
                <c:pt idx="35883">
                  <c:v>498.88</c:v>
                </c:pt>
                <c:pt idx="35884">
                  <c:v>498.88</c:v>
                </c:pt>
                <c:pt idx="35885">
                  <c:v>497.91999999999962</c:v>
                </c:pt>
                <c:pt idx="35886">
                  <c:v>497.91999999999962</c:v>
                </c:pt>
                <c:pt idx="35887">
                  <c:v>496</c:v>
                </c:pt>
                <c:pt idx="35888">
                  <c:v>490.88</c:v>
                </c:pt>
                <c:pt idx="35889">
                  <c:v>490.88</c:v>
                </c:pt>
                <c:pt idx="35890">
                  <c:v>490.88</c:v>
                </c:pt>
                <c:pt idx="35891">
                  <c:v>486.71999999999969</c:v>
                </c:pt>
                <c:pt idx="35892">
                  <c:v>486.71999999999969</c:v>
                </c:pt>
                <c:pt idx="35893">
                  <c:v>486.71999999999969</c:v>
                </c:pt>
                <c:pt idx="35894">
                  <c:v>481.91999999999962</c:v>
                </c:pt>
                <c:pt idx="35895">
                  <c:v>481.91999999999962</c:v>
                </c:pt>
                <c:pt idx="35896">
                  <c:v>480</c:v>
                </c:pt>
                <c:pt idx="35897">
                  <c:v>476.8</c:v>
                </c:pt>
                <c:pt idx="35898">
                  <c:v>476.8</c:v>
                </c:pt>
                <c:pt idx="35899">
                  <c:v>472</c:v>
                </c:pt>
                <c:pt idx="35900">
                  <c:v>468.8</c:v>
                </c:pt>
                <c:pt idx="35901">
                  <c:v>468.8</c:v>
                </c:pt>
                <c:pt idx="35902">
                  <c:v>469.76</c:v>
                </c:pt>
                <c:pt idx="35903">
                  <c:v>467.84000000000032</c:v>
                </c:pt>
                <c:pt idx="35904">
                  <c:v>467.84000000000032</c:v>
                </c:pt>
                <c:pt idx="35905">
                  <c:v>465.91999999999962</c:v>
                </c:pt>
                <c:pt idx="35906">
                  <c:v>456</c:v>
                </c:pt>
                <c:pt idx="35907">
                  <c:v>456</c:v>
                </c:pt>
                <c:pt idx="35908">
                  <c:v>458.88</c:v>
                </c:pt>
                <c:pt idx="35909">
                  <c:v>459.84000000000032</c:v>
                </c:pt>
                <c:pt idx="35910">
                  <c:v>459.84000000000032</c:v>
                </c:pt>
                <c:pt idx="35911">
                  <c:v>461.76</c:v>
                </c:pt>
                <c:pt idx="35912">
                  <c:v>462.71999999999969</c:v>
                </c:pt>
                <c:pt idx="35913">
                  <c:v>462.71999999999969</c:v>
                </c:pt>
                <c:pt idx="35914">
                  <c:v>461.76</c:v>
                </c:pt>
                <c:pt idx="35915">
                  <c:v>459.84000000000032</c:v>
                </c:pt>
                <c:pt idx="35916">
                  <c:v>459.84000000000032</c:v>
                </c:pt>
                <c:pt idx="35917">
                  <c:v>462.71999999999969</c:v>
                </c:pt>
                <c:pt idx="35918">
                  <c:v>462.71999999999969</c:v>
                </c:pt>
                <c:pt idx="35919">
                  <c:v>462.71999999999969</c:v>
                </c:pt>
                <c:pt idx="35920">
                  <c:v>460.8</c:v>
                </c:pt>
                <c:pt idx="35921">
                  <c:v>450.88</c:v>
                </c:pt>
                <c:pt idx="35922">
                  <c:v>450.88</c:v>
                </c:pt>
                <c:pt idx="35923">
                  <c:v>449.91999999999962</c:v>
                </c:pt>
                <c:pt idx="35924">
                  <c:v>449.91999999999962</c:v>
                </c:pt>
                <c:pt idx="35925">
                  <c:v>449.91999999999962</c:v>
                </c:pt>
                <c:pt idx="35926">
                  <c:v>450.88</c:v>
                </c:pt>
                <c:pt idx="35927">
                  <c:v>450.88</c:v>
                </c:pt>
                <c:pt idx="35928">
                  <c:v>450.88</c:v>
                </c:pt>
                <c:pt idx="35929">
                  <c:v>453.76</c:v>
                </c:pt>
                <c:pt idx="35930">
                  <c:v>451.84000000000032</c:v>
                </c:pt>
                <c:pt idx="35931">
                  <c:v>451.84000000000032</c:v>
                </c:pt>
                <c:pt idx="35932">
                  <c:v>449.91999999999962</c:v>
                </c:pt>
                <c:pt idx="35933">
                  <c:v>451.84000000000032</c:v>
                </c:pt>
                <c:pt idx="35934">
                  <c:v>451.84000000000032</c:v>
                </c:pt>
                <c:pt idx="35935">
                  <c:v>451.84000000000032</c:v>
                </c:pt>
                <c:pt idx="35936">
                  <c:v>451.84000000000032</c:v>
                </c:pt>
                <c:pt idx="35937">
                  <c:v>451.84000000000032</c:v>
                </c:pt>
                <c:pt idx="35938">
                  <c:v>451.84000000000032</c:v>
                </c:pt>
                <c:pt idx="35939">
                  <c:v>449.91999999999962</c:v>
                </c:pt>
                <c:pt idx="35940">
                  <c:v>449.91999999999962</c:v>
                </c:pt>
                <c:pt idx="35941">
                  <c:v>448.96</c:v>
                </c:pt>
                <c:pt idx="35942">
                  <c:v>448.96</c:v>
                </c:pt>
                <c:pt idx="35943">
                  <c:v>448.96</c:v>
                </c:pt>
                <c:pt idx="35944">
                  <c:v>445.76</c:v>
                </c:pt>
                <c:pt idx="35945">
                  <c:v>448.96</c:v>
                </c:pt>
                <c:pt idx="35946">
                  <c:v>448.96</c:v>
                </c:pt>
                <c:pt idx="35947">
                  <c:v>448</c:v>
                </c:pt>
                <c:pt idx="35948">
                  <c:v>448.96</c:v>
                </c:pt>
                <c:pt idx="35949">
                  <c:v>448.96</c:v>
                </c:pt>
                <c:pt idx="35950">
                  <c:v>449.91999999999962</c:v>
                </c:pt>
                <c:pt idx="35951">
                  <c:v>446.71999999999969</c:v>
                </c:pt>
                <c:pt idx="35952">
                  <c:v>446.71999999999969</c:v>
                </c:pt>
                <c:pt idx="35953">
                  <c:v>448</c:v>
                </c:pt>
                <c:pt idx="35954">
                  <c:v>448.96</c:v>
                </c:pt>
                <c:pt idx="35955">
                  <c:v>448.96</c:v>
                </c:pt>
                <c:pt idx="35956">
                  <c:v>448.96</c:v>
                </c:pt>
                <c:pt idx="35957">
                  <c:v>448.96</c:v>
                </c:pt>
                <c:pt idx="35958">
                  <c:v>448.96</c:v>
                </c:pt>
                <c:pt idx="35959">
                  <c:v>448.96</c:v>
                </c:pt>
                <c:pt idx="35960">
                  <c:v>448.96</c:v>
                </c:pt>
                <c:pt idx="35961">
                  <c:v>448.96</c:v>
                </c:pt>
                <c:pt idx="35962">
                  <c:v>448.96</c:v>
                </c:pt>
                <c:pt idx="35963">
                  <c:v>448</c:v>
                </c:pt>
                <c:pt idx="35964">
                  <c:v>448</c:v>
                </c:pt>
                <c:pt idx="35965">
                  <c:v>449.91999999999962</c:v>
                </c:pt>
                <c:pt idx="35966">
                  <c:v>448</c:v>
                </c:pt>
                <c:pt idx="35967">
                  <c:v>448</c:v>
                </c:pt>
                <c:pt idx="35968">
                  <c:v>448.96</c:v>
                </c:pt>
                <c:pt idx="35969">
                  <c:v>450.88</c:v>
                </c:pt>
                <c:pt idx="35970">
                  <c:v>450.88</c:v>
                </c:pt>
                <c:pt idx="35971">
                  <c:v>448</c:v>
                </c:pt>
                <c:pt idx="35972">
                  <c:v>448.96</c:v>
                </c:pt>
                <c:pt idx="35973">
                  <c:v>448.96</c:v>
                </c:pt>
                <c:pt idx="35974">
                  <c:v>448.96</c:v>
                </c:pt>
                <c:pt idx="35975">
                  <c:v>450.88</c:v>
                </c:pt>
                <c:pt idx="35976">
                  <c:v>450.88</c:v>
                </c:pt>
                <c:pt idx="35977">
                  <c:v>451.84000000000032</c:v>
                </c:pt>
                <c:pt idx="35978">
                  <c:v>451.84000000000032</c:v>
                </c:pt>
                <c:pt idx="35979">
                  <c:v>451.84000000000032</c:v>
                </c:pt>
                <c:pt idx="35980">
                  <c:v>451.84000000000032</c:v>
                </c:pt>
                <c:pt idx="35981">
                  <c:v>451.84000000000032</c:v>
                </c:pt>
                <c:pt idx="35982">
                  <c:v>451.84000000000032</c:v>
                </c:pt>
                <c:pt idx="35983">
                  <c:v>452.8</c:v>
                </c:pt>
                <c:pt idx="35984">
                  <c:v>453.76</c:v>
                </c:pt>
                <c:pt idx="35985">
                  <c:v>453.76</c:v>
                </c:pt>
                <c:pt idx="35986">
                  <c:v>451.84000000000032</c:v>
                </c:pt>
                <c:pt idx="35987">
                  <c:v>452.8</c:v>
                </c:pt>
                <c:pt idx="35988">
                  <c:v>452.8</c:v>
                </c:pt>
                <c:pt idx="35989">
                  <c:v>453.76</c:v>
                </c:pt>
                <c:pt idx="35990">
                  <c:v>452.8</c:v>
                </c:pt>
                <c:pt idx="35991">
                  <c:v>452.8</c:v>
                </c:pt>
                <c:pt idx="35992">
                  <c:v>456.96</c:v>
                </c:pt>
                <c:pt idx="35993">
                  <c:v>456</c:v>
                </c:pt>
                <c:pt idx="35994">
                  <c:v>456</c:v>
                </c:pt>
                <c:pt idx="35995">
                  <c:v>456.96</c:v>
                </c:pt>
                <c:pt idx="35996">
                  <c:v>454.71999999999969</c:v>
                </c:pt>
                <c:pt idx="35997">
                  <c:v>454.71999999999969</c:v>
                </c:pt>
                <c:pt idx="35998">
                  <c:v>457.91999999999962</c:v>
                </c:pt>
                <c:pt idx="35999">
                  <c:v>459.84000000000032</c:v>
                </c:pt>
                <c:pt idx="36000">
                  <c:v>459.84000000000032</c:v>
                </c:pt>
                <c:pt idx="36001">
                  <c:v>458.88</c:v>
                </c:pt>
                <c:pt idx="36002">
                  <c:v>459.84000000000032</c:v>
                </c:pt>
                <c:pt idx="36003">
                  <c:v>459.84000000000032</c:v>
                </c:pt>
                <c:pt idx="36004">
                  <c:v>459.84000000000032</c:v>
                </c:pt>
                <c:pt idx="36005">
                  <c:v>459.84000000000032</c:v>
                </c:pt>
                <c:pt idx="36006">
                  <c:v>459.84000000000032</c:v>
                </c:pt>
                <c:pt idx="36007">
                  <c:v>460.8</c:v>
                </c:pt>
                <c:pt idx="36008">
                  <c:v>462.71999999999969</c:v>
                </c:pt>
                <c:pt idx="36009">
                  <c:v>462.71999999999969</c:v>
                </c:pt>
                <c:pt idx="36010">
                  <c:v>461.76</c:v>
                </c:pt>
                <c:pt idx="36011">
                  <c:v>460.8</c:v>
                </c:pt>
                <c:pt idx="36012">
                  <c:v>460.8</c:v>
                </c:pt>
                <c:pt idx="36013">
                  <c:v>462.71999999999969</c:v>
                </c:pt>
                <c:pt idx="36014">
                  <c:v>462.71999999999969</c:v>
                </c:pt>
                <c:pt idx="36015">
                  <c:v>462.71999999999969</c:v>
                </c:pt>
                <c:pt idx="36016">
                  <c:v>462.71999999999969</c:v>
                </c:pt>
                <c:pt idx="36017">
                  <c:v>464</c:v>
                </c:pt>
                <c:pt idx="36018">
                  <c:v>464</c:v>
                </c:pt>
                <c:pt idx="36019">
                  <c:v>464</c:v>
                </c:pt>
                <c:pt idx="36020">
                  <c:v>464</c:v>
                </c:pt>
                <c:pt idx="36021">
                  <c:v>464</c:v>
                </c:pt>
                <c:pt idx="36022">
                  <c:v>465.91999999999962</c:v>
                </c:pt>
                <c:pt idx="36023">
                  <c:v>464</c:v>
                </c:pt>
                <c:pt idx="36024">
                  <c:v>464</c:v>
                </c:pt>
                <c:pt idx="36025">
                  <c:v>462.71999999999969</c:v>
                </c:pt>
                <c:pt idx="36026">
                  <c:v>464</c:v>
                </c:pt>
                <c:pt idx="36027">
                  <c:v>464</c:v>
                </c:pt>
                <c:pt idx="36028">
                  <c:v>461.76</c:v>
                </c:pt>
                <c:pt idx="36029">
                  <c:v>460.8</c:v>
                </c:pt>
                <c:pt idx="36030">
                  <c:v>460.8</c:v>
                </c:pt>
                <c:pt idx="36031">
                  <c:v>460.8</c:v>
                </c:pt>
                <c:pt idx="36032">
                  <c:v>461.76</c:v>
                </c:pt>
                <c:pt idx="36033">
                  <c:v>461.76</c:v>
                </c:pt>
                <c:pt idx="36034">
                  <c:v>460.8</c:v>
                </c:pt>
                <c:pt idx="36035">
                  <c:v>461.76</c:v>
                </c:pt>
                <c:pt idx="36036">
                  <c:v>461.76</c:v>
                </c:pt>
                <c:pt idx="36037">
                  <c:v>458.88</c:v>
                </c:pt>
                <c:pt idx="36038">
                  <c:v>459.84000000000032</c:v>
                </c:pt>
                <c:pt idx="36039">
                  <c:v>459.84000000000032</c:v>
                </c:pt>
                <c:pt idx="36040">
                  <c:v>448.96</c:v>
                </c:pt>
                <c:pt idx="36041">
                  <c:v>446.71999999999969</c:v>
                </c:pt>
                <c:pt idx="36042">
                  <c:v>446.71999999999969</c:v>
                </c:pt>
                <c:pt idx="36043">
                  <c:v>445.76</c:v>
                </c:pt>
                <c:pt idx="36044">
                  <c:v>442.88</c:v>
                </c:pt>
                <c:pt idx="36045">
                  <c:v>442.88</c:v>
                </c:pt>
                <c:pt idx="36046">
                  <c:v>440</c:v>
                </c:pt>
                <c:pt idx="36047">
                  <c:v>436.8</c:v>
                </c:pt>
                <c:pt idx="36048">
                  <c:v>436.8</c:v>
                </c:pt>
                <c:pt idx="36049">
                  <c:v>436.8</c:v>
                </c:pt>
                <c:pt idx="36050">
                  <c:v>435.84000000000032</c:v>
                </c:pt>
                <c:pt idx="36051">
                  <c:v>435.84000000000032</c:v>
                </c:pt>
                <c:pt idx="36052">
                  <c:v>433.91999999999962</c:v>
                </c:pt>
                <c:pt idx="36053">
                  <c:v>432</c:v>
                </c:pt>
                <c:pt idx="36054">
                  <c:v>432</c:v>
                </c:pt>
                <c:pt idx="36055">
                  <c:v>430.71999999999969</c:v>
                </c:pt>
                <c:pt idx="36056">
                  <c:v>432.96</c:v>
                </c:pt>
                <c:pt idx="36057">
                  <c:v>432.96</c:v>
                </c:pt>
                <c:pt idx="36058">
                  <c:v>433.91999999999962</c:v>
                </c:pt>
                <c:pt idx="36059">
                  <c:v>432.96</c:v>
                </c:pt>
                <c:pt idx="36060">
                  <c:v>432.96</c:v>
                </c:pt>
                <c:pt idx="36061">
                  <c:v>432</c:v>
                </c:pt>
                <c:pt idx="36062">
                  <c:v>430.71999999999969</c:v>
                </c:pt>
                <c:pt idx="36063">
                  <c:v>430.71999999999969</c:v>
                </c:pt>
                <c:pt idx="36064">
                  <c:v>433.91999999999962</c:v>
                </c:pt>
                <c:pt idx="36065">
                  <c:v>430.71999999999969</c:v>
                </c:pt>
                <c:pt idx="36066">
                  <c:v>430.71999999999969</c:v>
                </c:pt>
                <c:pt idx="36067">
                  <c:v>433.91999999999962</c:v>
                </c:pt>
                <c:pt idx="36068">
                  <c:v>432</c:v>
                </c:pt>
                <c:pt idx="36069">
                  <c:v>432</c:v>
                </c:pt>
                <c:pt idx="36070">
                  <c:v>428.8</c:v>
                </c:pt>
                <c:pt idx="36071">
                  <c:v>428.8</c:v>
                </c:pt>
                <c:pt idx="36072">
                  <c:v>428.8</c:v>
                </c:pt>
                <c:pt idx="36073">
                  <c:v>430.71999999999969</c:v>
                </c:pt>
                <c:pt idx="36074">
                  <c:v>428.8</c:v>
                </c:pt>
                <c:pt idx="36075">
                  <c:v>428.8</c:v>
                </c:pt>
                <c:pt idx="36076">
                  <c:v>428.8</c:v>
                </c:pt>
                <c:pt idx="36077">
                  <c:v>428.8</c:v>
                </c:pt>
                <c:pt idx="36078">
                  <c:v>428.8</c:v>
                </c:pt>
                <c:pt idx="36079">
                  <c:v>427.84000000000032</c:v>
                </c:pt>
                <c:pt idx="36080">
                  <c:v>428.8</c:v>
                </c:pt>
                <c:pt idx="36081">
                  <c:v>428.8</c:v>
                </c:pt>
                <c:pt idx="36082">
                  <c:v>428.8</c:v>
                </c:pt>
                <c:pt idx="36083">
                  <c:v>429.76</c:v>
                </c:pt>
                <c:pt idx="36084">
                  <c:v>429.76</c:v>
                </c:pt>
                <c:pt idx="36085">
                  <c:v>430.71999999999969</c:v>
                </c:pt>
                <c:pt idx="36086">
                  <c:v>429.76</c:v>
                </c:pt>
                <c:pt idx="36087">
                  <c:v>429.76</c:v>
                </c:pt>
                <c:pt idx="36088">
                  <c:v>428.8</c:v>
                </c:pt>
                <c:pt idx="36089">
                  <c:v>426.88</c:v>
                </c:pt>
                <c:pt idx="36090">
                  <c:v>426.88</c:v>
                </c:pt>
                <c:pt idx="36091">
                  <c:v>425.91999999999962</c:v>
                </c:pt>
                <c:pt idx="36092">
                  <c:v>428.8</c:v>
                </c:pt>
                <c:pt idx="36093">
                  <c:v>428.8</c:v>
                </c:pt>
                <c:pt idx="36094">
                  <c:v>429.76</c:v>
                </c:pt>
                <c:pt idx="36095">
                  <c:v>430.71999999999969</c:v>
                </c:pt>
                <c:pt idx="36096">
                  <c:v>430.71999999999969</c:v>
                </c:pt>
                <c:pt idx="36097">
                  <c:v>427.84000000000032</c:v>
                </c:pt>
                <c:pt idx="36098">
                  <c:v>426.88</c:v>
                </c:pt>
                <c:pt idx="36099">
                  <c:v>426.88</c:v>
                </c:pt>
                <c:pt idx="36100">
                  <c:v>425.91999999999962</c:v>
                </c:pt>
                <c:pt idx="36101">
                  <c:v>424.96</c:v>
                </c:pt>
                <c:pt idx="36102">
                  <c:v>424.96</c:v>
                </c:pt>
                <c:pt idx="36103">
                  <c:v>426.88</c:v>
                </c:pt>
                <c:pt idx="36104">
                  <c:v>424.96</c:v>
                </c:pt>
                <c:pt idx="36105">
                  <c:v>424.96</c:v>
                </c:pt>
                <c:pt idx="36106">
                  <c:v>424</c:v>
                </c:pt>
                <c:pt idx="36107">
                  <c:v>422.71999999999969</c:v>
                </c:pt>
                <c:pt idx="36108">
                  <c:v>422.71999999999969</c:v>
                </c:pt>
                <c:pt idx="36109">
                  <c:v>424</c:v>
                </c:pt>
                <c:pt idx="36110">
                  <c:v>422.71999999999969</c:v>
                </c:pt>
                <c:pt idx="36111">
                  <c:v>422.71999999999969</c:v>
                </c:pt>
                <c:pt idx="36112">
                  <c:v>422.71999999999969</c:v>
                </c:pt>
                <c:pt idx="36113">
                  <c:v>422.71999999999969</c:v>
                </c:pt>
                <c:pt idx="36114">
                  <c:v>422.71999999999969</c:v>
                </c:pt>
                <c:pt idx="36115">
                  <c:v>424</c:v>
                </c:pt>
                <c:pt idx="36116">
                  <c:v>422.71999999999969</c:v>
                </c:pt>
                <c:pt idx="36117">
                  <c:v>422.71999999999969</c:v>
                </c:pt>
                <c:pt idx="36118">
                  <c:v>421.76</c:v>
                </c:pt>
                <c:pt idx="36119">
                  <c:v>420.8</c:v>
                </c:pt>
                <c:pt idx="36120">
                  <c:v>420.8</c:v>
                </c:pt>
                <c:pt idx="36121">
                  <c:v>419.84000000000032</c:v>
                </c:pt>
                <c:pt idx="36122">
                  <c:v>419.84000000000032</c:v>
                </c:pt>
                <c:pt idx="36123">
                  <c:v>419.84000000000032</c:v>
                </c:pt>
                <c:pt idx="36124">
                  <c:v>420.8</c:v>
                </c:pt>
                <c:pt idx="36125">
                  <c:v>420.8</c:v>
                </c:pt>
                <c:pt idx="36126">
                  <c:v>420.8</c:v>
                </c:pt>
                <c:pt idx="36127">
                  <c:v>421.76</c:v>
                </c:pt>
                <c:pt idx="36128">
                  <c:v>420.8</c:v>
                </c:pt>
                <c:pt idx="36129">
                  <c:v>420.8</c:v>
                </c:pt>
                <c:pt idx="36130">
                  <c:v>421.76</c:v>
                </c:pt>
                <c:pt idx="36131">
                  <c:v>420.8</c:v>
                </c:pt>
                <c:pt idx="36132">
                  <c:v>420.8</c:v>
                </c:pt>
                <c:pt idx="36133">
                  <c:v>422.71999999999969</c:v>
                </c:pt>
                <c:pt idx="36134">
                  <c:v>422.71999999999969</c:v>
                </c:pt>
                <c:pt idx="36135">
                  <c:v>422.71999999999969</c:v>
                </c:pt>
                <c:pt idx="36136">
                  <c:v>421.76</c:v>
                </c:pt>
                <c:pt idx="36137">
                  <c:v>422.71999999999969</c:v>
                </c:pt>
                <c:pt idx="36138">
                  <c:v>422.71999999999969</c:v>
                </c:pt>
                <c:pt idx="36139">
                  <c:v>421.76</c:v>
                </c:pt>
                <c:pt idx="36140">
                  <c:v>421.76</c:v>
                </c:pt>
                <c:pt idx="36141">
                  <c:v>421.76</c:v>
                </c:pt>
                <c:pt idx="36142">
                  <c:v>422.71999999999969</c:v>
                </c:pt>
                <c:pt idx="36143">
                  <c:v>422.71999999999969</c:v>
                </c:pt>
                <c:pt idx="36144">
                  <c:v>422.71999999999969</c:v>
                </c:pt>
                <c:pt idx="36145">
                  <c:v>424.96</c:v>
                </c:pt>
                <c:pt idx="36146">
                  <c:v>424</c:v>
                </c:pt>
                <c:pt idx="36147">
                  <c:v>443.84000000000032</c:v>
                </c:pt>
                <c:pt idx="36148">
                  <c:v>433.91999999999962</c:v>
                </c:pt>
                <c:pt idx="36149">
                  <c:v>433.91999999999962</c:v>
                </c:pt>
                <c:pt idx="36150">
                  <c:v>436.8</c:v>
                </c:pt>
                <c:pt idx="36151">
                  <c:v>436.8</c:v>
                </c:pt>
                <c:pt idx="36152">
                  <c:v>436.8</c:v>
                </c:pt>
                <c:pt idx="36153">
                  <c:v>434.88</c:v>
                </c:pt>
                <c:pt idx="36154">
                  <c:v>507.84000000000032</c:v>
                </c:pt>
                <c:pt idx="36155">
                  <c:v>512</c:v>
                </c:pt>
                <c:pt idx="36156">
                  <c:v>521.91999999999996</c:v>
                </c:pt>
                <c:pt idx="36157">
                  <c:v>501.76</c:v>
                </c:pt>
                <c:pt idx="36158">
                  <c:v>512.95999999999947</c:v>
                </c:pt>
                <c:pt idx="36159">
                  <c:v>533.76</c:v>
                </c:pt>
                <c:pt idx="36160">
                  <c:v>565.76</c:v>
                </c:pt>
                <c:pt idx="36161">
                  <c:v>545.91999999999996</c:v>
                </c:pt>
                <c:pt idx="36162">
                  <c:v>514.88</c:v>
                </c:pt>
                <c:pt idx="36163">
                  <c:v>514.88</c:v>
                </c:pt>
                <c:pt idx="36164">
                  <c:v>516.79999999999995</c:v>
                </c:pt>
                <c:pt idx="36165">
                  <c:v>536.95999999999947</c:v>
                </c:pt>
                <c:pt idx="36166">
                  <c:v>525.76</c:v>
                </c:pt>
                <c:pt idx="36167">
                  <c:v>536.95999999999947</c:v>
                </c:pt>
                <c:pt idx="36168">
                  <c:v>536.95999999999947</c:v>
                </c:pt>
                <c:pt idx="36169">
                  <c:v>545.91999999999996</c:v>
                </c:pt>
                <c:pt idx="36170">
                  <c:v>536</c:v>
                </c:pt>
                <c:pt idx="36171">
                  <c:v>555.83999999999946</c:v>
                </c:pt>
                <c:pt idx="36172">
                  <c:v>525.76</c:v>
                </c:pt>
                <c:pt idx="36173">
                  <c:v>514.88</c:v>
                </c:pt>
                <c:pt idx="36174">
                  <c:v>508.8</c:v>
                </c:pt>
                <c:pt idx="36175">
                  <c:v>488.96</c:v>
                </c:pt>
                <c:pt idx="36176">
                  <c:v>488.96</c:v>
                </c:pt>
                <c:pt idx="36177">
                  <c:v>508.8</c:v>
                </c:pt>
                <c:pt idx="36178">
                  <c:v>498.88</c:v>
                </c:pt>
                <c:pt idx="36179">
                  <c:v>488.96</c:v>
                </c:pt>
                <c:pt idx="36180">
                  <c:v>470.71999999999969</c:v>
                </c:pt>
                <c:pt idx="36181">
                  <c:v>480.96</c:v>
                </c:pt>
                <c:pt idx="36182">
                  <c:v>480</c:v>
                </c:pt>
                <c:pt idx="36183">
                  <c:v>480</c:v>
                </c:pt>
                <c:pt idx="36184">
                  <c:v>481.91999999999962</c:v>
                </c:pt>
                <c:pt idx="36185">
                  <c:v>483.84000000000032</c:v>
                </c:pt>
                <c:pt idx="36186">
                  <c:v>483.84000000000032</c:v>
                </c:pt>
                <c:pt idx="36187">
                  <c:v>486.71999999999969</c:v>
                </c:pt>
                <c:pt idx="36188">
                  <c:v>482.88</c:v>
                </c:pt>
                <c:pt idx="36189">
                  <c:v>482.88</c:v>
                </c:pt>
                <c:pt idx="36190">
                  <c:v>481.91999999999962</c:v>
                </c:pt>
                <c:pt idx="36191">
                  <c:v>480</c:v>
                </c:pt>
                <c:pt idx="36192">
                  <c:v>480</c:v>
                </c:pt>
                <c:pt idx="36193">
                  <c:v>477.76</c:v>
                </c:pt>
                <c:pt idx="36194">
                  <c:v>475.84000000000032</c:v>
                </c:pt>
                <c:pt idx="36195">
                  <c:v>475.84000000000032</c:v>
                </c:pt>
                <c:pt idx="36196">
                  <c:v>474.88</c:v>
                </c:pt>
                <c:pt idx="36197">
                  <c:v>477.76</c:v>
                </c:pt>
                <c:pt idx="36198">
                  <c:v>477.76</c:v>
                </c:pt>
                <c:pt idx="36199">
                  <c:v>472.96</c:v>
                </c:pt>
                <c:pt idx="36200">
                  <c:v>472</c:v>
                </c:pt>
                <c:pt idx="36201">
                  <c:v>472</c:v>
                </c:pt>
                <c:pt idx="36202">
                  <c:v>552.95999999999947</c:v>
                </c:pt>
                <c:pt idx="36203">
                  <c:v>604.79999999999995</c:v>
                </c:pt>
                <c:pt idx="36204">
                  <c:v>604.79999999999995</c:v>
                </c:pt>
                <c:pt idx="36205">
                  <c:v>593.91999999999996</c:v>
                </c:pt>
                <c:pt idx="36206">
                  <c:v>603.83999999999946</c:v>
                </c:pt>
                <c:pt idx="36207">
                  <c:v>614.72</c:v>
                </c:pt>
                <c:pt idx="36208">
                  <c:v>584.95999999999947</c:v>
                </c:pt>
                <c:pt idx="36209">
                  <c:v>574.72</c:v>
                </c:pt>
                <c:pt idx="36210">
                  <c:v>576</c:v>
                </c:pt>
                <c:pt idx="36211">
                  <c:v>555.83999999999946</c:v>
                </c:pt>
                <c:pt idx="36212">
                  <c:v>536</c:v>
                </c:pt>
                <c:pt idx="36213">
                  <c:v>536</c:v>
                </c:pt>
                <c:pt idx="36214">
                  <c:v>538.88</c:v>
                </c:pt>
                <c:pt idx="36215">
                  <c:v>508.8</c:v>
                </c:pt>
                <c:pt idx="36216">
                  <c:v>488.96</c:v>
                </c:pt>
                <c:pt idx="36217">
                  <c:v>518.72</c:v>
                </c:pt>
                <c:pt idx="36218">
                  <c:v>538.88</c:v>
                </c:pt>
                <c:pt idx="36219">
                  <c:v>579.83999999999946</c:v>
                </c:pt>
                <c:pt idx="36220">
                  <c:v>560</c:v>
                </c:pt>
                <c:pt idx="36221">
                  <c:v>549.76</c:v>
                </c:pt>
                <c:pt idx="36222">
                  <c:v>539.83999999999946</c:v>
                </c:pt>
                <c:pt idx="36223">
                  <c:v>529.91999999999996</c:v>
                </c:pt>
                <c:pt idx="36224">
                  <c:v>520</c:v>
                </c:pt>
                <c:pt idx="36225">
                  <c:v>520</c:v>
                </c:pt>
                <c:pt idx="36226">
                  <c:v>512.95999999999947</c:v>
                </c:pt>
                <c:pt idx="36227">
                  <c:v>502.71999999999969</c:v>
                </c:pt>
                <c:pt idx="36228">
                  <c:v>492.8</c:v>
                </c:pt>
                <c:pt idx="36229">
                  <c:v>492.8</c:v>
                </c:pt>
                <c:pt idx="36230">
                  <c:v>484.8</c:v>
                </c:pt>
                <c:pt idx="36231">
                  <c:v>474.88</c:v>
                </c:pt>
                <c:pt idx="36232">
                  <c:v>470.71999999999969</c:v>
                </c:pt>
                <c:pt idx="36233">
                  <c:v>470.71999999999969</c:v>
                </c:pt>
                <c:pt idx="36234">
                  <c:v>460.8</c:v>
                </c:pt>
                <c:pt idx="36235">
                  <c:v>456</c:v>
                </c:pt>
                <c:pt idx="36236">
                  <c:v>456</c:v>
                </c:pt>
                <c:pt idx="36237">
                  <c:v>448</c:v>
                </c:pt>
                <c:pt idx="36238">
                  <c:v>446.71999999999969</c:v>
                </c:pt>
                <c:pt idx="36239">
                  <c:v>446.71999999999969</c:v>
                </c:pt>
                <c:pt idx="36240">
                  <c:v>443.84000000000032</c:v>
                </c:pt>
                <c:pt idx="36241">
                  <c:v>440.96</c:v>
                </c:pt>
                <c:pt idx="36242">
                  <c:v>440.96</c:v>
                </c:pt>
                <c:pt idx="36243">
                  <c:v>438.71999999999969</c:v>
                </c:pt>
                <c:pt idx="36244">
                  <c:v>436.8</c:v>
                </c:pt>
                <c:pt idx="36245">
                  <c:v>436.8</c:v>
                </c:pt>
                <c:pt idx="36246">
                  <c:v>432.96</c:v>
                </c:pt>
                <c:pt idx="36247">
                  <c:v>432</c:v>
                </c:pt>
                <c:pt idx="36248">
                  <c:v>432</c:v>
                </c:pt>
                <c:pt idx="36249">
                  <c:v>429.76</c:v>
                </c:pt>
                <c:pt idx="36250">
                  <c:v>429.76</c:v>
                </c:pt>
                <c:pt idx="36251">
                  <c:v>429.76</c:v>
                </c:pt>
                <c:pt idx="36252">
                  <c:v>428.8</c:v>
                </c:pt>
                <c:pt idx="36253">
                  <c:v>429.76</c:v>
                </c:pt>
                <c:pt idx="36254">
                  <c:v>429.76</c:v>
                </c:pt>
                <c:pt idx="36255">
                  <c:v>425.91999999999962</c:v>
                </c:pt>
                <c:pt idx="36256">
                  <c:v>425.91999999999962</c:v>
                </c:pt>
                <c:pt idx="36257">
                  <c:v>425.91999999999962</c:v>
                </c:pt>
                <c:pt idx="36258">
                  <c:v>422.71999999999969</c:v>
                </c:pt>
                <c:pt idx="36259">
                  <c:v>422.71999999999969</c:v>
                </c:pt>
                <c:pt idx="36260">
                  <c:v>422.71999999999969</c:v>
                </c:pt>
                <c:pt idx="36261">
                  <c:v>421.76</c:v>
                </c:pt>
                <c:pt idx="36262">
                  <c:v>420.8</c:v>
                </c:pt>
                <c:pt idx="36263">
                  <c:v>420.8</c:v>
                </c:pt>
                <c:pt idx="36264">
                  <c:v>419.84000000000032</c:v>
                </c:pt>
                <c:pt idx="36265">
                  <c:v>419.84000000000032</c:v>
                </c:pt>
                <c:pt idx="36266">
                  <c:v>419.84000000000032</c:v>
                </c:pt>
                <c:pt idx="36267">
                  <c:v>419.84000000000032</c:v>
                </c:pt>
                <c:pt idx="36268">
                  <c:v>417.91999999999962</c:v>
                </c:pt>
                <c:pt idx="36269">
                  <c:v>417.91999999999962</c:v>
                </c:pt>
                <c:pt idx="36270">
                  <c:v>418.88</c:v>
                </c:pt>
                <c:pt idx="36271">
                  <c:v>420.8</c:v>
                </c:pt>
                <c:pt idx="36272">
                  <c:v>420.8</c:v>
                </c:pt>
                <c:pt idx="36273">
                  <c:v>420.8</c:v>
                </c:pt>
                <c:pt idx="36274">
                  <c:v>420.8</c:v>
                </c:pt>
                <c:pt idx="36275">
                  <c:v>420.8</c:v>
                </c:pt>
                <c:pt idx="36276">
                  <c:v>422.71999999999969</c:v>
                </c:pt>
                <c:pt idx="36277">
                  <c:v>421.76</c:v>
                </c:pt>
                <c:pt idx="36278">
                  <c:v>421.76</c:v>
                </c:pt>
                <c:pt idx="36279">
                  <c:v>419.84000000000032</c:v>
                </c:pt>
                <c:pt idx="36280">
                  <c:v>420.8</c:v>
                </c:pt>
                <c:pt idx="36281">
                  <c:v>420.8</c:v>
                </c:pt>
                <c:pt idx="36282">
                  <c:v>421.76</c:v>
                </c:pt>
                <c:pt idx="36283">
                  <c:v>422.71999999999969</c:v>
                </c:pt>
                <c:pt idx="36284">
                  <c:v>422.71999999999969</c:v>
                </c:pt>
                <c:pt idx="36285">
                  <c:v>424</c:v>
                </c:pt>
                <c:pt idx="36286">
                  <c:v>424</c:v>
                </c:pt>
                <c:pt idx="36287">
                  <c:v>424</c:v>
                </c:pt>
                <c:pt idx="36288">
                  <c:v>424.96</c:v>
                </c:pt>
                <c:pt idx="36289">
                  <c:v>425.91999999999962</c:v>
                </c:pt>
                <c:pt idx="36290">
                  <c:v>425.91999999999962</c:v>
                </c:pt>
                <c:pt idx="36291">
                  <c:v>424.96</c:v>
                </c:pt>
                <c:pt idx="36292">
                  <c:v>424.96</c:v>
                </c:pt>
                <c:pt idx="36293">
                  <c:v>424.96</c:v>
                </c:pt>
                <c:pt idx="36294">
                  <c:v>424.96</c:v>
                </c:pt>
                <c:pt idx="36295">
                  <c:v>446.71999999999969</c:v>
                </c:pt>
                <c:pt idx="36296">
                  <c:v>446.71999999999969</c:v>
                </c:pt>
                <c:pt idx="36297">
                  <c:v>438.71999999999969</c:v>
                </c:pt>
                <c:pt idx="36298">
                  <c:v>438.71999999999969</c:v>
                </c:pt>
                <c:pt idx="36299">
                  <c:v>438.71999999999969</c:v>
                </c:pt>
                <c:pt idx="36300">
                  <c:v>440</c:v>
                </c:pt>
                <c:pt idx="36301">
                  <c:v>442.88</c:v>
                </c:pt>
                <c:pt idx="36302">
                  <c:v>442.88</c:v>
                </c:pt>
                <c:pt idx="36303">
                  <c:v>445.76</c:v>
                </c:pt>
                <c:pt idx="36304">
                  <c:v>449.91999999999962</c:v>
                </c:pt>
                <c:pt idx="36305">
                  <c:v>449.91999999999962</c:v>
                </c:pt>
                <c:pt idx="36306">
                  <c:v>453.76</c:v>
                </c:pt>
                <c:pt idx="36307">
                  <c:v>456</c:v>
                </c:pt>
                <c:pt idx="36308">
                  <c:v>456</c:v>
                </c:pt>
                <c:pt idx="36309">
                  <c:v>457.91999999999962</c:v>
                </c:pt>
                <c:pt idx="36310">
                  <c:v>460.8</c:v>
                </c:pt>
                <c:pt idx="36311">
                  <c:v>460.8</c:v>
                </c:pt>
                <c:pt idx="36312">
                  <c:v>460.8</c:v>
                </c:pt>
                <c:pt idx="36313">
                  <c:v>462.71999999999969</c:v>
                </c:pt>
                <c:pt idx="36314">
                  <c:v>462.71999999999969</c:v>
                </c:pt>
                <c:pt idx="36315">
                  <c:v>460.8</c:v>
                </c:pt>
                <c:pt idx="36316">
                  <c:v>461.76</c:v>
                </c:pt>
                <c:pt idx="36317">
                  <c:v>461.76</c:v>
                </c:pt>
                <c:pt idx="36318">
                  <c:v>461.76</c:v>
                </c:pt>
                <c:pt idx="36319">
                  <c:v>464</c:v>
                </c:pt>
                <c:pt idx="36320">
                  <c:v>464</c:v>
                </c:pt>
                <c:pt idx="36321">
                  <c:v>462.71999999999969</c:v>
                </c:pt>
                <c:pt idx="36322">
                  <c:v>464.96</c:v>
                </c:pt>
                <c:pt idx="36323">
                  <c:v>464.96</c:v>
                </c:pt>
                <c:pt idx="36324">
                  <c:v>464.96</c:v>
                </c:pt>
                <c:pt idx="36325">
                  <c:v>460.8</c:v>
                </c:pt>
                <c:pt idx="36326">
                  <c:v>460.8</c:v>
                </c:pt>
                <c:pt idx="36327">
                  <c:v>458.88</c:v>
                </c:pt>
                <c:pt idx="36328">
                  <c:v>456.96</c:v>
                </c:pt>
                <c:pt idx="36329">
                  <c:v>456.96</c:v>
                </c:pt>
                <c:pt idx="36330">
                  <c:v>454.71999999999969</c:v>
                </c:pt>
                <c:pt idx="36331">
                  <c:v>451.84000000000032</c:v>
                </c:pt>
                <c:pt idx="36332">
                  <c:v>451.84000000000032</c:v>
                </c:pt>
                <c:pt idx="36333">
                  <c:v>448</c:v>
                </c:pt>
                <c:pt idx="36334">
                  <c:v>444.8</c:v>
                </c:pt>
                <c:pt idx="36335">
                  <c:v>444.8</c:v>
                </c:pt>
                <c:pt idx="36336">
                  <c:v>442.88</c:v>
                </c:pt>
                <c:pt idx="36337">
                  <c:v>441.91999999999962</c:v>
                </c:pt>
                <c:pt idx="36338">
                  <c:v>441.91999999999962</c:v>
                </c:pt>
                <c:pt idx="36339">
                  <c:v>441.91999999999962</c:v>
                </c:pt>
                <c:pt idx="36340">
                  <c:v>440.96</c:v>
                </c:pt>
                <c:pt idx="36341">
                  <c:v>440.96</c:v>
                </c:pt>
                <c:pt idx="36342">
                  <c:v>438.71999999999969</c:v>
                </c:pt>
                <c:pt idx="36343">
                  <c:v>440.96</c:v>
                </c:pt>
                <c:pt idx="36344">
                  <c:v>440.96</c:v>
                </c:pt>
                <c:pt idx="36345">
                  <c:v>442.88</c:v>
                </c:pt>
                <c:pt idx="36346">
                  <c:v>441.91999999999962</c:v>
                </c:pt>
                <c:pt idx="36347">
                  <c:v>441.91999999999962</c:v>
                </c:pt>
                <c:pt idx="36348">
                  <c:v>443.84000000000032</c:v>
                </c:pt>
                <c:pt idx="36349">
                  <c:v>445.76</c:v>
                </c:pt>
                <c:pt idx="36350">
                  <c:v>445.76</c:v>
                </c:pt>
                <c:pt idx="36351">
                  <c:v>446.71999999999969</c:v>
                </c:pt>
                <c:pt idx="36352">
                  <c:v>446.71999999999969</c:v>
                </c:pt>
                <c:pt idx="36353">
                  <c:v>446.71999999999969</c:v>
                </c:pt>
                <c:pt idx="36354">
                  <c:v>445.76</c:v>
                </c:pt>
                <c:pt idx="36355">
                  <c:v>443.84000000000032</c:v>
                </c:pt>
                <c:pt idx="36356">
                  <c:v>443.84000000000032</c:v>
                </c:pt>
                <c:pt idx="36357">
                  <c:v>440.96</c:v>
                </c:pt>
                <c:pt idx="36358">
                  <c:v>438.71999999999969</c:v>
                </c:pt>
                <c:pt idx="36359">
                  <c:v>438.71999999999969</c:v>
                </c:pt>
                <c:pt idx="36360">
                  <c:v>438.71999999999969</c:v>
                </c:pt>
                <c:pt idx="36361">
                  <c:v>434.88</c:v>
                </c:pt>
                <c:pt idx="36362">
                  <c:v>434.88</c:v>
                </c:pt>
                <c:pt idx="36363">
                  <c:v>430.71999999999969</c:v>
                </c:pt>
                <c:pt idx="36364">
                  <c:v>432</c:v>
                </c:pt>
                <c:pt idx="36365">
                  <c:v>432</c:v>
                </c:pt>
                <c:pt idx="36366">
                  <c:v>429.76</c:v>
                </c:pt>
                <c:pt idx="36367">
                  <c:v>427.84000000000032</c:v>
                </c:pt>
                <c:pt idx="36368">
                  <c:v>427.84000000000032</c:v>
                </c:pt>
                <c:pt idx="36369">
                  <c:v>424.96</c:v>
                </c:pt>
                <c:pt idx="36370">
                  <c:v>420.8</c:v>
                </c:pt>
                <c:pt idx="36371">
                  <c:v>420.8</c:v>
                </c:pt>
                <c:pt idx="36372">
                  <c:v>420.8</c:v>
                </c:pt>
                <c:pt idx="36373">
                  <c:v>417.91999999999962</c:v>
                </c:pt>
                <c:pt idx="36374">
                  <c:v>417.91999999999962</c:v>
                </c:pt>
                <c:pt idx="36375">
                  <c:v>416</c:v>
                </c:pt>
                <c:pt idx="36376">
                  <c:v>414.71999999999969</c:v>
                </c:pt>
                <c:pt idx="36377">
                  <c:v>414.71999999999969</c:v>
                </c:pt>
                <c:pt idx="36378">
                  <c:v>412.8</c:v>
                </c:pt>
                <c:pt idx="36379">
                  <c:v>411.84000000000032</c:v>
                </c:pt>
                <c:pt idx="36380">
                  <c:v>411.84000000000032</c:v>
                </c:pt>
                <c:pt idx="36381">
                  <c:v>410.88</c:v>
                </c:pt>
                <c:pt idx="36382">
                  <c:v>409.91999999999962</c:v>
                </c:pt>
                <c:pt idx="36383">
                  <c:v>409.91999999999962</c:v>
                </c:pt>
                <c:pt idx="36384">
                  <c:v>408.96</c:v>
                </c:pt>
                <c:pt idx="36385">
                  <c:v>409.91999999999962</c:v>
                </c:pt>
                <c:pt idx="36386">
                  <c:v>409.91999999999962</c:v>
                </c:pt>
                <c:pt idx="36387">
                  <c:v>408.96</c:v>
                </c:pt>
                <c:pt idx="36388">
                  <c:v>406.71999999999969</c:v>
                </c:pt>
                <c:pt idx="36389">
                  <c:v>406.71999999999969</c:v>
                </c:pt>
                <c:pt idx="36390">
                  <c:v>406.71999999999969</c:v>
                </c:pt>
                <c:pt idx="36391">
                  <c:v>406.71999999999969</c:v>
                </c:pt>
                <c:pt idx="36392">
                  <c:v>406.71999999999969</c:v>
                </c:pt>
                <c:pt idx="36393">
                  <c:v>408</c:v>
                </c:pt>
                <c:pt idx="36394">
                  <c:v>405.76</c:v>
                </c:pt>
                <c:pt idx="36395">
                  <c:v>405.76</c:v>
                </c:pt>
                <c:pt idx="36396">
                  <c:v>406.71999999999969</c:v>
                </c:pt>
                <c:pt idx="36397">
                  <c:v>406.71999999999969</c:v>
                </c:pt>
                <c:pt idx="36398">
                  <c:v>406.71999999999969</c:v>
                </c:pt>
                <c:pt idx="36399">
                  <c:v>405.76</c:v>
                </c:pt>
                <c:pt idx="36400">
                  <c:v>405.76</c:v>
                </c:pt>
                <c:pt idx="36401">
                  <c:v>405.76</c:v>
                </c:pt>
                <c:pt idx="36402">
                  <c:v>404.8</c:v>
                </c:pt>
                <c:pt idx="36403">
                  <c:v>405.76</c:v>
                </c:pt>
                <c:pt idx="36404">
                  <c:v>405.76</c:v>
                </c:pt>
                <c:pt idx="36405">
                  <c:v>403.84000000000032</c:v>
                </c:pt>
                <c:pt idx="36406">
                  <c:v>403.84000000000032</c:v>
                </c:pt>
                <c:pt idx="36407">
                  <c:v>403.84000000000032</c:v>
                </c:pt>
                <c:pt idx="36408">
                  <c:v>404.8</c:v>
                </c:pt>
                <c:pt idx="36409">
                  <c:v>404.8</c:v>
                </c:pt>
                <c:pt idx="36410">
                  <c:v>404.8</c:v>
                </c:pt>
                <c:pt idx="36411">
                  <c:v>403.84000000000032</c:v>
                </c:pt>
                <c:pt idx="36412">
                  <c:v>406.71999999999969</c:v>
                </c:pt>
                <c:pt idx="36413">
                  <c:v>406.71999999999969</c:v>
                </c:pt>
                <c:pt idx="36414">
                  <c:v>406.71999999999969</c:v>
                </c:pt>
                <c:pt idx="36415">
                  <c:v>408</c:v>
                </c:pt>
                <c:pt idx="36416">
                  <c:v>408</c:v>
                </c:pt>
                <c:pt idx="36417">
                  <c:v>408.96</c:v>
                </c:pt>
                <c:pt idx="36418">
                  <c:v>408</c:v>
                </c:pt>
                <c:pt idx="36419">
                  <c:v>408</c:v>
                </c:pt>
                <c:pt idx="36420">
                  <c:v>408</c:v>
                </c:pt>
                <c:pt idx="36421">
                  <c:v>408</c:v>
                </c:pt>
                <c:pt idx="36422">
                  <c:v>408</c:v>
                </c:pt>
                <c:pt idx="36423">
                  <c:v>408</c:v>
                </c:pt>
                <c:pt idx="36424">
                  <c:v>408</c:v>
                </c:pt>
                <c:pt idx="36425">
                  <c:v>408</c:v>
                </c:pt>
                <c:pt idx="36426">
                  <c:v>408</c:v>
                </c:pt>
                <c:pt idx="36427">
                  <c:v>408</c:v>
                </c:pt>
                <c:pt idx="36428">
                  <c:v>408</c:v>
                </c:pt>
                <c:pt idx="36429">
                  <c:v>409.91999999999962</c:v>
                </c:pt>
                <c:pt idx="36430">
                  <c:v>409.91999999999962</c:v>
                </c:pt>
                <c:pt idx="36431">
                  <c:v>409.91999999999962</c:v>
                </c:pt>
                <c:pt idx="36432">
                  <c:v>411.84000000000032</c:v>
                </c:pt>
                <c:pt idx="36433">
                  <c:v>411.84000000000032</c:v>
                </c:pt>
                <c:pt idx="36434">
                  <c:v>411.84000000000032</c:v>
                </c:pt>
                <c:pt idx="36435">
                  <c:v>410.88</c:v>
                </c:pt>
                <c:pt idx="36436">
                  <c:v>411.84000000000032</c:v>
                </c:pt>
                <c:pt idx="36437">
                  <c:v>411.84000000000032</c:v>
                </c:pt>
                <c:pt idx="36438">
                  <c:v>438.71999999999969</c:v>
                </c:pt>
                <c:pt idx="36439">
                  <c:v>438.71999999999969</c:v>
                </c:pt>
                <c:pt idx="36440">
                  <c:v>428.8</c:v>
                </c:pt>
                <c:pt idx="36441">
                  <c:v>428.8</c:v>
                </c:pt>
                <c:pt idx="36442">
                  <c:v>420.8</c:v>
                </c:pt>
                <c:pt idx="36443">
                  <c:v>440.96</c:v>
                </c:pt>
                <c:pt idx="36444">
                  <c:v>470.71999999999969</c:v>
                </c:pt>
                <c:pt idx="36445">
                  <c:v>480.96</c:v>
                </c:pt>
                <c:pt idx="36446">
                  <c:v>490.88</c:v>
                </c:pt>
                <c:pt idx="36447">
                  <c:v>508.8</c:v>
                </c:pt>
                <c:pt idx="36448">
                  <c:v>508.8</c:v>
                </c:pt>
                <c:pt idx="36449">
                  <c:v>504</c:v>
                </c:pt>
                <c:pt idx="36450">
                  <c:v>523.83999999999946</c:v>
                </c:pt>
                <c:pt idx="36451">
                  <c:v>504</c:v>
                </c:pt>
                <c:pt idx="36452">
                  <c:v>513.91999999999996</c:v>
                </c:pt>
                <c:pt idx="36453">
                  <c:v>506.88</c:v>
                </c:pt>
                <c:pt idx="36454">
                  <c:v>506.88</c:v>
                </c:pt>
                <c:pt idx="36455">
                  <c:v>506.88</c:v>
                </c:pt>
                <c:pt idx="36456">
                  <c:v>504.96</c:v>
                </c:pt>
                <c:pt idx="36457">
                  <c:v>504.96</c:v>
                </c:pt>
                <c:pt idx="36458">
                  <c:v>494.71999999999969</c:v>
                </c:pt>
                <c:pt idx="36459">
                  <c:v>486.71999999999969</c:v>
                </c:pt>
                <c:pt idx="36460">
                  <c:v>466.88</c:v>
                </c:pt>
                <c:pt idx="36461">
                  <c:v>456.96</c:v>
                </c:pt>
                <c:pt idx="36462">
                  <c:v>446.71999999999969</c:v>
                </c:pt>
                <c:pt idx="36463">
                  <c:v>440.96</c:v>
                </c:pt>
                <c:pt idx="36464">
                  <c:v>440.96</c:v>
                </c:pt>
                <c:pt idx="36465">
                  <c:v>430.71999999999969</c:v>
                </c:pt>
                <c:pt idx="36466">
                  <c:v>424.96</c:v>
                </c:pt>
                <c:pt idx="36467">
                  <c:v>424.96</c:v>
                </c:pt>
                <c:pt idx="36468">
                  <c:v>422.71999999999969</c:v>
                </c:pt>
                <c:pt idx="36469">
                  <c:v>416</c:v>
                </c:pt>
                <c:pt idx="36470">
                  <c:v>416</c:v>
                </c:pt>
                <c:pt idx="36471">
                  <c:v>411.84000000000032</c:v>
                </c:pt>
                <c:pt idx="36472">
                  <c:v>409.91999999999962</c:v>
                </c:pt>
                <c:pt idx="36473">
                  <c:v>409.91999999999962</c:v>
                </c:pt>
                <c:pt idx="36474">
                  <c:v>406.71999999999969</c:v>
                </c:pt>
                <c:pt idx="36475">
                  <c:v>402.88</c:v>
                </c:pt>
                <c:pt idx="36476">
                  <c:v>402.88</c:v>
                </c:pt>
                <c:pt idx="36477">
                  <c:v>404.8</c:v>
                </c:pt>
                <c:pt idx="36478">
                  <c:v>402.88</c:v>
                </c:pt>
                <c:pt idx="36479">
                  <c:v>402.88</c:v>
                </c:pt>
                <c:pt idx="36480">
                  <c:v>405.76</c:v>
                </c:pt>
                <c:pt idx="36481">
                  <c:v>404.8</c:v>
                </c:pt>
                <c:pt idx="36482">
                  <c:v>404.8</c:v>
                </c:pt>
                <c:pt idx="36483">
                  <c:v>403.84000000000032</c:v>
                </c:pt>
                <c:pt idx="36484">
                  <c:v>404.8</c:v>
                </c:pt>
                <c:pt idx="36485">
                  <c:v>404.8</c:v>
                </c:pt>
                <c:pt idx="36486">
                  <c:v>400.96</c:v>
                </c:pt>
                <c:pt idx="36487">
                  <c:v>395.84000000000032</c:v>
                </c:pt>
                <c:pt idx="36488">
                  <c:v>395.84000000000032</c:v>
                </c:pt>
                <c:pt idx="36489">
                  <c:v>398.71999999999969</c:v>
                </c:pt>
                <c:pt idx="36490">
                  <c:v>398.71999999999969</c:v>
                </c:pt>
                <c:pt idx="36491">
                  <c:v>398.71999999999969</c:v>
                </c:pt>
                <c:pt idx="36492">
                  <c:v>400.96</c:v>
                </c:pt>
                <c:pt idx="36493">
                  <c:v>396.8</c:v>
                </c:pt>
                <c:pt idx="36494">
                  <c:v>396.8</c:v>
                </c:pt>
                <c:pt idx="36495">
                  <c:v>395.84000000000032</c:v>
                </c:pt>
                <c:pt idx="36496">
                  <c:v>398.71999999999969</c:v>
                </c:pt>
                <c:pt idx="36497">
                  <c:v>398.71999999999969</c:v>
                </c:pt>
                <c:pt idx="36498">
                  <c:v>393.91999999999962</c:v>
                </c:pt>
                <c:pt idx="36499">
                  <c:v>390.71999999999969</c:v>
                </c:pt>
                <c:pt idx="36500">
                  <c:v>390.71999999999969</c:v>
                </c:pt>
                <c:pt idx="36501">
                  <c:v>392</c:v>
                </c:pt>
                <c:pt idx="36502">
                  <c:v>392</c:v>
                </c:pt>
                <c:pt idx="36503">
                  <c:v>392</c:v>
                </c:pt>
                <c:pt idx="36504">
                  <c:v>390.71999999999969</c:v>
                </c:pt>
                <c:pt idx="36505">
                  <c:v>386.88</c:v>
                </c:pt>
                <c:pt idx="36506">
                  <c:v>386.88</c:v>
                </c:pt>
                <c:pt idx="36507">
                  <c:v>388.8</c:v>
                </c:pt>
                <c:pt idx="36508">
                  <c:v>387.84000000000032</c:v>
                </c:pt>
                <c:pt idx="36509">
                  <c:v>387.84000000000032</c:v>
                </c:pt>
                <c:pt idx="36510">
                  <c:v>387.84000000000032</c:v>
                </c:pt>
                <c:pt idx="36511">
                  <c:v>385.91999999999962</c:v>
                </c:pt>
                <c:pt idx="36512">
                  <c:v>385.91999999999962</c:v>
                </c:pt>
                <c:pt idx="36513">
                  <c:v>385.91999999999962</c:v>
                </c:pt>
                <c:pt idx="36514">
                  <c:v>384.96</c:v>
                </c:pt>
                <c:pt idx="36515">
                  <c:v>384.96</c:v>
                </c:pt>
                <c:pt idx="36516">
                  <c:v>384.96</c:v>
                </c:pt>
                <c:pt idx="36517">
                  <c:v>387.84000000000032</c:v>
                </c:pt>
                <c:pt idx="36518">
                  <c:v>387.84000000000032</c:v>
                </c:pt>
                <c:pt idx="36519">
                  <c:v>386.88</c:v>
                </c:pt>
                <c:pt idx="36520">
                  <c:v>386.88</c:v>
                </c:pt>
                <c:pt idx="36521">
                  <c:v>386.88</c:v>
                </c:pt>
                <c:pt idx="36522">
                  <c:v>386.88</c:v>
                </c:pt>
                <c:pt idx="36523">
                  <c:v>392</c:v>
                </c:pt>
                <c:pt idx="36524">
                  <c:v>392</c:v>
                </c:pt>
                <c:pt idx="36525">
                  <c:v>396.8</c:v>
                </c:pt>
                <c:pt idx="36526">
                  <c:v>400</c:v>
                </c:pt>
                <c:pt idx="36527">
                  <c:v>400</c:v>
                </c:pt>
                <c:pt idx="36528">
                  <c:v>401.91999999999962</c:v>
                </c:pt>
                <c:pt idx="36529">
                  <c:v>398.71999999999969</c:v>
                </c:pt>
                <c:pt idx="36530">
                  <c:v>398.71999999999969</c:v>
                </c:pt>
                <c:pt idx="36531">
                  <c:v>395.84000000000032</c:v>
                </c:pt>
                <c:pt idx="36532">
                  <c:v>395.84000000000032</c:v>
                </c:pt>
                <c:pt idx="36533">
                  <c:v>395.84000000000032</c:v>
                </c:pt>
                <c:pt idx="36534">
                  <c:v>397.76</c:v>
                </c:pt>
                <c:pt idx="36535">
                  <c:v>397.76</c:v>
                </c:pt>
                <c:pt idx="36536">
                  <c:v>397.76</c:v>
                </c:pt>
                <c:pt idx="36537">
                  <c:v>400</c:v>
                </c:pt>
                <c:pt idx="36538">
                  <c:v>397.76</c:v>
                </c:pt>
                <c:pt idx="36539">
                  <c:v>397.76</c:v>
                </c:pt>
                <c:pt idx="36540">
                  <c:v>397.76</c:v>
                </c:pt>
                <c:pt idx="36541">
                  <c:v>397.76</c:v>
                </c:pt>
                <c:pt idx="36542">
                  <c:v>397.76</c:v>
                </c:pt>
                <c:pt idx="36543">
                  <c:v>398.71999999999969</c:v>
                </c:pt>
                <c:pt idx="36544">
                  <c:v>398.71999999999969</c:v>
                </c:pt>
                <c:pt idx="36545">
                  <c:v>398.71999999999969</c:v>
                </c:pt>
                <c:pt idx="36546">
                  <c:v>398.71999999999969</c:v>
                </c:pt>
                <c:pt idx="36547">
                  <c:v>400.96</c:v>
                </c:pt>
                <c:pt idx="36548">
                  <c:v>400.96</c:v>
                </c:pt>
                <c:pt idx="36549">
                  <c:v>400</c:v>
                </c:pt>
                <c:pt idx="36550">
                  <c:v>400</c:v>
                </c:pt>
                <c:pt idx="36551">
                  <c:v>400</c:v>
                </c:pt>
                <c:pt idx="36552">
                  <c:v>400.96</c:v>
                </c:pt>
                <c:pt idx="36553">
                  <c:v>398.71999999999969</c:v>
                </c:pt>
                <c:pt idx="36554">
                  <c:v>398.71999999999969</c:v>
                </c:pt>
                <c:pt idx="36555">
                  <c:v>400.96</c:v>
                </c:pt>
                <c:pt idx="36556">
                  <c:v>400.96</c:v>
                </c:pt>
                <c:pt idx="36557">
                  <c:v>400.96</c:v>
                </c:pt>
                <c:pt idx="36558">
                  <c:v>400.96</c:v>
                </c:pt>
                <c:pt idx="36559">
                  <c:v>400.96</c:v>
                </c:pt>
                <c:pt idx="36560">
                  <c:v>400.96</c:v>
                </c:pt>
                <c:pt idx="36561">
                  <c:v>400.96</c:v>
                </c:pt>
                <c:pt idx="36562">
                  <c:v>400.96</c:v>
                </c:pt>
                <c:pt idx="36563">
                  <c:v>400.96</c:v>
                </c:pt>
                <c:pt idx="36564">
                  <c:v>398.71999999999969</c:v>
                </c:pt>
                <c:pt idx="36565">
                  <c:v>397.76</c:v>
                </c:pt>
                <c:pt idx="36566">
                  <c:v>397.76</c:v>
                </c:pt>
                <c:pt idx="36567">
                  <c:v>398.71999999999969</c:v>
                </c:pt>
                <c:pt idx="36568">
                  <c:v>396.8</c:v>
                </c:pt>
                <c:pt idx="36569">
                  <c:v>396.8</c:v>
                </c:pt>
                <c:pt idx="36570">
                  <c:v>400</c:v>
                </c:pt>
                <c:pt idx="36571">
                  <c:v>398.71999999999969</c:v>
                </c:pt>
                <c:pt idx="36572">
                  <c:v>398.71999999999969</c:v>
                </c:pt>
                <c:pt idx="36573">
                  <c:v>400.96</c:v>
                </c:pt>
                <c:pt idx="36574">
                  <c:v>400.96</c:v>
                </c:pt>
                <c:pt idx="36575">
                  <c:v>400.96</c:v>
                </c:pt>
                <c:pt idx="36576">
                  <c:v>403.84000000000032</c:v>
                </c:pt>
                <c:pt idx="36577">
                  <c:v>404.8</c:v>
                </c:pt>
                <c:pt idx="36578">
                  <c:v>404.8</c:v>
                </c:pt>
                <c:pt idx="36579">
                  <c:v>405.76</c:v>
                </c:pt>
                <c:pt idx="36580">
                  <c:v>405.76</c:v>
                </c:pt>
                <c:pt idx="36581">
                  <c:v>405.76</c:v>
                </c:pt>
                <c:pt idx="36582">
                  <c:v>405.76</c:v>
                </c:pt>
                <c:pt idx="36583">
                  <c:v>406.71999999999969</c:v>
                </c:pt>
                <c:pt idx="36584">
                  <c:v>406.71999999999969</c:v>
                </c:pt>
                <c:pt idx="36585">
                  <c:v>450.88</c:v>
                </c:pt>
                <c:pt idx="36586">
                  <c:v>440.96</c:v>
                </c:pt>
                <c:pt idx="36587">
                  <c:v>430.71999999999969</c:v>
                </c:pt>
                <c:pt idx="36588">
                  <c:v>424.96</c:v>
                </c:pt>
                <c:pt idx="36589">
                  <c:v>424.96</c:v>
                </c:pt>
                <c:pt idx="36590">
                  <c:v>432</c:v>
                </c:pt>
                <c:pt idx="36591">
                  <c:v>432</c:v>
                </c:pt>
                <c:pt idx="36592">
                  <c:v>475.84000000000032</c:v>
                </c:pt>
                <c:pt idx="36593">
                  <c:v>475.84000000000032</c:v>
                </c:pt>
                <c:pt idx="36594">
                  <c:v>501.76</c:v>
                </c:pt>
                <c:pt idx="36595">
                  <c:v>512</c:v>
                </c:pt>
                <c:pt idx="36596">
                  <c:v>512.95999999999947</c:v>
                </c:pt>
                <c:pt idx="36597">
                  <c:v>512.95999999999947</c:v>
                </c:pt>
                <c:pt idx="36598">
                  <c:v>520</c:v>
                </c:pt>
                <c:pt idx="36599">
                  <c:v>517.76</c:v>
                </c:pt>
                <c:pt idx="36600">
                  <c:v>517.76</c:v>
                </c:pt>
                <c:pt idx="36601">
                  <c:v>515.83999999999946</c:v>
                </c:pt>
                <c:pt idx="36602">
                  <c:v>505.91999999999962</c:v>
                </c:pt>
                <c:pt idx="36603">
                  <c:v>496</c:v>
                </c:pt>
                <c:pt idx="36604">
                  <c:v>504.96</c:v>
                </c:pt>
                <c:pt idx="36605">
                  <c:v>483.84000000000032</c:v>
                </c:pt>
                <c:pt idx="36606">
                  <c:v>452.8</c:v>
                </c:pt>
                <c:pt idx="36607">
                  <c:v>422.71999999999969</c:v>
                </c:pt>
                <c:pt idx="36608">
                  <c:v>422.71999999999969</c:v>
                </c:pt>
                <c:pt idx="36609">
                  <c:v>412.8</c:v>
                </c:pt>
                <c:pt idx="36610">
                  <c:v>412.8</c:v>
                </c:pt>
                <c:pt idx="36611">
                  <c:v>412.8</c:v>
                </c:pt>
                <c:pt idx="36612">
                  <c:v>413.76</c:v>
                </c:pt>
                <c:pt idx="36613">
                  <c:v>414.71999999999969</c:v>
                </c:pt>
                <c:pt idx="36614">
                  <c:v>414.71999999999969</c:v>
                </c:pt>
                <c:pt idx="36615">
                  <c:v>414.71999999999969</c:v>
                </c:pt>
                <c:pt idx="36616">
                  <c:v>411.84000000000032</c:v>
                </c:pt>
                <c:pt idx="36617">
                  <c:v>401.91999999999962</c:v>
                </c:pt>
                <c:pt idx="36618">
                  <c:v>401.91999999999962</c:v>
                </c:pt>
                <c:pt idx="36619">
                  <c:v>392</c:v>
                </c:pt>
                <c:pt idx="36620">
                  <c:v>382.71999999999969</c:v>
                </c:pt>
                <c:pt idx="36621">
                  <c:v>382.71999999999969</c:v>
                </c:pt>
                <c:pt idx="36622">
                  <c:v>380.8</c:v>
                </c:pt>
                <c:pt idx="36623">
                  <c:v>378.88</c:v>
                </c:pt>
                <c:pt idx="36624">
                  <c:v>378.88</c:v>
                </c:pt>
                <c:pt idx="36625">
                  <c:v>378.88</c:v>
                </c:pt>
                <c:pt idx="36626">
                  <c:v>384</c:v>
                </c:pt>
                <c:pt idx="36627">
                  <c:v>384</c:v>
                </c:pt>
                <c:pt idx="36628">
                  <c:v>411.84000000000032</c:v>
                </c:pt>
                <c:pt idx="36629">
                  <c:v>482.88</c:v>
                </c:pt>
                <c:pt idx="36630">
                  <c:v>472.96</c:v>
                </c:pt>
                <c:pt idx="36631">
                  <c:v>475.84000000000032</c:v>
                </c:pt>
                <c:pt idx="36632">
                  <c:v>475.84000000000032</c:v>
                </c:pt>
                <c:pt idx="36633">
                  <c:v>485.76</c:v>
                </c:pt>
                <c:pt idx="36634">
                  <c:v>475.84000000000032</c:v>
                </c:pt>
                <c:pt idx="36635">
                  <c:v>476.8</c:v>
                </c:pt>
                <c:pt idx="36636">
                  <c:v>476.8</c:v>
                </c:pt>
                <c:pt idx="36637">
                  <c:v>474.88</c:v>
                </c:pt>
                <c:pt idx="36638">
                  <c:v>485.76</c:v>
                </c:pt>
                <c:pt idx="36639">
                  <c:v>475.84000000000032</c:v>
                </c:pt>
                <c:pt idx="36640">
                  <c:v>456</c:v>
                </c:pt>
                <c:pt idx="36641">
                  <c:v>475.84000000000032</c:v>
                </c:pt>
                <c:pt idx="36642">
                  <c:v>456</c:v>
                </c:pt>
                <c:pt idx="36643">
                  <c:v>456</c:v>
                </c:pt>
                <c:pt idx="36644">
                  <c:v>448</c:v>
                </c:pt>
                <c:pt idx="36645">
                  <c:v>437.76</c:v>
                </c:pt>
                <c:pt idx="36646">
                  <c:v>446.71999999999969</c:v>
                </c:pt>
                <c:pt idx="36647">
                  <c:v>446.71999999999969</c:v>
                </c:pt>
                <c:pt idx="36648">
                  <c:v>448</c:v>
                </c:pt>
                <c:pt idx="36649">
                  <c:v>448.96</c:v>
                </c:pt>
                <c:pt idx="36650">
                  <c:v>468.8</c:v>
                </c:pt>
                <c:pt idx="36651">
                  <c:v>478.71999999999969</c:v>
                </c:pt>
                <c:pt idx="36652">
                  <c:v>476.8</c:v>
                </c:pt>
                <c:pt idx="36653">
                  <c:v>476.8</c:v>
                </c:pt>
                <c:pt idx="36654">
                  <c:v>474.88</c:v>
                </c:pt>
                <c:pt idx="36655">
                  <c:v>485.76</c:v>
                </c:pt>
                <c:pt idx="36656">
                  <c:v>465.91999999999962</c:v>
                </c:pt>
                <c:pt idx="36657">
                  <c:v>465.91999999999962</c:v>
                </c:pt>
                <c:pt idx="36658">
                  <c:v>460.8</c:v>
                </c:pt>
                <c:pt idx="36659">
                  <c:v>542.72</c:v>
                </c:pt>
                <c:pt idx="36660">
                  <c:v>542.72</c:v>
                </c:pt>
                <c:pt idx="36661">
                  <c:v>537.91999999999996</c:v>
                </c:pt>
                <c:pt idx="36662">
                  <c:v>530.88</c:v>
                </c:pt>
                <c:pt idx="36663">
                  <c:v>530.88</c:v>
                </c:pt>
                <c:pt idx="36664">
                  <c:v>520.95999999999947</c:v>
                </c:pt>
                <c:pt idx="36665">
                  <c:v>516.79999999999995</c:v>
                </c:pt>
                <c:pt idx="36666">
                  <c:v>516.79999999999995</c:v>
                </c:pt>
                <c:pt idx="36667">
                  <c:v>512</c:v>
                </c:pt>
                <c:pt idx="36668">
                  <c:v>504</c:v>
                </c:pt>
                <c:pt idx="36669">
                  <c:v>504</c:v>
                </c:pt>
                <c:pt idx="36670">
                  <c:v>497.91999999999962</c:v>
                </c:pt>
                <c:pt idx="36671">
                  <c:v>490.88</c:v>
                </c:pt>
                <c:pt idx="36672">
                  <c:v>490.88</c:v>
                </c:pt>
                <c:pt idx="36673">
                  <c:v>485.76</c:v>
                </c:pt>
                <c:pt idx="36674">
                  <c:v>480</c:v>
                </c:pt>
                <c:pt idx="36675">
                  <c:v>480</c:v>
                </c:pt>
                <c:pt idx="36676">
                  <c:v>476.8</c:v>
                </c:pt>
                <c:pt idx="36677">
                  <c:v>470.71999999999969</c:v>
                </c:pt>
                <c:pt idx="36678">
                  <c:v>470.71999999999969</c:v>
                </c:pt>
                <c:pt idx="36679">
                  <c:v>466.88</c:v>
                </c:pt>
                <c:pt idx="36680">
                  <c:v>464.96</c:v>
                </c:pt>
                <c:pt idx="36681">
                  <c:v>464.96</c:v>
                </c:pt>
                <c:pt idx="36682">
                  <c:v>460.8</c:v>
                </c:pt>
                <c:pt idx="36683">
                  <c:v>457.91999999999962</c:v>
                </c:pt>
                <c:pt idx="36684">
                  <c:v>457.91999999999962</c:v>
                </c:pt>
                <c:pt idx="36685">
                  <c:v>453.76</c:v>
                </c:pt>
                <c:pt idx="36686">
                  <c:v>451.84000000000032</c:v>
                </c:pt>
                <c:pt idx="36687">
                  <c:v>451.84000000000032</c:v>
                </c:pt>
                <c:pt idx="36688">
                  <c:v>446.71999999999969</c:v>
                </c:pt>
                <c:pt idx="36689">
                  <c:v>444.8</c:v>
                </c:pt>
                <c:pt idx="36690">
                  <c:v>444.8</c:v>
                </c:pt>
                <c:pt idx="36691">
                  <c:v>442.88</c:v>
                </c:pt>
                <c:pt idx="36692">
                  <c:v>442.88</c:v>
                </c:pt>
                <c:pt idx="36693">
                  <c:v>442.88</c:v>
                </c:pt>
                <c:pt idx="36694">
                  <c:v>438.71999999999969</c:v>
                </c:pt>
                <c:pt idx="36695">
                  <c:v>440</c:v>
                </c:pt>
                <c:pt idx="36696">
                  <c:v>440</c:v>
                </c:pt>
                <c:pt idx="36697">
                  <c:v>435.84000000000032</c:v>
                </c:pt>
                <c:pt idx="36698">
                  <c:v>434.88</c:v>
                </c:pt>
                <c:pt idx="36699">
                  <c:v>434.88</c:v>
                </c:pt>
                <c:pt idx="36700">
                  <c:v>430.71999999999969</c:v>
                </c:pt>
                <c:pt idx="36701">
                  <c:v>432</c:v>
                </c:pt>
                <c:pt idx="36702">
                  <c:v>432</c:v>
                </c:pt>
                <c:pt idx="36703">
                  <c:v>430.71999999999969</c:v>
                </c:pt>
                <c:pt idx="36704">
                  <c:v>430.71999999999969</c:v>
                </c:pt>
                <c:pt idx="36705">
                  <c:v>430.71999999999969</c:v>
                </c:pt>
                <c:pt idx="36706">
                  <c:v>430.71999999999969</c:v>
                </c:pt>
                <c:pt idx="36707">
                  <c:v>429.76</c:v>
                </c:pt>
                <c:pt idx="36708">
                  <c:v>429.76</c:v>
                </c:pt>
                <c:pt idx="36709">
                  <c:v>428.8</c:v>
                </c:pt>
                <c:pt idx="36710">
                  <c:v>428.8</c:v>
                </c:pt>
                <c:pt idx="36711">
                  <c:v>428.8</c:v>
                </c:pt>
                <c:pt idx="36712">
                  <c:v>427.84000000000032</c:v>
                </c:pt>
                <c:pt idx="36713">
                  <c:v>427.84000000000032</c:v>
                </c:pt>
                <c:pt idx="36714">
                  <c:v>427.84000000000032</c:v>
                </c:pt>
                <c:pt idx="36715">
                  <c:v>427.84000000000032</c:v>
                </c:pt>
                <c:pt idx="36716">
                  <c:v>428.8</c:v>
                </c:pt>
                <c:pt idx="36717">
                  <c:v>428.8</c:v>
                </c:pt>
                <c:pt idx="36718">
                  <c:v>460.8</c:v>
                </c:pt>
                <c:pt idx="36719">
                  <c:v>450.88</c:v>
                </c:pt>
                <c:pt idx="36720">
                  <c:v>444.8</c:v>
                </c:pt>
                <c:pt idx="36721">
                  <c:v>444.8</c:v>
                </c:pt>
                <c:pt idx="36722">
                  <c:v>443.84000000000032</c:v>
                </c:pt>
                <c:pt idx="36723">
                  <c:v>440</c:v>
                </c:pt>
                <c:pt idx="36724">
                  <c:v>440</c:v>
                </c:pt>
                <c:pt idx="36725">
                  <c:v>438.71999999999969</c:v>
                </c:pt>
                <c:pt idx="36726">
                  <c:v>434.88</c:v>
                </c:pt>
                <c:pt idx="36727">
                  <c:v>434.88</c:v>
                </c:pt>
                <c:pt idx="36728">
                  <c:v>435.84000000000032</c:v>
                </c:pt>
                <c:pt idx="36729">
                  <c:v>440.96</c:v>
                </c:pt>
                <c:pt idx="36730">
                  <c:v>440.96</c:v>
                </c:pt>
                <c:pt idx="36731">
                  <c:v>450.88</c:v>
                </c:pt>
                <c:pt idx="36732">
                  <c:v>490.88</c:v>
                </c:pt>
                <c:pt idx="36733">
                  <c:v>490.88</c:v>
                </c:pt>
                <c:pt idx="36734">
                  <c:v>496</c:v>
                </c:pt>
                <c:pt idx="36735">
                  <c:v>505.91999999999962</c:v>
                </c:pt>
                <c:pt idx="36736">
                  <c:v>516.79999999999995</c:v>
                </c:pt>
                <c:pt idx="36737">
                  <c:v>518.72</c:v>
                </c:pt>
                <c:pt idx="36738">
                  <c:v>518.72</c:v>
                </c:pt>
                <c:pt idx="36739">
                  <c:v>510.71999999999969</c:v>
                </c:pt>
                <c:pt idx="36740">
                  <c:v>504.96</c:v>
                </c:pt>
                <c:pt idx="36741">
                  <c:v>504.96</c:v>
                </c:pt>
                <c:pt idx="36742">
                  <c:v>500.8</c:v>
                </c:pt>
                <c:pt idx="36743">
                  <c:v>502.71999999999969</c:v>
                </c:pt>
                <c:pt idx="36744">
                  <c:v>502.71999999999969</c:v>
                </c:pt>
                <c:pt idx="36745">
                  <c:v>504.96</c:v>
                </c:pt>
                <c:pt idx="36746">
                  <c:v>505.91999999999962</c:v>
                </c:pt>
                <c:pt idx="36747">
                  <c:v>505.91999999999962</c:v>
                </c:pt>
                <c:pt idx="36748">
                  <c:v>510.71999999999969</c:v>
                </c:pt>
                <c:pt idx="36749">
                  <c:v>520.95999999999947</c:v>
                </c:pt>
                <c:pt idx="36750">
                  <c:v>530.88</c:v>
                </c:pt>
                <c:pt idx="36751">
                  <c:v>537.91999999999996</c:v>
                </c:pt>
                <c:pt idx="36752">
                  <c:v>537.91999999999996</c:v>
                </c:pt>
                <c:pt idx="36753">
                  <c:v>544</c:v>
                </c:pt>
                <c:pt idx="36754">
                  <c:v>553.91999999999996</c:v>
                </c:pt>
                <c:pt idx="36755">
                  <c:v>563.83999999999946</c:v>
                </c:pt>
                <c:pt idx="36756">
                  <c:v>573.76</c:v>
                </c:pt>
                <c:pt idx="36757">
                  <c:v>572.79999999999995</c:v>
                </c:pt>
                <c:pt idx="36758">
                  <c:v>572.79999999999995</c:v>
                </c:pt>
                <c:pt idx="36759">
                  <c:v>677.76</c:v>
                </c:pt>
                <c:pt idx="36760">
                  <c:v>730.88</c:v>
                </c:pt>
                <c:pt idx="36761">
                  <c:v>782.72</c:v>
                </c:pt>
                <c:pt idx="36762">
                  <c:v>773.76</c:v>
                </c:pt>
                <c:pt idx="36763">
                  <c:v>764.8</c:v>
                </c:pt>
                <c:pt idx="36764">
                  <c:v>810.88</c:v>
                </c:pt>
                <c:pt idx="36765">
                  <c:v>787.83999999999946</c:v>
                </c:pt>
                <c:pt idx="36766">
                  <c:v>924.8</c:v>
                </c:pt>
                <c:pt idx="36767">
                  <c:v>1015.6800000000005</c:v>
                </c:pt>
                <c:pt idx="36768">
                  <c:v>1129.5999999999999</c:v>
                </c:pt>
                <c:pt idx="36769">
                  <c:v>1191.6799999999998</c:v>
                </c:pt>
                <c:pt idx="36770">
                  <c:v>1286.4000000000001</c:v>
                </c:pt>
                <c:pt idx="36771">
                  <c:v>1393.92</c:v>
                </c:pt>
                <c:pt idx="36772">
                  <c:v>1437.44</c:v>
                </c:pt>
                <c:pt idx="36773">
                  <c:v>1487.36</c:v>
                </c:pt>
                <c:pt idx="36774">
                  <c:v>1506.56</c:v>
                </c:pt>
                <c:pt idx="36775">
                  <c:v>1487.36</c:v>
                </c:pt>
                <c:pt idx="36776">
                  <c:v>1139.8399999999999</c:v>
                </c:pt>
                <c:pt idx="36777">
                  <c:v>875.52</c:v>
                </c:pt>
                <c:pt idx="36778">
                  <c:v>754.56</c:v>
                </c:pt>
                <c:pt idx="36779">
                  <c:v>701.43999999999949</c:v>
                </c:pt>
                <c:pt idx="36780">
                  <c:v>691.83999999999946</c:v>
                </c:pt>
                <c:pt idx="36781">
                  <c:v>691.83999999999946</c:v>
                </c:pt>
                <c:pt idx="36782">
                  <c:v>648.95999999999947</c:v>
                </c:pt>
                <c:pt idx="36783">
                  <c:v>598.72</c:v>
                </c:pt>
                <c:pt idx="36784">
                  <c:v>578.88</c:v>
                </c:pt>
                <c:pt idx="36785">
                  <c:v>548.79999999999995</c:v>
                </c:pt>
                <c:pt idx="36786">
                  <c:v>528.95999999999947</c:v>
                </c:pt>
                <c:pt idx="36787">
                  <c:v>518.72</c:v>
                </c:pt>
                <c:pt idx="36788">
                  <c:v>538.88</c:v>
                </c:pt>
                <c:pt idx="36789">
                  <c:v>518.72</c:v>
                </c:pt>
                <c:pt idx="36790">
                  <c:v>517.76</c:v>
                </c:pt>
                <c:pt idx="36791">
                  <c:v>517.76</c:v>
                </c:pt>
                <c:pt idx="36792">
                  <c:v>512.95999999999947</c:v>
                </c:pt>
                <c:pt idx="36793">
                  <c:v>502.71999999999969</c:v>
                </c:pt>
                <c:pt idx="36794">
                  <c:v>502.71999999999969</c:v>
                </c:pt>
                <c:pt idx="36795">
                  <c:v>500.8</c:v>
                </c:pt>
                <c:pt idx="36796">
                  <c:v>490.88</c:v>
                </c:pt>
                <c:pt idx="36797">
                  <c:v>490.88</c:v>
                </c:pt>
                <c:pt idx="36798">
                  <c:v>480.96</c:v>
                </c:pt>
                <c:pt idx="36799">
                  <c:v>477.76</c:v>
                </c:pt>
                <c:pt idx="36800">
                  <c:v>477.76</c:v>
                </c:pt>
                <c:pt idx="36801">
                  <c:v>470.71999999999969</c:v>
                </c:pt>
                <c:pt idx="36802">
                  <c:v>466.88</c:v>
                </c:pt>
                <c:pt idx="36803">
                  <c:v>466.88</c:v>
                </c:pt>
                <c:pt idx="36804">
                  <c:v>459.84000000000032</c:v>
                </c:pt>
                <c:pt idx="36805">
                  <c:v>454.71999999999969</c:v>
                </c:pt>
                <c:pt idx="36806">
                  <c:v>454.71999999999969</c:v>
                </c:pt>
                <c:pt idx="36807">
                  <c:v>448</c:v>
                </c:pt>
                <c:pt idx="36808">
                  <c:v>446.71999999999969</c:v>
                </c:pt>
                <c:pt idx="36809">
                  <c:v>446.71999999999969</c:v>
                </c:pt>
                <c:pt idx="36810">
                  <c:v>442.88</c:v>
                </c:pt>
                <c:pt idx="36811">
                  <c:v>438.71999999999969</c:v>
                </c:pt>
                <c:pt idx="36812">
                  <c:v>438.71999999999969</c:v>
                </c:pt>
                <c:pt idx="36813">
                  <c:v>436.8</c:v>
                </c:pt>
                <c:pt idx="36814">
                  <c:v>434.88</c:v>
                </c:pt>
                <c:pt idx="36815">
                  <c:v>434.88</c:v>
                </c:pt>
                <c:pt idx="36816">
                  <c:v>432</c:v>
                </c:pt>
                <c:pt idx="36817">
                  <c:v>432.96</c:v>
                </c:pt>
                <c:pt idx="36818">
                  <c:v>432.96</c:v>
                </c:pt>
                <c:pt idx="36819">
                  <c:v>430.71999999999969</c:v>
                </c:pt>
                <c:pt idx="36820">
                  <c:v>428.8</c:v>
                </c:pt>
                <c:pt idx="36821">
                  <c:v>428.8</c:v>
                </c:pt>
                <c:pt idx="36822">
                  <c:v>426.88</c:v>
                </c:pt>
                <c:pt idx="36823">
                  <c:v>424</c:v>
                </c:pt>
                <c:pt idx="36824">
                  <c:v>424</c:v>
                </c:pt>
                <c:pt idx="36825">
                  <c:v>425.91999999999962</c:v>
                </c:pt>
                <c:pt idx="36826">
                  <c:v>421.76</c:v>
                </c:pt>
                <c:pt idx="36827">
                  <c:v>421.76</c:v>
                </c:pt>
                <c:pt idx="36828">
                  <c:v>419.84000000000032</c:v>
                </c:pt>
                <c:pt idx="36829">
                  <c:v>420.8</c:v>
                </c:pt>
                <c:pt idx="36830">
                  <c:v>420.8</c:v>
                </c:pt>
                <c:pt idx="36831">
                  <c:v>419.84000000000032</c:v>
                </c:pt>
                <c:pt idx="36832">
                  <c:v>417.91999999999962</c:v>
                </c:pt>
                <c:pt idx="36833">
                  <c:v>417.91999999999962</c:v>
                </c:pt>
                <c:pt idx="36834">
                  <c:v>416.96</c:v>
                </c:pt>
                <c:pt idx="36835">
                  <c:v>414.71999999999969</c:v>
                </c:pt>
                <c:pt idx="36836">
                  <c:v>414.71999999999969</c:v>
                </c:pt>
                <c:pt idx="36837">
                  <c:v>414.71999999999969</c:v>
                </c:pt>
                <c:pt idx="36838">
                  <c:v>413.76</c:v>
                </c:pt>
                <c:pt idx="36839">
                  <c:v>413.76</c:v>
                </c:pt>
                <c:pt idx="36840">
                  <c:v>413.76</c:v>
                </c:pt>
                <c:pt idx="36841">
                  <c:v>412.8</c:v>
                </c:pt>
                <c:pt idx="36842">
                  <c:v>412.8</c:v>
                </c:pt>
                <c:pt idx="36843">
                  <c:v>409.91999999999962</c:v>
                </c:pt>
                <c:pt idx="36844">
                  <c:v>410.88</c:v>
                </c:pt>
                <c:pt idx="36845">
                  <c:v>410.88</c:v>
                </c:pt>
                <c:pt idx="36846">
                  <c:v>409.91999999999962</c:v>
                </c:pt>
                <c:pt idx="36847">
                  <c:v>409.91999999999962</c:v>
                </c:pt>
                <c:pt idx="36848">
                  <c:v>409.91999999999962</c:v>
                </c:pt>
                <c:pt idx="36849">
                  <c:v>408.96</c:v>
                </c:pt>
                <c:pt idx="36850">
                  <c:v>408</c:v>
                </c:pt>
                <c:pt idx="36851">
                  <c:v>408</c:v>
                </c:pt>
                <c:pt idx="36852">
                  <c:v>408</c:v>
                </c:pt>
                <c:pt idx="36853">
                  <c:v>406.71999999999969</c:v>
                </c:pt>
                <c:pt idx="36854">
                  <c:v>406.71999999999969</c:v>
                </c:pt>
                <c:pt idx="36855">
                  <c:v>405.76</c:v>
                </c:pt>
                <c:pt idx="36856">
                  <c:v>406.71999999999969</c:v>
                </c:pt>
                <c:pt idx="36857">
                  <c:v>406.71999999999969</c:v>
                </c:pt>
                <c:pt idx="36858">
                  <c:v>406.71999999999969</c:v>
                </c:pt>
                <c:pt idx="36859">
                  <c:v>405.76</c:v>
                </c:pt>
                <c:pt idx="36860">
                  <c:v>405.76</c:v>
                </c:pt>
                <c:pt idx="36861">
                  <c:v>405.76</c:v>
                </c:pt>
                <c:pt idx="36862">
                  <c:v>404.8</c:v>
                </c:pt>
                <c:pt idx="36863">
                  <c:v>404.8</c:v>
                </c:pt>
                <c:pt idx="36864">
                  <c:v>405.76</c:v>
                </c:pt>
                <c:pt idx="36865">
                  <c:v>405.76</c:v>
                </c:pt>
                <c:pt idx="36866">
                  <c:v>405.76</c:v>
                </c:pt>
                <c:pt idx="36867">
                  <c:v>404.8</c:v>
                </c:pt>
                <c:pt idx="36868">
                  <c:v>403.84000000000032</c:v>
                </c:pt>
                <c:pt idx="36869">
                  <c:v>403.84000000000032</c:v>
                </c:pt>
                <c:pt idx="36870">
                  <c:v>403.84000000000032</c:v>
                </c:pt>
                <c:pt idx="36871">
                  <c:v>403.84000000000032</c:v>
                </c:pt>
                <c:pt idx="36872">
                  <c:v>403.84000000000032</c:v>
                </c:pt>
                <c:pt idx="36873">
                  <c:v>402.88</c:v>
                </c:pt>
                <c:pt idx="36874">
                  <c:v>403.84000000000032</c:v>
                </c:pt>
                <c:pt idx="36875">
                  <c:v>444.8</c:v>
                </c:pt>
                <c:pt idx="36876">
                  <c:v>481.91999999999962</c:v>
                </c:pt>
                <c:pt idx="36877">
                  <c:v>440.96</c:v>
                </c:pt>
                <c:pt idx="36878">
                  <c:v>548.79999999999995</c:v>
                </c:pt>
                <c:pt idx="36879">
                  <c:v>669.43999999999949</c:v>
                </c:pt>
                <c:pt idx="36880">
                  <c:v>586.88</c:v>
                </c:pt>
                <c:pt idx="36881">
                  <c:v>558.72</c:v>
                </c:pt>
                <c:pt idx="36882">
                  <c:v>552.95999999999947</c:v>
                </c:pt>
                <c:pt idx="36883">
                  <c:v>552.95999999999947</c:v>
                </c:pt>
                <c:pt idx="36884">
                  <c:v>552.95999999999947</c:v>
                </c:pt>
                <c:pt idx="36885">
                  <c:v>478.71999999999969</c:v>
                </c:pt>
                <c:pt idx="36886">
                  <c:v>556.79999999999995</c:v>
                </c:pt>
                <c:pt idx="36887">
                  <c:v>536</c:v>
                </c:pt>
                <c:pt idx="36888">
                  <c:v>580.79999999999995</c:v>
                </c:pt>
                <c:pt idx="36889">
                  <c:v>608.95999999999947</c:v>
                </c:pt>
                <c:pt idx="36890">
                  <c:v>640</c:v>
                </c:pt>
                <c:pt idx="36891">
                  <c:v>670.72</c:v>
                </c:pt>
                <c:pt idx="36892">
                  <c:v>731.52</c:v>
                </c:pt>
                <c:pt idx="36893">
                  <c:v>752</c:v>
                </c:pt>
                <c:pt idx="36894">
                  <c:v>793.6</c:v>
                </c:pt>
                <c:pt idx="36895">
                  <c:v>804.48</c:v>
                </c:pt>
                <c:pt idx="36896">
                  <c:v>776.95999999999947</c:v>
                </c:pt>
                <c:pt idx="36897">
                  <c:v>893.43999999999949</c:v>
                </c:pt>
                <c:pt idx="36898">
                  <c:v>894.72</c:v>
                </c:pt>
                <c:pt idx="36899">
                  <c:v>829.43999999999949</c:v>
                </c:pt>
                <c:pt idx="36900">
                  <c:v>682.88</c:v>
                </c:pt>
                <c:pt idx="36901">
                  <c:v>595.83999999999946</c:v>
                </c:pt>
                <c:pt idx="36902">
                  <c:v>556.79999999999995</c:v>
                </c:pt>
                <c:pt idx="36903">
                  <c:v>610.88</c:v>
                </c:pt>
                <c:pt idx="36904">
                  <c:v>621.76</c:v>
                </c:pt>
                <c:pt idx="36905">
                  <c:v>733.43999999999949</c:v>
                </c:pt>
                <c:pt idx="36906">
                  <c:v>917.76</c:v>
                </c:pt>
                <c:pt idx="36907">
                  <c:v>948.48</c:v>
                </c:pt>
                <c:pt idx="36908">
                  <c:v>1009.92</c:v>
                </c:pt>
                <c:pt idx="36909">
                  <c:v>996.48</c:v>
                </c:pt>
                <c:pt idx="36910">
                  <c:v>1042.56</c:v>
                </c:pt>
                <c:pt idx="36911">
                  <c:v>1019.52</c:v>
                </c:pt>
                <c:pt idx="36912">
                  <c:v>674.56</c:v>
                </c:pt>
                <c:pt idx="36913">
                  <c:v>558.72</c:v>
                </c:pt>
                <c:pt idx="36914">
                  <c:v>530.88</c:v>
                </c:pt>
                <c:pt idx="36915">
                  <c:v>500.8</c:v>
                </c:pt>
                <c:pt idx="36916">
                  <c:v>470.71999999999969</c:v>
                </c:pt>
                <c:pt idx="36917">
                  <c:v>460.8</c:v>
                </c:pt>
                <c:pt idx="36918">
                  <c:v>470.71999999999969</c:v>
                </c:pt>
                <c:pt idx="36919">
                  <c:v>440.96</c:v>
                </c:pt>
                <c:pt idx="36920">
                  <c:v>491.84000000000032</c:v>
                </c:pt>
                <c:pt idx="36921">
                  <c:v>491.84000000000032</c:v>
                </c:pt>
                <c:pt idx="36922">
                  <c:v>454.71999999999969</c:v>
                </c:pt>
                <c:pt idx="36923">
                  <c:v>444.8</c:v>
                </c:pt>
                <c:pt idx="36924">
                  <c:v>434.88</c:v>
                </c:pt>
                <c:pt idx="36925">
                  <c:v>437.76</c:v>
                </c:pt>
                <c:pt idx="36926">
                  <c:v>427.84000000000032</c:v>
                </c:pt>
                <c:pt idx="36927">
                  <c:v>417.91999999999962</c:v>
                </c:pt>
                <c:pt idx="36928">
                  <c:v>409.91999999999962</c:v>
                </c:pt>
                <c:pt idx="36929">
                  <c:v>409.91999999999962</c:v>
                </c:pt>
                <c:pt idx="36930">
                  <c:v>408</c:v>
                </c:pt>
                <c:pt idx="36931">
                  <c:v>403.84000000000032</c:v>
                </c:pt>
                <c:pt idx="36932">
                  <c:v>403.84000000000032</c:v>
                </c:pt>
                <c:pt idx="36933">
                  <c:v>400.96</c:v>
                </c:pt>
                <c:pt idx="36934">
                  <c:v>394.88</c:v>
                </c:pt>
                <c:pt idx="36935">
                  <c:v>394.88</c:v>
                </c:pt>
                <c:pt idx="36936">
                  <c:v>390.71999999999969</c:v>
                </c:pt>
                <c:pt idx="36937">
                  <c:v>392</c:v>
                </c:pt>
                <c:pt idx="36938">
                  <c:v>392</c:v>
                </c:pt>
                <c:pt idx="36939">
                  <c:v>389.76</c:v>
                </c:pt>
                <c:pt idx="36940">
                  <c:v>387.84000000000032</c:v>
                </c:pt>
                <c:pt idx="36941">
                  <c:v>387.84000000000032</c:v>
                </c:pt>
                <c:pt idx="36942">
                  <c:v>387.84000000000032</c:v>
                </c:pt>
                <c:pt idx="36943">
                  <c:v>386.88</c:v>
                </c:pt>
                <c:pt idx="36944">
                  <c:v>386.88</c:v>
                </c:pt>
                <c:pt idx="36945">
                  <c:v>385.91999999999962</c:v>
                </c:pt>
                <c:pt idx="36946">
                  <c:v>386.88</c:v>
                </c:pt>
                <c:pt idx="36947">
                  <c:v>386.88</c:v>
                </c:pt>
                <c:pt idx="36948">
                  <c:v>386.88</c:v>
                </c:pt>
                <c:pt idx="36949">
                  <c:v>387.84000000000032</c:v>
                </c:pt>
                <c:pt idx="36950">
                  <c:v>387.84000000000032</c:v>
                </c:pt>
                <c:pt idx="36951">
                  <c:v>387.84000000000032</c:v>
                </c:pt>
                <c:pt idx="36952">
                  <c:v>385.91999999999962</c:v>
                </c:pt>
                <c:pt idx="36953">
                  <c:v>385.91999999999962</c:v>
                </c:pt>
                <c:pt idx="36954">
                  <c:v>385.91999999999962</c:v>
                </c:pt>
                <c:pt idx="36955">
                  <c:v>385.91999999999962</c:v>
                </c:pt>
                <c:pt idx="36956">
                  <c:v>385.91999999999962</c:v>
                </c:pt>
                <c:pt idx="36957">
                  <c:v>384</c:v>
                </c:pt>
                <c:pt idx="36958">
                  <c:v>386.88</c:v>
                </c:pt>
                <c:pt idx="36959">
                  <c:v>386.88</c:v>
                </c:pt>
                <c:pt idx="36960">
                  <c:v>386.88</c:v>
                </c:pt>
                <c:pt idx="36961">
                  <c:v>387.84000000000032</c:v>
                </c:pt>
                <c:pt idx="36962">
                  <c:v>387.84000000000032</c:v>
                </c:pt>
                <c:pt idx="36963">
                  <c:v>385.91999999999962</c:v>
                </c:pt>
                <c:pt idx="36964">
                  <c:v>385.91999999999962</c:v>
                </c:pt>
                <c:pt idx="36965">
                  <c:v>385.91999999999962</c:v>
                </c:pt>
                <c:pt idx="36966">
                  <c:v>386.88</c:v>
                </c:pt>
                <c:pt idx="36967">
                  <c:v>403.84000000000032</c:v>
                </c:pt>
                <c:pt idx="36968">
                  <c:v>409.91999999999962</c:v>
                </c:pt>
                <c:pt idx="36969">
                  <c:v>409.91999999999962</c:v>
                </c:pt>
                <c:pt idx="36970">
                  <c:v>408</c:v>
                </c:pt>
                <c:pt idx="36971">
                  <c:v>408</c:v>
                </c:pt>
                <c:pt idx="36972">
                  <c:v>408</c:v>
                </c:pt>
                <c:pt idx="36973">
                  <c:v>408.96</c:v>
                </c:pt>
                <c:pt idx="36974">
                  <c:v>409.91999999999962</c:v>
                </c:pt>
                <c:pt idx="36975">
                  <c:v>409.91999999999962</c:v>
                </c:pt>
                <c:pt idx="36976">
                  <c:v>408.96</c:v>
                </c:pt>
                <c:pt idx="36977">
                  <c:v>406.71999999999969</c:v>
                </c:pt>
                <c:pt idx="36978">
                  <c:v>406.71999999999969</c:v>
                </c:pt>
                <c:pt idx="36979">
                  <c:v>408.96</c:v>
                </c:pt>
                <c:pt idx="36980">
                  <c:v>408</c:v>
                </c:pt>
                <c:pt idx="36981">
                  <c:v>408</c:v>
                </c:pt>
                <c:pt idx="36982">
                  <c:v>410.88</c:v>
                </c:pt>
                <c:pt idx="36983">
                  <c:v>408</c:v>
                </c:pt>
                <c:pt idx="36984">
                  <c:v>408</c:v>
                </c:pt>
                <c:pt idx="36985">
                  <c:v>410.88</c:v>
                </c:pt>
                <c:pt idx="36986">
                  <c:v>410.88</c:v>
                </c:pt>
                <c:pt idx="36987">
                  <c:v>410.88</c:v>
                </c:pt>
                <c:pt idx="36988">
                  <c:v>410.88</c:v>
                </c:pt>
                <c:pt idx="36989">
                  <c:v>411.84000000000032</c:v>
                </c:pt>
                <c:pt idx="36990">
                  <c:v>411.84000000000032</c:v>
                </c:pt>
                <c:pt idx="36991">
                  <c:v>410.88</c:v>
                </c:pt>
                <c:pt idx="36992">
                  <c:v>409.91999999999962</c:v>
                </c:pt>
                <c:pt idx="36993">
                  <c:v>409.91999999999962</c:v>
                </c:pt>
                <c:pt idx="36994">
                  <c:v>409.91999999999962</c:v>
                </c:pt>
                <c:pt idx="36995">
                  <c:v>411.84000000000032</c:v>
                </c:pt>
                <c:pt idx="36996">
                  <c:v>411.84000000000032</c:v>
                </c:pt>
                <c:pt idx="36997">
                  <c:v>410.88</c:v>
                </c:pt>
                <c:pt idx="36998">
                  <c:v>410.88</c:v>
                </c:pt>
                <c:pt idx="36999">
                  <c:v>410.88</c:v>
                </c:pt>
                <c:pt idx="37000">
                  <c:v>410.88</c:v>
                </c:pt>
                <c:pt idx="37001">
                  <c:v>410.88</c:v>
                </c:pt>
                <c:pt idx="37002">
                  <c:v>410.88</c:v>
                </c:pt>
                <c:pt idx="37003">
                  <c:v>409.91999999999962</c:v>
                </c:pt>
                <c:pt idx="37004">
                  <c:v>409.91999999999962</c:v>
                </c:pt>
                <c:pt idx="37005">
                  <c:v>409.91999999999962</c:v>
                </c:pt>
                <c:pt idx="37006">
                  <c:v>411.84000000000032</c:v>
                </c:pt>
                <c:pt idx="37007">
                  <c:v>410.88</c:v>
                </c:pt>
                <c:pt idx="37008">
                  <c:v>410.88</c:v>
                </c:pt>
                <c:pt idx="37009">
                  <c:v>412.8</c:v>
                </c:pt>
                <c:pt idx="37010">
                  <c:v>411.84000000000032</c:v>
                </c:pt>
                <c:pt idx="37011">
                  <c:v>411.84000000000032</c:v>
                </c:pt>
                <c:pt idx="37012">
                  <c:v>412.8</c:v>
                </c:pt>
                <c:pt idx="37013">
                  <c:v>411.84000000000032</c:v>
                </c:pt>
                <c:pt idx="37014">
                  <c:v>411.84000000000032</c:v>
                </c:pt>
                <c:pt idx="37015">
                  <c:v>411.84000000000032</c:v>
                </c:pt>
                <c:pt idx="37016">
                  <c:v>410.88</c:v>
                </c:pt>
                <c:pt idx="37017">
                  <c:v>410.88</c:v>
                </c:pt>
                <c:pt idx="37018">
                  <c:v>409.91999999999962</c:v>
                </c:pt>
                <c:pt idx="37019">
                  <c:v>409.91999999999962</c:v>
                </c:pt>
                <c:pt idx="37020">
                  <c:v>409.91999999999962</c:v>
                </c:pt>
                <c:pt idx="37021">
                  <c:v>408.96</c:v>
                </c:pt>
                <c:pt idx="37022">
                  <c:v>408</c:v>
                </c:pt>
                <c:pt idx="37023">
                  <c:v>408</c:v>
                </c:pt>
                <c:pt idx="37024">
                  <c:v>408</c:v>
                </c:pt>
                <c:pt idx="37025">
                  <c:v>406.71999999999969</c:v>
                </c:pt>
                <c:pt idx="37026">
                  <c:v>406.71999999999969</c:v>
                </c:pt>
                <c:pt idx="37027">
                  <c:v>408</c:v>
                </c:pt>
                <c:pt idx="37028">
                  <c:v>405.76</c:v>
                </c:pt>
                <c:pt idx="37029">
                  <c:v>405.76</c:v>
                </c:pt>
                <c:pt idx="37030">
                  <c:v>408</c:v>
                </c:pt>
                <c:pt idx="37031">
                  <c:v>405.76</c:v>
                </c:pt>
                <c:pt idx="37032">
                  <c:v>405.76</c:v>
                </c:pt>
                <c:pt idx="37033">
                  <c:v>405.76</c:v>
                </c:pt>
                <c:pt idx="37034">
                  <c:v>405.76</c:v>
                </c:pt>
                <c:pt idx="37035">
                  <c:v>405.76</c:v>
                </c:pt>
                <c:pt idx="37036">
                  <c:v>404.8</c:v>
                </c:pt>
                <c:pt idx="37037">
                  <c:v>404.8</c:v>
                </c:pt>
                <c:pt idx="37038">
                  <c:v>404.8</c:v>
                </c:pt>
                <c:pt idx="37039">
                  <c:v>402.88</c:v>
                </c:pt>
                <c:pt idx="37040">
                  <c:v>403.84000000000032</c:v>
                </c:pt>
                <c:pt idx="37041">
                  <c:v>403.84000000000032</c:v>
                </c:pt>
                <c:pt idx="37042">
                  <c:v>401.91999999999962</c:v>
                </c:pt>
                <c:pt idx="37043">
                  <c:v>400</c:v>
                </c:pt>
                <c:pt idx="37044">
                  <c:v>400</c:v>
                </c:pt>
                <c:pt idx="37045">
                  <c:v>400.96</c:v>
                </c:pt>
                <c:pt idx="37046">
                  <c:v>400</c:v>
                </c:pt>
                <c:pt idx="37047">
                  <c:v>400</c:v>
                </c:pt>
                <c:pt idx="37048">
                  <c:v>398.71999999999969</c:v>
                </c:pt>
                <c:pt idx="37049">
                  <c:v>398.71999999999969</c:v>
                </c:pt>
                <c:pt idx="37050">
                  <c:v>398.71999999999969</c:v>
                </c:pt>
                <c:pt idx="37051">
                  <c:v>397.76</c:v>
                </c:pt>
                <c:pt idx="37052">
                  <c:v>396.8</c:v>
                </c:pt>
                <c:pt idx="37053">
                  <c:v>396.8</c:v>
                </c:pt>
                <c:pt idx="37054">
                  <c:v>396.8</c:v>
                </c:pt>
                <c:pt idx="37055">
                  <c:v>396.8</c:v>
                </c:pt>
                <c:pt idx="37056">
                  <c:v>396.8</c:v>
                </c:pt>
                <c:pt idx="37057">
                  <c:v>395.84000000000032</c:v>
                </c:pt>
                <c:pt idx="37058">
                  <c:v>396.8</c:v>
                </c:pt>
                <c:pt idx="37059">
                  <c:v>396.8</c:v>
                </c:pt>
                <c:pt idx="37060">
                  <c:v>395.84000000000032</c:v>
                </c:pt>
                <c:pt idx="37061">
                  <c:v>395.84000000000032</c:v>
                </c:pt>
                <c:pt idx="37062">
                  <c:v>395.84000000000032</c:v>
                </c:pt>
                <c:pt idx="37063">
                  <c:v>396.8</c:v>
                </c:pt>
                <c:pt idx="37064">
                  <c:v>397.76</c:v>
                </c:pt>
                <c:pt idx="37065">
                  <c:v>397.76</c:v>
                </c:pt>
                <c:pt idx="37066">
                  <c:v>397.76</c:v>
                </c:pt>
                <c:pt idx="37067">
                  <c:v>396.8</c:v>
                </c:pt>
                <c:pt idx="37068">
                  <c:v>396.8</c:v>
                </c:pt>
                <c:pt idx="37069">
                  <c:v>394.88</c:v>
                </c:pt>
                <c:pt idx="37070">
                  <c:v>393.91999999999962</c:v>
                </c:pt>
                <c:pt idx="37071">
                  <c:v>393.91999999999962</c:v>
                </c:pt>
                <c:pt idx="37072">
                  <c:v>395.84000000000032</c:v>
                </c:pt>
                <c:pt idx="37073">
                  <c:v>396.8</c:v>
                </c:pt>
                <c:pt idx="37074">
                  <c:v>396.8</c:v>
                </c:pt>
                <c:pt idx="37075">
                  <c:v>394.88</c:v>
                </c:pt>
                <c:pt idx="37076">
                  <c:v>395.84000000000032</c:v>
                </c:pt>
                <c:pt idx="37077">
                  <c:v>395.84000000000032</c:v>
                </c:pt>
                <c:pt idx="37078">
                  <c:v>394.88</c:v>
                </c:pt>
                <c:pt idx="37079">
                  <c:v>395.84000000000032</c:v>
                </c:pt>
                <c:pt idx="37080">
                  <c:v>395.84000000000032</c:v>
                </c:pt>
                <c:pt idx="37081">
                  <c:v>395.84000000000032</c:v>
                </c:pt>
                <c:pt idx="37082">
                  <c:v>396.8</c:v>
                </c:pt>
                <c:pt idx="37083">
                  <c:v>396.8</c:v>
                </c:pt>
                <c:pt idx="37084">
                  <c:v>396.8</c:v>
                </c:pt>
                <c:pt idx="37085">
                  <c:v>396.8</c:v>
                </c:pt>
                <c:pt idx="37086">
                  <c:v>396.8</c:v>
                </c:pt>
                <c:pt idx="37087">
                  <c:v>396.8</c:v>
                </c:pt>
                <c:pt idx="37088">
                  <c:v>396.8</c:v>
                </c:pt>
                <c:pt idx="37089">
                  <c:v>396.8</c:v>
                </c:pt>
                <c:pt idx="37090">
                  <c:v>397.76</c:v>
                </c:pt>
                <c:pt idx="37091">
                  <c:v>396.8</c:v>
                </c:pt>
                <c:pt idx="37092">
                  <c:v>396.8</c:v>
                </c:pt>
                <c:pt idx="37093">
                  <c:v>397.76</c:v>
                </c:pt>
                <c:pt idx="37094">
                  <c:v>395.84000000000032</c:v>
                </c:pt>
                <c:pt idx="37095">
                  <c:v>395.84000000000032</c:v>
                </c:pt>
                <c:pt idx="37096">
                  <c:v>397.76</c:v>
                </c:pt>
                <c:pt idx="37097">
                  <c:v>397.76</c:v>
                </c:pt>
                <c:pt idx="37098">
                  <c:v>397.76</c:v>
                </c:pt>
                <c:pt idx="37099">
                  <c:v>398.71999999999969</c:v>
                </c:pt>
                <c:pt idx="37100">
                  <c:v>398.71999999999969</c:v>
                </c:pt>
                <c:pt idx="37101">
                  <c:v>398.71999999999969</c:v>
                </c:pt>
                <c:pt idx="37102">
                  <c:v>398.71999999999969</c:v>
                </c:pt>
                <c:pt idx="37103">
                  <c:v>400</c:v>
                </c:pt>
                <c:pt idx="37104">
                  <c:v>400</c:v>
                </c:pt>
                <c:pt idx="37105">
                  <c:v>401.91999999999962</c:v>
                </c:pt>
                <c:pt idx="37106">
                  <c:v>400.96</c:v>
                </c:pt>
                <c:pt idx="37107">
                  <c:v>400.96</c:v>
                </c:pt>
                <c:pt idx="37108">
                  <c:v>400.96</c:v>
                </c:pt>
                <c:pt idx="37109">
                  <c:v>401.91999999999962</c:v>
                </c:pt>
                <c:pt idx="37110">
                  <c:v>401.91999999999962</c:v>
                </c:pt>
                <c:pt idx="37111">
                  <c:v>402.88</c:v>
                </c:pt>
                <c:pt idx="37112">
                  <c:v>401.91999999999962</c:v>
                </c:pt>
                <c:pt idx="37113">
                  <c:v>401.91999999999962</c:v>
                </c:pt>
                <c:pt idx="37114">
                  <c:v>401.91999999999962</c:v>
                </c:pt>
                <c:pt idx="37115">
                  <c:v>402.88</c:v>
                </c:pt>
                <c:pt idx="37116">
                  <c:v>402.88</c:v>
                </c:pt>
                <c:pt idx="37117">
                  <c:v>403.84000000000032</c:v>
                </c:pt>
                <c:pt idx="37118">
                  <c:v>404.8</c:v>
                </c:pt>
                <c:pt idx="37119">
                  <c:v>404.8</c:v>
                </c:pt>
                <c:pt idx="37120">
                  <c:v>404.8</c:v>
                </c:pt>
                <c:pt idx="37121">
                  <c:v>404.8</c:v>
                </c:pt>
                <c:pt idx="37122">
                  <c:v>404.8</c:v>
                </c:pt>
                <c:pt idx="37123">
                  <c:v>403.84000000000032</c:v>
                </c:pt>
                <c:pt idx="37124">
                  <c:v>405.76</c:v>
                </c:pt>
                <c:pt idx="37125">
                  <c:v>405.76</c:v>
                </c:pt>
                <c:pt idx="37126">
                  <c:v>405.76</c:v>
                </c:pt>
                <c:pt idx="37127">
                  <c:v>406.71999999999969</c:v>
                </c:pt>
                <c:pt idx="37128">
                  <c:v>406.71999999999969</c:v>
                </c:pt>
                <c:pt idx="37129">
                  <c:v>406.71999999999969</c:v>
                </c:pt>
                <c:pt idx="37130">
                  <c:v>404.8</c:v>
                </c:pt>
                <c:pt idx="37131">
                  <c:v>404.8</c:v>
                </c:pt>
                <c:pt idx="37132">
                  <c:v>405.76</c:v>
                </c:pt>
                <c:pt idx="37133">
                  <c:v>406.71999999999969</c:v>
                </c:pt>
                <c:pt idx="37134">
                  <c:v>406.71999999999969</c:v>
                </c:pt>
                <c:pt idx="37135">
                  <c:v>405.76</c:v>
                </c:pt>
                <c:pt idx="37136">
                  <c:v>405.76</c:v>
                </c:pt>
                <c:pt idx="37137">
                  <c:v>405.76</c:v>
                </c:pt>
                <c:pt idx="37138">
                  <c:v>408</c:v>
                </c:pt>
                <c:pt idx="37139">
                  <c:v>406.71999999999969</c:v>
                </c:pt>
                <c:pt idx="37140">
                  <c:v>406.71999999999969</c:v>
                </c:pt>
                <c:pt idx="37141">
                  <c:v>408</c:v>
                </c:pt>
                <c:pt idx="37142">
                  <c:v>408.96</c:v>
                </c:pt>
                <c:pt idx="37143">
                  <c:v>408.96</c:v>
                </c:pt>
                <c:pt idx="37144">
                  <c:v>409.91999999999962</c:v>
                </c:pt>
                <c:pt idx="37145">
                  <c:v>410.88</c:v>
                </c:pt>
                <c:pt idx="37146">
                  <c:v>410.88</c:v>
                </c:pt>
                <c:pt idx="37147">
                  <c:v>411.84000000000032</c:v>
                </c:pt>
                <c:pt idx="37148">
                  <c:v>414.71999999999969</c:v>
                </c:pt>
                <c:pt idx="37149">
                  <c:v>414.71999999999969</c:v>
                </c:pt>
                <c:pt idx="37150">
                  <c:v>414.71999999999969</c:v>
                </c:pt>
                <c:pt idx="37151">
                  <c:v>416</c:v>
                </c:pt>
                <c:pt idx="37152">
                  <c:v>416</c:v>
                </c:pt>
                <c:pt idx="37153">
                  <c:v>414.71999999999969</c:v>
                </c:pt>
                <c:pt idx="37154">
                  <c:v>416</c:v>
                </c:pt>
                <c:pt idx="37155">
                  <c:v>416</c:v>
                </c:pt>
                <c:pt idx="37156">
                  <c:v>416.96</c:v>
                </c:pt>
                <c:pt idx="37157">
                  <c:v>416.96</c:v>
                </c:pt>
                <c:pt idx="37158">
                  <c:v>416.96</c:v>
                </c:pt>
                <c:pt idx="37159">
                  <c:v>418.88</c:v>
                </c:pt>
                <c:pt idx="37160">
                  <c:v>438.71999999999969</c:v>
                </c:pt>
                <c:pt idx="37161">
                  <c:v>438.71999999999969</c:v>
                </c:pt>
                <c:pt idx="37162">
                  <c:v>437.76</c:v>
                </c:pt>
                <c:pt idx="37163">
                  <c:v>432</c:v>
                </c:pt>
                <c:pt idx="37164">
                  <c:v>432</c:v>
                </c:pt>
                <c:pt idx="37165">
                  <c:v>426.88</c:v>
                </c:pt>
                <c:pt idx="37166">
                  <c:v>424</c:v>
                </c:pt>
                <c:pt idx="37167">
                  <c:v>424</c:v>
                </c:pt>
                <c:pt idx="37168">
                  <c:v>419.84000000000032</c:v>
                </c:pt>
                <c:pt idx="37169">
                  <c:v>419.84000000000032</c:v>
                </c:pt>
                <c:pt idx="37170">
                  <c:v>419.84000000000032</c:v>
                </c:pt>
                <c:pt idx="37171">
                  <c:v>417.91999999999962</c:v>
                </c:pt>
                <c:pt idx="37172">
                  <c:v>419.84000000000032</c:v>
                </c:pt>
                <c:pt idx="37173">
                  <c:v>419.84000000000032</c:v>
                </c:pt>
                <c:pt idx="37174">
                  <c:v>418.88</c:v>
                </c:pt>
                <c:pt idx="37175">
                  <c:v>416</c:v>
                </c:pt>
                <c:pt idx="37176">
                  <c:v>416</c:v>
                </c:pt>
                <c:pt idx="37177">
                  <c:v>413.76</c:v>
                </c:pt>
                <c:pt idx="37178">
                  <c:v>409.91999999999962</c:v>
                </c:pt>
                <c:pt idx="37179">
                  <c:v>409.91999999999962</c:v>
                </c:pt>
                <c:pt idx="37180">
                  <c:v>408</c:v>
                </c:pt>
                <c:pt idx="37181">
                  <c:v>406.71999999999969</c:v>
                </c:pt>
                <c:pt idx="37182">
                  <c:v>406.71999999999969</c:v>
                </c:pt>
                <c:pt idx="37183">
                  <c:v>403.84000000000032</c:v>
                </c:pt>
                <c:pt idx="37184">
                  <c:v>403.84000000000032</c:v>
                </c:pt>
                <c:pt idx="37185">
                  <c:v>403.84000000000032</c:v>
                </c:pt>
                <c:pt idx="37186">
                  <c:v>403.84000000000032</c:v>
                </c:pt>
                <c:pt idx="37187">
                  <c:v>401.91999999999962</c:v>
                </c:pt>
                <c:pt idx="37188">
                  <c:v>401.91999999999962</c:v>
                </c:pt>
                <c:pt idx="37189">
                  <c:v>400.96</c:v>
                </c:pt>
                <c:pt idx="37190">
                  <c:v>398.71999999999969</c:v>
                </c:pt>
                <c:pt idx="37191">
                  <c:v>398.71999999999969</c:v>
                </c:pt>
                <c:pt idx="37192">
                  <c:v>398.71999999999969</c:v>
                </c:pt>
                <c:pt idx="37193">
                  <c:v>398.71999999999969</c:v>
                </c:pt>
                <c:pt idx="37194">
                  <c:v>398.71999999999969</c:v>
                </c:pt>
                <c:pt idx="37195">
                  <c:v>400</c:v>
                </c:pt>
                <c:pt idx="37196">
                  <c:v>400.96</c:v>
                </c:pt>
                <c:pt idx="37197">
                  <c:v>400.96</c:v>
                </c:pt>
                <c:pt idx="37198">
                  <c:v>401.91999999999962</c:v>
                </c:pt>
                <c:pt idx="37199">
                  <c:v>405.76</c:v>
                </c:pt>
                <c:pt idx="37200">
                  <c:v>405.76</c:v>
                </c:pt>
                <c:pt idx="37201">
                  <c:v>402.88</c:v>
                </c:pt>
                <c:pt idx="37202">
                  <c:v>488</c:v>
                </c:pt>
                <c:pt idx="37203">
                  <c:v>557.76</c:v>
                </c:pt>
                <c:pt idx="37204">
                  <c:v>742.4</c:v>
                </c:pt>
                <c:pt idx="37205">
                  <c:v>833.92</c:v>
                </c:pt>
                <c:pt idx="37206">
                  <c:v>967.68000000000052</c:v>
                </c:pt>
                <c:pt idx="37207">
                  <c:v>997.76</c:v>
                </c:pt>
                <c:pt idx="37208">
                  <c:v>841.6</c:v>
                </c:pt>
                <c:pt idx="37209">
                  <c:v>747.52</c:v>
                </c:pt>
                <c:pt idx="37210">
                  <c:v>614.72</c:v>
                </c:pt>
                <c:pt idx="37211">
                  <c:v>594.88</c:v>
                </c:pt>
                <c:pt idx="37212">
                  <c:v>564.79999999999995</c:v>
                </c:pt>
                <c:pt idx="37213">
                  <c:v>555.83999999999946</c:v>
                </c:pt>
                <c:pt idx="37214">
                  <c:v>565.76</c:v>
                </c:pt>
                <c:pt idx="37215">
                  <c:v>566.72</c:v>
                </c:pt>
                <c:pt idx="37216">
                  <c:v>566.72</c:v>
                </c:pt>
                <c:pt idx="37217">
                  <c:v>568.95999999999947</c:v>
                </c:pt>
                <c:pt idx="37218">
                  <c:v>568</c:v>
                </c:pt>
                <c:pt idx="37219">
                  <c:v>577.91999999999996</c:v>
                </c:pt>
                <c:pt idx="37220">
                  <c:v>587.83999999999946</c:v>
                </c:pt>
                <c:pt idx="37221">
                  <c:v>568</c:v>
                </c:pt>
                <c:pt idx="37222">
                  <c:v>528</c:v>
                </c:pt>
                <c:pt idx="37223">
                  <c:v>517.76</c:v>
                </c:pt>
                <c:pt idx="37224">
                  <c:v>547.83999999999946</c:v>
                </c:pt>
                <c:pt idx="37225">
                  <c:v>537.91999999999996</c:v>
                </c:pt>
                <c:pt idx="37226">
                  <c:v>528</c:v>
                </c:pt>
                <c:pt idx="37227">
                  <c:v>520</c:v>
                </c:pt>
                <c:pt idx="37228">
                  <c:v>520</c:v>
                </c:pt>
                <c:pt idx="37229">
                  <c:v>509.76</c:v>
                </c:pt>
                <c:pt idx="37230">
                  <c:v>501.76</c:v>
                </c:pt>
                <c:pt idx="37231">
                  <c:v>501.76</c:v>
                </c:pt>
                <c:pt idx="37232">
                  <c:v>494.71999999999969</c:v>
                </c:pt>
                <c:pt idx="37233">
                  <c:v>488</c:v>
                </c:pt>
                <c:pt idx="37234">
                  <c:v>488</c:v>
                </c:pt>
                <c:pt idx="37235">
                  <c:v>481.91999999999962</c:v>
                </c:pt>
                <c:pt idx="37236">
                  <c:v>477.76</c:v>
                </c:pt>
                <c:pt idx="37237">
                  <c:v>477.76</c:v>
                </c:pt>
                <c:pt idx="37238">
                  <c:v>472.96</c:v>
                </c:pt>
                <c:pt idx="37239">
                  <c:v>467.84000000000032</c:v>
                </c:pt>
                <c:pt idx="37240">
                  <c:v>467.84000000000032</c:v>
                </c:pt>
                <c:pt idx="37241">
                  <c:v>462.71999999999969</c:v>
                </c:pt>
                <c:pt idx="37242">
                  <c:v>460.8</c:v>
                </c:pt>
                <c:pt idx="37243">
                  <c:v>460.8</c:v>
                </c:pt>
                <c:pt idx="37244">
                  <c:v>458.88</c:v>
                </c:pt>
                <c:pt idx="37245">
                  <c:v>454.71999999999969</c:v>
                </c:pt>
                <c:pt idx="37246">
                  <c:v>454.71999999999969</c:v>
                </c:pt>
                <c:pt idx="37247">
                  <c:v>452.8</c:v>
                </c:pt>
                <c:pt idx="37248">
                  <c:v>449.91999999999962</c:v>
                </c:pt>
                <c:pt idx="37249">
                  <c:v>449.91999999999962</c:v>
                </c:pt>
                <c:pt idx="37250">
                  <c:v>449.91999999999962</c:v>
                </c:pt>
                <c:pt idx="37251">
                  <c:v>445.76</c:v>
                </c:pt>
                <c:pt idx="37252">
                  <c:v>445.76</c:v>
                </c:pt>
                <c:pt idx="37253">
                  <c:v>444.8</c:v>
                </c:pt>
                <c:pt idx="37254">
                  <c:v>442.88</c:v>
                </c:pt>
                <c:pt idx="37255">
                  <c:v>442.88</c:v>
                </c:pt>
                <c:pt idx="37256">
                  <c:v>440.96</c:v>
                </c:pt>
                <c:pt idx="37257">
                  <c:v>440</c:v>
                </c:pt>
                <c:pt idx="37258">
                  <c:v>440</c:v>
                </c:pt>
                <c:pt idx="37259">
                  <c:v>436.8</c:v>
                </c:pt>
                <c:pt idx="37260">
                  <c:v>435.84000000000032</c:v>
                </c:pt>
                <c:pt idx="37261">
                  <c:v>435.84000000000032</c:v>
                </c:pt>
                <c:pt idx="37262">
                  <c:v>434.88</c:v>
                </c:pt>
                <c:pt idx="37263">
                  <c:v>432.96</c:v>
                </c:pt>
                <c:pt idx="37264">
                  <c:v>432.96</c:v>
                </c:pt>
                <c:pt idx="37265">
                  <c:v>432</c:v>
                </c:pt>
                <c:pt idx="37266">
                  <c:v>429.76</c:v>
                </c:pt>
                <c:pt idx="37267">
                  <c:v>429.76</c:v>
                </c:pt>
                <c:pt idx="37268">
                  <c:v>429.76</c:v>
                </c:pt>
                <c:pt idx="37269">
                  <c:v>428.8</c:v>
                </c:pt>
                <c:pt idx="37270">
                  <c:v>428.8</c:v>
                </c:pt>
                <c:pt idx="37271">
                  <c:v>427.84000000000032</c:v>
                </c:pt>
                <c:pt idx="37272">
                  <c:v>427.84000000000032</c:v>
                </c:pt>
                <c:pt idx="37273">
                  <c:v>427.84000000000032</c:v>
                </c:pt>
                <c:pt idx="37274">
                  <c:v>426.88</c:v>
                </c:pt>
                <c:pt idx="37275">
                  <c:v>427.84000000000032</c:v>
                </c:pt>
                <c:pt idx="37276">
                  <c:v>427.84000000000032</c:v>
                </c:pt>
                <c:pt idx="37277">
                  <c:v>424.96</c:v>
                </c:pt>
                <c:pt idx="37278">
                  <c:v>426.88</c:v>
                </c:pt>
                <c:pt idx="37279">
                  <c:v>426.88</c:v>
                </c:pt>
                <c:pt idx="37280">
                  <c:v>424.96</c:v>
                </c:pt>
                <c:pt idx="37281">
                  <c:v>424.96</c:v>
                </c:pt>
                <c:pt idx="37282">
                  <c:v>424.96</c:v>
                </c:pt>
                <c:pt idx="37283">
                  <c:v>424</c:v>
                </c:pt>
                <c:pt idx="37284">
                  <c:v>424</c:v>
                </c:pt>
                <c:pt idx="37285">
                  <c:v>424</c:v>
                </c:pt>
                <c:pt idx="37286">
                  <c:v>424</c:v>
                </c:pt>
                <c:pt idx="37287">
                  <c:v>424</c:v>
                </c:pt>
                <c:pt idx="37288">
                  <c:v>424</c:v>
                </c:pt>
                <c:pt idx="37289">
                  <c:v>424</c:v>
                </c:pt>
                <c:pt idx="37290">
                  <c:v>424</c:v>
                </c:pt>
                <c:pt idx="37291">
                  <c:v>424</c:v>
                </c:pt>
                <c:pt idx="37292">
                  <c:v>425.91999999999962</c:v>
                </c:pt>
                <c:pt idx="37293">
                  <c:v>425.91999999999962</c:v>
                </c:pt>
                <c:pt idx="37294">
                  <c:v>425.91999999999962</c:v>
                </c:pt>
                <c:pt idx="37295">
                  <c:v>424.96</c:v>
                </c:pt>
                <c:pt idx="37296">
                  <c:v>424</c:v>
                </c:pt>
                <c:pt idx="37297">
                  <c:v>424</c:v>
                </c:pt>
                <c:pt idx="37298">
                  <c:v>424</c:v>
                </c:pt>
                <c:pt idx="37299">
                  <c:v>424.96</c:v>
                </c:pt>
                <c:pt idx="37300">
                  <c:v>424.96</c:v>
                </c:pt>
                <c:pt idx="37301">
                  <c:v>422.71999999999969</c:v>
                </c:pt>
                <c:pt idx="37302">
                  <c:v>420.8</c:v>
                </c:pt>
                <c:pt idx="37303">
                  <c:v>430.71999999999969</c:v>
                </c:pt>
                <c:pt idx="37304">
                  <c:v>430.71999999999969</c:v>
                </c:pt>
                <c:pt idx="37305">
                  <c:v>433.91999999999962</c:v>
                </c:pt>
                <c:pt idx="37306">
                  <c:v>428.8</c:v>
                </c:pt>
                <c:pt idx="37307">
                  <c:v>428.8</c:v>
                </c:pt>
                <c:pt idx="37308">
                  <c:v>425.91999999999962</c:v>
                </c:pt>
                <c:pt idx="37309">
                  <c:v>424</c:v>
                </c:pt>
                <c:pt idx="37310">
                  <c:v>424</c:v>
                </c:pt>
                <c:pt idx="37311">
                  <c:v>420.8</c:v>
                </c:pt>
                <c:pt idx="37312">
                  <c:v>418.88</c:v>
                </c:pt>
                <c:pt idx="37313">
                  <c:v>418.88</c:v>
                </c:pt>
                <c:pt idx="37314">
                  <c:v>414.71999999999969</c:v>
                </c:pt>
                <c:pt idx="37315">
                  <c:v>416</c:v>
                </c:pt>
                <c:pt idx="37316">
                  <c:v>416</c:v>
                </c:pt>
                <c:pt idx="37317">
                  <c:v>414.71999999999969</c:v>
                </c:pt>
                <c:pt idx="37318">
                  <c:v>413.76</c:v>
                </c:pt>
                <c:pt idx="37319">
                  <c:v>413.76</c:v>
                </c:pt>
                <c:pt idx="37320">
                  <c:v>412.8</c:v>
                </c:pt>
                <c:pt idx="37321">
                  <c:v>414.71999999999969</c:v>
                </c:pt>
                <c:pt idx="37322">
                  <c:v>414.71999999999969</c:v>
                </c:pt>
                <c:pt idx="37323">
                  <c:v>416.96</c:v>
                </c:pt>
                <c:pt idx="37324">
                  <c:v>413.76</c:v>
                </c:pt>
                <c:pt idx="37325">
                  <c:v>413.76</c:v>
                </c:pt>
                <c:pt idx="37326">
                  <c:v>412.8</c:v>
                </c:pt>
                <c:pt idx="37327">
                  <c:v>414.71999999999969</c:v>
                </c:pt>
                <c:pt idx="37328">
                  <c:v>414.71999999999969</c:v>
                </c:pt>
                <c:pt idx="37329">
                  <c:v>421.76</c:v>
                </c:pt>
                <c:pt idx="37330">
                  <c:v>428.8</c:v>
                </c:pt>
                <c:pt idx="37331">
                  <c:v>428.8</c:v>
                </c:pt>
                <c:pt idx="37332">
                  <c:v>432.96</c:v>
                </c:pt>
                <c:pt idx="37333">
                  <c:v>438.71999999999969</c:v>
                </c:pt>
                <c:pt idx="37334">
                  <c:v>438.71999999999969</c:v>
                </c:pt>
                <c:pt idx="37335">
                  <c:v>445.76</c:v>
                </c:pt>
                <c:pt idx="37336">
                  <c:v>449.91999999999962</c:v>
                </c:pt>
                <c:pt idx="37337">
                  <c:v>449.91999999999962</c:v>
                </c:pt>
                <c:pt idx="37338">
                  <c:v>454.71999999999969</c:v>
                </c:pt>
                <c:pt idx="37339">
                  <c:v>459.84000000000032</c:v>
                </c:pt>
                <c:pt idx="37340">
                  <c:v>459.84000000000032</c:v>
                </c:pt>
                <c:pt idx="37341">
                  <c:v>467.84000000000032</c:v>
                </c:pt>
                <c:pt idx="37342">
                  <c:v>468.8</c:v>
                </c:pt>
                <c:pt idx="37343">
                  <c:v>468.8</c:v>
                </c:pt>
                <c:pt idx="37344">
                  <c:v>468.8</c:v>
                </c:pt>
                <c:pt idx="37345">
                  <c:v>469.76</c:v>
                </c:pt>
                <c:pt idx="37346">
                  <c:v>469.76</c:v>
                </c:pt>
                <c:pt idx="37347">
                  <c:v>459.84000000000032</c:v>
                </c:pt>
                <c:pt idx="37348">
                  <c:v>459.84000000000032</c:v>
                </c:pt>
                <c:pt idx="37349">
                  <c:v>459.84000000000032</c:v>
                </c:pt>
                <c:pt idx="37350">
                  <c:v>456</c:v>
                </c:pt>
                <c:pt idx="37351">
                  <c:v>464.96</c:v>
                </c:pt>
                <c:pt idx="37352">
                  <c:v>464.96</c:v>
                </c:pt>
                <c:pt idx="37353">
                  <c:v>465.91999999999962</c:v>
                </c:pt>
                <c:pt idx="37354">
                  <c:v>462.71999999999969</c:v>
                </c:pt>
                <c:pt idx="37355">
                  <c:v>462.71999999999969</c:v>
                </c:pt>
                <c:pt idx="37356">
                  <c:v>464.96</c:v>
                </c:pt>
                <c:pt idx="37357">
                  <c:v>465.91999999999962</c:v>
                </c:pt>
                <c:pt idx="37358">
                  <c:v>465.91999999999962</c:v>
                </c:pt>
                <c:pt idx="37359">
                  <c:v>465.91999999999962</c:v>
                </c:pt>
                <c:pt idx="37360">
                  <c:v>467.84000000000032</c:v>
                </c:pt>
                <c:pt idx="37361">
                  <c:v>467.84000000000032</c:v>
                </c:pt>
                <c:pt idx="37362">
                  <c:v>468.8</c:v>
                </c:pt>
                <c:pt idx="37363">
                  <c:v>476.8</c:v>
                </c:pt>
                <c:pt idx="37364">
                  <c:v>476.8</c:v>
                </c:pt>
                <c:pt idx="37365">
                  <c:v>477.76</c:v>
                </c:pt>
                <c:pt idx="37366">
                  <c:v>477.76</c:v>
                </c:pt>
                <c:pt idx="37367">
                  <c:v>477.76</c:v>
                </c:pt>
                <c:pt idx="37368">
                  <c:v>477.76</c:v>
                </c:pt>
                <c:pt idx="37369">
                  <c:v>480</c:v>
                </c:pt>
                <c:pt idx="37370">
                  <c:v>480</c:v>
                </c:pt>
                <c:pt idx="37371">
                  <c:v>475.84000000000032</c:v>
                </c:pt>
                <c:pt idx="37372">
                  <c:v>472.96</c:v>
                </c:pt>
                <c:pt idx="37373">
                  <c:v>462.71999999999969</c:v>
                </c:pt>
                <c:pt idx="37374">
                  <c:v>462.71999999999969</c:v>
                </c:pt>
                <c:pt idx="37375">
                  <c:v>458.88</c:v>
                </c:pt>
                <c:pt idx="37376">
                  <c:v>456</c:v>
                </c:pt>
                <c:pt idx="37377">
                  <c:v>456</c:v>
                </c:pt>
                <c:pt idx="37378">
                  <c:v>458.88</c:v>
                </c:pt>
                <c:pt idx="37379">
                  <c:v>458.88</c:v>
                </c:pt>
                <c:pt idx="37380">
                  <c:v>458.88</c:v>
                </c:pt>
                <c:pt idx="37381">
                  <c:v>457.91999999999962</c:v>
                </c:pt>
                <c:pt idx="37382">
                  <c:v>452.8</c:v>
                </c:pt>
                <c:pt idx="37383">
                  <c:v>452.8</c:v>
                </c:pt>
                <c:pt idx="37384">
                  <c:v>450.88</c:v>
                </c:pt>
                <c:pt idx="37385">
                  <c:v>449.91999999999962</c:v>
                </c:pt>
                <c:pt idx="37386">
                  <c:v>449.91999999999962</c:v>
                </c:pt>
                <c:pt idx="37387">
                  <c:v>446.71999999999969</c:v>
                </c:pt>
                <c:pt idx="37388">
                  <c:v>448</c:v>
                </c:pt>
                <c:pt idx="37389">
                  <c:v>448</c:v>
                </c:pt>
                <c:pt idx="37390">
                  <c:v>448</c:v>
                </c:pt>
                <c:pt idx="37391">
                  <c:v>445.76</c:v>
                </c:pt>
                <c:pt idx="37392">
                  <c:v>445.76</c:v>
                </c:pt>
                <c:pt idx="37393">
                  <c:v>443.84000000000032</c:v>
                </c:pt>
                <c:pt idx="37394">
                  <c:v>442.88</c:v>
                </c:pt>
                <c:pt idx="37395">
                  <c:v>442.88</c:v>
                </c:pt>
                <c:pt idx="37396">
                  <c:v>443.84000000000032</c:v>
                </c:pt>
                <c:pt idx="37397">
                  <c:v>441.91999999999962</c:v>
                </c:pt>
                <c:pt idx="37398">
                  <c:v>441.91999999999962</c:v>
                </c:pt>
                <c:pt idx="37399">
                  <c:v>438.71999999999969</c:v>
                </c:pt>
                <c:pt idx="37400">
                  <c:v>437.76</c:v>
                </c:pt>
                <c:pt idx="37401">
                  <c:v>437.76</c:v>
                </c:pt>
                <c:pt idx="37402">
                  <c:v>438.71999999999969</c:v>
                </c:pt>
                <c:pt idx="37403">
                  <c:v>436.8</c:v>
                </c:pt>
                <c:pt idx="37404">
                  <c:v>436.8</c:v>
                </c:pt>
                <c:pt idx="37405">
                  <c:v>436.8</c:v>
                </c:pt>
                <c:pt idx="37406">
                  <c:v>434.88</c:v>
                </c:pt>
                <c:pt idx="37407">
                  <c:v>434.88</c:v>
                </c:pt>
                <c:pt idx="37408">
                  <c:v>435.84000000000032</c:v>
                </c:pt>
                <c:pt idx="37409">
                  <c:v>432.96</c:v>
                </c:pt>
                <c:pt idx="37410">
                  <c:v>432.96</c:v>
                </c:pt>
                <c:pt idx="37411">
                  <c:v>432.96</c:v>
                </c:pt>
                <c:pt idx="37412">
                  <c:v>432</c:v>
                </c:pt>
                <c:pt idx="37413">
                  <c:v>432</c:v>
                </c:pt>
                <c:pt idx="37414">
                  <c:v>432</c:v>
                </c:pt>
                <c:pt idx="37415">
                  <c:v>430.71999999999969</c:v>
                </c:pt>
                <c:pt idx="37416">
                  <c:v>430.71999999999969</c:v>
                </c:pt>
                <c:pt idx="37417">
                  <c:v>429.76</c:v>
                </c:pt>
                <c:pt idx="37418">
                  <c:v>428.8</c:v>
                </c:pt>
                <c:pt idx="37419">
                  <c:v>428.8</c:v>
                </c:pt>
                <c:pt idx="37420">
                  <c:v>429.76</c:v>
                </c:pt>
                <c:pt idx="37421">
                  <c:v>428.8</c:v>
                </c:pt>
                <c:pt idx="37422">
                  <c:v>428.8</c:v>
                </c:pt>
                <c:pt idx="37423">
                  <c:v>428.8</c:v>
                </c:pt>
                <c:pt idx="37424">
                  <c:v>426.88</c:v>
                </c:pt>
                <c:pt idx="37425">
                  <c:v>426.88</c:v>
                </c:pt>
                <c:pt idx="37426">
                  <c:v>426.88</c:v>
                </c:pt>
                <c:pt idx="37427">
                  <c:v>428.8</c:v>
                </c:pt>
                <c:pt idx="37428">
                  <c:v>428.8</c:v>
                </c:pt>
                <c:pt idx="37429">
                  <c:v>426.88</c:v>
                </c:pt>
                <c:pt idx="37430">
                  <c:v>425.91999999999962</c:v>
                </c:pt>
                <c:pt idx="37431">
                  <c:v>425.91999999999962</c:v>
                </c:pt>
                <c:pt idx="37432">
                  <c:v>426.88</c:v>
                </c:pt>
                <c:pt idx="37433">
                  <c:v>426.88</c:v>
                </c:pt>
                <c:pt idx="37434">
                  <c:v>426.88</c:v>
                </c:pt>
                <c:pt idx="37435">
                  <c:v>426.88</c:v>
                </c:pt>
                <c:pt idx="37436">
                  <c:v>426.88</c:v>
                </c:pt>
                <c:pt idx="37437">
                  <c:v>426.88</c:v>
                </c:pt>
                <c:pt idx="37438">
                  <c:v>428.8</c:v>
                </c:pt>
                <c:pt idx="37439">
                  <c:v>429.76</c:v>
                </c:pt>
                <c:pt idx="37440">
                  <c:v>429.76</c:v>
                </c:pt>
                <c:pt idx="37441">
                  <c:v>429.76</c:v>
                </c:pt>
                <c:pt idx="37442">
                  <c:v>429.76</c:v>
                </c:pt>
                <c:pt idx="37443">
                  <c:v>429.76</c:v>
                </c:pt>
                <c:pt idx="37444">
                  <c:v>430.71999999999969</c:v>
                </c:pt>
                <c:pt idx="37445">
                  <c:v>430.71999999999969</c:v>
                </c:pt>
                <c:pt idx="37446">
                  <c:v>430.71999999999969</c:v>
                </c:pt>
                <c:pt idx="37447">
                  <c:v>432</c:v>
                </c:pt>
                <c:pt idx="37448">
                  <c:v>433.91999999999962</c:v>
                </c:pt>
                <c:pt idx="37449">
                  <c:v>433.91999999999962</c:v>
                </c:pt>
                <c:pt idx="37450">
                  <c:v>432.96</c:v>
                </c:pt>
                <c:pt idx="37451">
                  <c:v>432</c:v>
                </c:pt>
                <c:pt idx="37452">
                  <c:v>432</c:v>
                </c:pt>
                <c:pt idx="37453">
                  <c:v>432</c:v>
                </c:pt>
                <c:pt idx="37454">
                  <c:v>441.91999999999962</c:v>
                </c:pt>
                <c:pt idx="37455">
                  <c:v>441.91999999999962</c:v>
                </c:pt>
                <c:pt idx="37456">
                  <c:v>472</c:v>
                </c:pt>
                <c:pt idx="37457">
                  <c:v>531.83999999999946</c:v>
                </c:pt>
                <c:pt idx="37458">
                  <c:v>571.83999999999946</c:v>
                </c:pt>
                <c:pt idx="37459">
                  <c:v>601.91999999999996</c:v>
                </c:pt>
                <c:pt idx="37460">
                  <c:v>641.91999999999996</c:v>
                </c:pt>
                <c:pt idx="37461">
                  <c:v>672</c:v>
                </c:pt>
                <c:pt idx="37462">
                  <c:v>691.83999999999946</c:v>
                </c:pt>
                <c:pt idx="37463">
                  <c:v>701.43999999999949</c:v>
                </c:pt>
                <c:pt idx="37464">
                  <c:v>732.8</c:v>
                </c:pt>
                <c:pt idx="37465">
                  <c:v>752.64</c:v>
                </c:pt>
                <c:pt idx="37466">
                  <c:v>784</c:v>
                </c:pt>
                <c:pt idx="37467">
                  <c:v>853.76</c:v>
                </c:pt>
                <c:pt idx="37468">
                  <c:v>811.52</c:v>
                </c:pt>
                <c:pt idx="37469">
                  <c:v>832</c:v>
                </c:pt>
                <c:pt idx="37470">
                  <c:v>821.76</c:v>
                </c:pt>
                <c:pt idx="37471">
                  <c:v>800.64</c:v>
                </c:pt>
                <c:pt idx="37472">
                  <c:v>790.4</c:v>
                </c:pt>
                <c:pt idx="37473">
                  <c:v>780.8</c:v>
                </c:pt>
                <c:pt idx="37474">
                  <c:v>760.95999999999947</c:v>
                </c:pt>
                <c:pt idx="37475">
                  <c:v>750.72</c:v>
                </c:pt>
                <c:pt idx="37476">
                  <c:v>730.88</c:v>
                </c:pt>
                <c:pt idx="37477">
                  <c:v>730.88</c:v>
                </c:pt>
                <c:pt idx="37478">
                  <c:v>710.4</c:v>
                </c:pt>
                <c:pt idx="37479">
                  <c:v>700.8</c:v>
                </c:pt>
                <c:pt idx="37480">
                  <c:v>670.72</c:v>
                </c:pt>
                <c:pt idx="37481">
                  <c:v>670.72</c:v>
                </c:pt>
                <c:pt idx="37482">
                  <c:v>660.48</c:v>
                </c:pt>
                <c:pt idx="37483">
                  <c:v>650.88</c:v>
                </c:pt>
                <c:pt idx="37484">
                  <c:v>650.88</c:v>
                </c:pt>
                <c:pt idx="37485">
                  <c:v>645.76</c:v>
                </c:pt>
                <c:pt idx="37486">
                  <c:v>637.76</c:v>
                </c:pt>
                <c:pt idx="37487">
                  <c:v>627.83999999999946</c:v>
                </c:pt>
                <c:pt idx="37488">
                  <c:v>627.83999999999946</c:v>
                </c:pt>
                <c:pt idx="37489">
                  <c:v>617.91999999999996</c:v>
                </c:pt>
                <c:pt idx="37490">
                  <c:v>613.76</c:v>
                </c:pt>
                <c:pt idx="37491">
                  <c:v>613.76</c:v>
                </c:pt>
                <c:pt idx="37492">
                  <c:v>608.95999999999947</c:v>
                </c:pt>
                <c:pt idx="37493">
                  <c:v>601.91999999999996</c:v>
                </c:pt>
                <c:pt idx="37494">
                  <c:v>601.91999999999996</c:v>
                </c:pt>
                <c:pt idx="37495">
                  <c:v>596.79999999999995</c:v>
                </c:pt>
                <c:pt idx="37496">
                  <c:v>586.88</c:v>
                </c:pt>
                <c:pt idx="37497">
                  <c:v>576.95999999999947</c:v>
                </c:pt>
                <c:pt idx="37498">
                  <c:v>576.95999999999947</c:v>
                </c:pt>
                <c:pt idx="37499">
                  <c:v>571.83999999999946</c:v>
                </c:pt>
                <c:pt idx="37500">
                  <c:v>564.79999999999995</c:v>
                </c:pt>
                <c:pt idx="37501">
                  <c:v>564.79999999999995</c:v>
                </c:pt>
                <c:pt idx="37502">
                  <c:v>561.91999999999996</c:v>
                </c:pt>
                <c:pt idx="37503">
                  <c:v>554.88</c:v>
                </c:pt>
                <c:pt idx="37504">
                  <c:v>554.88</c:v>
                </c:pt>
                <c:pt idx="37505">
                  <c:v>553.91999999999996</c:v>
                </c:pt>
                <c:pt idx="37506">
                  <c:v>550.72</c:v>
                </c:pt>
                <c:pt idx="37507">
                  <c:v>550.72</c:v>
                </c:pt>
                <c:pt idx="37508">
                  <c:v>546.88</c:v>
                </c:pt>
                <c:pt idx="37509">
                  <c:v>542.72</c:v>
                </c:pt>
                <c:pt idx="37510">
                  <c:v>542.72</c:v>
                </c:pt>
                <c:pt idx="37511">
                  <c:v>540.79999999999995</c:v>
                </c:pt>
                <c:pt idx="37512">
                  <c:v>539.83999999999946</c:v>
                </c:pt>
                <c:pt idx="37513">
                  <c:v>539.83999999999946</c:v>
                </c:pt>
                <c:pt idx="37514">
                  <c:v>536.95999999999947</c:v>
                </c:pt>
                <c:pt idx="37515">
                  <c:v>536</c:v>
                </c:pt>
                <c:pt idx="37516">
                  <c:v>536</c:v>
                </c:pt>
                <c:pt idx="37517">
                  <c:v>530.88</c:v>
                </c:pt>
                <c:pt idx="37518">
                  <c:v>528</c:v>
                </c:pt>
                <c:pt idx="37519">
                  <c:v>528</c:v>
                </c:pt>
                <c:pt idx="37520">
                  <c:v>523.83999999999946</c:v>
                </c:pt>
                <c:pt idx="37521">
                  <c:v>521.91999999999996</c:v>
                </c:pt>
                <c:pt idx="37522">
                  <c:v>521.91999999999996</c:v>
                </c:pt>
                <c:pt idx="37523">
                  <c:v>520</c:v>
                </c:pt>
                <c:pt idx="37524">
                  <c:v>516.79999999999995</c:v>
                </c:pt>
                <c:pt idx="37525">
                  <c:v>516.79999999999995</c:v>
                </c:pt>
                <c:pt idx="37526">
                  <c:v>510.71999999999969</c:v>
                </c:pt>
                <c:pt idx="37527">
                  <c:v>506.88</c:v>
                </c:pt>
                <c:pt idx="37528">
                  <c:v>506.88</c:v>
                </c:pt>
                <c:pt idx="37529">
                  <c:v>504</c:v>
                </c:pt>
                <c:pt idx="37530">
                  <c:v>499.84000000000032</c:v>
                </c:pt>
                <c:pt idx="37531">
                  <c:v>499.84000000000032</c:v>
                </c:pt>
                <c:pt idx="37532">
                  <c:v>496</c:v>
                </c:pt>
                <c:pt idx="37533">
                  <c:v>489.91999999999962</c:v>
                </c:pt>
                <c:pt idx="37534">
                  <c:v>489.91999999999962</c:v>
                </c:pt>
                <c:pt idx="37535">
                  <c:v>488.96</c:v>
                </c:pt>
                <c:pt idx="37536">
                  <c:v>484.8</c:v>
                </c:pt>
                <c:pt idx="37537">
                  <c:v>484.8</c:v>
                </c:pt>
                <c:pt idx="37538">
                  <c:v>481.91999999999962</c:v>
                </c:pt>
                <c:pt idx="37539">
                  <c:v>480.96</c:v>
                </c:pt>
                <c:pt idx="37540">
                  <c:v>480.96</c:v>
                </c:pt>
                <c:pt idx="37541">
                  <c:v>473.91999999999962</c:v>
                </c:pt>
                <c:pt idx="37542">
                  <c:v>475.84000000000032</c:v>
                </c:pt>
                <c:pt idx="37543">
                  <c:v>475.84000000000032</c:v>
                </c:pt>
                <c:pt idx="37544">
                  <c:v>472.96</c:v>
                </c:pt>
                <c:pt idx="37545">
                  <c:v>470.71999999999969</c:v>
                </c:pt>
                <c:pt idx="37546">
                  <c:v>470.71999999999969</c:v>
                </c:pt>
                <c:pt idx="37547">
                  <c:v>468.8</c:v>
                </c:pt>
                <c:pt idx="37548">
                  <c:v>466.88</c:v>
                </c:pt>
                <c:pt idx="37549">
                  <c:v>466.88</c:v>
                </c:pt>
                <c:pt idx="37550">
                  <c:v>462.71999999999969</c:v>
                </c:pt>
                <c:pt idx="37551">
                  <c:v>460.8</c:v>
                </c:pt>
                <c:pt idx="37552">
                  <c:v>460.8</c:v>
                </c:pt>
                <c:pt idx="37553">
                  <c:v>457.91999999999962</c:v>
                </c:pt>
                <c:pt idx="37554">
                  <c:v>456.96</c:v>
                </c:pt>
                <c:pt idx="37555">
                  <c:v>456.96</c:v>
                </c:pt>
                <c:pt idx="37556">
                  <c:v>452.8</c:v>
                </c:pt>
                <c:pt idx="37557">
                  <c:v>450.88</c:v>
                </c:pt>
                <c:pt idx="37558">
                  <c:v>450.88</c:v>
                </c:pt>
                <c:pt idx="37559">
                  <c:v>448</c:v>
                </c:pt>
                <c:pt idx="37560">
                  <c:v>446.71999999999969</c:v>
                </c:pt>
                <c:pt idx="37561">
                  <c:v>446.71999999999969</c:v>
                </c:pt>
                <c:pt idx="37562">
                  <c:v>445.76</c:v>
                </c:pt>
                <c:pt idx="37563">
                  <c:v>444.8</c:v>
                </c:pt>
                <c:pt idx="37564">
                  <c:v>444.8</c:v>
                </c:pt>
                <c:pt idx="37565">
                  <c:v>444.8</c:v>
                </c:pt>
                <c:pt idx="37566">
                  <c:v>442.88</c:v>
                </c:pt>
                <c:pt idx="37567">
                  <c:v>442.88</c:v>
                </c:pt>
                <c:pt idx="37568">
                  <c:v>442.88</c:v>
                </c:pt>
                <c:pt idx="37569">
                  <c:v>443.84000000000032</c:v>
                </c:pt>
                <c:pt idx="37570">
                  <c:v>443.84000000000032</c:v>
                </c:pt>
                <c:pt idx="37571">
                  <c:v>444.8</c:v>
                </c:pt>
                <c:pt idx="37572">
                  <c:v>443.84000000000032</c:v>
                </c:pt>
                <c:pt idx="37573">
                  <c:v>443.84000000000032</c:v>
                </c:pt>
                <c:pt idx="37574">
                  <c:v>445.76</c:v>
                </c:pt>
                <c:pt idx="37575">
                  <c:v>448</c:v>
                </c:pt>
                <c:pt idx="37576">
                  <c:v>448</c:v>
                </c:pt>
                <c:pt idx="37577">
                  <c:v>448</c:v>
                </c:pt>
                <c:pt idx="37578">
                  <c:v>448.96</c:v>
                </c:pt>
                <c:pt idx="37579">
                  <c:v>448.96</c:v>
                </c:pt>
                <c:pt idx="37580">
                  <c:v>448.96</c:v>
                </c:pt>
                <c:pt idx="37581">
                  <c:v>452.8</c:v>
                </c:pt>
                <c:pt idx="37582">
                  <c:v>452.8</c:v>
                </c:pt>
                <c:pt idx="37583">
                  <c:v>452.8</c:v>
                </c:pt>
                <c:pt idx="37584">
                  <c:v>452.8</c:v>
                </c:pt>
                <c:pt idx="37585">
                  <c:v>452.8</c:v>
                </c:pt>
                <c:pt idx="37586">
                  <c:v>454.71999999999969</c:v>
                </c:pt>
                <c:pt idx="37587">
                  <c:v>454.71999999999969</c:v>
                </c:pt>
                <c:pt idx="37588">
                  <c:v>454.71999999999969</c:v>
                </c:pt>
                <c:pt idx="37589">
                  <c:v>456</c:v>
                </c:pt>
                <c:pt idx="37590">
                  <c:v>456</c:v>
                </c:pt>
                <c:pt idx="37591">
                  <c:v>465.91999999999962</c:v>
                </c:pt>
                <c:pt idx="37592">
                  <c:v>470.71999999999969</c:v>
                </c:pt>
                <c:pt idx="37593">
                  <c:v>470.71999999999969</c:v>
                </c:pt>
                <c:pt idx="37594">
                  <c:v>561.91999999999996</c:v>
                </c:pt>
                <c:pt idx="37595">
                  <c:v>705.92</c:v>
                </c:pt>
                <c:pt idx="37596">
                  <c:v>838.4</c:v>
                </c:pt>
                <c:pt idx="37597">
                  <c:v>929.92</c:v>
                </c:pt>
                <c:pt idx="37598">
                  <c:v>999.68000000000052</c:v>
                </c:pt>
                <c:pt idx="37599">
                  <c:v>1040</c:v>
                </c:pt>
                <c:pt idx="37600">
                  <c:v>1120</c:v>
                </c:pt>
                <c:pt idx="37601">
                  <c:v>1191.6799999999998</c:v>
                </c:pt>
                <c:pt idx="37602">
                  <c:v>1221.76</c:v>
                </c:pt>
                <c:pt idx="37603">
                  <c:v>1250.56</c:v>
                </c:pt>
                <c:pt idx="37604">
                  <c:v>1280.6399999999999</c:v>
                </c:pt>
                <c:pt idx="37605">
                  <c:v>1236.48</c:v>
                </c:pt>
                <c:pt idx="37606">
                  <c:v>1245.44</c:v>
                </c:pt>
                <c:pt idx="37607">
                  <c:v>1226.8799999999999</c:v>
                </c:pt>
                <c:pt idx="37608">
                  <c:v>1210.8799999999999</c:v>
                </c:pt>
                <c:pt idx="37609">
                  <c:v>1129.5999999999999</c:v>
                </c:pt>
                <c:pt idx="37610">
                  <c:v>1181.44</c:v>
                </c:pt>
                <c:pt idx="37611">
                  <c:v>1141.76</c:v>
                </c:pt>
                <c:pt idx="37612">
                  <c:v>1111.6799999999998</c:v>
                </c:pt>
                <c:pt idx="37613">
                  <c:v>1040.6399999999999</c:v>
                </c:pt>
                <c:pt idx="37614">
                  <c:v>1030.4000000000001</c:v>
                </c:pt>
                <c:pt idx="37615">
                  <c:v>980.48</c:v>
                </c:pt>
                <c:pt idx="37616">
                  <c:v>960.64</c:v>
                </c:pt>
                <c:pt idx="37617">
                  <c:v>970.88</c:v>
                </c:pt>
                <c:pt idx="37618">
                  <c:v>963.83999999999946</c:v>
                </c:pt>
                <c:pt idx="37619">
                  <c:v>944</c:v>
                </c:pt>
                <c:pt idx="37620">
                  <c:v>933.76</c:v>
                </c:pt>
                <c:pt idx="37621">
                  <c:v>913.92</c:v>
                </c:pt>
                <c:pt idx="37622">
                  <c:v>903.68000000000052</c:v>
                </c:pt>
                <c:pt idx="37623">
                  <c:v>893.43999999999949</c:v>
                </c:pt>
                <c:pt idx="37624">
                  <c:v>873.6</c:v>
                </c:pt>
                <c:pt idx="37625">
                  <c:v>864</c:v>
                </c:pt>
                <c:pt idx="37626">
                  <c:v>853.76</c:v>
                </c:pt>
                <c:pt idx="37627">
                  <c:v>905.6</c:v>
                </c:pt>
                <c:pt idx="37628">
                  <c:v>966.4</c:v>
                </c:pt>
                <c:pt idx="37629">
                  <c:v>1016.9599999999994</c:v>
                </c:pt>
                <c:pt idx="37630">
                  <c:v>1036.8</c:v>
                </c:pt>
                <c:pt idx="37631">
                  <c:v>1066.8799999999999</c:v>
                </c:pt>
                <c:pt idx="37632">
                  <c:v>1116.8</c:v>
                </c:pt>
                <c:pt idx="37633">
                  <c:v>1146.8799999999999</c:v>
                </c:pt>
                <c:pt idx="37634">
                  <c:v>1125.76</c:v>
                </c:pt>
                <c:pt idx="37635">
                  <c:v>1136.6399999999999</c:v>
                </c:pt>
                <c:pt idx="37636">
                  <c:v>1116.8</c:v>
                </c:pt>
                <c:pt idx="37637">
                  <c:v>1076.48</c:v>
                </c:pt>
                <c:pt idx="37638">
                  <c:v>1012.48</c:v>
                </c:pt>
                <c:pt idx="37639">
                  <c:v>972.8</c:v>
                </c:pt>
                <c:pt idx="37640">
                  <c:v>962.56</c:v>
                </c:pt>
                <c:pt idx="37641">
                  <c:v>922.88</c:v>
                </c:pt>
                <c:pt idx="37642">
                  <c:v>922.88</c:v>
                </c:pt>
                <c:pt idx="37643">
                  <c:v>912.64</c:v>
                </c:pt>
                <c:pt idx="37644">
                  <c:v>902.4</c:v>
                </c:pt>
                <c:pt idx="37645">
                  <c:v>892.8</c:v>
                </c:pt>
                <c:pt idx="37646">
                  <c:v>884.48</c:v>
                </c:pt>
                <c:pt idx="37647">
                  <c:v>874.88</c:v>
                </c:pt>
                <c:pt idx="37648">
                  <c:v>884.48</c:v>
                </c:pt>
                <c:pt idx="37649">
                  <c:v>987.52</c:v>
                </c:pt>
                <c:pt idx="37650">
                  <c:v>1037.44</c:v>
                </c:pt>
                <c:pt idx="37651">
                  <c:v>1067.52</c:v>
                </c:pt>
                <c:pt idx="37652">
                  <c:v>1037.44</c:v>
                </c:pt>
                <c:pt idx="37653">
                  <c:v>1067.52</c:v>
                </c:pt>
                <c:pt idx="37654">
                  <c:v>1067.52</c:v>
                </c:pt>
                <c:pt idx="37655">
                  <c:v>1073.92</c:v>
                </c:pt>
                <c:pt idx="37656">
                  <c:v>1083.52</c:v>
                </c:pt>
                <c:pt idx="37657">
                  <c:v>1093.76</c:v>
                </c:pt>
                <c:pt idx="37658">
                  <c:v>1113.5999999999999</c:v>
                </c:pt>
                <c:pt idx="37659">
                  <c:v>1133.44</c:v>
                </c:pt>
                <c:pt idx="37660">
                  <c:v>1133.44</c:v>
                </c:pt>
                <c:pt idx="37661">
                  <c:v>994.56</c:v>
                </c:pt>
                <c:pt idx="37662">
                  <c:v>994.56</c:v>
                </c:pt>
                <c:pt idx="37663">
                  <c:v>964.48</c:v>
                </c:pt>
                <c:pt idx="37664">
                  <c:v>960.64</c:v>
                </c:pt>
                <c:pt idx="37665">
                  <c:v>950.4</c:v>
                </c:pt>
                <c:pt idx="37666">
                  <c:v>940.8</c:v>
                </c:pt>
                <c:pt idx="37667">
                  <c:v>910.72</c:v>
                </c:pt>
                <c:pt idx="37668">
                  <c:v>900.48</c:v>
                </c:pt>
                <c:pt idx="37669">
                  <c:v>880.64</c:v>
                </c:pt>
                <c:pt idx="37670">
                  <c:v>880.64</c:v>
                </c:pt>
                <c:pt idx="37671">
                  <c:v>860.8</c:v>
                </c:pt>
                <c:pt idx="37672">
                  <c:v>850.56</c:v>
                </c:pt>
                <c:pt idx="37673">
                  <c:v>840.95999999999947</c:v>
                </c:pt>
                <c:pt idx="37674">
                  <c:v>830.72</c:v>
                </c:pt>
                <c:pt idx="37675">
                  <c:v>822.4</c:v>
                </c:pt>
                <c:pt idx="37676">
                  <c:v>812.8</c:v>
                </c:pt>
                <c:pt idx="37677">
                  <c:v>802.56</c:v>
                </c:pt>
                <c:pt idx="37678">
                  <c:v>792.95999999999947</c:v>
                </c:pt>
                <c:pt idx="37679">
                  <c:v>782.72</c:v>
                </c:pt>
                <c:pt idx="37680">
                  <c:v>772.48</c:v>
                </c:pt>
                <c:pt idx="37681">
                  <c:v>762.88</c:v>
                </c:pt>
                <c:pt idx="37682">
                  <c:v>752.64</c:v>
                </c:pt>
                <c:pt idx="37683">
                  <c:v>742.4</c:v>
                </c:pt>
                <c:pt idx="37684">
                  <c:v>722.56</c:v>
                </c:pt>
                <c:pt idx="37685">
                  <c:v>712.95999999999947</c:v>
                </c:pt>
                <c:pt idx="37686">
                  <c:v>692.48</c:v>
                </c:pt>
                <c:pt idx="37687">
                  <c:v>682.88</c:v>
                </c:pt>
                <c:pt idx="37688">
                  <c:v>682.88</c:v>
                </c:pt>
                <c:pt idx="37689">
                  <c:v>652.79999999999995</c:v>
                </c:pt>
                <c:pt idx="37690">
                  <c:v>652.79999999999995</c:v>
                </c:pt>
                <c:pt idx="37691">
                  <c:v>648</c:v>
                </c:pt>
                <c:pt idx="37692">
                  <c:v>637.76</c:v>
                </c:pt>
                <c:pt idx="37693">
                  <c:v>627.83999999999946</c:v>
                </c:pt>
                <c:pt idx="37694">
                  <c:v>617.91999999999996</c:v>
                </c:pt>
                <c:pt idx="37695">
                  <c:v>609.91999999999996</c:v>
                </c:pt>
                <c:pt idx="37696">
                  <c:v>600</c:v>
                </c:pt>
                <c:pt idx="37697">
                  <c:v>594.88</c:v>
                </c:pt>
                <c:pt idx="37698">
                  <c:v>584.95999999999947</c:v>
                </c:pt>
                <c:pt idx="37699">
                  <c:v>584.95999999999947</c:v>
                </c:pt>
                <c:pt idx="37700">
                  <c:v>580.79999999999995</c:v>
                </c:pt>
                <c:pt idx="37701">
                  <c:v>574.72</c:v>
                </c:pt>
                <c:pt idx="37702">
                  <c:v>564.79999999999995</c:v>
                </c:pt>
                <c:pt idx="37703">
                  <c:v>564.79999999999995</c:v>
                </c:pt>
                <c:pt idx="37704">
                  <c:v>556.79999999999995</c:v>
                </c:pt>
                <c:pt idx="37705">
                  <c:v>548.79999999999995</c:v>
                </c:pt>
                <c:pt idx="37706">
                  <c:v>548.79999999999995</c:v>
                </c:pt>
                <c:pt idx="37707">
                  <c:v>540.79999999999995</c:v>
                </c:pt>
                <c:pt idx="37708">
                  <c:v>536.95999999999947</c:v>
                </c:pt>
                <c:pt idx="37709">
                  <c:v>536.95999999999947</c:v>
                </c:pt>
                <c:pt idx="37710">
                  <c:v>530.88</c:v>
                </c:pt>
                <c:pt idx="37711">
                  <c:v>528</c:v>
                </c:pt>
                <c:pt idx="37712">
                  <c:v>528</c:v>
                </c:pt>
                <c:pt idx="37713">
                  <c:v>524.79999999999995</c:v>
                </c:pt>
                <c:pt idx="37714">
                  <c:v>520.95999999999947</c:v>
                </c:pt>
                <c:pt idx="37715">
                  <c:v>520.95999999999947</c:v>
                </c:pt>
                <c:pt idx="37716">
                  <c:v>516.79999999999995</c:v>
                </c:pt>
                <c:pt idx="37717">
                  <c:v>515.83999999999946</c:v>
                </c:pt>
                <c:pt idx="37718">
                  <c:v>515.83999999999946</c:v>
                </c:pt>
                <c:pt idx="37719">
                  <c:v>513.91999999999996</c:v>
                </c:pt>
                <c:pt idx="37720">
                  <c:v>512.95999999999947</c:v>
                </c:pt>
                <c:pt idx="37721">
                  <c:v>512.95999999999947</c:v>
                </c:pt>
                <c:pt idx="37722">
                  <c:v>510.71999999999969</c:v>
                </c:pt>
                <c:pt idx="37723">
                  <c:v>512</c:v>
                </c:pt>
                <c:pt idx="37724">
                  <c:v>512</c:v>
                </c:pt>
                <c:pt idx="37725">
                  <c:v>512.95999999999947</c:v>
                </c:pt>
                <c:pt idx="37726">
                  <c:v>512.95999999999947</c:v>
                </c:pt>
                <c:pt idx="37727">
                  <c:v>512.95999999999947</c:v>
                </c:pt>
                <c:pt idx="37728">
                  <c:v>509.76</c:v>
                </c:pt>
                <c:pt idx="37729">
                  <c:v>508.8</c:v>
                </c:pt>
                <c:pt idx="37730">
                  <c:v>508.8</c:v>
                </c:pt>
                <c:pt idx="37731">
                  <c:v>509.76</c:v>
                </c:pt>
                <c:pt idx="37732">
                  <c:v>507.84000000000032</c:v>
                </c:pt>
                <c:pt idx="37733">
                  <c:v>507.84000000000032</c:v>
                </c:pt>
                <c:pt idx="37734">
                  <c:v>526.72</c:v>
                </c:pt>
                <c:pt idx="37735">
                  <c:v>516.79999999999995</c:v>
                </c:pt>
                <c:pt idx="37736">
                  <c:v>509.76</c:v>
                </c:pt>
                <c:pt idx="37737">
                  <c:v>509.76</c:v>
                </c:pt>
                <c:pt idx="37738">
                  <c:v>508.8</c:v>
                </c:pt>
                <c:pt idx="37739">
                  <c:v>509.76</c:v>
                </c:pt>
                <c:pt idx="37740">
                  <c:v>509.76</c:v>
                </c:pt>
                <c:pt idx="37741">
                  <c:v>514.88</c:v>
                </c:pt>
                <c:pt idx="37742">
                  <c:v>513.91999999999996</c:v>
                </c:pt>
                <c:pt idx="37743">
                  <c:v>513.91999999999996</c:v>
                </c:pt>
                <c:pt idx="37744">
                  <c:v>524.79999999999995</c:v>
                </c:pt>
                <c:pt idx="37745">
                  <c:v>605.76</c:v>
                </c:pt>
                <c:pt idx="37746">
                  <c:v>665.6</c:v>
                </c:pt>
                <c:pt idx="37747">
                  <c:v>715.52</c:v>
                </c:pt>
                <c:pt idx="37748">
                  <c:v>766.72</c:v>
                </c:pt>
                <c:pt idx="37749">
                  <c:v>816.64</c:v>
                </c:pt>
                <c:pt idx="37750">
                  <c:v>866.56</c:v>
                </c:pt>
                <c:pt idx="37751">
                  <c:v>896.64</c:v>
                </c:pt>
                <c:pt idx="37752">
                  <c:v>946.56</c:v>
                </c:pt>
                <c:pt idx="37753">
                  <c:v>976.64</c:v>
                </c:pt>
                <c:pt idx="37754">
                  <c:v>1027.8399999999999</c:v>
                </c:pt>
                <c:pt idx="37755">
                  <c:v>1088</c:v>
                </c:pt>
                <c:pt idx="37756">
                  <c:v>1097.5999999999999</c:v>
                </c:pt>
                <c:pt idx="37757">
                  <c:v>1139.8399999999999</c:v>
                </c:pt>
                <c:pt idx="37758">
                  <c:v>1200.6399999999999</c:v>
                </c:pt>
                <c:pt idx="37759">
                  <c:v>1200.6399999999999</c:v>
                </c:pt>
                <c:pt idx="37760">
                  <c:v>1210.8799999999999</c:v>
                </c:pt>
                <c:pt idx="37761">
                  <c:v>1261.44</c:v>
                </c:pt>
                <c:pt idx="37762">
                  <c:v>1271.6799999999998</c:v>
                </c:pt>
                <c:pt idx="37763">
                  <c:v>1261.44</c:v>
                </c:pt>
                <c:pt idx="37764">
                  <c:v>1302.4000000000001</c:v>
                </c:pt>
                <c:pt idx="37765">
                  <c:v>1302.4000000000001</c:v>
                </c:pt>
                <c:pt idx="37766">
                  <c:v>1333.76</c:v>
                </c:pt>
                <c:pt idx="37767">
                  <c:v>1314.56</c:v>
                </c:pt>
                <c:pt idx="37768">
                  <c:v>1307.52</c:v>
                </c:pt>
                <c:pt idx="37769">
                  <c:v>1317.12</c:v>
                </c:pt>
                <c:pt idx="37770">
                  <c:v>1272.96</c:v>
                </c:pt>
                <c:pt idx="37771">
                  <c:v>1252.48</c:v>
                </c:pt>
                <c:pt idx="37772">
                  <c:v>1232.6399999999999</c:v>
                </c:pt>
                <c:pt idx="37773">
                  <c:v>1222.4000000000001</c:v>
                </c:pt>
                <c:pt idx="37774">
                  <c:v>1091.8399999999999</c:v>
                </c:pt>
                <c:pt idx="37775">
                  <c:v>1116.8</c:v>
                </c:pt>
                <c:pt idx="37776">
                  <c:v>1076.48</c:v>
                </c:pt>
                <c:pt idx="37777">
                  <c:v>1006.72</c:v>
                </c:pt>
                <c:pt idx="37778">
                  <c:v>966.4</c:v>
                </c:pt>
                <c:pt idx="37779">
                  <c:v>945.92</c:v>
                </c:pt>
                <c:pt idx="37780">
                  <c:v>883.83999999999946</c:v>
                </c:pt>
                <c:pt idx="37781">
                  <c:v>882.56</c:v>
                </c:pt>
                <c:pt idx="37782">
                  <c:v>842.88</c:v>
                </c:pt>
                <c:pt idx="37783">
                  <c:v>862.72</c:v>
                </c:pt>
                <c:pt idx="37784">
                  <c:v>822.4</c:v>
                </c:pt>
                <c:pt idx="37785">
                  <c:v>812.8</c:v>
                </c:pt>
                <c:pt idx="37786">
                  <c:v>802.56</c:v>
                </c:pt>
                <c:pt idx="37787">
                  <c:v>792.95999999999947</c:v>
                </c:pt>
                <c:pt idx="37788">
                  <c:v>792.95999999999947</c:v>
                </c:pt>
                <c:pt idx="37789">
                  <c:v>782.72</c:v>
                </c:pt>
                <c:pt idx="37790">
                  <c:v>772.48</c:v>
                </c:pt>
                <c:pt idx="37791">
                  <c:v>762.88</c:v>
                </c:pt>
                <c:pt idx="37792">
                  <c:v>752.64</c:v>
                </c:pt>
                <c:pt idx="37793">
                  <c:v>752.64</c:v>
                </c:pt>
                <c:pt idx="37794">
                  <c:v>749.43999999999949</c:v>
                </c:pt>
                <c:pt idx="37795">
                  <c:v>742.4</c:v>
                </c:pt>
                <c:pt idx="37796">
                  <c:v>732.8</c:v>
                </c:pt>
                <c:pt idx="37797">
                  <c:v>727.68000000000052</c:v>
                </c:pt>
                <c:pt idx="37798">
                  <c:v>727.68000000000052</c:v>
                </c:pt>
                <c:pt idx="37799">
                  <c:v>717.43999999999949</c:v>
                </c:pt>
                <c:pt idx="37800">
                  <c:v>714.88</c:v>
                </c:pt>
                <c:pt idx="37801">
                  <c:v>714.88</c:v>
                </c:pt>
                <c:pt idx="37802">
                  <c:v>704.64</c:v>
                </c:pt>
                <c:pt idx="37803">
                  <c:v>695.68000000000052</c:v>
                </c:pt>
                <c:pt idx="37804">
                  <c:v>695.68000000000052</c:v>
                </c:pt>
                <c:pt idx="37805">
                  <c:v>688</c:v>
                </c:pt>
                <c:pt idx="37806">
                  <c:v>686.72</c:v>
                </c:pt>
                <c:pt idx="37807">
                  <c:v>686.72</c:v>
                </c:pt>
                <c:pt idx="37808">
                  <c:v>677.76</c:v>
                </c:pt>
                <c:pt idx="37809">
                  <c:v>672.64</c:v>
                </c:pt>
                <c:pt idx="37810">
                  <c:v>672.64</c:v>
                </c:pt>
                <c:pt idx="37811">
                  <c:v>672</c:v>
                </c:pt>
                <c:pt idx="37812">
                  <c:v>661.76</c:v>
                </c:pt>
                <c:pt idx="37813">
                  <c:v>661.76</c:v>
                </c:pt>
                <c:pt idx="37814">
                  <c:v>656</c:v>
                </c:pt>
                <c:pt idx="37815">
                  <c:v>650.88</c:v>
                </c:pt>
                <c:pt idx="37816">
                  <c:v>650.88</c:v>
                </c:pt>
                <c:pt idx="37817">
                  <c:v>645.76</c:v>
                </c:pt>
                <c:pt idx="37818">
                  <c:v>640</c:v>
                </c:pt>
                <c:pt idx="37819">
                  <c:v>640</c:v>
                </c:pt>
                <c:pt idx="37820">
                  <c:v>632.95999999999947</c:v>
                </c:pt>
                <c:pt idx="37821">
                  <c:v>625.91999999999996</c:v>
                </c:pt>
                <c:pt idx="37822">
                  <c:v>625.91999999999996</c:v>
                </c:pt>
                <c:pt idx="37823">
                  <c:v>621.76</c:v>
                </c:pt>
                <c:pt idx="37824">
                  <c:v>616</c:v>
                </c:pt>
                <c:pt idx="37825">
                  <c:v>616</c:v>
                </c:pt>
                <c:pt idx="37826">
                  <c:v>608.95999999999947</c:v>
                </c:pt>
                <c:pt idx="37827">
                  <c:v>603.83999999999946</c:v>
                </c:pt>
                <c:pt idx="37828">
                  <c:v>603.83999999999946</c:v>
                </c:pt>
                <c:pt idx="37829">
                  <c:v>598.72</c:v>
                </c:pt>
                <c:pt idx="37830">
                  <c:v>592.95999999999947</c:v>
                </c:pt>
                <c:pt idx="37831">
                  <c:v>592.95999999999947</c:v>
                </c:pt>
                <c:pt idx="37832">
                  <c:v>588.79999999999995</c:v>
                </c:pt>
                <c:pt idx="37833">
                  <c:v>582.72</c:v>
                </c:pt>
                <c:pt idx="37834">
                  <c:v>582.72</c:v>
                </c:pt>
                <c:pt idx="37835">
                  <c:v>574.72</c:v>
                </c:pt>
                <c:pt idx="37836">
                  <c:v>569.91999999999996</c:v>
                </c:pt>
                <c:pt idx="37837">
                  <c:v>569.91999999999996</c:v>
                </c:pt>
                <c:pt idx="37838">
                  <c:v>564.79999999999995</c:v>
                </c:pt>
                <c:pt idx="37839">
                  <c:v>558.72</c:v>
                </c:pt>
                <c:pt idx="37840">
                  <c:v>558.72</c:v>
                </c:pt>
                <c:pt idx="37841">
                  <c:v>554.88</c:v>
                </c:pt>
                <c:pt idx="37842">
                  <c:v>548.79999999999995</c:v>
                </c:pt>
                <c:pt idx="37843">
                  <c:v>548.79999999999995</c:v>
                </c:pt>
                <c:pt idx="37844">
                  <c:v>544</c:v>
                </c:pt>
                <c:pt idx="37845">
                  <c:v>539.83999999999946</c:v>
                </c:pt>
                <c:pt idx="37846">
                  <c:v>539.83999999999946</c:v>
                </c:pt>
                <c:pt idx="37847">
                  <c:v>534.72</c:v>
                </c:pt>
                <c:pt idx="37848">
                  <c:v>530.88</c:v>
                </c:pt>
                <c:pt idx="37849">
                  <c:v>530.88</c:v>
                </c:pt>
                <c:pt idx="37850">
                  <c:v>523.83999999999946</c:v>
                </c:pt>
                <c:pt idx="37851">
                  <c:v>523.83999999999946</c:v>
                </c:pt>
                <c:pt idx="37852">
                  <c:v>523.83999999999946</c:v>
                </c:pt>
                <c:pt idx="37853">
                  <c:v>521.91999999999996</c:v>
                </c:pt>
                <c:pt idx="37854">
                  <c:v>517.76</c:v>
                </c:pt>
                <c:pt idx="37855">
                  <c:v>517.76</c:v>
                </c:pt>
                <c:pt idx="37856">
                  <c:v>515.83999999999946</c:v>
                </c:pt>
                <c:pt idx="37857">
                  <c:v>512</c:v>
                </c:pt>
                <c:pt idx="37858">
                  <c:v>512</c:v>
                </c:pt>
                <c:pt idx="37859">
                  <c:v>510.71999999999969</c:v>
                </c:pt>
                <c:pt idx="37860">
                  <c:v>506.88</c:v>
                </c:pt>
                <c:pt idx="37861">
                  <c:v>506.88</c:v>
                </c:pt>
                <c:pt idx="37862">
                  <c:v>505.91999999999962</c:v>
                </c:pt>
                <c:pt idx="37863">
                  <c:v>502.71999999999969</c:v>
                </c:pt>
                <c:pt idx="37864">
                  <c:v>502.71999999999969</c:v>
                </c:pt>
                <c:pt idx="37865">
                  <c:v>498.88</c:v>
                </c:pt>
                <c:pt idx="37866">
                  <c:v>500.8</c:v>
                </c:pt>
                <c:pt idx="37867">
                  <c:v>500.8</c:v>
                </c:pt>
                <c:pt idx="37868">
                  <c:v>498.88</c:v>
                </c:pt>
                <c:pt idx="37869">
                  <c:v>496.96</c:v>
                </c:pt>
                <c:pt idx="37870">
                  <c:v>496.96</c:v>
                </c:pt>
                <c:pt idx="37871">
                  <c:v>494.71999999999969</c:v>
                </c:pt>
                <c:pt idx="37872">
                  <c:v>496</c:v>
                </c:pt>
                <c:pt idx="37873">
                  <c:v>496</c:v>
                </c:pt>
                <c:pt idx="37874">
                  <c:v>493.76</c:v>
                </c:pt>
                <c:pt idx="37875">
                  <c:v>493.76</c:v>
                </c:pt>
                <c:pt idx="37876">
                  <c:v>493.76</c:v>
                </c:pt>
                <c:pt idx="37877">
                  <c:v>492.8</c:v>
                </c:pt>
                <c:pt idx="37878">
                  <c:v>492.8</c:v>
                </c:pt>
                <c:pt idx="37879">
                  <c:v>492.8</c:v>
                </c:pt>
                <c:pt idx="37880">
                  <c:v>493.76</c:v>
                </c:pt>
                <c:pt idx="37881">
                  <c:v>493.76</c:v>
                </c:pt>
                <c:pt idx="37882">
                  <c:v>493.76</c:v>
                </c:pt>
                <c:pt idx="37883">
                  <c:v>493.76</c:v>
                </c:pt>
                <c:pt idx="37884">
                  <c:v>493.76</c:v>
                </c:pt>
                <c:pt idx="37885">
                  <c:v>493.76</c:v>
                </c:pt>
                <c:pt idx="37886">
                  <c:v>492.8</c:v>
                </c:pt>
                <c:pt idx="37887">
                  <c:v>493.76</c:v>
                </c:pt>
                <c:pt idx="37888">
                  <c:v>493.76</c:v>
                </c:pt>
                <c:pt idx="37889">
                  <c:v>492.8</c:v>
                </c:pt>
                <c:pt idx="37890">
                  <c:v>490.88</c:v>
                </c:pt>
                <c:pt idx="37891">
                  <c:v>490.88</c:v>
                </c:pt>
                <c:pt idx="37892">
                  <c:v>490.88</c:v>
                </c:pt>
                <c:pt idx="37893">
                  <c:v>488.96</c:v>
                </c:pt>
                <c:pt idx="37894">
                  <c:v>488.96</c:v>
                </c:pt>
                <c:pt idx="37895">
                  <c:v>496</c:v>
                </c:pt>
                <c:pt idx="37896">
                  <c:v>496.96</c:v>
                </c:pt>
                <c:pt idx="37897">
                  <c:v>496.96</c:v>
                </c:pt>
                <c:pt idx="37898">
                  <c:v>494.71999999999969</c:v>
                </c:pt>
                <c:pt idx="37899">
                  <c:v>496</c:v>
                </c:pt>
                <c:pt idx="37900">
                  <c:v>496</c:v>
                </c:pt>
                <c:pt idx="37901">
                  <c:v>496</c:v>
                </c:pt>
                <c:pt idx="37902">
                  <c:v>496</c:v>
                </c:pt>
                <c:pt idx="37903">
                  <c:v>496</c:v>
                </c:pt>
                <c:pt idx="37904">
                  <c:v>496</c:v>
                </c:pt>
                <c:pt idx="37905">
                  <c:v>496</c:v>
                </c:pt>
                <c:pt idx="37906">
                  <c:v>496</c:v>
                </c:pt>
                <c:pt idx="37907">
                  <c:v>494.71999999999969</c:v>
                </c:pt>
                <c:pt idx="37908">
                  <c:v>493.76</c:v>
                </c:pt>
                <c:pt idx="37909">
                  <c:v>493.76</c:v>
                </c:pt>
                <c:pt idx="37910">
                  <c:v>486.71999999999969</c:v>
                </c:pt>
                <c:pt idx="37911">
                  <c:v>476.8</c:v>
                </c:pt>
                <c:pt idx="37912">
                  <c:v>476.8</c:v>
                </c:pt>
                <c:pt idx="37913">
                  <c:v>468.8</c:v>
                </c:pt>
                <c:pt idx="37914">
                  <c:v>464.96</c:v>
                </c:pt>
                <c:pt idx="37915">
                  <c:v>464.96</c:v>
                </c:pt>
                <c:pt idx="37916">
                  <c:v>460.8</c:v>
                </c:pt>
                <c:pt idx="37917">
                  <c:v>459.84000000000032</c:v>
                </c:pt>
                <c:pt idx="37918">
                  <c:v>459.84000000000032</c:v>
                </c:pt>
                <c:pt idx="37919">
                  <c:v>453.76</c:v>
                </c:pt>
                <c:pt idx="37920">
                  <c:v>451.84000000000032</c:v>
                </c:pt>
                <c:pt idx="37921">
                  <c:v>451.84000000000032</c:v>
                </c:pt>
                <c:pt idx="37922">
                  <c:v>448</c:v>
                </c:pt>
                <c:pt idx="37923">
                  <c:v>445.76</c:v>
                </c:pt>
                <c:pt idx="37924">
                  <c:v>445.76</c:v>
                </c:pt>
                <c:pt idx="37925">
                  <c:v>444.8</c:v>
                </c:pt>
                <c:pt idx="37926">
                  <c:v>445.76</c:v>
                </c:pt>
                <c:pt idx="37927">
                  <c:v>445.76</c:v>
                </c:pt>
                <c:pt idx="37928">
                  <c:v>444.8</c:v>
                </c:pt>
                <c:pt idx="37929">
                  <c:v>443.84000000000032</c:v>
                </c:pt>
                <c:pt idx="37930">
                  <c:v>443.84000000000032</c:v>
                </c:pt>
                <c:pt idx="37931">
                  <c:v>445.76</c:v>
                </c:pt>
                <c:pt idx="37932">
                  <c:v>444.8</c:v>
                </c:pt>
                <c:pt idx="37933">
                  <c:v>444.8</c:v>
                </c:pt>
                <c:pt idx="37934">
                  <c:v>442.88</c:v>
                </c:pt>
                <c:pt idx="37935">
                  <c:v>442.88</c:v>
                </c:pt>
                <c:pt idx="37936">
                  <c:v>442.88</c:v>
                </c:pt>
                <c:pt idx="37937">
                  <c:v>442.88</c:v>
                </c:pt>
                <c:pt idx="37938">
                  <c:v>441.91999999999962</c:v>
                </c:pt>
                <c:pt idx="37939">
                  <c:v>441.91999999999962</c:v>
                </c:pt>
                <c:pt idx="37940">
                  <c:v>441.91999999999962</c:v>
                </c:pt>
                <c:pt idx="37941">
                  <c:v>442.88</c:v>
                </c:pt>
                <c:pt idx="37942">
                  <c:v>442.88</c:v>
                </c:pt>
                <c:pt idx="37943">
                  <c:v>442.88</c:v>
                </c:pt>
                <c:pt idx="37944">
                  <c:v>441.91999999999962</c:v>
                </c:pt>
                <c:pt idx="37945">
                  <c:v>441.91999999999962</c:v>
                </c:pt>
                <c:pt idx="37946">
                  <c:v>443.84000000000032</c:v>
                </c:pt>
                <c:pt idx="37947">
                  <c:v>442.88</c:v>
                </c:pt>
                <c:pt idx="37948">
                  <c:v>442.88</c:v>
                </c:pt>
                <c:pt idx="37949">
                  <c:v>442.88</c:v>
                </c:pt>
                <c:pt idx="37950">
                  <c:v>442.88</c:v>
                </c:pt>
                <c:pt idx="37951">
                  <c:v>442.88</c:v>
                </c:pt>
                <c:pt idx="37952">
                  <c:v>443.84000000000032</c:v>
                </c:pt>
                <c:pt idx="37953">
                  <c:v>442.88</c:v>
                </c:pt>
                <c:pt idx="37954">
                  <c:v>442.88</c:v>
                </c:pt>
                <c:pt idx="37955">
                  <c:v>442.88</c:v>
                </c:pt>
                <c:pt idx="37956">
                  <c:v>441.91999999999962</c:v>
                </c:pt>
                <c:pt idx="37957">
                  <c:v>441.91999999999962</c:v>
                </c:pt>
                <c:pt idx="37958">
                  <c:v>442.88</c:v>
                </c:pt>
                <c:pt idx="37959">
                  <c:v>442.88</c:v>
                </c:pt>
                <c:pt idx="37960">
                  <c:v>442.88</c:v>
                </c:pt>
                <c:pt idx="37961">
                  <c:v>440.96</c:v>
                </c:pt>
                <c:pt idx="37962">
                  <c:v>443.84000000000032</c:v>
                </c:pt>
                <c:pt idx="37963">
                  <c:v>443.84000000000032</c:v>
                </c:pt>
                <c:pt idx="37964">
                  <c:v>442.88</c:v>
                </c:pt>
                <c:pt idx="37965">
                  <c:v>443.84000000000032</c:v>
                </c:pt>
                <c:pt idx="37966">
                  <c:v>443.84000000000032</c:v>
                </c:pt>
                <c:pt idx="37967">
                  <c:v>441.91999999999962</c:v>
                </c:pt>
                <c:pt idx="37968">
                  <c:v>441.91999999999962</c:v>
                </c:pt>
                <c:pt idx="37969">
                  <c:v>441.91999999999962</c:v>
                </c:pt>
                <c:pt idx="37970">
                  <c:v>442.88</c:v>
                </c:pt>
                <c:pt idx="37971">
                  <c:v>440</c:v>
                </c:pt>
                <c:pt idx="37972">
                  <c:v>440</c:v>
                </c:pt>
                <c:pt idx="37973">
                  <c:v>436.8</c:v>
                </c:pt>
                <c:pt idx="37974">
                  <c:v>437.76</c:v>
                </c:pt>
                <c:pt idx="37975">
                  <c:v>437.76</c:v>
                </c:pt>
                <c:pt idx="37976">
                  <c:v>438.71999999999969</c:v>
                </c:pt>
                <c:pt idx="37977">
                  <c:v>437.76</c:v>
                </c:pt>
                <c:pt idx="37978">
                  <c:v>437.76</c:v>
                </c:pt>
                <c:pt idx="37979">
                  <c:v>438.71999999999969</c:v>
                </c:pt>
                <c:pt idx="37980">
                  <c:v>440</c:v>
                </c:pt>
                <c:pt idx="37981">
                  <c:v>440</c:v>
                </c:pt>
                <c:pt idx="37982">
                  <c:v>440</c:v>
                </c:pt>
                <c:pt idx="37983">
                  <c:v>440</c:v>
                </c:pt>
                <c:pt idx="37984">
                  <c:v>440</c:v>
                </c:pt>
                <c:pt idx="37985">
                  <c:v>440</c:v>
                </c:pt>
                <c:pt idx="37986">
                  <c:v>438.71999999999969</c:v>
                </c:pt>
                <c:pt idx="37987">
                  <c:v>438.71999999999969</c:v>
                </c:pt>
                <c:pt idx="37988">
                  <c:v>440</c:v>
                </c:pt>
                <c:pt idx="37989">
                  <c:v>440</c:v>
                </c:pt>
                <c:pt idx="37990">
                  <c:v>440</c:v>
                </c:pt>
                <c:pt idx="37991">
                  <c:v>440</c:v>
                </c:pt>
                <c:pt idx="37992">
                  <c:v>438.71999999999969</c:v>
                </c:pt>
                <c:pt idx="37993">
                  <c:v>438.71999999999969</c:v>
                </c:pt>
                <c:pt idx="37994">
                  <c:v>440.96</c:v>
                </c:pt>
                <c:pt idx="37995">
                  <c:v>440.96</c:v>
                </c:pt>
                <c:pt idx="37996">
                  <c:v>440.96</c:v>
                </c:pt>
                <c:pt idx="37997">
                  <c:v>441.91999999999962</c:v>
                </c:pt>
                <c:pt idx="37998">
                  <c:v>442.88</c:v>
                </c:pt>
                <c:pt idx="37999">
                  <c:v>442.88</c:v>
                </c:pt>
                <c:pt idx="38000">
                  <c:v>441.91999999999962</c:v>
                </c:pt>
                <c:pt idx="38001">
                  <c:v>440.96</c:v>
                </c:pt>
                <c:pt idx="38002">
                  <c:v>440.96</c:v>
                </c:pt>
                <c:pt idx="38003">
                  <c:v>440.96</c:v>
                </c:pt>
                <c:pt idx="38004">
                  <c:v>441.91999999999962</c:v>
                </c:pt>
                <c:pt idx="38005">
                  <c:v>441.91999999999962</c:v>
                </c:pt>
                <c:pt idx="38006">
                  <c:v>440</c:v>
                </c:pt>
                <c:pt idx="38007">
                  <c:v>440</c:v>
                </c:pt>
                <c:pt idx="38008">
                  <c:v>440</c:v>
                </c:pt>
                <c:pt idx="38009">
                  <c:v>440.96</c:v>
                </c:pt>
                <c:pt idx="38010">
                  <c:v>440</c:v>
                </c:pt>
                <c:pt idx="38011">
                  <c:v>440</c:v>
                </c:pt>
                <c:pt idx="38012">
                  <c:v>438.71999999999969</c:v>
                </c:pt>
                <c:pt idx="38013">
                  <c:v>438.71999999999969</c:v>
                </c:pt>
                <c:pt idx="38014">
                  <c:v>438.71999999999969</c:v>
                </c:pt>
                <c:pt idx="38015">
                  <c:v>438.71999999999969</c:v>
                </c:pt>
                <c:pt idx="38016">
                  <c:v>437.76</c:v>
                </c:pt>
                <c:pt idx="38017">
                  <c:v>437.76</c:v>
                </c:pt>
                <c:pt idx="38018">
                  <c:v>436.8</c:v>
                </c:pt>
                <c:pt idx="38019">
                  <c:v>436.8</c:v>
                </c:pt>
                <c:pt idx="38020">
                  <c:v>436.8</c:v>
                </c:pt>
                <c:pt idx="38021">
                  <c:v>435.84000000000032</c:v>
                </c:pt>
                <c:pt idx="38022">
                  <c:v>434.88</c:v>
                </c:pt>
                <c:pt idx="38023">
                  <c:v>434.88</c:v>
                </c:pt>
                <c:pt idx="38024">
                  <c:v>435.84000000000032</c:v>
                </c:pt>
                <c:pt idx="38025">
                  <c:v>434.88</c:v>
                </c:pt>
                <c:pt idx="38026">
                  <c:v>434.88</c:v>
                </c:pt>
                <c:pt idx="38027">
                  <c:v>435.84000000000032</c:v>
                </c:pt>
                <c:pt idx="38028">
                  <c:v>432.96</c:v>
                </c:pt>
                <c:pt idx="38029">
                  <c:v>432.96</c:v>
                </c:pt>
                <c:pt idx="38030">
                  <c:v>433.91999999999962</c:v>
                </c:pt>
                <c:pt idx="38031">
                  <c:v>432.96</c:v>
                </c:pt>
                <c:pt idx="38032">
                  <c:v>432.96</c:v>
                </c:pt>
                <c:pt idx="38033">
                  <c:v>430.71999999999969</c:v>
                </c:pt>
                <c:pt idx="38034">
                  <c:v>430.71999999999969</c:v>
                </c:pt>
                <c:pt idx="38035">
                  <c:v>430.71999999999969</c:v>
                </c:pt>
                <c:pt idx="38036">
                  <c:v>430.71999999999969</c:v>
                </c:pt>
                <c:pt idx="38037">
                  <c:v>432</c:v>
                </c:pt>
                <c:pt idx="38038">
                  <c:v>432</c:v>
                </c:pt>
                <c:pt idx="38039">
                  <c:v>428.8</c:v>
                </c:pt>
                <c:pt idx="38040">
                  <c:v>428.8</c:v>
                </c:pt>
                <c:pt idx="38041">
                  <c:v>428.8</c:v>
                </c:pt>
                <c:pt idx="38042">
                  <c:v>428.8</c:v>
                </c:pt>
                <c:pt idx="38043">
                  <c:v>428.8</c:v>
                </c:pt>
                <c:pt idx="38044">
                  <c:v>428.8</c:v>
                </c:pt>
                <c:pt idx="38045">
                  <c:v>428.8</c:v>
                </c:pt>
                <c:pt idx="38046">
                  <c:v>426.88</c:v>
                </c:pt>
                <c:pt idx="38047">
                  <c:v>426.88</c:v>
                </c:pt>
                <c:pt idx="38048">
                  <c:v>426.88</c:v>
                </c:pt>
                <c:pt idx="38049">
                  <c:v>426.88</c:v>
                </c:pt>
                <c:pt idx="38050">
                  <c:v>426.88</c:v>
                </c:pt>
                <c:pt idx="38051">
                  <c:v>426.88</c:v>
                </c:pt>
                <c:pt idx="38052">
                  <c:v>426.88</c:v>
                </c:pt>
                <c:pt idx="38053">
                  <c:v>426.88</c:v>
                </c:pt>
                <c:pt idx="38054">
                  <c:v>424.96</c:v>
                </c:pt>
                <c:pt idx="38055">
                  <c:v>425.91999999999962</c:v>
                </c:pt>
                <c:pt idx="38056">
                  <c:v>425.91999999999962</c:v>
                </c:pt>
                <c:pt idx="38057">
                  <c:v>424.96</c:v>
                </c:pt>
                <c:pt idx="38058">
                  <c:v>424</c:v>
                </c:pt>
                <c:pt idx="38059">
                  <c:v>424</c:v>
                </c:pt>
                <c:pt idx="38060">
                  <c:v>424.96</c:v>
                </c:pt>
                <c:pt idx="38061">
                  <c:v>424.96</c:v>
                </c:pt>
                <c:pt idx="38062">
                  <c:v>424.96</c:v>
                </c:pt>
                <c:pt idx="38063">
                  <c:v>422.71999999999969</c:v>
                </c:pt>
                <c:pt idx="38064">
                  <c:v>422.71999999999969</c:v>
                </c:pt>
                <c:pt idx="38065">
                  <c:v>422.71999999999969</c:v>
                </c:pt>
                <c:pt idx="38066">
                  <c:v>420.8</c:v>
                </c:pt>
                <c:pt idx="38067">
                  <c:v>421.76</c:v>
                </c:pt>
                <c:pt idx="38068">
                  <c:v>421.76</c:v>
                </c:pt>
                <c:pt idx="38069">
                  <c:v>420.8</c:v>
                </c:pt>
                <c:pt idx="38070">
                  <c:v>421.76</c:v>
                </c:pt>
                <c:pt idx="38071">
                  <c:v>421.76</c:v>
                </c:pt>
                <c:pt idx="38072">
                  <c:v>422.71999999999969</c:v>
                </c:pt>
                <c:pt idx="38073">
                  <c:v>419.84000000000032</c:v>
                </c:pt>
                <c:pt idx="38074">
                  <c:v>419.84000000000032</c:v>
                </c:pt>
                <c:pt idx="38075">
                  <c:v>424</c:v>
                </c:pt>
                <c:pt idx="38076">
                  <c:v>421.76</c:v>
                </c:pt>
                <c:pt idx="38077">
                  <c:v>421.76</c:v>
                </c:pt>
                <c:pt idx="38078">
                  <c:v>421.76</c:v>
                </c:pt>
                <c:pt idx="38079">
                  <c:v>421.76</c:v>
                </c:pt>
                <c:pt idx="38080">
                  <c:v>421.76</c:v>
                </c:pt>
                <c:pt idx="38081">
                  <c:v>424</c:v>
                </c:pt>
                <c:pt idx="38082">
                  <c:v>421.76</c:v>
                </c:pt>
                <c:pt idx="38083">
                  <c:v>421.76</c:v>
                </c:pt>
                <c:pt idx="38084">
                  <c:v>421.76</c:v>
                </c:pt>
                <c:pt idx="38085">
                  <c:v>421.76</c:v>
                </c:pt>
                <c:pt idx="38086">
                  <c:v>421.76</c:v>
                </c:pt>
                <c:pt idx="38087">
                  <c:v>422.71999999999969</c:v>
                </c:pt>
                <c:pt idx="38088">
                  <c:v>422.71999999999969</c:v>
                </c:pt>
                <c:pt idx="38089">
                  <c:v>422.71999999999969</c:v>
                </c:pt>
                <c:pt idx="38090">
                  <c:v>422.71999999999969</c:v>
                </c:pt>
                <c:pt idx="38091">
                  <c:v>424.96</c:v>
                </c:pt>
                <c:pt idx="38092">
                  <c:v>424.96</c:v>
                </c:pt>
                <c:pt idx="38093">
                  <c:v>422.71999999999969</c:v>
                </c:pt>
                <c:pt idx="38094">
                  <c:v>422.71999999999969</c:v>
                </c:pt>
                <c:pt idx="38095">
                  <c:v>422.71999999999969</c:v>
                </c:pt>
                <c:pt idx="38096">
                  <c:v>422.71999999999969</c:v>
                </c:pt>
                <c:pt idx="38097">
                  <c:v>424</c:v>
                </c:pt>
                <c:pt idx="38098">
                  <c:v>424</c:v>
                </c:pt>
                <c:pt idx="38099">
                  <c:v>424</c:v>
                </c:pt>
                <c:pt idx="38100">
                  <c:v>424.96</c:v>
                </c:pt>
                <c:pt idx="38101">
                  <c:v>424.96</c:v>
                </c:pt>
                <c:pt idx="38102">
                  <c:v>424</c:v>
                </c:pt>
                <c:pt idx="38103">
                  <c:v>425.91999999999962</c:v>
                </c:pt>
                <c:pt idx="38104">
                  <c:v>425.91999999999962</c:v>
                </c:pt>
                <c:pt idx="38105">
                  <c:v>426.88</c:v>
                </c:pt>
                <c:pt idx="38106">
                  <c:v>425.91999999999962</c:v>
                </c:pt>
                <c:pt idx="38107">
                  <c:v>425.91999999999962</c:v>
                </c:pt>
                <c:pt idx="38108">
                  <c:v>425.91999999999962</c:v>
                </c:pt>
                <c:pt idx="38109">
                  <c:v>424</c:v>
                </c:pt>
                <c:pt idx="38110">
                  <c:v>424</c:v>
                </c:pt>
                <c:pt idx="38111">
                  <c:v>425.91999999999962</c:v>
                </c:pt>
                <c:pt idx="38112">
                  <c:v>424</c:v>
                </c:pt>
                <c:pt idx="38113">
                  <c:v>424</c:v>
                </c:pt>
                <c:pt idx="38114">
                  <c:v>425.91999999999962</c:v>
                </c:pt>
                <c:pt idx="38115">
                  <c:v>424.96</c:v>
                </c:pt>
                <c:pt idx="38116">
                  <c:v>424.96</c:v>
                </c:pt>
                <c:pt idx="38117">
                  <c:v>424.96</c:v>
                </c:pt>
                <c:pt idx="38118">
                  <c:v>426.88</c:v>
                </c:pt>
                <c:pt idx="38119">
                  <c:v>426.88</c:v>
                </c:pt>
                <c:pt idx="38120">
                  <c:v>426.88</c:v>
                </c:pt>
                <c:pt idx="38121">
                  <c:v>425.91999999999962</c:v>
                </c:pt>
                <c:pt idx="38122">
                  <c:v>425.91999999999962</c:v>
                </c:pt>
                <c:pt idx="38123">
                  <c:v>426.88</c:v>
                </c:pt>
                <c:pt idx="38124">
                  <c:v>426.88</c:v>
                </c:pt>
                <c:pt idx="38125">
                  <c:v>426.88</c:v>
                </c:pt>
                <c:pt idx="38126">
                  <c:v>427.84000000000032</c:v>
                </c:pt>
                <c:pt idx="38127">
                  <c:v>427.84000000000032</c:v>
                </c:pt>
                <c:pt idx="38128">
                  <c:v>427.84000000000032</c:v>
                </c:pt>
                <c:pt idx="38129">
                  <c:v>430.71999999999969</c:v>
                </c:pt>
                <c:pt idx="38130">
                  <c:v>428.8</c:v>
                </c:pt>
                <c:pt idx="38131">
                  <c:v>428.8</c:v>
                </c:pt>
                <c:pt idx="38132">
                  <c:v>432</c:v>
                </c:pt>
                <c:pt idx="38133">
                  <c:v>433.91999999999962</c:v>
                </c:pt>
                <c:pt idx="38134">
                  <c:v>433.91999999999962</c:v>
                </c:pt>
                <c:pt idx="38135">
                  <c:v>433.91999999999962</c:v>
                </c:pt>
                <c:pt idx="38136">
                  <c:v>433.91999999999962</c:v>
                </c:pt>
                <c:pt idx="38137">
                  <c:v>433.91999999999962</c:v>
                </c:pt>
                <c:pt idx="38138">
                  <c:v>433.91999999999962</c:v>
                </c:pt>
                <c:pt idx="38139">
                  <c:v>435.84000000000032</c:v>
                </c:pt>
                <c:pt idx="38140">
                  <c:v>435.84000000000032</c:v>
                </c:pt>
                <c:pt idx="38141">
                  <c:v>435.84000000000032</c:v>
                </c:pt>
                <c:pt idx="38142">
                  <c:v>436.8</c:v>
                </c:pt>
                <c:pt idx="38143">
                  <c:v>436.8</c:v>
                </c:pt>
                <c:pt idx="38144">
                  <c:v>438.71999999999969</c:v>
                </c:pt>
                <c:pt idx="38145">
                  <c:v>440</c:v>
                </c:pt>
                <c:pt idx="38146">
                  <c:v>440</c:v>
                </c:pt>
                <c:pt idx="38147">
                  <c:v>438.71999999999969</c:v>
                </c:pt>
                <c:pt idx="38148">
                  <c:v>440</c:v>
                </c:pt>
                <c:pt idx="38149">
                  <c:v>440</c:v>
                </c:pt>
                <c:pt idx="38150">
                  <c:v>443.84000000000032</c:v>
                </c:pt>
                <c:pt idx="38151">
                  <c:v>443.84000000000032</c:v>
                </c:pt>
                <c:pt idx="38152">
                  <c:v>443.84000000000032</c:v>
                </c:pt>
                <c:pt idx="38153">
                  <c:v>444.8</c:v>
                </c:pt>
                <c:pt idx="38154">
                  <c:v>448</c:v>
                </c:pt>
                <c:pt idx="38155">
                  <c:v>448</c:v>
                </c:pt>
                <c:pt idx="38156">
                  <c:v>449.91999999999962</c:v>
                </c:pt>
                <c:pt idx="38157">
                  <c:v>449.91999999999962</c:v>
                </c:pt>
                <c:pt idx="38158">
                  <c:v>449.91999999999962</c:v>
                </c:pt>
                <c:pt idx="38159">
                  <c:v>451.84000000000032</c:v>
                </c:pt>
                <c:pt idx="38160">
                  <c:v>452.8</c:v>
                </c:pt>
                <c:pt idx="38161">
                  <c:v>452.8</c:v>
                </c:pt>
                <c:pt idx="38162">
                  <c:v>452.8</c:v>
                </c:pt>
                <c:pt idx="38163">
                  <c:v>454.71999999999969</c:v>
                </c:pt>
                <c:pt idx="38164">
                  <c:v>464.96</c:v>
                </c:pt>
                <c:pt idx="38165">
                  <c:v>474.88</c:v>
                </c:pt>
                <c:pt idx="38166">
                  <c:v>473.91999999999962</c:v>
                </c:pt>
                <c:pt idx="38167">
                  <c:v>473.91999999999962</c:v>
                </c:pt>
                <c:pt idx="38168">
                  <c:v>472.96</c:v>
                </c:pt>
                <c:pt idx="38169">
                  <c:v>472</c:v>
                </c:pt>
                <c:pt idx="38170">
                  <c:v>472</c:v>
                </c:pt>
                <c:pt idx="38171">
                  <c:v>472.96</c:v>
                </c:pt>
                <c:pt idx="38172">
                  <c:v>472.96</c:v>
                </c:pt>
                <c:pt idx="38173">
                  <c:v>472.96</c:v>
                </c:pt>
                <c:pt idx="38174">
                  <c:v>473.91999999999962</c:v>
                </c:pt>
                <c:pt idx="38175">
                  <c:v>475.84000000000032</c:v>
                </c:pt>
                <c:pt idx="38176">
                  <c:v>475.84000000000032</c:v>
                </c:pt>
                <c:pt idx="38177">
                  <c:v>480</c:v>
                </c:pt>
                <c:pt idx="38178">
                  <c:v>485.76</c:v>
                </c:pt>
                <c:pt idx="38179">
                  <c:v>485.76</c:v>
                </c:pt>
                <c:pt idx="38180">
                  <c:v>488.96</c:v>
                </c:pt>
                <c:pt idx="38181">
                  <c:v>490.88</c:v>
                </c:pt>
                <c:pt idx="38182">
                  <c:v>490.88</c:v>
                </c:pt>
                <c:pt idx="38183">
                  <c:v>490.88</c:v>
                </c:pt>
                <c:pt idx="38184">
                  <c:v>498.88</c:v>
                </c:pt>
                <c:pt idx="38185">
                  <c:v>498.88</c:v>
                </c:pt>
                <c:pt idx="38186">
                  <c:v>498.88</c:v>
                </c:pt>
                <c:pt idx="38187">
                  <c:v>496</c:v>
                </c:pt>
                <c:pt idx="38188">
                  <c:v>496</c:v>
                </c:pt>
                <c:pt idx="38189">
                  <c:v>497.91999999999962</c:v>
                </c:pt>
                <c:pt idx="38190">
                  <c:v>497.91999999999962</c:v>
                </c:pt>
                <c:pt idx="38191">
                  <c:v>497.91999999999962</c:v>
                </c:pt>
                <c:pt idx="38192">
                  <c:v>496.96</c:v>
                </c:pt>
                <c:pt idx="38193">
                  <c:v>497.91999999999962</c:v>
                </c:pt>
                <c:pt idx="38194">
                  <c:v>688</c:v>
                </c:pt>
                <c:pt idx="38195">
                  <c:v>851.83999999999946</c:v>
                </c:pt>
                <c:pt idx="38196">
                  <c:v>686.72</c:v>
                </c:pt>
                <c:pt idx="38197">
                  <c:v>601.91999999999996</c:v>
                </c:pt>
                <c:pt idx="38198">
                  <c:v>620.79999999999995</c:v>
                </c:pt>
                <c:pt idx="38199">
                  <c:v>619.83999999999946</c:v>
                </c:pt>
                <c:pt idx="38200">
                  <c:v>640</c:v>
                </c:pt>
                <c:pt idx="38201">
                  <c:v>629.76</c:v>
                </c:pt>
                <c:pt idx="38202">
                  <c:v>587.83999999999946</c:v>
                </c:pt>
                <c:pt idx="38203">
                  <c:v>619.83999999999946</c:v>
                </c:pt>
                <c:pt idx="38204">
                  <c:v>629.76</c:v>
                </c:pt>
                <c:pt idx="38205">
                  <c:v>597.76</c:v>
                </c:pt>
                <c:pt idx="38206">
                  <c:v>577.91999999999996</c:v>
                </c:pt>
                <c:pt idx="38207">
                  <c:v>597.76</c:v>
                </c:pt>
                <c:pt idx="38208">
                  <c:v>576.95999999999947</c:v>
                </c:pt>
                <c:pt idx="38209">
                  <c:v>515.83999999999946</c:v>
                </c:pt>
                <c:pt idx="38210">
                  <c:v>505.91999999999962</c:v>
                </c:pt>
                <c:pt idx="38211">
                  <c:v>536</c:v>
                </c:pt>
                <c:pt idx="38212">
                  <c:v>536</c:v>
                </c:pt>
                <c:pt idx="38213">
                  <c:v>534.72</c:v>
                </c:pt>
                <c:pt idx="38214">
                  <c:v>533.76</c:v>
                </c:pt>
                <c:pt idx="38215">
                  <c:v>533.76</c:v>
                </c:pt>
                <c:pt idx="38216">
                  <c:v>530.88</c:v>
                </c:pt>
                <c:pt idx="38217">
                  <c:v>522.88</c:v>
                </c:pt>
                <c:pt idx="38218">
                  <c:v>592.95999999999947</c:v>
                </c:pt>
                <c:pt idx="38219">
                  <c:v>622.72</c:v>
                </c:pt>
                <c:pt idx="38220">
                  <c:v>662.4</c:v>
                </c:pt>
                <c:pt idx="38221">
                  <c:v>712.95999999999947</c:v>
                </c:pt>
                <c:pt idx="38222">
                  <c:v>712.95999999999947</c:v>
                </c:pt>
                <c:pt idx="38223">
                  <c:v>742.4</c:v>
                </c:pt>
                <c:pt idx="38224">
                  <c:v>732.8</c:v>
                </c:pt>
                <c:pt idx="38225">
                  <c:v>691.83999999999946</c:v>
                </c:pt>
                <c:pt idx="38226">
                  <c:v>672</c:v>
                </c:pt>
                <c:pt idx="38227">
                  <c:v>672</c:v>
                </c:pt>
                <c:pt idx="38228">
                  <c:v>652.79999999999995</c:v>
                </c:pt>
                <c:pt idx="38229">
                  <c:v>632.95999999999947</c:v>
                </c:pt>
                <c:pt idx="38230">
                  <c:v>602.88</c:v>
                </c:pt>
                <c:pt idx="38231">
                  <c:v>602.88</c:v>
                </c:pt>
                <c:pt idx="38232">
                  <c:v>608.95999999999947</c:v>
                </c:pt>
                <c:pt idx="38233">
                  <c:v>618.88</c:v>
                </c:pt>
                <c:pt idx="38234">
                  <c:v>608.95999999999947</c:v>
                </c:pt>
                <c:pt idx="38235">
                  <c:v>598.72</c:v>
                </c:pt>
                <c:pt idx="38236">
                  <c:v>598.72</c:v>
                </c:pt>
                <c:pt idx="38237">
                  <c:v>594.88</c:v>
                </c:pt>
                <c:pt idx="38238">
                  <c:v>586.88</c:v>
                </c:pt>
                <c:pt idx="38239">
                  <c:v>586.88</c:v>
                </c:pt>
                <c:pt idx="38240">
                  <c:v>584</c:v>
                </c:pt>
                <c:pt idx="38241">
                  <c:v>581.76</c:v>
                </c:pt>
                <c:pt idx="38242">
                  <c:v>581.76</c:v>
                </c:pt>
                <c:pt idx="38243">
                  <c:v>578.88</c:v>
                </c:pt>
                <c:pt idx="38244">
                  <c:v>571.83999999999946</c:v>
                </c:pt>
                <c:pt idx="38245">
                  <c:v>571.83999999999946</c:v>
                </c:pt>
                <c:pt idx="38246">
                  <c:v>568.95999999999947</c:v>
                </c:pt>
                <c:pt idx="38247">
                  <c:v>561.91999999999996</c:v>
                </c:pt>
                <c:pt idx="38248">
                  <c:v>561.91999999999996</c:v>
                </c:pt>
                <c:pt idx="38249">
                  <c:v>555.83999999999946</c:v>
                </c:pt>
                <c:pt idx="38250">
                  <c:v>550.72</c:v>
                </c:pt>
                <c:pt idx="38251">
                  <c:v>550.72</c:v>
                </c:pt>
                <c:pt idx="38252">
                  <c:v>546.88</c:v>
                </c:pt>
                <c:pt idx="38253">
                  <c:v>544</c:v>
                </c:pt>
                <c:pt idx="38254">
                  <c:v>544</c:v>
                </c:pt>
                <c:pt idx="38255">
                  <c:v>544</c:v>
                </c:pt>
                <c:pt idx="38256">
                  <c:v>538.88</c:v>
                </c:pt>
                <c:pt idx="38257">
                  <c:v>538.88</c:v>
                </c:pt>
                <c:pt idx="38258">
                  <c:v>534.72</c:v>
                </c:pt>
                <c:pt idx="38259">
                  <c:v>530.88</c:v>
                </c:pt>
                <c:pt idx="38260">
                  <c:v>530.88</c:v>
                </c:pt>
                <c:pt idx="38261">
                  <c:v>524.79999999999995</c:v>
                </c:pt>
                <c:pt idx="38262">
                  <c:v>518.72</c:v>
                </c:pt>
                <c:pt idx="38263">
                  <c:v>518.72</c:v>
                </c:pt>
                <c:pt idx="38264">
                  <c:v>513.91999999999996</c:v>
                </c:pt>
                <c:pt idx="38265">
                  <c:v>510.71999999999969</c:v>
                </c:pt>
                <c:pt idx="38266">
                  <c:v>510.71999999999969</c:v>
                </c:pt>
                <c:pt idx="38267">
                  <c:v>508.8</c:v>
                </c:pt>
                <c:pt idx="38268">
                  <c:v>504.96</c:v>
                </c:pt>
                <c:pt idx="38269">
                  <c:v>504.96</c:v>
                </c:pt>
                <c:pt idx="38270">
                  <c:v>501.76</c:v>
                </c:pt>
                <c:pt idx="38271">
                  <c:v>498.88</c:v>
                </c:pt>
                <c:pt idx="38272">
                  <c:v>498.88</c:v>
                </c:pt>
                <c:pt idx="38273">
                  <c:v>494.71999999999969</c:v>
                </c:pt>
                <c:pt idx="38274">
                  <c:v>492.8</c:v>
                </c:pt>
                <c:pt idx="38275">
                  <c:v>492.8</c:v>
                </c:pt>
                <c:pt idx="38276">
                  <c:v>491.84000000000032</c:v>
                </c:pt>
                <c:pt idx="38277">
                  <c:v>491.84000000000032</c:v>
                </c:pt>
                <c:pt idx="38278">
                  <c:v>491.84000000000032</c:v>
                </c:pt>
                <c:pt idx="38279">
                  <c:v>488</c:v>
                </c:pt>
                <c:pt idx="38280">
                  <c:v>484.8</c:v>
                </c:pt>
                <c:pt idx="38281">
                  <c:v>484.8</c:v>
                </c:pt>
                <c:pt idx="38282">
                  <c:v>483.84000000000032</c:v>
                </c:pt>
                <c:pt idx="38283">
                  <c:v>483.84000000000032</c:v>
                </c:pt>
                <c:pt idx="38284">
                  <c:v>483.84000000000032</c:v>
                </c:pt>
                <c:pt idx="38285">
                  <c:v>481.91999999999962</c:v>
                </c:pt>
                <c:pt idx="38286">
                  <c:v>480</c:v>
                </c:pt>
                <c:pt idx="38287">
                  <c:v>480</c:v>
                </c:pt>
                <c:pt idx="38288">
                  <c:v>478.71999999999969</c:v>
                </c:pt>
                <c:pt idx="38289">
                  <c:v>477.76</c:v>
                </c:pt>
                <c:pt idx="38290">
                  <c:v>477.76</c:v>
                </c:pt>
                <c:pt idx="38291">
                  <c:v>478.71999999999969</c:v>
                </c:pt>
                <c:pt idx="38292">
                  <c:v>477.76</c:v>
                </c:pt>
                <c:pt idx="38293">
                  <c:v>477.76</c:v>
                </c:pt>
                <c:pt idx="38294">
                  <c:v>477.76</c:v>
                </c:pt>
                <c:pt idx="38295">
                  <c:v>476.8</c:v>
                </c:pt>
                <c:pt idx="38296">
                  <c:v>476.8</c:v>
                </c:pt>
                <c:pt idx="38297">
                  <c:v>474.88</c:v>
                </c:pt>
                <c:pt idx="38298">
                  <c:v>474.88</c:v>
                </c:pt>
                <c:pt idx="38299">
                  <c:v>474.88</c:v>
                </c:pt>
                <c:pt idx="38300">
                  <c:v>475.84000000000032</c:v>
                </c:pt>
                <c:pt idx="38301">
                  <c:v>476.8</c:v>
                </c:pt>
                <c:pt idx="38302">
                  <c:v>476.8</c:v>
                </c:pt>
                <c:pt idx="38303">
                  <c:v>478.71999999999969</c:v>
                </c:pt>
                <c:pt idx="38304">
                  <c:v>478.71999999999969</c:v>
                </c:pt>
                <c:pt idx="38305">
                  <c:v>478.71999999999969</c:v>
                </c:pt>
                <c:pt idx="38306">
                  <c:v>478.71999999999969</c:v>
                </c:pt>
                <c:pt idx="38307">
                  <c:v>480</c:v>
                </c:pt>
                <c:pt idx="38308">
                  <c:v>480</c:v>
                </c:pt>
                <c:pt idx="38309">
                  <c:v>481.91999999999962</c:v>
                </c:pt>
                <c:pt idx="38310">
                  <c:v>482.88</c:v>
                </c:pt>
                <c:pt idx="38311">
                  <c:v>482.88</c:v>
                </c:pt>
                <c:pt idx="38312">
                  <c:v>502.71999999999969</c:v>
                </c:pt>
                <c:pt idx="38313">
                  <c:v>497.91999999999962</c:v>
                </c:pt>
                <c:pt idx="38314">
                  <c:v>497.91999999999962</c:v>
                </c:pt>
                <c:pt idx="38315">
                  <c:v>497.91999999999962</c:v>
                </c:pt>
                <c:pt idx="38316">
                  <c:v>496</c:v>
                </c:pt>
                <c:pt idx="38317">
                  <c:v>496</c:v>
                </c:pt>
                <c:pt idx="38318">
                  <c:v>496</c:v>
                </c:pt>
                <c:pt idx="38319">
                  <c:v>500.8</c:v>
                </c:pt>
                <c:pt idx="38320">
                  <c:v>500.8</c:v>
                </c:pt>
                <c:pt idx="38321">
                  <c:v>505.91999999999962</c:v>
                </c:pt>
                <c:pt idx="38322">
                  <c:v>512.95999999999947</c:v>
                </c:pt>
                <c:pt idx="38323">
                  <c:v>512.95999999999947</c:v>
                </c:pt>
                <c:pt idx="38324">
                  <c:v>512</c:v>
                </c:pt>
                <c:pt idx="38325">
                  <c:v>512</c:v>
                </c:pt>
                <c:pt idx="38326">
                  <c:v>507.84000000000032</c:v>
                </c:pt>
                <c:pt idx="38327">
                  <c:v>506.88</c:v>
                </c:pt>
                <c:pt idx="38328">
                  <c:v>506.88</c:v>
                </c:pt>
                <c:pt idx="38329">
                  <c:v>508.8</c:v>
                </c:pt>
                <c:pt idx="38330">
                  <c:v>508.8</c:v>
                </c:pt>
                <c:pt idx="38331">
                  <c:v>508.8</c:v>
                </c:pt>
                <c:pt idx="38332">
                  <c:v>510.71999999999969</c:v>
                </c:pt>
                <c:pt idx="38333">
                  <c:v>512</c:v>
                </c:pt>
                <c:pt idx="38334">
                  <c:v>512</c:v>
                </c:pt>
                <c:pt idx="38335">
                  <c:v>513.91999999999996</c:v>
                </c:pt>
                <c:pt idx="38336">
                  <c:v>514.88</c:v>
                </c:pt>
                <c:pt idx="38337">
                  <c:v>514.88</c:v>
                </c:pt>
                <c:pt idx="38338">
                  <c:v>514.88</c:v>
                </c:pt>
                <c:pt idx="38339">
                  <c:v>513.91999999999996</c:v>
                </c:pt>
                <c:pt idx="38340">
                  <c:v>513.91999999999996</c:v>
                </c:pt>
                <c:pt idx="38341">
                  <c:v>514.88</c:v>
                </c:pt>
                <c:pt idx="38342">
                  <c:v>512.95999999999947</c:v>
                </c:pt>
                <c:pt idx="38343">
                  <c:v>512.95999999999947</c:v>
                </c:pt>
                <c:pt idx="38344">
                  <c:v>509.76</c:v>
                </c:pt>
                <c:pt idx="38345">
                  <c:v>506.88</c:v>
                </c:pt>
                <c:pt idx="38346">
                  <c:v>506.88</c:v>
                </c:pt>
                <c:pt idx="38347">
                  <c:v>506.88</c:v>
                </c:pt>
                <c:pt idx="38348">
                  <c:v>504</c:v>
                </c:pt>
                <c:pt idx="38349">
                  <c:v>504</c:v>
                </c:pt>
                <c:pt idx="38350">
                  <c:v>500.8</c:v>
                </c:pt>
                <c:pt idx="38351">
                  <c:v>496</c:v>
                </c:pt>
                <c:pt idx="38352">
                  <c:v>496</c:v>
                </c:pt>
                <c:pt idx="38353">
                  <c:v>494.71999999999969</c:v>
                </c:pt>
                <c:pt idx="38354">
                  <c:v>490.88</c:v>
                </c:pt>
                <c:pt idx="38355">
                  <c:v>490.88</c:v>
                </c:pt>
                <c:pt idx="38356">
                  <c:v>488.96</c:v>
                </c:pt>
                <c:pt idx="38357">
                  <c:v>484.8</c:v>
                </c:pt>
                <c:pt idx="38358">
                  <c:v>484.8</c:v>
                </c:pt>
                <c:pt idx="38359">
                  <c:v>482.88</c:v>
                </c:pt>
                <c:pt idx="38360">
                  <c:v>481.91999999999962</c:v>
                </c:pt>
                <c:pt idx="38361">
                  <c:v>481.91999999999962</c:v>
                </c:pt>
                <c:pt idx="38362">
                  <c:v>480.96</c:v>
                </c:pt>
                <c:pt idx="38363">
                  <c:v>478.71999999999969</c:v>
                </c:pt>
                <c:pt idx="38364">
                  <c:v>478.71999999999969</c:v>
                </c:pt>
                <c:pt idx="38365">
                  <c:v>475.84000000000032</c:v>
                </c:pt>
                <c:pt idx="38366">
                  <c:v>473.91999999999962</c:v>
                </c:pt>
                <c:pt idx="38367">
                  <c:v>473.91999999999962</c:v>
                </c:pt>
                <c:pt idx="38368">
                  <c:v>476.8</c:v>
                </c:pt>
                <c:pt idx="38369">
                  <c:v>474.88</c:v>
                </c:pt>
                <c:pt idx="38370">
                  <c:v>474.88</c:v>
                </c:pt>
                <c:pt idx="38371">
                  <c:v>472.96</c:v>
                </c:pt>
                <c:pt idx="38372">
                  <c:v>469.76</c:v>
                </c:pt>
                <c:pt idx="38373">
                  <c:v>469.76</c:v>
                </c:pt>
                <c:pt idx="38374">
                  <c:v>466.88</c:v>
                </c:pt>
                <c:pt idx="38375">
                  <c:v>465.91999999999962</c:v>
                </c:pt>
                <c:pt idx="38376">
                  <c:v>465.91999999999962</c:v>
                </c:pt>
                <c:pt idx="38377">
                  <c:v>464</c:v>
                </c:pt>
                <c:pt idx="38378">
                  <c:v>462.71999999999969</c:v>
                </c:pt>
                <c:pt idx="38379">
                  <c:v>462.71999999999969</c:v>
                </c:pt>
                <c:pt idx="38380">
                  <c:v>464</c:v>
                </c:pt>
                <c:pt idx="38381">
                  <c:v>462.71999999999969</c:v>
                </c:pt>
                <c:pt idx="38382">
                  <c:v>462.71999999999969</c:v>
                </c:pt>
                <c:pt idx="38383">
                  <c:v>458.88</c:v>
                </c:pt>
                <c:pt idx="38384">
                  <c:v>457.91999999999962</c:v>
                </c:pt>
                <c:pt idx="38385">
                  <c:v>457.91999999999962</c:v>
                </c:pt>
                <c:pt idx="38386">
                  <c:v>457.91999999999962</c:v>
                </c:pt>
                <c:pt idx="38387">
                  <c:v>458.88</c:v>
                </c:pt>
                <c:pt idx="38388">
                  <c:v>458.88</c:v>
                </c:pt>
                <c:pt idx="38389">
                  <c:v>456.96</c:v>
                </c:pt>
                <c:pt idx="38390">
                  <c:v>456.96</c:v>
                </c:pt>
                <c:pt idx="38391">
                  <c:v>456.96</c:v>
                </c:pt>
                <c:pt idx="38392">
                  <c:v>456</c:v>
                </c:pt>
                <c:pt idx="38393">
                  <c:v>456.96</c:v>
                </c:pt>
                <c:pt idx="38394">
                  <c:v>456.96</c:v>
                </c:pt>
                <c:pt idx="38395">
                  <c:v>456.96</c:v>
                </c:pt>
                <c:pt idx="38396">
                  <c:v>451.84000000000032</c:v>
                </c:pt>
                <c:pt idx="38397">
                  <c:v>451.84000000000032</c:v>
                </c:pt>
                <c:pt idx="38398">
                  <c:v>456</c:v>
                </c:pt>
                <c:pt idx="38399">
                  <c:v>456</c:v>
                </c:pt>
                <c:pt idx="38400">
                  <c:v>456</c:v>
                </c:pt>
                <c:pt idx="38401">
                  <c:v>456</c:v>
                </c:pt>
                <c:pt idx="38402">
                  <c:v>456</c:v>
                </c:pt>
                <c:pt idx="38403">
                  <c:v>456</c:v>
                </c:pt>
                <c:pt idx="38404">
                  <c:v>456.96</c:v>
                </c:pt>
                <c:pt idx="38405">
                  <c:v>456.96</c:v>
                </c:pt>
                <c:pt idx="38406">
                  <c:v>456.96</c:v>
                </c:pt>
                <c:pt idx="38407">
                  <c:v>458.88</c:v>
                </c:pt>
                <c:pt idx="38408">
                  <c:v>461.76</c:v>
                </c:pt>
                <c:pt idx="38409">
                  <c:v>461.76</c:v>
                </c:pt>
                <c:pt idx="38410">
                  <c:v>462.71999999999969</c:v>
                </c:pt>
                <c:pt idx="38411">
                  <c:v>464</c:v>
                </c:pt>
                <c:pt idx="38412">
                  <c:v>464</c:v>
                </c:pt>
                <c:pt idx="38413">
                  <c:v>464.96</c:v>
                </c:pt>
                <c:pt idx="38414">
                  <c:v>464.96</c:v>
                </c:pt>
                <c:pt idx="38415">
                  <c:v>464.96</c:v>
                </c:pt>
                <c:pt idx="38416">
                  <c:v>468.8</c:v>
                </c:pt>
                <c:pt idx="38417">
                  <c:v>470.71999999999969</c:v>
                </c:pt>
                <c:pt idx="38418">
                  <c:v>470.71999999999969</c:v>
                </c:pt>
                <c:pt idx="38419">
                  <c:v>472.96</c:v>
                </c:pt>
                <c:pt idx="38420">
                  <c:v>470.71999999999969</c:v>
                </c:pt>
                <c:pt idx="38421">
                  <c:v>470.71999999999969</c:v>
                </c:pt>
                <c:pt idx="38422">
                  <c:v>472</c:v>
                </c:pt>
                <c:pt idx="38423">
                  <c:v>470.71999999999969</c:v>
                </c:pt>
                <c:pt idx="38424">
                  <c:v>470.71999999999969</c:v>
                </c:pt>
                <c:pt idx="38425">
                  <c:v>474.88</c:v>
                </c:pt>
                <c:pt idx="38426">
                  <c:v>476.8</c:v>
                </c:pt>
                <c:pt idx="38427">
                  <c:v>476.8</c:v>
                </c:pt>
                <c:pt idx="38428">
                  <c:v>477.76</c:v>
                </c:pt>
                <c:pt idx="38429">
                  <c:v>477.76</c:v>
                </c:pt>
                <c:pt idx="38430">
                  <c:v>477.76</c:v>
                </c:pt>
                <c:pt idx="38431">
                  <c:v>478.71999999999969</c:v>
                </c:pt>
                <c:pt idx="38432">
                  <c:v>480</c:v>
                </c:pt>
                <c:pt idx="38433">
                  <c:v>480</c:v>
                </c:pt>
                <c:pt idx="38434">
                  <c:v>481.91999999999962</c:v>
                </c:pt>
                <c:pt idx="38435">
                  <c:v>482.88</c:v>
                </c:pt>
                <c:pt idx="38436">
                  <c:v>482.88</c:v>
                </c:pt>
                <c:pt idx="38437">
                  <c:v>485.76</c:v>
                </c:pt>
                <c:pt idx="38438">
                  <c:v>486.71999999999969</c:v>
                </c:pt>
                <c:pt idx="38439">
                  <c:v>486.71999999999969</c:v>
                </c:pt>
                <c:pt idx="38440">
                  <c:v>488.96</c:v>
                </c:pt>
                <c:pt idx="38441">
                  <c:v>488</c:v>
                </c:pt>
                <c:pt idx="38442">
                  <c:v>488</c:v>
                </c:pt>
                <c:pt idx="38443">
                  <c:v>491.84000000000032</c:v>
                </c:pt>
                <c:pt idx="38444">
                  <c:v>492.8</c:v>
                </c:pt>
                <c:pt idx="38445">
                  <c:v>492.8</c:v>
                </c:pt>
                <c:pt idx="38446">
                  <c:v>496</c:v>
                </c:pt>
                <c:pt idx="38447">
                  <c:v>497.91999999999962</c:v>
                </c:pt>
                <c:pt idx="38448">
                  <c:v>497.91999999999962</c:v>
                </c:pt>
                <c:pt idx="38449">
                  <c:v>497.91999999999962</c:v>
                </c:pt>
                <c:pt idx="38450">
                  <c:v>498.88</c:v>
                </c:pt>
                <c:pt idx="38451">
                  <c:v>498.88</c:v>
                </c:pt>
                <c:pt idx="38452">
                  <c:v>501.76</c:v>
                </c:pt>
                <c:pt idx="38453">
                  <c:v>504.96</c:v>
                </c:pt>
                <c:pt idx="38454">
                  <c:v>504.96</c:v>
                </c:pt>
                <c:pt idx="38455">
                  <c:v>504.96</c:v>
                </c:pt>
                <c:pt idx="38456">
                  <c:v>507.84000000000032</c:v>
                </c:pt>
                <c:pt idx="38457">
                  <c:v>507.84000000000032</c:v>
                </c:pt>
                <c:pt idx="38458">
                  <c:v>506.88</c:v>
                </c:pt>
                <c:pt idx="38459">
                  <c:v>506.88</c:v>
                </c:pt>
                <c:pt idx="38460">
                  <c:v>506.88</c:v>
                </c:pt>
                <c:pt idx="38461">
                  <c:v>505.91999999999962</c:v>
                </c:pt>
                <c:pt idx="38462">
                  <c:v>507.84000000000032</c:v>
                </c:pt>
                <c:pt idx="38463">
                  <c:v>507.84000000000032</c:v>
                </c:pt>
                <c:pt idx="38464">
                  <c:v>506.88</c:v>
                </c:pt>
                <c:pt idx="38465">
                  <c:v>506.88</c:v>
                </c:pt>
                <c:pt idx="38466">
                  <c:v>506.88</c:v>
                </c:pt>
                <c:pt idx="38467">
                  <c:v>505.91999999999962</c:v>
                </c:pt>
                <c:pt idx="38468">
                  <c:v>506.88</c:v>
                </c:pt>
                <c:pt idx="38469">
                  <c:v>506.88</c:v>
                </c:pt>
                <c:pt idx="38470">
                  <c:v>568.95999999999947</c:v>
                </c:pt>
                <c:pt idx="38471">
                  <c:v>598.72</c:v>
                </c:pt>
                <c:pt idx="38472">
                  <c:v>638.72</c:v>
                </c:pt>
                <c:pt idx="38473">
                  <c:v>669.43999999999949</c:v>
                </c:pt>
                <c:pt idx="38474">
                  <c:v>709.76</c:v>
                </c:pt>
                <c:pt idx="38475">
                  <c:v>740.48</c:v>
                </c:pt>
                <c:pt idx="38476">
                  <c:v>760.95999999999947</c:v>
                </c:pt>
                <c:pt idx="38477">
                  <c:v>790.4</c:v>
                </c:pt>
                <c:pt idx="38478">
                  <c:v>810.88</c:v>
                </c:pt>
                <c:pt idx="38479">
                  <c:v>840.95999999999947</c:v>
                </c:pt>
                <c:pt idx="38480">
                  <c:v>840.95999999999947</c:v>
                </c:pt>
                <c:pt idx="38481">
                  <c:v>830.72</c:v>
                </c:pt>
                <c:pt idx="38482">
                  <c:v>820.48</c:v>
                </c:pt>
                <c:pt idx="38483">
                  <c:v>810.88</c:v>
                </c:pt>
                <c:pt idx="38484">
                  <c:v>814.72</c:v>
                </c:pt>
                <c:pt idx="38485">
                  <c:v>814.72</c:v>
                </c:pt>
                <c:pt idx="38486">
                  <c:v>808.95999999999947</c:v>
                </c:pt>
                <c:pt idx="38487">
                  <c:v>808.95999999999947</c:v>
                </c:pt>
                <c:pt idx="38488">
                  <c:v>808.95999999999947</c:v>
                </c:pt>
                <c:pt idx="38489">
                  <c:v>798.72</c:v>
                </c:pt>
                <c:pt idx="38490">
                  <c:v>788.48</c:v>
                </c:pt>
                <c:pt idx="38491">
                  <c:v>778.88</c:v>
                </c:pt>
                <c:pt idx="38492">
                  <c:v>768.64</c:v>
                </c:pt>
                <c:pt idx="38493">
                  <c:v>758.4</c:v>
                </c:pt>
                <c:pt idx="38494">
                  <c:v>748.8</c:v>
                </c:pt>
                <c:pt idx="38495">
                  <c:v>738.56</c:v>
                </c:pt>
                <c:pt idx="38496">
                  <c:v>728.95999999999947</c:v>
                </c:pt>
                <c:pt idx="38497">
                  <c:v>728.95999999999947</c:v>
                </c:pt>
                <c:pt idx="38498">
                  <c:v>721.92</c:v>
                </c:pt>
                <c:pt idx="38499">
                  <c:v>711.68000000000052</c:v>
                </c:pt>
                <c:pt idx="38500">
                  <c:v>701.43999999999949</c:v>
                </c:pt>
                <c:pt idx="38501">
                  <c:v>691.83999999999946</c:v>
                </c:pt>
                <c:pt idx="38502">
                  <c:v>691.83999999999946</c:v>
                </c:pt>
                <c:pt idx="38503">
                  <c:v>681.6</c:v>
                </c:pt>
                <c:pt idx="38504">
                  <c:v>672</c:v>
                </c:pt>
                <c:pt idx="38505">
                  <c:v>661.76</c:v>
                </c:pt>
                <c:pt idx="38506">
                  <c:v>661.76</c:v>
                </c:pt>
                <c:pt idx="38507">
                  <c:v>656</c:v>
                </c:pt>
                <c:pt idx="38508">
                  <c:v>646.72</c:v>
                </c:pt>
                <c:pt idx="38509">
                  <c:v>646.72</c:v>
                </c:pt>
                <c:pt idx="38510">
                  <c:v>642.88</c:v>
                </c:pt>
                <c:pt idx="38511">
                  <c:v>634.88</c:v>
                </c:pt>
                <c:pt idx="38512">
                  <c:v>634.88</c:v>
                </c:pt>
                <c:pt idx="38513">
                  <c:v>628.79999999999995</c:v>
                </c:pt>
                <c:pt idx="38514">
                  <c:v>618.88</c:v>
                </c:pt>
                <c:pt idx="38515">
                  <c:v>618.88</c:v>
                </c:pt>
                <c:pt idx="38516">
                  <c:v>610.88</c:v>
                </c:pt>
                <c:pt idx="38517">
                  <c:v>608.95999999999947</c:v>
                </c:pt>
                <c:pt idx="38518">
                  <c:v>608.95999999999947</c:v>
                </c:pt>
                <c:pt idx="38519">
                  <c:v>600.95999999999947</c:v>
                </c:pt>
                <c:pt idx="38520">
                  <c:v>593.91999999999996</c:v>
                </c:pt>
                <c:pt idx="38521">
                  <c:v>593.91999999999996</c:v>
                </c:pt>
                <c:pt idx="38522">
                  <c:v>589.76</c:v>
                </c:pt>
                <c:pt idx="38523">
                  <c:v>584.95999999999947</c:v>
                </c:pt>
                <c:pt idx="38524">
                  <c:v>584.95999999999947</c:v>
                </c:pt>
                <c:pt idx="38525">
                  <c:v>577.91999999999996</c:v>
                </c:pt>
                <c:pt idx="38526">
                  <c:v>573.76</c:v>
                </c:pt>
                <c:pt idx="38527">
                  <c:v>573.76</c:v>
                </c:pt>
                <c:pt idx="38528">
                  <c:v>570.88</c:v>
                </c:pt>
                <c:pt idx="38529">
                  <c:v>566.72</c:v>
                </c:pt>
                <c:pt idx="38530">
                  <c:v>566.72</c:v>
                </c:pt>
                <c:pt idx="38531">
                  <c:v>562.88</c:v>
                </c:pt>
                <c:pt idx="38532">
                  <c:v>558.72</c:v>
                </c:pt>
                <c:pt idx="38533">
                  <c:v>558.72</c:v>
                </c:pt>
                <c:pt idx="38534">
                  <c:v>554.88</c:v>
                </c:pt>
                <c:pt idx="38535">
                  <c:v>553.91999999999996</c:v>
                </c:pt>
                <c:pt idx="38536">
                  <c:v>553.91999999999996</c:v>
                </c:pt>
                <c:pt idx="38537">
                  <c:v>550.72</c:v>
                </c:pt>
                <c:pt idx="38538">
                  <c:v>547.83999999999946</c:v>
                </c:pt>
                <c:pt idx="38539">
                  <c:v>547.83999999999946</c:v>
                </c:pt>
                <c:pt idx="38540">
                  <c:v>545.91999999999996</c:v>
                </c:pt>
                <c:pt idx="38541">
                  <c:v>542.72</c:v>
                </c:pt>
                <c:pt idx="38542">
                  <c:v>542.72</c:v>
                </c:pt>
                <c:pt idx="38543">
                  <c:v>541.76</c:v>
                </c:pt>
                <c:pt idx="38544">
                  <c:v>539.83999999999946</c:v>
                </c:pt>
                <c:pt idx="38545">
                  <c:v>539.83999999999946</c:v>
                </c:pt>
                <c:pt idx="38546">
                  <c:v>536.95999999999947</c:v>
                </c:pt>
                <c:pt idx="38547">
                  <c:v>534.72</c:v>
                </c:pt>
                <c:pt idx="38548">
                  <c:v>534.72</c:v>
                </c:pt>
                <c:pt idx="38549">
                  <c:v>531.83999999999946</c:v>
                </c:pt>
                <c:pt idx="38550">
                  <c:v>530.88</c:v>
                </c:pt>
                <c:pt idx="38551">
                  <c:v>530.88</c:v>
                </c:pt>
                <c:pt idx="38552">
                  <c:v>528</c:v>
                </c:pt>
                <c:pt idx="38553">
                  <c:v>524.79999999999995</c:v>
                </c:pt>
                <c:pt idx="38554">
                  <c:v>524.79999999999995</c:v>
                </c:pt>
                <c:pt idx="38555">
                  <c:v>520.95999999999947</c:v>
                </c:pt>
                <c:pt idx="38556">
                  <c:v>518.72</c:v>
                </c:pt>
                <c:pt idx="38557">
                  <c:v>518.72</c:v>
                </c:pt>
                <c:pt idx="38558">
                  <c:v>517.76</c:v>
                </c:pt>
                <c:pt idx="38559">
                  <c:v>515.83999999999946</c:v>
                </c:pt>
                <c:pt idx="38560">
                  <c:v>515.83999999999946</c:v>
                </c:pt>
                <c:pt idx="38561">
                  <c:v>512.95999999999947</c:v>
                </c:pt>
                <c:pt idx="38562">
                  <c:v>509.76</c:v>
                </c:pt>
                <c:pt idx="38563">
                  <c:v>509.76</c:v>
                </c:pt>
                <c:pt idx="38564">
                  <c:v>506.88</c:v>
                </c:pt>
                <c:pt idx="38565">
                  <c:v>504.96</c:v>
                </c:pt>
                <c:pt idx="38566">
                  <c:v>504.96</c:v>
                </c:pt>
                <c:pt idx="38567">
                  <c:v>501.76</c:v>
                </c:pt>
                <c:pt idx="38568">
                  <c:v>499.84000000000032</c:v>
                </c:pt>
                <c:pt idx="38569">
                  <c:v>499.84000000000032</c:v>
                </c:pt>
                <c:pt idx="38570">
                  <c:v>497.91999999999962</c:v>
                </c:pt>
                <c:pt idx="38571">
                  <c:v>494.71999999999969</c:v>
                </c:pt>
                <c:pt idx="38572">
                  <c:v>494.71999999999969</c:v>
                </c:pt>
                <c:pt idx="38573">
                  <c:v>493.76</c:v>
                </c:pt>
                <c:pt idx="38574">
                  <c:v>491.84000000000032</c:v>
                </c:pt>
                <c:pt idx="38575">
                  <c:v>491.84000000000032</c:v>
                </c:pt>
                <c:pt idx="38576">
                  <c:v>489.91999999999962</c:v>
                </c:pt>
                <c:pt idx="38577">
                  <c:v>488</c:v>
                </c:pt>
                <c:pt idx="38578">
                  <c:v>488</c:v>
                </c:pt>
                <c:pt idx="38579">
                  <c:v>485.76</c:v>
                </c:pt>
                <c:pt idx="38580">
                  <c:v>485.76</c:v>
                </c:pt>
                <c:pt idx="38581">
                  <c:v>485.76</c:v>
                </c:pt>
                <c:pt idx="38582">
                  <c:v>485.76</c:v>
                </c:pt>
                <c:pt idx="38583">
                  <c:v>483.84000000000032</c:v>
                </c:pt>
                <c:pt idx="38584">
                  <c:v>483.84000000000032</c:v>
                </c:pt>
                <c:pt idx="38585">
                  <c:v>483.84000000000032</c:v>
                </c:pt>
                <c:pt idx="38586">
                  <c:v>481.91999999999962</c:v>
                </c:pt>
                <c:pt idx="38587">
                  <c:v>481.91999999999962</c:v>
                </c:pt>
                <c:pt idx="38588">
                  <c:v>481.91999999999962</c:v>
                </c:pt>
                <c:pt idx="38589">
                  <c:v>480</c:v>
                </c:pt>
                <c:pt idx="38590">
                  <c:v>480</c:v>
                </c:pt>
                <c:pt idx="38591">
                  <c:v>478.71999999999969</c:v>
                </c:pt>
                <c:pt idx="38592">
                  <c:v>480.96</c:v>
                </c:pt>
                <c:pt idx="38593">
                  <c:v>480.96</c:v>
                </c:pt>
                <c:pt idx="38594">
                  <c:v>480.96</c:v>
                </c:pt>
                <c:pt idx="38595">
                  <c:v>482.88</c:v>
                </c:pt>
                <c:pt idx="38596">
                  <c:v>482.88</c:v>
                </c:pt>
                <c:pt idx="38597">
                  <c:v>480.96</c:v>
                </c:pt>
                <c:pt idx="38598">
                  <c:v>490.88</c:v>
                </c:pt>
                <c:pt idx="38599">
                  <c:v>496</c:v>
                </c:pt>
                <c:pt idx="38600">
                  <c:v>496</c:v>
                </c:pt>
                <c:pt idx="38601">
                  <c:v>494.71999999999969</c:v>
                </c:pt>
                <c:pt idx="38602">
                  <c:v>492.8</c:v>
                </c:pt>
                <c:pt idx="38603">
                  <c:v>492.8</c:v>
                </c:pt>
                <c:pt idx="38604">
                  <c:v>492.8</c:v>
                </c:pt>
                <c:pt idx="38605">
                  <c:v>491.84000000000032</c:v>
                </c:pt>
                <c:pt idx="38606">
                  <c:v>491.84000000000032</c:v>
                </c:pt>
                <c:pt idx="38607">
                  <c:v>490.88</c:v>
                </c:pt>
                <c:pt idx="38608">
                  <c:v>490.88</c:v>
                </c:pt>
                <c:pt idx="38609">
                  <c:v>490.88</c:v>
                </c:pt>
                <c:pt idx="38610">
                  <c:v>491.84000000000032</c:v>
                </c:pt>
                <c:pt idx="38611">
                  <c:v>492.8</c:v>
                </c:pt>
                <c:pt idx="38612">
                  <c:v>492.8</c:v>
                </c:pt>
                <c:pt idx="38613">
                  <c:v>496</c:v>
                </c:pt>
                <c:pt idx="38614">
                  <c:v>496</c:v>
                </c:pt>
                <c:pt idx="38615">
                  <c:v>496</c:v>
                </c:pt>
                <c:pt idx="38616">
                  <c:v>497.91999999999962</c:v>
                </c:pt>
                <c:pt idx="38617">
                  <c:v>499.84000000000032</c:v>
                </c:pt>
                <c:pt idx="38618">
                  <c:v>499.84000000000032</c:v>
                </c:pt>
                <c:pt idx="38619">
                  <c:v>500.8</c:v>
                </c:pt>
                <c:pt idx="38620">
                  <c:v>501.76</c:v>
                </c:pt>
                <c:pt idx="38621">
                  <c:v>501.76</c:v>
                </c:pt>
                <c:pt idx="38622">
                  <c:v>504</c:v>
                </c:pt>
                <c:pt idx="38623">
                  <c:v>502.71999999999969</c:v>
                </c:pt>
                <c:pt idx="38624">
                  <c:v>502.71999999999969</c:v>
                </c:pt>
                <c:pt idx="38625">
                  <c:v>504.96</c:v>
                </c:pt>
                <c:pt idx="38626">
                  <c:v>502.71999999999969</c:v>
                </c:pt>
                <c:pt idx="38627">
                  <c:v>502.71999999999969</c:v>
                </c:pt>
                <c:pt idx="38628">
                  <c:v>502.71999999999969</c:v>
                </c:pt>
                <c:pt idx="38629">
                  <c:v>501.76</c:v>
                </c:pt>
                <c:pt idx="38630">
                  <c:v>501.76</c:v>
                </c:pt>
                <c:pt idx="38631">
                  <c:v>497.91999999999962</c:v>
                </c:pt>
                <c:pt idx="38632">
                  <c:v>498.88</c:v>
                </c:pt>
                <c:pt idx="38633">
                  <c:v>498.88</c:v>
                </c:pt>
                <c:pt idx="38634">
                  <c:v>493.76</c:v>
                </c:pt>
                <c:pt idx="38635">
                  <c:v>493.76</c:v>
                </c:pt>
                <c:pt idx="38636">
                  <c:v>493.76</c:v>
                </c:pt>
                <c:pt idx="38637">
                  <c:v>489.91999999999962</c:v>
                </c:pt>
                <c:pt idx="38638">
                  <c:v>486.71999999999969</c:v>
                </c:pt>
                <c:pt idx="38639">
                  <c:v>486.71999999999969</c:v>
                </c:pt>
                <c:pt idx="38640">
                  <c:v>488</c:v>
                </c:pt>
                <c:pt idx="38641">
                  <c:v>485.76</c:v>
                </c:pt>
                <c:pt idx="38642">
                  <c:v>485.76</c:v>
                </c:pt>
                <c:pt idx="38643">
                  <c:v>484.8</c:v>
                </c:pt>
                <c:pt idx="38644">
                  <c:v>482.88</c:v>
                </c:pt>
                <c:pt idx="38645">
                  <c:v>482.88</c:v>
                </c:pt>
                <c:pt idx="38646">
                  <c:v>481.91999999999962</c:v>
                </c:pt>
                <c:pt idx="38647">
                  <c:v>480.96</c:v>
                </c:pt>
                <c:pt idx="38648">
                  <c:v>480.96</c:v>
                </c:pt>
                <c:pt idx="38649">
                  <c:v>477.76</c:v>
                </c:pt>
                <c:pt idx="38650">
                  <c:v>474.88</c:v>
                </c:pt>
                <c:pt idx="38651">
                  <c:v>474.88</c:v>
                </c:pt>
                <c:pt idx="38652">
                  <c:v>470.71999999999969</c:v>
                </c:pt>
                <c:pt idx="38653">
                  <c:v>468.8</c:v>
                </c:pt>
                <c:pt idx="38654">
                  <c:v>468.8</c:v>
                </c:pt>
                <c:pt idx="38655">
                  <c:v>465.91999999999962</c:v>
                </c:pt>
                <c:pt idx="38656">
                  <c:v>466.88</c:v>
                </c:pt>
                <c:pt idx="38657">
                  <c:v>466.88</c:v>
                </c:pt>
                <c:pt idx="38658">
                  <c:v>464</c:v>
                </c:pt>
                <c:pt idx="38659">
                  <c:v>464</c:v>
                </c:pt>
                <c:pt idx="38660">
                  <c:v>460.8</c:v>
                </c:pt>
                <c:pt idx="38661">
                  <c:v>458.88</c:v>
                </c:pt>
                <c:pt idx="38662">
                  <c:v>458.88</c:v>
                </c:pt>
                <c:pt idx="38663">
                  <c:v>457.91999999999962</c:v>
                </c:pt>
                <c:pt idx="38664">
                  <c:v>456.96</c:v>
                </c:pt>
                <c:pt idx="38665">
                  <c:v>456.96</c:v>
                </c:pt>
                <c:pt idx="38666">
                  <c:v>456</c:v>
                </c:pt>
                <c:pt idx="38667">
                  <c:v>453.76</c:v>
                </c:pt>
                <c:pt idx="38668">
                  <c:v>453.76</c:v>
                </c:pt>
                <c:pt idx="38669">
                  <c:v>453.76</c:v>
                </c:pt>
                <c:pt idx="38670">
                  <c:v>452.8</c:v>
                </c:pt>
                <c:pt idx="38671">
                  <c:v>452.8</c:v>
                </c:pt>
                <c:pt idx="38672">
                  <c:v>451.84000000000032</c:v>
                </c:pt>
                <c:pt idx="38673">
                  <c:v>452.8</c:v>
                </c:pt>
                <c:pt idx="38674">
                  <c:v>452.8</c:v>
                </c:pt>
                <c:pt idx="38675">
                  <c:v>449.91999999999962</c:v>
                </c:pt>
                <c:pt idx="38676">
                  <c:v>450.88</c:v>
                </c:pt>
                <c:pt idx="38677">
                  <c:v>450.88</c:v>
                </c:pt>
                <c:pt idx="38678">
                  <c:v>450.88</c:v>
                </c:pt>
                <c:pt idx="38679">
                  <c:v>449.91999999999962</c:v>
                </c:pt>
                <c:pt idx="38680">
                  <c:v>449.91999999999962</c:v>
                </c:pt>
                <c:pt idx="38681">
                  <c:v>448.96</c:v>
                </c:pt>
                <c:pt idx="38682">
                  <c:v>448</c:v>
                </c:pt>
                <c:pt idx="38683">
                  <c:v>448</c:v>
                </c:pt>
                <c:pt idx="38684">
                  <c:v>449.91999999999962</c:v>
                </c:pt>
                <c:pt idx="38685">
                  <c:v>448</c:v>
                </c:pt>
                <c:pt idx="38686">
                  <c:v>448</c:v>
                </c:pt>
                <c:pt idx="38687">
                  <c:v>446.71999999999969</c:v>
                </c:pt>
                <c:pt idx="38688">
                  <c:v>446.71999999999969</c:v>
                </c:pt>
                <c:pt idx="38689">
                  <c:v>446.71999999999969</c:v>
                </c:pt>
                <c:pt idx="38690">
                  <c:v>448</c:v>
                </c:pt>
                <c:pt idx="38691">
                  <c:v>446.71999999999969</c:v>
                </c:pt>
                <c:pt idx="38692">
                  <c:v>446.71999999999969</c:v>
                </c:pt>
                <c:pt idx="38693">
                  <c:v>446.71999999999969</c:v>
                </c:pt>
                <c:pt idx="38694">
                  <c:v>445.76</c:v>
                </c:pt>
                <c:pt idx="38695">
                  <c:v>445.76</c:v>
                </c:pt>
                <c:pt idx="38696">
                  <c:v>446.71999999999969</c:v>
                </c:pt>
                <c:pt idx="38697">
                  <c:v>448</c:v>
                </c:pt>
                <c:pt idx="38698">
                  <c:v>448</c:v>
                </c:pt>
                <c:pt idx="38699">
                  <c:v>449.91999999999962</c:v>
                </c:pt>
                <c:pt idx="38700">
                  <c:v>449.91999999999962</c:v>
                </c:pt>
                <c:pt idx="38701">
                  <c:v>449.91999999999962</c:v>
                </c:pt>
                <c:pt idx="38702">
                  <c:v>449.91999999999962</c:v>
                </c:pt>
                <c:pt idx="38703">
                  <c:v>448.96</c:v>
                </c:pt>
                <c:pt idx="38704">
                  <c:v>448.96</c:v>
                </c:pt>
                <c:pt idx="38705">
                  <c:v>450.88</c:v>
                </c:pt>
                <c:pt idx="38706">
                  <c:v>452.8</c:v>
                </c:pt>
                <c:pt idx="38707">
                  <c:v>452.8</c:v>
                </c:pt>
                <c:pt idx="38708">
                  <c:v>449.91999999999962</c:v>
                </c:pt>
                <c:pt idx="38709">
                  <c:v>450.88</c:v>
                </c:pt>
                <c:pt idx="38710">
                  <c:v>450.88</c:v>
                </c:pt>
                <c:pt idx="38711">
                  <c:v>452.8</c:v>
                </c:pt>
                <c:pt idx="38712">
                  <c:v>453.76</c:v>
                </c:pt>
                <c:pt idx="38713">
                  <c:v>453.76</c:v>
                </c:pt>
                <c:pt idx="38714">
                  <c:v>451.84000000000032</c:v>
                </c:pt>
                <c:pt idx="38715">
                  <c:v>452.8</c:v>
                </c:pt>
                <c:pt idx="38716">
                  <c:v>452.8</c:v>
                </c:pt>
                <c:pt idx="38717">
                  <c:v>452.8</c:v>
                </c:pt>
                <c:pt idx="38718">
                  <c:v>456</c:v>
                </c:pt>
                <c:pt idx="38719">
                  <c:v>456</c:v>
                </c:pt>
                <c:pt idx="38720">
                  <c:v>457.91999999999962</c:v>
                </c:pt>
                <c:pt idx="38721">
                  <c:v>459.84000000000032</c:v>
                </c:pt>
                <c:pt idx="38722">
                  <c:v>459.84000000000032</c:v>
                </c:pt>
                <c:pt idx="38723">
                  <c:v>457.91999999999962</c:v>
                </c:pt>
                <c:pt idx="38724">
                  <c:v>460.8</c:v>
                </c:pt>
                <c:pt idx="38725">
                  <c:v>460.8</c:v>
                </c:pt>
                <c:pt idx="38726">
                  <c:v>461.76</c:v>
                </c:pt>
                <c:pt idx="38727">
                  <c:v>465.91999999999962</c:v>
                </c:pt>
                <c:pt idx="38728">
                  <c:v>465.91999999999962</c:v>
                </c:pt>
                <c:pt idx="38729">
                  <c:v>464.96</c:v>
                </c:pt>
                <c:pt idx="38730">
                  <c:v>465.91999999999962</c:v>
                </c:pt>
                <c:pt idx="38731">
                  <c:v>465.91999999999962</c:v>
                </c:pt>
                <c:pt idx="38732">
                  <c:v>467.84000000000032</c:v>
                </c:pt>
                <c:pt idx="38733">
                  <c:v>470.71999999999969</c:v>
                </c:pt>
                <c:pt idx="38734">
                  <c:v>470.71999999999969</c:v>
                </c:pt>
                <c:pt idx="38735">
                  <c:v>472.96</c:v>
                </c:pt>
                <c:pt idx="38736">
                  <c:v>474.88</c:v>
                </c:pt>
                <c:pt idx="38737">
                  <c:v>474.88</c:v>
                </c:pt>
                <c:pt idx="38738">
                  <c:v>477.76</c:v>
                </c:pt>
                <c:pt idx="38739">
                  <c:v>480</c:v>
                </c:pt>
                <c:pt idx="38740">
                  <c:v>480</c:v>
                </c:pt>
                <c:pt idx="38741">
                  <c:v>480</c:v>
                </c:pt>
                <c:pt idx="38742">
                  <c:v>482.88</c:v>
                </c:pt>
                <c:pt idx="38743">
                  <c:v>482.88</c:v>
                </c:pt>
                <c:pt idx="38744">
                  <c:v>482.88</c:v>
                </c:pt>
                <c:pt idx="38745">
                  <c:v>483.84000000000032</c:v>
                </c:pt>
                <c:pt idx="38746">
                  <c:v>483.84000000000032</c:v>
                </c:pt>
                <c:pt idx="38747">
                  <c:v>484.8</c:v>
                </c:pt>
                <c:pt idx="38748">
                  <c:v>485.76</c:v>
                </c:pt>
                <c:pt idx="38749">
                  <c:v>485.76</c:v>
                </c:pt>
                <c:pt idx="38750">
                  <c:v>484.8</c:v>
                </c:pt>
                <c:pt idx="38751">
                  <c:v>486.71999999999969</c:v>
                </c:pt>
                <c:pt idx="38752">
                  <c:v>486.71999999999969</c:v>
                </c:pt>
                <c:pt idx="38753">
                  <c:v>488</c:v>
                </c:pt>
                <c:pt idx="38754">
                  <c:v>488.96</c:v>
                </c:pt>
                <c:pt idx="38755">
                  <c:v>488.96</c:v>
                </c:pt>
                <c:pt idx="38756">
                  <c:v>488</c:v>
                </c:pt>
                <c:pt idx="38757">
                  <c:v>488</c:v>
                </c:pt>
                <c:pt idx="38758">
                  <c:v>488</c:v>
                </c:pt>
                <c:pt idx="38759">
                  <c:v>488.96</c:v>
                </c:pt>
                <c:pt idx="38760">
                  <c:v>489.91999999999962</c:v>
                </c:pt>
                <c:pt idx="38761">
                  <c:v>489.91999999999962</c:v>
                </c:pt>
                <c:pt idx="38762">
                  <c:v>490.88</c:v>
                </c:pt>
                <c:pt idx="38763">
                  <c:v>491.84000000000032</c:v>
                </c:pt>
                <c:pt idx="38764">
                  <c:v>491.84000000000032</c:v>
                </c:pt>
                <c:pt idx="38765">
                  <c:v>488.96</c:v>
                </c:pt>
                <c:pt idx="38766">
                  <c:v>490.88</c:v>
                </c:pt>
                <c:pt idx="38767">
                  <c:v>490.88</c:v>
                </c:pt>
                <c:pt idx="38768">
                  <c:v>488</c:v>
                </c:pt>
                <c:pt idx="38769">
                  <c:v>485.76</c:v>
                </c:pt>
                <c:pt idx="38770">
                  <c:v>485.76</c:v>
                </c:pt>
                <c:pt idx="38771">
                  <c:v>484.8</c:v>
                </c:pt>
                <c:pt idx="38772">
                  <c:v>484.8</c:v>
                </c:pt>
                <c:pt idx="38773">
                  <c:v>484.8</c:v>
                </c:pt>
                <c:pt idx="38774">
                  <c:v>481.91999999999962</c:v>
                </c:pt>
                <c:pt idx="38775">
                  <c:v>477.76</c:v>
                </c:pt>
                <c:pt idx="38776">
                  <c:v>477.76</c:v>
                </c:pt>
                <c:pt idx="38777">
                  <c:v>474.88</c:v>
                </c:pt>
                <c:pt idx="38778">
                  <c:v>470.71999999999969</c:v>
                </c:pt>
                <c:pt idx="38779">
                  <c:v>470.71999999999969</c:v>
                </c:pt>
                <c:pt idx="38780">
                  <c:v>465.91999999999962</c:v>
                </c:pt>
                <c:pt idx="38781">
                  <c:v>465.91999999999962</c:v>
                </c:pt>
                <c:pt idx="38782">
                  <c:v>465.91999999999962</c:v>
                </c:pt>
                <c:pt idx="38783">
                  <c:v>464</c:v>
                </c:pt>
                <c:pt idx="38784">
                  <c:v>461.76</c:v>
                </c:pt>
                <c:pt idx="38785">
                  <c:v>461.76</c:v>
                </c:pt>
                <c:pt idx="38786">
                  <c:v>457.91999999999962</c:v>
                </c:pt>
                <c:pt idx="38787">
                  <c:v>456</c:v>
                </c:pt>
                <c:pt idx="38788">
                  <c:v>456</c:v>
                </c:pt>
                <c:pt idx="38789">
                  <c:v>452.8</c:v>
                </c:pt>
                <c:pt idx="38790">
                  <c:v>451.84000000000032</c:v>
                </c:pt>
                <c:pt idx="38791">
                  <c:v>451.84000000000032</c:v>
                </c:pt>
                <c:pt idx="38792">
                  <c:v>451.84000000000032</c:v>
                </c:pt>
                <c:pt idx="38793">
                  <c:v>448.96</c:v>
                </c:pt>
                <c:pt idx="38794">
                  <c:v>448.96</c:v>
                </c:pt>
                <c:pt idx="38795">
                  <c:v>448.96</c:v>
                </c:pt>
                <c:pt idx="38796">
                  <c:v>448.96</c:v>
                </c:pt>
                <c:pt idx="38797">
                  <c:v>448.96</c:v>
                </c:pt>
                <c:pt idx="38798">
                  <c:v>446.71999999999969</c:v>
                </c:pt>
                <c:pt idx="38799">
                  <c:v>445.76</c:v>
                </c:pt>
                <c:pt idx="38800">
                  <c:v>445.76</c:v>
                </c:pt>
                <c:pt idx="38801">
                  <c:v>441.91999999999962</c:v>
                </c:pt>
                <c:pt idx="38802">
                  <c:v>441.91999999999962</c:v>
                </c:pt>
                <c:pt idx="38803">
                  <c:v>441.91999999999962</c:v>
                </c:pt>
                <c:pt idx="38804">
                  <c:v>441.91999999999962</c:v>
                </c:pt>
                <c:pt idx="38805">
                  <c:v>437.76</c:v>
                </c:pt>
                <c:pt idx="38806">
                  <c:v>437.76</c:v>
                </c:pt>
                <c:pt idx="38807">
                  <c:v>438.71999999999969</c:v>
                </c:pt>
                <c:pt idx="38808">
                  <c:v>437.76</c:v>
                </c:pt>
                <c:pt idx="38809">
                  <c:v>437.76</c:v>
                </c:pt>
                <c:pt idx="38810">
                  <c:v>435.84000000000032</c:v>
                </c:pt>
                <c:pt idx="38811">
                  <c:v>434.88</c:v>
                </c:pt>
                <c:pt idx="38812">
                  <c:v>434.88</c:v>
                </c:pt>
                <c:pt idx="38813">
                  <c:v>433.91999999999962</c:v>
                </c:pt>
                <c:pt idx="38814">
                  <c:v>433.91999999999962</c:v>
                </c:pt>
                <c:pt idx="38815">
                  <c:v>433.91999999999962</c:v>
                </c:pt>
                <c:pt idx="38816">
                  <c:v>433.91999999999962</c:v>
                </c:pt>
                <c:pt idx="38817">
                  <c:v>432</c:v>
                </c:pt>
                <c:pt idx="38818">
                  <c:v>432</c:v>
                </c:pt>
                <c:pt idx="38819">
                  <c:v>432</c:v>
                </c:pt>
                <c:pt idx="38820">
                  <c:v>430.71999999999969</c:v>
                </c:pt>
                <c:pt idx="38821">
                  <c:v>416</c:v>
                </c:pt>
                <c:pt idx="38822">
                  <c:v>408.96</c:v>
                </c:pt>
                <c:pt idx="38823">
                  <c:v>408.96</c:v>
                </c:pt>
                <c:pt idx="38824">
                  <c:v>408.96</c:v>
                </c:pt>
                <c:pt idx="38825">
                  <c:v>409.91999999999962</c:v>
                </c:pt>
                <c:pt idx="38826">
                  <c:v>409.91999999999962</c:v>
                </c:pt>
                <c:pt idx="38827">
                  <c:v>408.96</c:v>
                </c:pt>
                <c:pt idx="38828">
                  <c:v>408.96</c:v>
                </c:pt>
                <c:pt idx="38829">
                  <c:v>408.96</c:v>
                </c:pt>
                <c:pt idx="38830">
                  <c:v>410.88</c:v>
                </c:pt>
                <c:pt idx="38831">
                  <c:v>409.91999999999962</c:v>
                </c:pt>
                <c:pt idx="38832">
                  <c:v>409.91999999999962</c:v>
                </c:pt>
                <c:pt idx="38833">
                  <c:v>408.96</c:v>
                </c:pt>
                <c:pt idx="38834">
                  <c:v>410.88</c:v>
                </c:pt>
                <c:pt idx="38835">
                  <c:v>410.88</c:v>
                </c:pt>
                <c:pt idx="38836">
                  <c:v>410.88</c:v>
                </c:pt>
                <c:pt idx="38837">
                  <c:v>410.88</c:v>
                </c:pt>
                <c:pt idx="38838">
                  <c:v>410.88</c:v>
                </c:pt>
                <c:pt idx="38839">
                  <c:v>410.88</c:v>
                </c:pt>
                <c:pt idx="38840">
                  <c:v>411.84000000000032</c:v>
                </c:pt>
                <c:pt idx="38841">
                  <c:v>411.84000000000032</c:v>
                </c:pt>
                <c:pt idx="38842">
                  <c:v>412.8</c:v>
                </c:pt>
                <c:pt idx="38843">
                  <c:v>414.71999999999969</c:v>
                </c:pt>
                <c:pt idx="38844">
                  <c:v>414.71999999999969</c:v>
                </c:pt>
                <c:pt idx="38845">
                  <c:v>413.76</c:v>
                </c:pt>
                <c:pt idx="38846">
                  <c:v>413.76</c:v>
                </c:pt>
                <c:pt idx="38847">
                  <c:v>413.76</c:v>
                </c:pt>
                <c:pt idx="38848">
                  <c:v>414.71999999999969</c:v>
                </c:pt>
                <c:pt idx="38849">
                  <c:v>416</c:v>
                </c:pt>
                <c:pt idx="38850">
                  <c:v>416</c:v>
                </c:pt>
                <c:pt idx="38851">
                  <c:v>416.96</c:v>
                </c:pt>
                <c:pt idx="38852">
                  <c:v>419.84000000000032</c:v>
                </c:pt>
                <c:pt idx="38853">
                  <c:v>419.84000000000032</c:v>
                </c:pt>
                <c:pt idx="38854">
                  <c:v>419.84000000000032</c:v>
                </c:pt>
                <c:pt idx="38855">
                  <c:v>420.8</c:v>
                </c:pt>
                <c:pt idx="38856">
                  <c:v>420.8</c:v>
                </c:pt>
                <c:pt idx="38857">
                  <c:v>421.76</c:v>
                </c:pt>
                <c:pt idx="38858">
                  <c:v>424</c:v>
                </c:pt>
                <c:pt idx="38859">
                  <c:v>424</c:v>
                </c:pt>
                <c:pt idx="38860">
                  <c:v>422.71999999999969</c:v>
                </c:pt>
                <c:pt idx="38861">
                  <c:v>425.91999999999962</c:v>
                </c:pt>
                <c:pt idx="38862">
                  <c:v>425.91999999999962</c:v>
                </c:pt>
                <c:pt idx="38863">
                  <c:v>427.84000000000032</c:v>
                </c:pt>
                <c:pt idx="38864">
                  <c:v>426.88</c:v>
                </c:pt>
                <c:pt idx="38865">
                  <c:v>426.88</c:v>
                </c:pt>
                <c:pt idx="38866">
                  <c:v>427.84000000000032</c:v>
                </c:pt>
                <c:pt idx="38867">
                  <c:v>429.76</c:v>
                </c:pt>
                <c:pt idx="38868">
                  <c:v>429.76</c:v>
                </c:pt>
                <c:pt idx="38869">
                  <c:v>432</c:v>
                </c:pt>
                <c:pt idx="38870">
                  <c:v>430.71999999999969</c:v>
                </c:pt>
                <c:pt idx="38871">
                  <c:v>430.71999999999969</c:v>
                </c:pt>
                <c:pt idx="38872">
                  <c:v>432.96</c:v>
                </c:pt>
                <c:pt idx="38873">
                  <c:v>433.91999999999962</c:v>
                </c:pt>
                <c:pt idx="38874">
                  <c:v>433.91999999999962</c:v>
                </c:pt>
                <c:pt idx="38875">
                  <c:v>434.88</c:v>
                </c:pt>
                <c:pt idx="38876">
                  <c:v>436.8</c:v>
                </c:pt>
                <c:pt idx="38877">
                  <c:v>436.8</c:v>
                </c:pt>
                <c:pt idx="38878">
                  <c:v>436.8</c:v>
                </c:pt>
                <c:pt idx="38879">
                  <c:v>436.8</c:v>
                </c:pt>
                <c:pt idx="38880">
                  <c:v>436.8</c:v>
                </c:pt>
                <c:pt idx="38881">
                  <c:v>436.8</c:v>
                </c:pt>
                <c:pt idx="38882">
                  <c:v>438.71999999999969</c:v>
                </c:pt>
                <c:pt idx="38883">
                  <c:v>438.71999999999969</c:v>
                </c:pt>
                <c:pt idx="38884">
                  <c:v>440</c:v>
                </c:pt>
                <c:pt idx="38885">
                  <c:v>441.91999999999962</c:v>
                </c:pt>
                <c:pt idx="38886">
                  <c:v>441.91999999999962</c:v>
                </c:pt>
                <c:pt idx="38887">
                  <c:v>441.91999999999962</c:v>
                </c:pt>
                <c:pt idx="38888">
                  <c:v>441.91999999999962</c:v>
                </c:pt>
                <c:pt idx="38889">
                  <c:v>441.91999999999962</c:v>
                </c:pt>
                <c:pt idx="38890">
                  <c:v>443.84000000000032</c:v>
                </c:pt>
                <c:pt idx="38891">
                  <c:v>441.91999999999962</c:v>
                </c:pt>
                <c:pt idx="38892">
                  <c:v>441.91999999999962</c:v>
                </c:pt>
                <c:pt idx="38893">
                  <c:v>443.84000000000032</c:v>
                </c:pt>
                <c:pt idx="38894">
                  <c:v>444.8</c:v>
                </c:pt>
                <c:pt idx="38895">
                  <c:v>444.8</c:v>
                </c:pt>
                <c:pt idx="38896">
                  <c:v>444.8</c:v>
                </c:pt>
                <c:pt idx="38897">
                  <c:v>443.84000000000032</c:v>
                </c:pt>
                <c:pt idx="38898">
                  <c:v>443.84000000000032</c:v>
                </c:pt>
                <c:pt idx="38899">
                  <c:v>444.8</c:v>
                </c:pt>
                <c:pt idx="38900">
                  <c:v>442.88</c:v>
                </c:pt>
                <c:pt idx="38901">
                  <c:v>442.88</c:v>
                </c:pt>
                <c:pt idx="38902">
                  <c:v>441.91999999999962</c:v>
                </c:pt>
                <c:pt idx="38903">
                  <c:v>441.91999999999962</c:v>
                </c:pt>
                <c:pt idx="38904">
                  <c:v>441.91999999999962</c:v>
                </c:pt>
                <c:pt idx="38905">
                  <c:v>440</c:v>
                </c:pt>
                <c:pt idx="38906">
                  <c:v>440.96</c:v>
                </c:pt>
                <c:pt idx="38907">
                  <c:v>440.96</c:v>
                </c:pt>
                <c:pt idx="38908">
                  <c:v>438.71999999999969</c:v>
                </c:pt>
                <c:pt idx="38909">
                  <c:v>440</c:v>
                </c:pt>
                <c:pt idx="38910">
                  <c:v>440</c:v>
                </c:pt>
                <c:pt idx="38911">
                  <c:v>437.76</c:v>
                </c:pt>
                <c:pt idx="38912">
                  <c:v>435.84000000000032</c:v>
                </c:pt>
                <c:pt idx="38913">
                  <c:v>435.84000000000032</c:v>
                </c:pt>
                <c:pt idx="38914">
                  <c:v>433.91999999999962</c:v>
                </c:pt>
                <c:pt idx="38915">
                  <c:v>430.71999999999969</c:v>
                </c:pt>
                <c:pt idx="38916">
                  <c:v>430.71999999999969</c:v>
                </c:pt>
                <c:pt idx="38917">
                  <c:v>432</c:v>
                </c:pt>
                <c:pt idx="38918">
                  <c:v>428.8</c:v>
                </c:pt>
                <c:pt idx="38919">
                  <c:v>428.8</c:v>
                </c:pt>
                <c:pt idx="38920">
                  <c:v>424.96</c:v>
                </c:pt>
                <c:pt idx="38921">
                  <c:v>422.71999999999969</c:v>
                </c:pt>
                <c:pt idx="38922">
                  <c:v>422.71999999999969</c:v>
                </c:pt>
                <c:pt idx="38923">
                  <c:v>420.8</c:v>
                </c:pt>
                <c:pt idx="38924">
                  <c:v>414.71999999999969</c:v>
                </c:pt>
                <c:pt idx="38925">
                  <c:v>414.71999999999969</c:v>
                </c:pt>
                <c:pt idx="38926">
                  <c:v>416</c:v>
                </c:pt>
                <c:pt idx="38927">
                  <c:v>412.8</c:v>
                </c:pt>
                <c:pt idx="38928">
                  <c:v>412.8</c:v>
                </c:pt>
                <c:pt idx="38929">
                  <c:v>412.8</c:v>
                </c:pt>
                <c:pt idx="38930">
                  <c:v>412.8</c:v>
                </c:pt>
                <c:pt idx="38931">
                  <c:v>412.8</c:v>
                </c:pt>
                <c:pt idx="38932">
                  <c:v>411.84000000000032</c:v>
                </c:pt>
                <c:pt idx="38933">
                  <c:v>408.96</c:v>
                </c:pt>
                <c:pt idx="38934">
                  <c:v>408.96</c:v>
                </c:pt>
                <c:pt idx="38935">
                  <c:v>408</c:v>
                </c:pt>
                <c:pt idx="38936">
                  <c:v>406.71999999999969</c:v>
                </c:pt>
                <c:pt idx="38937">
                  <c:v>406.71999999999969</c:v>
                </c:pt>
                <c:pt idx="38938">
                  <c:v>405.76</c:v>
                </c:pt>
                <c:pt idx="38939">
                  <c:v>405.76</c:v>
                </c:pt>
                <c:pt idx="38940">
                  <c:v>405.76</c:v>
                </c:pt>
                <c:pt idx="38941">
                  <c:v>405.76</c:v>
                </c:pt>
                <c:pt idx="38942">
                  <c:v>405.76</c:v>
                </c:pt>
                <c:pt idx="38943">
                  <c:v>405.76</c:v>
                </c:pt>
                <c:pt idx="38944">
                  <c:v>404.8</c:v>
                </c:pt>
                <c:pt idx="38945">
                  <c:v>401.91999999999962</c:v>
                </c:pt>
                <c:pt idx="38946">
                  <c:v>401.91999999999962</c:v>
                </c:pt>
                <c:pt idx="38947">
                  <c:v>403.84000000000032</c:v>
                </c:pt>
                <c:pt idx="38948">
                  <c:v>402.88</c:v>
                </c:pt>
                <c:pt idx="38949">
                  <c:v>402.88</c:v>
                </c:pt>
                <c:pt idx="38950">
                  <c:v>402.88</c:v>
                </c:pt>
                <c:pt idx="38951">
                  <c:v>400.96</c:v>
                </c:pt>
                <c:pt idx="38952">
                  <c:v>400.96</c:v>
                </c:pt>
                <c:pt idx="38953">
                  <c:v>400</c:v>
                </c:pt>
                <c:pt idx="38954">
                  <c:v>398.71999999999969</c:v>
                </c:pt>
                <c:pt idx="38955">
                  <c:v>398.71999999999969</c:v>
                </c:pt>
                <c:pt idx="38956">
                  <c:v>400.96</c:v>
                </c:pt>
                <c:pt idx="38957">
                  <c:v>400</c:v>
                </c:pt>
                <c:pt idx="38958">
                  <c:v>400</c:v>
                </c:pt>
                <c:pt idx="38959">
                  <c:v>398.71999999999969</c:v>
                </c:pt>
                <c:pt idx="38960">
                  <c:v>400</c:v>
                </c:pt>
                <c:pt idx="38961">
                  <c:v>400</c:v>
                </c:pt>
                <c:pt idx="38962">
                  <c:v>400</c:v>
                </c:pt>
                <c:pt idx="38963">
                  <c:v>400</c:v>
                </c:pt>
                <c:pt idx="38964">
                  <c:v>400</c:v>
                </c:pt>
                <c:pt idx="38965">
                  <c:v>397.76</c:v>
                </c:pt>
                <c:pt idx="38966">
                  <c:v>397.76</c:v>
                </c:pt>
                <c:pt idx="38967">
                  <c:v>397.76</c:v>
                </c:pt>
                <c:pt idx="38968">
                  <c:v>397.76</c:v>
                </c:pt>
                <c:pt idx="38969">
                  <c:v>398.71999999999969</c:v>
                </c:pt>
                <c:pt idx="38970">
                  <c:v>398.71999999999969</c:v>
                </c:pt>
                <c:pt idx="38971">
                  <c:v>401.91999999999962</c:v>
                </c:pt>
                <c:pt idx="38972">
                  <c:v>400</c:v>
                </c:pt>
                <c:pt idx="38973">
                  <c:v>400</c:v>
                </c:pt>
                <c:pt idx="38974">
                  <c:v>400.96</c:v>
                </c:pt>
                <c:pt idx="38975">
                  <c:v>401.91999999999962</c:v>
                </c:pt>
                <c:pt idx="38976">
                  <c:v>401.91999999999962</c:v>
                </c:pt>
                <c:pt idx="38977">
                  <c:v>403.84000000000032</c:v>
                </c:pt>
                <c:pt idx="38978">
                  <c:v>405.76</c:v>
                </c:pt>
                <c:pt idx="38979">
                  <c:v>405.76</c:v>
                </c:pt>
                <c:pt idx="38980">
                  <c:v>405.76</c:v>
                </c:pt>
                <c:pt idx="38981">
                  <c:v>408</c:v>
                </c:pt>
                <c:pt idx="38982">
                  <c:v>408</c:v>
                </c:pt>
                <c:pt idx="38983">
                  <c:v>408.96</c:v>
                </c:pt>
                <c:pt idx="38984">
                  <c:v>409.91999999999962</c:v>
                </c:pt>
                <c:pt idx="38985">
                  <c:v>409.91999999999962</c:v>
                </c:pt>
                <c:pt idx="38986">
                  <c:v>409.91999999999962</c:v>
                </c:pt>
                <c:pt idx="38987">
                  <c:v>410.88</c:v>
                </c:pt>
                <c:pt idx="38988">
                  <c:v>410.88</c:v>
                </c:pt>
                <c:pt idx="38989">
                  <c:v>412.8</c:v>
                </c:pt>
                <c:pt idx="38990">
                  <c:v>411.84000000000032</c:v>
                </c:pt>
                <c:pt idx="38991">
                  <c:v>411.84000000000032</c:v>
                </c:pt>
                <c:pt idx="38992">
                  <c:v>412.8</c:v>
                </c:pt>
                <c:pt idx="38993">
                  <c:v>412.8</c:v>
                </c:pt>
                <c:pt idx="38994">
                  <c:v>412.8</c:v>
                </c:pt>
                <c:pt idx="38995">
                  <c:v>412.8</c:v>
                </c:pt>
                <c:pt idx="38996">
                  <c:v>416</c:v>
                </c:pt>
                <c:pt idx="38997">
                  <c:v>416</c:v>
                </c:pt>
                <c:pt idx="38998">
                  <c:v>416</c:v>
                </c:pt>
                <c:pt idx="38999">
                  <c:v>416.96</c:v>
                </c:pt>
                <c:pt idx="39000">
                  <c:v>416.96</c:v>
                </c:pt>
                <c:pt idx="39001">
                  <c:v>418.88</c:v>
                </c:pt>
                <c:pt idx="39002">
                  <c:v>420.8</c:v>
                </c:pt>
                <c:pt idx="39003">
                  <c:v>420.8</c:v>
                </c:pt>
                <c:pt idx="39004">
                  <c:v>419.84000000000032</c:v>
                </c:pt>
                <c:pt idx="39005">
                  <c:v>421.76</c:v>
                </c:pt>
                <c:pt idx="39006">
                  <c:v>421.76</c:v>
                </c:pt>
                <c:pt idx="39007">
                  <c:v>424</c:v>
                </c:pt>
                <c:pt idx="39008">
                  <c:v>422.71999999999969</c:v>
                </c:pt>
                <c:pt idx="39009">
                  <c:v>422.71999999999969</c:v>
                </c:pt>
                <c:pt idx="39010">
                  <c:v>425.91999999999962</c:v>
                </c:pt>
                <c:pt idx="39011">
                  <c:v>425.91999999999962</c:v>
                </c:pt>
                <c:pt idx="39012">
                  <c:v>425.91999999999962</c:v>
                </c:pt>
                <c:pt idx="39013">
                  <c:v>426.88</c:v>
                </c:pt>
                <c:pt idx="39014">
                  <c:v>427.84000000000032</c:v>
                </c:pt>
                <c:pt idx="39015">
                  <c:v>427.84000000000032</c:v>
                </c:pt>
                <c:pt idx="39016">
                  <c:v>430.71999999999969</c:v>
                </c:pt>
                <c:pt idx="39017">
                  <c:v>429.76</c:v>
                </c:pt>
                <c:pt idx="39018">
                  <c:v>429.76</c:v>
                </c:pt>
                <c:pt idx="39019">
                  <c:v>430.71999999999969</c:v>
                </c:pt>
                <c:pt idx="39020">
                  <c:v>432</c:v>
                </c:pt>
                <c:pt idx="39021">
                  <c:v>432</c:v>
                </c:pt>
                <c:pt idx="39022">
                  <c:v>434.88</c:v>
                </c:pt>
                <c:pt idx="39023">
                  <c:v>434.88</c:v>
                </c:pt>
                <c:pt idx="39024">
                  <c:v>434.88</c:v>
                </c:pt>
                <c:pt idx="39025">
                  <c:v>436.8</c:v>
                </c:pt>
                <c:pt idx="39026">
                  <c:v>440</c:v>
                </c:pt>
                <c:pt idx="39027">
                  <c:v>440</c:v>
                </c:pt>
                <c:pt idx="39028">
                  <c:v>440.96</c:v>
                </c:pt>
                <c:pt idx="39029">
                  <c:v>440.96</c:v>
                </c:pt>
                <c:pt idx="39030">
                  <c:v>440.96</c:v>
                </c:pt>
                <c:pt idx="39031">
                  <c:v>442.88</c:v>
                </c:pt>
                <c:pt idx="39032">
                  <c:v>442.88</c:v>
                </c:pt>
                <c:pt idx="39033">
                  <c:v>442.88</c:v>
                </c:pt>
                <c:pt idx="39034">
                  <c:v>443.84000000000032</c:v>
                </c:pt>
                <c:pt idx="39035">
                  <c:v>445.76</c:v>
                </c:pt>
                <c:pt idx="39036">
                  <c:v>445.76</c:v>
                </c:pt>
                <c:pt idx="39037">
                  <c:v>446.71999999999969</c:v>
                </c:pt>
                <c:pt idx="39038">
                  <c:v>448</c:v>
                </c:pt>
                <c:pt idx="39039">
                  <c:v>448</c:v>
                </c:pt>
                <c:pt idx="39040">
                  <c:v>448</c:v>
                </c:pt>
                <c:pt idx="39041">
                  <c:v>448</c:v>
                </c:pt>
                <c:pt idx="39042">
                  <c:v>448</c:v>
                </c:pt>
                <c:pt idx="39043">
                  <c:v>448</c:v>
                </c:pt>
                <c:pt idx="39044">
                  <c:v>448</c:v>
                </c:pt>
                <c:pt idx="39045">
                  <c:v>448</c:v>
                </c:pt>
                <c:pt idx="39046">
                  <c:v>448.96</c:v>
                </c:pt>
                <c:pt idx="39047">
                  <c:v>448</c:v>
                </c:pt>
                <c:pt idx="39048">
                  <c:v>448</c:v>
                </c:pt>
                <c:pt idx="39049">
                  <c:v>445.76</c:v>
                </c:pt>
                <c:pt idx="39050">
                  <c:v>445.76</c:v>
                </c:pt>
                <c:pt idx="39051">
                  <c:v>445.76</c:v>
                </c:pt>
                <c:pt idx="39052">
                  <c:v>443.84000000000032</c:v>
                </c:pt>
                <c:pt idx="39053">
                  <c:v>441.91999999999962</c:v>
                </c:pt>
                <c:pt idx="39054">
                  <c:v>441.91999999999962</c:v>
                </c:pt>
                <c:pt idx="39055">
                  <c:v>438.71999999999969</c:v>
                </c:pt>
                <c:pt idx="39056">
                  <c:v>437.76</c:v>
                </c:pt>
                <c:pt idx="39057">
                  <c:v>437.76</c:v>
                </c:pt>
                <c:pt idx="39058">
                  <c:v>436.8</c:v>
                </c:pt>
                <c:pt idx="39059">
                  <c:v>434.88</c:v>
                </c:pt>
                <c:pt idx="39060">
                  <c:v>434.88</c:v>
                </c:pt>
                <c:pt idx="39061">
                  <c:v>432.96</c:v>
                </c:pt>
                <c:pt idx="39062">
                  <c:v>429.76</c:v>
                </c:pt>
                <c:pt idx="39063">
                  <c:v>429.76</c:v>
                </c:pt>
                <c:pt idx="39064">
                  <c:v>427.84000000000032</c:v>
                </c:pt>
                <c:pt idx="39065">
                  <c:v>424.96</c:v>
                </c:pt>
                <c:pt idx="39066">
                  <c:v>424.96</c:v>
                </c:pt>
                <c:pt idx="39067">
                  <c:v>424.96</c:v>
                </c:pt>
                <c:pt idx="39068">
                  <c:v>422.71999999999969</c:v>
                </c:pt>
                <c:pt idx="39069">
                  <c:v>422.71999999999969</c:v>
                </c:pt>
                <c:pt idx="39070">
                  <c:v>419.84000000000032</c:v>
                </c:pt>
                <c:pt idx="39071">
                  <c:v>416.96</c:v>
                </c:pt>
                <c:pt idx="39072">
                  <c:v>416.96</c:v>
                </c:pt>
                <c:pt idx="39073">
                  <c:v>413.76</c:v>
                </c:pt>
                <c:pt idx="39074">
                  <c:v>410.88</c:v>
                </c:pt>
                <c:pt idx="39075">
                  <c:v>410.88</c:v>
                </c:pt>
                <c:pt idx="39076">
                  <c:v>408.96</c:v>
                </c:pt>
                <c:pt idx="39077">
                  <c:v>405.76</c:v>
                </c:pt>
                <c:pt idx="39078">
                  <c:v>405.76</c:v>
                </c:pt>
                <c:pt idx="39079">
                  <c:v>406.71999999999969</c:v>
                </c:pt>
                <c:pt idx="39080">
                  <c:v>403.84000000000032</c:v>
                </c:pt>
                <c:pt idx="39081">
                  <c:v>403.84000000000032</c:v>
                </c:pt>
                <c:pt idx="39082">
                  <c:v>404.8</c:v>
                </c:pt>
                <c:pt idx="39083">
                  <c:v>404.8</c:v>
                </c:pt>
                <c:pt idx="39084">
                  <c:v>404.8</c:v>
                </c:pt>
                <c:pt idx="39085">
                  <c:v>400.96</c:v>
                </c:pt>
                <c:pt idx="39086">
                  <c:v>402.88</c:v>
                </c:pt>
                <c:pt idx="39087">
                  <c:v>402.88</c:v>
                </c:pt>
                <c:pt idx="39088">
                  <c:v>401.91999999999962</c:v>
                </c:pt>
                <c:pt idx="39089">
                  <c:v>401.91999999999962</c:v>
                </c:pt>
                <c:pt idx="39090">
                  <c:v>401.91999999999962</c:v>
                </c:pt>
                <c:pt idx="39091">
                  <c:v>401.91999999999962</c:v>
                </c:pt>
                <c:pt idx="39092">
                  <c:v>401.91999999999962</c:v>
                </c:pt>
                <c:pt idx="39093">
                  <c:v>401.91999999999962</c:v>
                </c:pt>
                <c:pt idx="39094">
                  <c:v>400.96</c:v>
                </c:pt>
                <c:pt idx="39095">
                  <c:v>400.96</c:v>
                </c:pt>
                <c:pt idx="39096">
                  <c:v>400.96</c:v>
                </c:pt>
                <c:pt idx="39097">
                  <c:v>401.91999999999962</c:v>
                </c:pt>
                <c:pt idx="39098">
                  <c:v>401.91999999999962</c:v>
                </c:pt>
                <c:pt idx="39099">
                  <c:v>401.91999999999962</c:v>
                </c:pt>
                <c:pt idx="39100">
                  <c:v>401.91999999999962</c:v>
                </c:pt>
                <c:pt idx="39101">
                  <c:v>401.91999999999962</c:v>
                </c:pt>
                <c:pt idx="39102">
                  <c:v>401.91999999999962</c:v>
                </c:pt>
                <c:pt idx="39103">
                  <c:v>401.91999999999962</c:v>
                </c:pt>
                <c:pt idx="39104">
                  <c:v>401.91999999999962</c:v>
                </c:pt>
                <c:pt idx="39105">
                  <c:v>401.91999999999962</c:v>
                </c:pt>
                <c:pt idx="39106">
                  <c:v>402.88</c:v>
                </c:pt>
                <c:pt idx="39107">
                  <c:v>403.84000000000032</c:v>
                </c:pt>
                <c:pt idx="39108">
                  <c:v>403.84000000000032</c:v>
                </c:pt>
                <c:pt idx="39109">
                  <c:v>403.84000000000032</c:v>
                </c:pt>
                <c:pt idx="39110">
                  <c:v>402.88</c:v>
                </c:pt>
                <c:pt idx="39111">
                  <c:v>402.88</c:v>
                </c:pt>
                <c:pt idx="39112">
                  <c:v>403.84000000000032</c:v>
                </c:pt>
                <c:pt idx="39113">
                  <c:v>403.84000000000032</c:v>
                </c:pt>
                <c:pt idx="39114">
                  <c:v>403.84000000000032</c:v>
                </c:pt>
                <c:pt idx="39115">
                  <c:v>404.8</c:v>
                </c:pt>
                <c:pt idx="39116">
                  <c:v>404.8</c:v>
                </c:pt>
                <c:pt idx="39117">
                  <c:v>404.8</c:v>
                </c:pt>
                <c:pt idx="39118">
                  <c:v>405.76</c:v>
                </c:pt>
                <c:pt idx="39119">
                  <c:v>404.8</c:v>
                </c:pt>
                <c:pt idx="39120">
                  <c:v>404.8</c:v>
                </c:pt>
                <c:pt idx="39121">
                  <c:v>405.76</c:v>
                </c:pt>
                <c:pt idx="39122">
                  <c:v>406.71999999999969</c:v>
                </c:pt>
                <c:pt idx="39123">
                  <c:v>406.71999999999969</c:v>
                </c:pt>
                <c:pt idx="39124">
                  <c:v>408</c:v>
                </c:pt>
                <c:pt idx="39125">
                  <c:v>408.96</c:v>
                </c:pt>
                <c:pt idx="39126">
                  <c:v>408.96</c:v>
                </c:pt>
                <c:pt idx="39127">
                  <c:v>408.96</c:v>
                </c:pt>
                <c:pt idx="39128">
                  <c:v>408.96</c:v>
                </c:pt>
                <c:pt idx="39129">
                  <c:v>408.96</c:v>
                </c:pt>
                <c:pt idx="39130">
                  <c:v>412.8</c:v>
                </c:pt>
                <c:pt idx="39131">
                  <c:v>412.8</c:v>
                </c:pt>
                <c:pt idx="39132">
                  <c:v>410.88</c:v>
                </c:pt>
                <c:pt idx="39133">
                  <c:v>412.8</c:v>
                </c:pt>
                <c:pt idx="39134">
                  <c:v>412.8</c:v>
                </c:pt>
                <c:pt idx="39135">
                  <c:v>414.71999999999969</c:v>
                </c:pt>
                <c:pt idx="39136">
                  <c:v>412.8</c:v>
                </c:pt>
                <c:pt idx="39137">
                  <c:v>412.8</c:v>
                </c:pt>
                <c:pt idx="39138">
                  <c:v>414.71999999999969</c:v>
                </c:pt>
                <c:pt idx="39139">
                  <c:v>416</c:v>
                </c:pt>
                <c:pt idx="39140">
                  <c:v>416</c:v>
                </c:pt>
                <c:pt idx="39141">
                  <c:v>416.96</c:v>
                </c:pt>
                <c:pt idx="39142">
                  <c:v>416.96</c:v>
                </c:pt>
                <c:pt idx="39143">
                  <c:v>416.96</c:v>
                </c:pt>
                <c:pt idx="39144">
                  <c:v>417.91999999999962</c:v>
                </c:pt>
                <c:pt idx="39145">
                  <c:v>418.88</c:v>
                </c:pt>
                <c:pt idx="39146">
                  <c:v>418.88</c:v>
                </c:pt>
                <c:pt idx="39147">
                  <c:v>420.8</c:v>
                </c:pt>
                <c:pt idx="39148">
                  <c:v>421.76</c:v>
                </c:pt>
                <c:pt idx="39149">
                  <c:v>421.76</c:v>
                </c:pt>
                <c:pt idx="39150">
                  <c:v>422.71999999999969</c:v>
                </c:pt>
                <c:pt idx="39151">
                  <c:v>424.96</c:v>
                </c:pt>
                <c:pt idx="39152">
                  <c:v>424.96</c:v>
                </c:pt>
                <c:pt idx="39153">
                  <c:v>425.91999999999962</c:v>
                </c:pt>
                <c:pt idx="39154">
                  <c:v>424.96</c:v>
                </c:pt>
                <c:pt idx="39155">
                  <c:v>424.96</c:v>
                </c:pt>
                <c:pt idx="39156">
                  <c:v>426.88</c:v>
                </c:pt>
                <c:pt idx="39157">
                  <c:v>426.88</c:v>
                </c:pt>
                <c:pt idx="39158">
                  <c:v>426.88</c:v>
                </c:pt>
                <c:pt idx="39159">
                  <c:v>426.88</c:v>
                </c:pt>
                <c:pt idx="39160">
                  <c:v>429.76</c:v>
                </c:pt>
                <c:pt idx="39161">
                  <c:v>429.76</c:v>
                </c:pt>
                <c:pt idx="39162">
                  <c:v>429.76</c:v>
                </c:pt>
                <c:pt idx="39163">
                  <c:v>428.8</c:v>
                </c:pt>
                <c:pt idx="39164">
                  <c:v>428.8</c:v>
                </c:pt>
                <c:pt idx="39165">
                  <c:v>430.71999999999969</c:v>
                </c:pt>
                <c:pt idx="39166">
                  <c:v>430.71999999999969</c:v>
                </c:pt>
                <c:pt idx="39167">
                  <c:v>430.71999999999969</c:v>
                </c:pt>
                <c:pt idx="39168">
                  <c:v>432.96</c:v>
                </c:pt>
                <c:pt idx="39169">
                  <c:v>433.91999999999962</c:v>
                </c:pt>
                <c:pt idx="39170">
                  <c:v>433.91999999999962</c:v>
                </c:pt>
                <c:pt idx="39171">
                  <c:v>432</c:v>
                </c:pt>
                <c:pt idx="39172">
                  <c:v>432.96</c:v>
                </c:pt>
                <c:pt idx="39173">
                  <c:v>432.96</c:v>
                </c:pt>
                <c:pt idx="39174">
                  <c:v>434.88</c:v>
                </c:pt>
                <c:pt idx="39175">
                  <c:v>433.91999999999962</c:v>
                </c:pt>
                <c:pt idx="39176">
                  <c:v>433.91999999999962</c:v>
                </c:pt>
                <c:pt idx="39177">
                  <c:v>434.88</c:v>
                </c:pt>
                <c:pt idx="39178">
                  <c:v>435.84000000000032</c:v>
                </c:pt>
                <c:pt idx="39179">
                  <c:v>435.84000000000032</c:v>
                </c:pt>
                <c:pt idx="39180">
                  <c:v>434.88</c:v>
                </c:pt>
                <c:pt idx="39181">
                  <c:v>434.88</c:v>
                </c:pt>
                <c:pt idx="39182">
                  <c:v>434.88</c:v>
                </c:pt>
                <c:pt idx="39183">
                  <c:v>434.88</c:v>
                </c:pt>
                <c:pt idx="39184">
                  <c:v>433.91999999999962</c:v>
                </c:pt>
                <c:pt idx="39185">
                  <c:v>433.91999999999962</c:v>
                </c:pt>
                <c:pt idx="39186">
                  <c:v>430.71999999999969</c:v>
                </c:pt>
                <c:pt idx="39187">
                  <c:v>432</c:v>
                </c:pt>
                <c:pt idx="39188">
                  <c:v>432</c:v>
                </c:pt>
                <c:pt idx="39189">
                  <c:v>433.91999999999962</c:v>
                </c:pt>
                <c:pt idx="39190">
                  <c:v>429.76</c:v>
                </c:pt>
                <c:pt idx="39191">
                  <c:v>429.76</c:v>
                </c:pt>
                <c:pt idx="39192">
                  <c:v>428.8</c:v>
                </c:pt>
                <c:pt idx="39193">
                  <c:v>426.88</c:v>
                </c:pt>
                <c:pt idx="39194">
                  <c:v>426.88</c:v>
                </c:pt>
                <c:pt idx="39195">
                  <c:v>425.91999999999962</c:v>
                </c:pt>
                <c:pt idx="39196">
                  <c:v>424.96</c:v>
                </c:pt>
                <c:pt idx="39197">
                  <c:v>424.96</c:v>
                </c:pt>
                <c:pt idx="39198">
                  <c:v>421.76</c:v>
                </c:pt>
                <c:pt idx="39199">
                  <c:v>422.71999999999969</c:v>
                </c:pt>
                <c:pt idx="39200">
                  <c:v>422.71999999999969</c:v>
                </c:pt>
                <c:pt idx="39201">
                  <c:v>420.8</c:v>
                </c:pt>
                <c:pt idx="39202">
                  <c:v>420.8</c:v>
                </c:pt>
                <c:pt idx="39203">
                  <c:v>420.8</c:v>
                </c:pt>
                <c:pt idx="39204">
                  <c:v>419.84000000000032</c:v>
                </c:pt>
                <c:pt idx="39205">
                  <c:v>419.84000000000032</c:v>
                </c:pt>
                <c:pt idx="39206">
                  <c:v>419.84000000000032</c:v>
                </c:pt>
                <c:pt idx="39207">
                  <c:v>418.88</c:v>
                </c:pt>
                <c:pt idx="39208">
                  <c:v>416.96</c:v>
                </c:pt>
                <c:pt idx="39209">
                  <c:v>416.96</c:v>
                </c:pt>
                <c:pt idx="39210">
                  <c:v>417.91999999999962</c:v>
                </c:pt>
                <c:pt idx="39211">
                  <c:v>416.96</c:v>
                </c:pt>
                <c:pt idx="39212">
                  <c:v>416.96</c:v>
                </c:pt>
                <c:pt idx="39213">
                  <c:v>416</c:v>
                </c:pt>
                <c:pt idx="39214">
                  <c:v>414.71999999999969</c:v>
                </c:pt>
                <c:pt idx="39215">
                  <c:v>414.71999999999969</c:v>
                </c:pt>
                <c:pt idx="39216">
                  <c:v>413.76</c:v>
                </c:pt>
                <c:pt idx="39217">
                  <c:v>412.8</c:v>
                </c:pt>
                <c:pt idx="39218">
                  <c:v>412.8</c:v>
                </c:pt>
                <c:pt idx="39219">
                  <c:v>412.8</c:v>
                </c:pt>
                <c:pt idx="39220">
                  <c:v>410.88</c:v>
                </c:pt>
                <c:pt idx="39221">
                  <c:v>410.88</c:v>
                </c:pt>
                <c:pt idx="39222">
                  <c:v>410.88</c:v>
                </c:pt>
                <c:pt idx="39223">
                  <c:v>410.88</c:v>
                </c:pt>
                <c:pt idx="39224">
                  <c:v>410.88</c:v>
                </c:pt>
                <c:pt idx="39225">
                  <c:v>409.91999999999962</c:v>
                </c:pt>
                <c:pt idx="39226">
                  <c:v>408.96</c:v>
                </c:pt>
                <c:pt idx="39227">
                  <c:v>408.96</c:v>
                </c:pt>
                <c:pt idx="39228">
                  <c:v>408.96</c:v>
                </c:pt>
                <c:pt idx="39229">
                  <c:v>408.96</c:v>
                </c:pt>
                <c:pt idx="39230">
                  <c:v>408.96</c:v>
                </c:pt>
                <c:pt idx="39231">
                  <c:v>408</c:v>
                </c:pt>
                <c:pt idx="39232">
                  <c:v>408</c:v>
                </c:pt>
                <c:pt idx="39233">
                  <c:v>408</c:v>
                </c:pt>
                <c:pt idx="39234">
                  <c:v>405.76</c:v>
                </c:pt>
                <c:pt idx="39235">
                  <c:v>405.76</c:v>
                </c:pt>
                <c:pt idx="39236">
                  <c:v>405.76</c:v>
                </c:pt>
                <c:pt idx="39237">
                  <c:v>406.71999999999969</c:v>
                </c:pt>
                <c:pt idx="39238">
                  <c:v>405.76</c:v>
                </c:pt>
                <c:pt idx="39239">
                  <c:v>405.76</c:v>
                </c:pt>
                <c:pt idx="39240">
                  <c:v>405.76</c:v>
                </c:pt>
                <c:pt idx="39241">
                  <c:v>403.84000000000032</c:v>
                </c:pt>
                <c:pt idx="39242">
                  <c:v>403.84000000000032</c:v>
                </c:pt>
                <c:pt idx="39243">
                  <c:v>403.84000000000032</c:v>
                </c:pt>
                <c:pt idx="39244">
                  <c:v>404.8</c:v>
                </c:pt>
                <c:pt idx="39245">
                  <c:v>404.8</c:v>
                </c:pt>
                <c:pt idx="39246">
                  <c:v>403.84000000000032</c:v>
                </c:pt>
                <c:pt idx="39247">
                  <c:v>405.76</c:v>
                </c:pt>
                <c:pt idx="39248">
                  <c:v>405.76</c:v>
                </c:pt>
                <c:pt idx="39249">
                  <c:v>406.71999999999969</c:v>
                </c:pt>
                <c:pt idx="39250">
                  <c:v>408</c:v>
                </c:pt>
                <c:pt idx="39251">
                  <c:v>408</c:v>
                </c:pt>
                <c:pt idx="39252">
                  <c:v>408</c:v>
                </c:pt>
                <c:pt idx="39253">
                  <c:v>408</c:v>
                </c:pt>
                <c:pt idx="39254">
                  <c:v>408</c:v>
                </c:pt>
                <c:pt idx="39255">
                  <c:v>408</c:v>
                </c:pt>
                <c:pt idx="39256">
                  <c:v>408</c:v>
                </c:pt>
                <c:pt idx="39257">
                  <c:v>408</c:v>
                </c:pt>
                <c:pt idx="39258">
                  <c:v>408.96</c:v>
                </c:pt>
                <c:pt idx="39259">
                  <c:v>409.91999999999962</c:v>
                </c:pt>
                <c:pt idx="39260">
                  <c:v>409.91999999999962</c:v>
                </c:pt>
                <c:pt idx="39261">
                  <c:v>409.91999999999962</c:v>
                </c:pt>
                <c:pt idx="39262">
                  <c:v>408.96</c:v>
                </c:pt>
                <c:pt idx="39263">
                  <c:v>408.96</c:v>
                </c:pt>
                <c:pt idx="39264">
                  <c:v>411.84000000000032</c:v>
                </c:pt>
                <c:pt idx="39265">
                  <c:v>409.91999999999962</c:v>
                </c:pt>
                <c:pt idx="39266">
                  <c:v>409.91999999999962</c:v>
                </c:pt>
                <c:pt idx="39267">
                  <c:v>412.8</c:v>
                </c:pt>
                <c:pt idx="39268">
                  <c:v>411.84000000000032</c:v>
                </c:pt>
                <c:pt idx="39269">
                  <c:v>411.84000000000032</c:v>
                </c:pt>
                <c:pt idx="39270">
                  <c:v>410.88</c:v>
                </c:pt>
                <c:pt idx="39271">
                  <c:v>411.84000000000032</c:v>
                </c:pt>
                <c:pt idx="39272">
                  <c:v>411.84000000000032</c:v>
                </c:pt>
                <c:pt idx="39273">
                  <c:v>411.84000000000032</c:v>
                </c:pt>
                <c:pt idx="39274">
                  <c:v>410.88</c:v>
                </c:pt>
                <c:pt idx="39275">
                  <c:v>410.88</c:v>
                </c:pt>
                <c:pt idx="39276">
                  <c:v>411.84000000000032</c:v>
                </c:pt>
                <c:pt idx="39277">
                  <c:v>410.88</c:v>
                </c:pt>
                <c:pt idx="39278">
                  <c:v>410.88</c:v>
                </c:pt>
                <c:pt idx="39279">
                  <c:v>410.88</c:v>
                </c:pt>
                <c:pt idx="39280">
                  <c:v>410.88</c:v>
                </c:pt>
                <c:pt idx="39281">
                  <c:v>410.88</c:v>
                </c:pt>
                <c:pt idx="39282">
                  <c:v>410.88</c:v>
                </c:pt>
                <c:pt idx="39283">
                  <c:v>411.84000000000032</c:v>
                </c:pt>
                <c:pt idx="39284">
                  <c:v>411.84000000000032</c:v>
                </c:pt>
                <c:pt idx="39285">
                  <c:v>409.91999999999962</c:v>
                </c:pt>
                <c:pt idx="39286">
                  <c:v>410.88</c:v>
                </c:pt>
                <c:pt idx="39287">
                  <c:v>410.88</c:v>
                </c:pt>
                <c:pt idx="39288">
                  <c:v>410.88</c:v>
                </c:pt>
                <c:pt idx="39289">
                  <c:v>412.8</c:v>
                </c:pt>
                <c:pt idx="39290">
                  <c:v>412.8</c:v>
                </c:pt>
                <c:pt idx="39291">
                  <c:v>413.76</c:v>
                </c:pt>
                <c:pt idx="39292">
                  <c:v>414.71999999999969</c:v>
                </c:pt>
                <c:pt idx="39293">
                  <c:v>414.71999999999969</c:v>
                </c:pt>
                <c:pt idx="39294">
                  <c:v>414.71999999999969</c:v>
                </c:pt>
                <c:pt idx="39295">
                  <c:v>416.96</c:v>
                </c:pt>
                <c:pt idx="39296">
                  <c:v>416.96</c:v>
                </c:pt>
                <c:pt idx="39297">
                  <c:v>416.96</c:v>
                </c:pt>
                <c:pt idx="39298">
                  <c:v>417.91999999999962</c:v>
                </c:pt>
                <c:pt idx="39299">
                  <c:v>417.91999999999962</c:v>
                </c:pt>
                <c:pt idx="39300">
                  <c:v>420.8</c:v>
                </c:pt>
                <c:pt idx="39301">
                  <c:v>421.76</c:v>
                </c:pt>
                <c:pt idx="39302">
                  <c:v>421.76</c:v>
                </c:pt>
                <c:pt idx="39303">
                  <c:v>424.96</c:v>
                </c:pt>
                <c:pt idx="39304">
                  <c:v>425.91999999999962</c:v>
                </c:pt>
                <c:pt idx="39305">
                  <c:v>425.91999999999962</c:v>
                </c:pt>
                <c:pt idx="39306">
                  <c:v>427.84000000000032</c:v>
                </c:pt>
                <c:pt idx="39307">
                  <c:v>428.8</c:v>
                </c:pt>
                <c:pt idx="39308">
                  <c:v>428.8</c:v>
                </c:pt>
                <c:pt idx="39309">
                  <c:v>428.8</c:v>
                </c:pt>
                <c:pt idx="39310">
                  <c:v>433.91999999999962</c:v>
                </c:pt>
                <c:pt idx="39311">
                  <c:v>433.91999999999962</c:v>
                </c:pt>
                <c:pt idx="39312">
                  <c:v>433.91999999999962</c:v>
                </c:pt>
                <c:pt idx="39313">
                  <c:v>435.84000000000032</c:v>
                </c:pt>
                <c:pt idx="39314">
                  <c:v>435.84000000000032</c:v>
                </c:pt>
                <c:pt idx="39315">
                  <c:v>442.88</c:v>
                </c:pt>
                <c:pt idx="39316">
                  <c:v>441.91999999999962</c:v>
                </c:pt>
                <c:pt idx="39317">
                  <c:v>441.91999999999962</c:v>
                </c:pt>
                <c:pt idx="39318">
                  <c:v>442.88</c:v>
                </c:pt>
                <c:pt idx="39319">
                  <c:v>448</c:v>
                </c:pt>
                <c:pt idx="39320">
                  <c:v>448</c:v>
                </c:pt>
                <c:pt idx="39321">
                  <c:v>444.8</c:v>
                </c:pt>
                <c:pt idx="39322">
                  <c:v>448</c:v>
                </c:pt>
                <c:pt idx="39323">
                  <c:v>448</c:v>
                </c:pt>
                <c:pt idx="39324">
                  <c:v>449.91999999999962</c:v>
                </c:pt>
                <c:pt idx="39325">
                  <c:v>450.88</c:v>
                </c:pt>
                <c:pt idx="39326">
                  <c:v>450.88</c:v>
                </c:pt>
                <c:pt idx="39327">
                  <c:v>449.91999999999962</c:v>
                </c:pt>
                <c:pt idx="39328">
                  <c:v>489.91999999999962</c:v>
                </c:pt>
                <c:pt idx="39329">
                  <c:v>509.76</c:v>
                </c:pt>
                <c:pt idx="39330">
                  <c:v>539.83999999999946</c:v>
                </c:pt>
                <c:pt idx="39331">
                  <c:v>569.91999999999996</c:v>
                </c:pt>
                <c:pt idx="39332">
                  <c:v>589.76</c:v>
                </c:pt>
                <c:pt idx="39333">
                  <c:v>609.91999999999996</c:v>
                </c:pt>
                <c:pt idx="39334">
                  <c:v>600</c:v>
                </c:pt>
                <c:pt idx="39335">
                  <c:v>600</c:v>
                </c:pt>
                <c:pt idx="39336">
                  <c:v>592.95999999999947</c:v>
                </c:pt>
                <c:pt idx="39337">
                  <c:v>588.79999999999995</c:v>
                </c:pt>
                <c:pt idx="39338">
                  <c:v>588.79999999999995</c:v>
                </c:pt>
                <c:pt idx="39339">
                  <c:v>584.95999999999947</c:v>
                </c:pt>
                <c:pt idx="39340">
                  <c:v>578.88</c:v>
                </c:pt>
                <c:pt idx="39341">
                  <c:v>578.88</c:v>
                </c:pt>
                <c:pt idx="39342">
                  <c:v>570.88</c:v>
                </c:pt>
                <c:pt idx="39343">
                  <c:v>565.76</c:v>
                </c:pt>
                <c:pt idx="39344">
                  <c:v>565.76</c:v>
                </c:pt>
                <c:pt idx="39345">
                  <c:v>558.72</c:v>
                </c:pt>
                <c:pt idx="39346">
                  <c:v>550.72</c:v>
                </c:pt>
                <c:pt idx="39347">
                  <c:v>550.72</c:v>
                </c:pt>
                <c:pt idx="39348">
                  <c:v>542.72</c:v>
                </c:pt>
                <c:pt idx="39349">
                  <c:v>532.79999999999995</c:v>
                </c:pt>
                <c:pt idx="39350">
                  <c:v>532.79999999999995</c:v>
                </c:pt>
                <c:pt idx="39351">
                  <c:v>522.88</c:v>
                </c:pt>
                <c:pt idx="39352">
                  <c:v>515.83999999999946</c:v>
                </c:pt>
                <c:pt idx="39353">
                  <c:v>515.83999999999946</c:v>
                </c:pt>
                <c:pt idx="39354">
                  <c:v>522.88</c:v>
                </c:pt>
                <c:pt idx="39355">
                  <c:v>552.95999999999947</c:v>
                </c:pt>
                <c:pt idx="39356">
                  <c:v>572.79999999999995</c:v>
                </c:pt>
                <c:pt idx="39357">
                  <c:v>622.72</c:v>
                </c:pt>
                <c:pt idx="39358">
                  <c:v>642.88</c:v>
                </c:pt>
                <c:pt idx="39359">
                  <c:v>662.4</c:v>
                </c:pt>
                <c:pt idx="39360">
                  <c:v>682.88</c:v>
                </c:pt>
                <c:pt idx="39361">
                  <c:v>692.48</c:v>
                </c:pt>
                <c:pt idx="39362">
                  <c:v>688.64</c:v>
                </c:pt>
                <c:pt idx="39363">
                  <c:v>708.48</c:v>
                </c:pt>
                <c:pt idx="39364">
                  <c:v>708.48</c:v>
                </c:pt>
                <c:pt idx="39365">
                  <c:v>717.43999999999949</c:v>
                </c:pt>
                <c:pt idx="39366">
                  <c:v>727.68000000000052</c:v>
                </c:pt>
                <c:pt idx="39367">
                  <c:v>727.68000000000052</c:v>
                </c:pt>
                <c:pt idx="39368">
                  <c:v>737.92</c:v>
                </c:pt>
                <c:pt idx="39369">
                  <c:v>738.56</c:v>
                </c:pt>
                <c:pt idx="39370">
                  <c:v>728.95999999999947</c:v>
                </c:pt>
                <c:pt idx="39371">
                  <c:v>708.48</c:v>
                </c:pt>
                <c:pt idx="39372">
                  <c:v>698.88</c:v>
                </c:pt>
                <c:pt idx="39373">
                  <c:v>701.43999999999949</c:v>
                </c:pt>
                <c:pt idx="39374">
                  <c:v>701.43999999999949</c:v>
                </c:pt>
                <c:pt idx="39375">
                  <c:v>709.76</c:v>
                </c:pt>
                <c:pt idx="39376">
                  <c:v>716.8</c:v>
                </c:pt>
                <c:pt idx="39377">
                  <c:v>726.4</c:v>
                </c:pt>
                <c:pt idx="39378">
                  <c:v>726.4</c:v>
                </c:pt>
                <c:pt idx="39379">
                  <c:v>726.4</c:v>
                </c:pt>
                <c:pt idx="39380">
                  <c:v>756.48</c:v>
                </c:pt>
                <c:pt idx="39381">
                  <c:v>776.95999999999947</c:v>
                </c:pt>
                <c:pt idx="39382">
                  <c:v>786.56</c:v>
                </c:pt>
                <c:pt idx="39383">
                  <c:v>806.4</c:v>
                </c:pt>
                <c:pt idx="39384">
                  <c:v>816.64</c:v>
                </c:pt>
                <c:pt idx="39385">
                  <c:v>819.83999999999946</c:v>
                </c:pt>
                <c:pt idx="39386">
                  <c:v>829.43999999999949</c:v>
                </c:pt>
                <c:pt idx="39387">
                  <c:v>829.43999999999949</c:v>
                </c:pt>
                <c:pt idx="39388">
                  <c:v>809.6</c:v>
                </c:pt>
                <c:pt idx="39389">
                  <c:v>789.76</c:v>
                </c:pt>
                <c:pt idx="39390">
                  <c:v>769.92</c:v>
                </c:pt>
                <c:pt idx="39391">
                  <c:v>759.68000000000052</c:v>
                </c:pt>
                <c:pt idx="39392">
                  <c:v>739.83999999999946</c:v>
                </c:pt>
                <c:pt idx="39393">
                  <c:v>720</c:v>
                </c:pt>
                <c:pt idx="39394">
                  <c:v>709.76</c:v>
                </c:pt>
                <c:pt idx="39395">
                  <c:v>699.52</c:v>
                </c:pt>
                <c:pt idx="39396">
                  <c:v>689.92</c:v>
                </c:pt>
                <c:pt idx="39397">
                  <c:v>679.68000000000052</c:v>
                </c:pt>
                <c:pt idx="39398">
                  <c:v>669.43999999999949</c:v>
                </c:pt>
                <c:pt idx="39399">
                  <c:v>659.83999999999946</c:v>
                </c:pt>
                <c:pt idx="39400">
                  <c:v>649.91999999999996</c:v>
                </c:pt>
                <c:pt idx="39401">
                  <c:v>640</c:v>
                </c:pt>
                <c:pt idx="39402">
                  <c:v>629.76</c:v>
                </c:pt>
                <c:pt idx="39403">
                  <c:v>619.83999999999946</c:v>
                </c:pt>
                <c:pt idx="39404">
                  <c:v>619.83999999999946</c:v>
                </c:pt>
                <c:pt idx="39405">
                  <c:v>609.91999999999996</c:v>
                </c:pt>
                <c:pt idx="39406">
                  <c:v>601.91999999999996</c:v>
                </c:pt>
                <c:pt idx="39407">
                  <c:v>592</c:v>
                </c:pt>
                <c:pt idx="39408">
                  <c:v>592</c:v>
                </c:pt>
                <c:pt idx="39409">
                  <c:v>584.95999999999947</c:v>
                </c:pt>
                <c:pt idx="39410">
                  <c:v>577.91999999999996</c:v>
                </c:pt>
                <c:pt idx="39411">
                  <c:v>577.91999999999996</c:v>
                </c:pt>
                <c:pt idx="39412">
                  <c:v>568.95999999999947</c:v>
                </c:pt>
                <c:pt idx="39413">
                  <c:v>561.91999999999996</c:v>
                </c:pt>
                <c:pt idx="39414">
                  <c:v>561.91999999999996</c:v>
                </c:pt>
                <c:pt idx="39415">
                  <c:v>554.88</c:v>
                </c:pt>
                <c:pt idx="39416">
                  <c:v>547.83999999999946</c:v>
                </c:pt>
                <c:pt idx="39417">
                  <c:v>547.83999999999946</c:v>
                </c:pt>
                <c:pt idx="39418">
                  <c:v>542.72</c:v>
                </c:pt>
                <c:pt idx="39419">
                  <c:v>522.88</c:v>
                </c:pt>
                <c:pt idx="39420">
                  <c:v>502.71999999999969</c:v>
                </c:pt>
                <c:pt idx="39421">
                  <c:v>482.88</c:v>
                </c:pt>
                <c:pt idx="39422">
                  <c:v>482.88</c:v>
                </c:pt>
                <c:pt idx="39423">
                  <c:v>473.91999999999962</c:v>
                </c:pt>
                <c:pt idx="39424">
                  <c:v>470.71999999999969</c:v>
                </c:pt>
                <c:pt idx="39425">
                  <c:v>470.71999999999969</c:v>
                </c:pt>
                <c:pt idx="39426">
                  <c:v>464.96</c:v>
                </c:pt>
                <c:pt idx="39427">
                  <c:v>461.76</c:v>
                </c:pt>
                <c:pt idx="39428">
                  <c:v>461.76</c:v>
                </c:pt>
                <c:pt idx="39429">
                  <c:v>452.8</c:v>
                </c:pt>
                <c:pt idx="39430">
                  <c:v>442.88</c:v>
                </c:pt>
                <c:pt idx="39431">
                  <c:v>442.88</c:v>
                </c:pt>
                <c:pt idx="39432">
                  <c:v>441.91999999999962</c:v>
                </c:pt>
                <c:pt idx="39433">
                  <c:v>441.91999999999962</c:v>
                </c:pt>
                <c:pt idx="39434">
                  <c:v>441.91999999999962</c:v>
                </c:pt>
                <c:pt idx="39435">
                  <c:v>440</c:v>
                </c:pt>
                <c:pt idx="39436">
                  <c:v>438.71999999999969</c:v>
                </c:pt>
                <c:pt idx="39437">
                  <c:v>438.71999999999969</c:v>
                </c:pt>
                <c:pt idx="39438">
                  <c:v>436.8</c:v>
                </c:pt>
                <c:pt idx="39439">
                  <c:v>434.88</c:v>
                </c:pt>
                <c:pt idx="39440">
                  <c:v>434.88</c:v>
                </c:pt>
                <c:pt idx="39441">
                  <c:v>432.96</c:v>
                </c:pt>
                <c:pt idx="39442">
                  <c:v>432</c:v>
                </c:pt>
                <c:pt idx="39443">
                  <c:v>432</c:v>
                </c:pt>
                <c:pt idx="39444">
                  <c:v>430.71999999999969</c:v>
                </c:pt>
                <c:pt idx="39445">
                  <c:v>428.8</c:v>
                </c:pt>
                <c:pt idx="39446">
                  <c:v>428.8</c:v>
                </c:pt>
                <c:pt idx="39447">
                  <c:v>427.84000000000032</c:v>
                </c:pt>
                <c:pt idx="39448">
                  <c:v>425.91999999999962</c:v>
                </c:pt>
                <c:pt idx="39449">
                  <c:v>425.91999999999962</c:v>
                </c:pt>
                <c:pt idx="39450">
                  <c:v>427.84000000000032</c:v>
                </c:pt>
                <c:pt idx="39451">
                  <c:v>425.91999999999962</c:v>
                </c:pt>
                <c:pt idx="39452">
                  <c:v>425.91999999999962</c:v>
                </c:pt>
                <c:pt idx="39453">
                  <c:v>426.88</c:v>
                </c:pt>
                <c:pt idx="39454">
                  <c:v>426.88</c:v>
                </c:pt>
                <c:pt idx="39455">
                  <c:v>426.88</c:v>
                </c:pt>
                <c:pt idx="39456">
                  <c:v>424.96</c:v>
                </c:pt>
                <c:pt idx="39457">
                  <c:v>425.91999999999962</c:v>
                </c:pt>
                <c:pt idx="39458">
                  <c:v>425.91999999999962</c:v>
                </c:pt>
                <c:pt idx="39459">
                  <c:v>430.71999999999969</c:v>
                </c:pt>
                <c:pt idx="39460">
                  <c:v>433.91999999999962</c:v>
                </c:pt>
                <c:pt idx="39461">
                  <c:v>433.91999999999962</c:v>
                </c:pt>
                <c:pt idx="39462">
                  <c:v>432</c:v>
                </c:pt>
                <c:pt idx="39463">
                  <c:v>432</c:v>
                </c:pt>
                <c:pt idx="39464">
                  <c:v>432</c:v>
                </c:pt>
                <c:pt idx="39465">
                  <c:v>432.96</c:v>
                </c:pt>
                <c:pt idx="39466">
                  <c:v>429.76</c:v>
                </c:pt>
                <c:pt idx="39467">
                  <c:v>429.76</c:v>
                </c:pt>
                <c:pt idx="39468">
                  <c:v>428.8</c:v>
                </c:pt>
                <c:pt idx="39469">
                  <c:v>427.84000000000032</c:v>
                </c:pt>
                <c:pt idx="39470">
                  <c:v>427.84000000000032</c:v>
                </c:pt>
                <c:pt idx="39471">
                  <c:v>424</c:v>
                </c:pt>
                <c:pt idx="39472">
                  <c:v>420.8</c:v>
                </c:pt>
                <c:pt idx="39473">
                  <c:v>420.8</c:v>
                </c:pt>
                <c:pt idx="39474">
                  <c:v>416.96</c:v>
                </c:pt>
                <c:pt idx="39475">
                  <c:v>414.71999999999969</c:v>
                </c:pt>
                <c:pt idx="39476">
                  <c:v>414.71999999999969</c:v>
                </c:pt>
                <c:pt idx="39477">
                  <c:v>410.88</c:v>
                </c:pt>
                <c:pt idx="39478">
                  <c:v>409.91999999999962</c:v>
                </c:pt>
                <c:pt idx="39479">
                  <c:v>409.91999999999962</c:v>
                </c:pt>
                <c:pt idx="39480">
                  <c:v>409.91999999999962</c:v>
                </c:pt>
                <c:pt idx="39481">
                  <c:v>408</c:v>
                </c:pt>
                <c:pt idx="39482">
                  <c:v>408</c:v>
                </c:pt>
                <c:pt idx="39483">
                  <c:v>405.76</c:v>
                </c:pt>
                <c:pt idx="39484">
                  <c:v>404.8</c:v>
                </c:pt>
                <c:pt idx="39485">
                  <c:v>404.8</c:v>
                </c:pt>
                <c:pt idx="39486">
                  <c:v>404.8</c:v>
                </c:pt>
                <c:pt idx="39487">
                  <c:v>404.8</c:v>
                </c:pt>
                <c:pt idx="39488">
                  <c:v>404.8</c:v>
                </c:pt>
                <c:pt idx="39489">
                  <c:v>404.8</c:v>
                </c:pt>
                <c:pt idx="39490">
                  <c:v>402.88</c:v>
                </c:pt>
                <c:pt idx="39491">
                  <c:v>402.88</c:v>
                </c:pt>
                <c:pt idx="39492">
                  <c:v>400.96</c:v>
                </c:pt>
                <c:pt idx="39493">
                  <c:v>398.71999999999969</c:v>
                </c:pt>
                <c:pt idx="39494">
                  <c:v>398.71999999999969</c:v>
                </c:pt>
                <c:pt idx="39495">
                  <c:v>397.76</c:v>
                </c:pt>
                <c:pt idx="39496">
                  <c:v>397.76</c:v>
                </c:pt>
                <c:pt idx="39497">
                  <c:v>397.76</c:v>
                </c:pt>
                <c:pt idx="39498">
                  <c:v>394.88</c:v>
                </c:pt>
                <c:pt idx="39499">
                  <c:v>392</c:v>
                </c:pt>
                <c:pt idx="39500">
                  <c:v>392</c:v>
                </c:pt>
                <c:pt idx="39501">
                  <c:v>389.76</c:v>
                </c:pt>
                <c:pt idx="39502">
                  <c:v>387.84000000000032</c:v>
                </c:pt>
                <c:pt idx="39503">
                  <c:v>387.84000000000032</c:v>
                </c:pt>
                <c:pt idx="39504">
                  <c:v>386.88</c:v>
                </c:pt>
                <c:pt idx="39505">
                  <c:v>384.96</c:v>
                </c:pt>
                <c:pt idx="39506">
                  <c:v>384.96</c:v>
                </c:pt>
                <c:pt idx="39507">
                  <c:v>381.76</c:v>
                </c:pt>
                <c:pt idx="39508">
                  <c:v>381.76</c:v>
                </c:pt>
                <c:pt idx="39509">
                  <c:v>381.76</c:v>
                </c:pt>
                <c:pt idx="39510">
                  <c:v>381.76</c:v>
                </c:pt>
                <c:pt idx="39511">
                  <c:v>380.8</c:v>
                </c:pt>
                <c:pt idx="39512">
                  <c:v>380.8</c:v>
                </c:pt>
                <c:pt idx="39513">
                  <c:v>381.76</c:v>
                </c:pt>
                <c:pt idx="39514">
                  <c:v>379.84000000000032</c:v>
                </c:pt>
                <c:pt idx="39515">
                  <c:v>379.84000000000032</c:v>
                </c:pt>
                <c:pt idx="39516">
                  <c:v>379.84000000000032</c:v>
                </c:pt>
                <c:pt idx="39517">
                  <c:v>381.76</c:v>
                </c:pt>
                <c:pt idx="39518">
                  <c:v>381.76</c:v>
                </c:pt>
                <c:pt idx="39519">
                  <c:v>381.76</c:v>
                </c:pt>
                <c:pt idx="39520">
                  <c:v>381.76</c:v>
                </c:pt>
                <c:pt idx="39521">
                  <c:v>381.76</c:v>
                </c:pt>
                <c:pt idx="39522">
                  <c:v>382.71999999999969</c:v>
                </c:pt>
                <c:pt idx="39523">
                  <c:v>382.71999999999969</c:v>
                </c:pt>
                <c:pt idx="39524">
                  <c:v>382.71999999999969</c:v>
                </c:pt>
                <c:pt idx="39525">
                  <c:v>384</c:v>
                </c:pt>
                <c:pt idx="39526">
                  <c:v>384</c:v>
                </c:pt>
                <c:pt idx="39527">
                  <c:v>384</c:v>
                </c:pt>
                <c:pt idx="39528">
                  <c:v>384.96</c:v>
                </c:pt>
                <c:pt idx="39529">
                  <c:v>384</c:v>
                </c:pt>
                <c:pt idx="39530">
                  <c:v>384</c:v>
                </c:pt>
                <c:pt idx="39531">
                  <c:v>382.71999999999969</c:v>
                </c:pt>
                <c:pt idx="39532">
                  <c:v>384</c:v>
                </c:pt>
                <c:pt idx="39533">
                  <c:v>384</c:v>
                </c:pt>
                <c:pt idx="39534">
                  <c:v>384.96</c:v>
                </c:pt>
                <c:pt idx="39535">
                  <c:v>382.71999999999969</c:v>
                </c:pt>
                <c:pt idx="39536">
                  <c:v>382.71999999999969</c:v>
                </c:pt>
                <c:pt idx="39537">
                  <c:v>384.96</c:v>
                </c:pt>
                <c:pt idx="39538">
                  <c:v>384.96</c:v>
                </c:pt>
                <c:pt idx="39539">
                  <c:v>384.96</c:v>
                </c:pt>
                <c:pt idx="39540">
                  <c:v>384.96</c:v>
                </c:pt>
                <c:pt idx="39541">
                  <c:v>384</c:v>
                </c:pt>
                <c:pt idx="39542">
                  <c:v>384</c:v>
                </c:pt>
                <c:pt idx="39543">
                  <c:v>382.71999999999969</c:v>
                </c:pt>
                <c:pt idx="39544">
                  <c:v>384.96</c:v>
                </c:pt>
                <c:pt idx="39545">
                  <c:v>384.96</c:v>
                </c:pt>
                <c:pt idx="39546">
                  <c:v>384.96</c:v>
                </c:pt>
                <c:pt idx="39547">
                  <c:v>385.91999999999962</c:v>
                </c:pt>
                <c:pt idx="39548">
                  <c:v>385.91999999999962</c:v>
                </c:pt>
                <c:pt idx="39549">
                  <c:v>384.96</c:v>
                </c:pt>
                <c:pt idx="39550">
                  <c:v>385.91999999999962</c:v>
                </c:pt>
                <c:pt idx="39551">
                  <c:v>385.91999999999962</c:v>
                </c:pt>
                <c:pt idx="39552">
                  <c:v>385.91999999999962</c:v>
                </c:pt>
                <c:pt idx="39553">
                  <c:v>384.96</c:v>
                </c:pt>
                <c:pt idx="39554">
                  <c:v>384.96</c:v>
                </c:pt>
                <c:pt idx="39555">
                  <c:v>386.88</c:v>
                </c:pt>
                <c:pt idx="39556">
                  <c:v>386.88</c:v>
                </c:pt>
                <c:pt idx="39557">
                  <c:v>386.88</c:v>
                </c:pt>
                <c:pt idx="39558">
                  <c:v>385.91999999999962</c:v>
                </c:pt>
                <c:pt idx="39559">
                  <c:v>385.91999999999962</c:v>
                </c:pt>
                <c:pt idx="39560">
                  <c:v>385.91999999999962</c:v>
                </c:pt>
                <c:pt idx="39561">
                  <c:v>387.84000000000032</c:v>
                </c:pt>
                <c:pt idx="39562">
                  <c:v>386.88</c:v>
                </c:pt>
                <c:pt idx="39563">
                  <c:v>386.88</c:v>
                </c:pt>
                <c:pt idx="39564">
                  <c:v>385.91999999999962</c:v>
                </c:pt>
                <c:pt idx="39565">
                  <c:v>385.91999999999962</c:v>
                </c:pt>
                <c:pt idx="39566">
                  <c:v>385.91999999999962</c:v>
                </c:pt>
                <c:pt idx="39567">
                  <c:v>388.8</c:v>
                </c:pt>
                <c:pt idx="39568">
                  <c:v>387.84000000000032</c:v>
                </c:pt>
                <c:pt idx="39569">
                  <c:v>387.84000000000032</c:v>
                </c:pt>
                <c:pt idx="39570">
                  <c:v>387.84000000000032</c:v>
                </c:pt>
                <c:pt idx="39571">
                  <c:v>388.8</c:v>
                </c:pt>
                <c:pt idx="39572">
                  <c:v>388.8</c:v>
                </c:pt>
                <c:pt idx="39573">
                  <c:v>389.76</c:v>
                </c:pt>
                <c:pt idx="39574">
                  <c:v>389.76</c:v>
                </c:pt>
                <c:pt idx="39575">
                  <c:v>389.76</c:v>
                </c:pt>
                <c:pt idx="39576">
                  <c:v>390.71999999999969</c:v>
                </c:pt>
                <c:pt idx="39577">
                  <c:v>392</c:v>
                </c:pt>
                <c:pt idx="39578">
                  <c:v>392</c:v>
                </c:pt>
                <c:pt idx="39579">
                  <c:v>392</c:v>
                </c:pt>
                <c:pt idx="39580">
                  <c:v>392</c:v>
                </c:pt>
                <c:pt idx="39581">
                  <c:v>392</c:v>
                </c:pt>
                <c:pt idx="39582">
                  <c:v>392</c:v>
                </c:pt>
                <c:pt idx="39583">
                  <c:v>390.71999999999969</c:v>
                </c:pt>
                <c:pt idx="39584">
                  <c:v>390.71999999999969</c:v>
                </c:pt>
                <c:pt idx="39585">
                  <c:v>392.96</c:v>
                </c:pt>
                <c:pt idx="39586">
                  <c:v>393.91999999999962</c:v>
                </c:pt>
                <c:pt idx="39587">
                  <c:v>393.91999999999962</c:v>
                </c:pt>
                <c:pt idx="39588">
                  <c:v>393.91999999999962</c:v>
                </c:pt>
                <c:pt idx="39589">
                  <c:v>393.91999999999962</c:v>
                </c:pt>
                <c:pt idx="39590">
                  <c:v>393.91999999999962</c:v>
                </c:pt>
                <c:pt idx="39591">
                  <c:v>392.96</c:v>
                </c:pt>
                <c:pt idx="39592">
                  <c:v>392</c:v>
                </c:pt>
                <c:pt idx="39593">
                  <c:v>392</c:v>
                </c:pt>
                <c:pt idx="39594">
                  <c:v>392.96</c:v>
                </c:pt>
                <c:pt idx="39595">
                  <c:v>392.96</c:v>
                </c:pt>
                <c:pt idx="39596">
                  <c:v>392.96</c:v>
                </c:pt>
                <c:pt idx="39597">
                  <c:v>392</c:v>
                </c:pt>
                <c:pt idx="39598">
                  <c:v>394.88</c:v>
                </c:pt>
                <c:pt idx="39599">
                  <c:v>394.88</c:v>
                </c:pt>
                <c:pt idx="39600">
                  <c:v>392.96</c:v>
                </c:pt>
                <c:pt idx="39601">
                  <c:v>392</c:v>
                </c:pt>
                <c:pt idx="39602">
                  <c:v>392</c:v>
                </c:pt>
                <c:pt idx="39603">
                  <c:v>392.96</c:v>
                </c:pt>
                <c:pt idx="39604">
                  <c:v>392</c:v>
                </c:pt>
                <c:pt idx="39605">
                  <c:v>392</c:v>
                </c:pt>
                <c:pt idx="39606">
                  <c:v>392</c:v>
                </c:pt>
                <c:pt idx="39607">
                  <c:v>392</c:v>
                </c:pt>
                <c:pt idx="39608">
                  <c:v>392</c:v>
                </c:pt>
                <c:pt idx="39609">
                  <c:v>390.71999999999969</c:v>
                </c:pt>
                <c:pt idx="39610">
                  <c:v>390.71999999999969</c:v>
                </c:pt>
                <c:pt idx="39611">
                  <c:v>390.71999999999969</c:v>
                </c:pt>
                <c:pt idx="39612">
                  <c:v>389.76</c:v>
                </c:pt>
                <c:pt idx="39613">
                  <c:v>388.8</c:v>
                </c:pt>
                <c:pt idx="39614">
                  <c:v>388.8</c:v>
                </c:pt>
                <c:pt idx="39615">
                  <c:v>387.84000000000032</c:v>
                </c:pt>
                <c:pt idx="39616">
                  <c:v>386.88</c:v>
                </c:pt>
                <c:pt idx="39617">
                  <c:v>386.88</c:v>
                </c:pt>
                <c:pt idx="39618">
                  <c:v>388.8</c:v>
                </c:pt>
                <c:pt idx="39619">
                  <c:v>388.8</c:v>
                </c:pt>
                <c:pt idx="39620">
                  <c:v>388.8</c:v>
                </c:pt>
                <c:pt idx="39621">
                  <c:v>386.88</c:v>
                </c:pt>
                <c:pt idx="39622">
                  <c:v>387.84000000000032</c:v>
                </c:pt>
                <c:pt idx="39623">
                  <c:v>387.84000000000032</c:v>
                </c:pt>
                <c:pt idx="39624">
                  <c:v>385.91999999999962</c:v>
                </c:pt>
                <c:pt idx="39625">
                  <c:v>384</c:v>
                </c:pt>
                <c:pt idx="39626">
                  <c:v>384</c:v>
                </c:pt>
                <c:pt idx="39627">
                  <c:v>382.71999999999969</c:v>
                </c:pt>
                <c:pt idx="39628">
                  <c:v>382.71999999999969</c:v>
                </c:pt>
                <c:pt idx="39629">
                  <c:v>382.71999999999969</c:v>
                </c:pt>
                <c:pt idx="39630">
                  <c:v>380.8</c:v>
                </c:pt>
                <c:pt idx="39631">
                  <c:v>380.8</c:v>
                </c:pt>
                <c:pt idx="39632">
                  <c:v>380.8</c:v>
                </c:pt>
                <c:pt idx="39633">
                  <c:v>382.71999999999969</c:v>
                </c:pt>
                <c:pt idx="39634">
                  <c:v>384</c:v>
                </c:pt>
                <c:pt idx="39635">
                  <c:v>384</c:v>
                </c:pt>
                <c:pt idx="39636">
                  <c:v>386.88</c:v>
                </c:pt>
                <c:pt idx="39637">
                  <c:v>389.76</c:v>
                </c:pt>
                <c:pt idx="39638">
                  <c:v>389.76</c:v>
                </c:pt>
                <c:pt idx="39639">
                  <c:v>390.71999999999969</c:v>
                </c:pt>
                <c:pt idx="39640">
                  <c:v>389.76</c:v>
                </c:pt>
                <c:pt idx="39641">
                  <c:v>389.76</c:v>
                </c:pt>
                <c:pt idx="39642">
                  <c:v>390.71999999999969</c:v>
                </c:pt>
                <c:pt idx="39643">
                  <c:v>390.71999999999969</c:v>
                </c:pt>
                <c:pt idx="39644">
                  <c:v>390.71999999999969</c:v>
                </c:pt>
                <c:pt idx="39645">
                  <c:v>390.71999999999969</c:v>
                </c:pt>
                <c:pt idx="39646">
                  <c:v>389.76</c:v>
                </c:pt>
                <c:pt idx="39647">
                  <c:v>389.76</c:v>
                </c:pt>
                <c:pt idx="39648">
                  <c:v>388.8</c:v>
                </c:pt>
                <c:pt idx="39649">
                  <c:v>387.84000000000032</c:v>
                </c:pt>
                <c:pt idx="39650">
                  <c:v>387.84000000000032</c:v>
                </c:pt>
                <c:pt idx="39651">
                  <c:v>386.88</c:v>
                </c:pt>
                <c:pt idx="39652">
                  <c:v>385.91999999999962</c:v>
                </c:pt>
                <c:pt idx="39653">
                  <c:v>385.91999999999962</c:v>
                </c:pt>
                <c:pt idx="39654">
                  <c:v>385.91999999999962</c:v>
                </c:pt>
                <c:pt idx="39655">
                  <c:v>384.96</c:v>
                </c:pt>
                <c:pt idx="39656">
                  <c:v>384.96</c:v>
                </c:pt>
                <c:pt idx="39657">
                  <c:v>384</c:v>
                </c:pt>
                <c:pt idx="39658">
                  <c:v>384</c:v>
                </c:pt>
                <c:pt idx="39659">
                  <c:v>384</c:v>
                </c:pt>
                <c:pt idx="39660">
                  <c:v>384</c:v>
                </c:pt>
                <c:pt idx="39661">
                  <c:v>382.71999999999969</c:v>
                </c:pt>
                <c:pt idx="39662">
                  <c:v>382.71999999999969</c:v>
                </c:pt>
                <c:pt idx="39663">
                  <c:v>384.96</c:v>
                </c:pt>
                <c:pt idx="39664">
                  <c:v>382.71999999999969</c:v>
                </c:pt>
                <c:pt idx="39665">
                  <c:v>382.71999999999969</c:v>
                </c:pt>
                <c:pt idx="39666">
                  <c:v>380.8</c:v>
                </c:pt>
                <c:pt idx="39667">
                  <c:v>381.76</c:v>
                </c:pt>
                <c:pt idx="39668">
                  <c:v>381.76</c:v>
                </c:pt>
                <c:pt idx="39669">
                  <c:v>384</c:v>
                </c:pt>
                <c:pt idx="39670">
                  <c:v>381.76</c:v>
                </c:pt>
                <c:pt idx="39671">
                  <c:v>381.76</c:v>
                </c:pt>
                <c:pt idx="39672">
                  <c:v>381.76</c:v>
                </c:pt>
                <c:pt idx="39673">
                  <c:v>381.76</c:v>
                </c:pt>
                <c:pt idx="39674">
                  <c:v>381.76</c:v>
                </c:pt>
                <c:pt idx="39675">
                  <c:v>381.76</c:v>
                </c:pt>
                <c:pt idx="39676">
                  <c:v>381.76</c:v>
                </c:pt>
                <c:pt idx="39677">
                  <c:v>381.76</c:v>
                </c:pt>
                <c:pt idx="39678">
                  <c:v>381.76</c:v>
                </c:pt>
                <c:pt idx="39679">
                  <c:v>381.76</c:v>
                </c:pt>
                <c:pt idx="39680">
                  <c:v>381.76</c:v>
                </c:pt>
                <c:pt idx="39681">
                  <c:v>381.76</c:v>
                </c:pt>
                <c:pt idx="39682">
                  <c:v>382.71999999999969</c:v>
                </c:pt>
                <c:pt idx="39683">
                  <c:v>382.71999999999969</c:v>
                </c:pt>
                <c:pt idx="39684">
                  <c:v>384</c:v>
                </c:pt>
                <c:pt idx="39685">
                  <c:v>382.71999999999969</c:v>
                </c:pt>
                <c:pt idx="39686">
                  <c:v>382.71999999999969</c:v>
                </c:pt>
                <c:pt idx="39687">
                  <c:v>384</c:v>
                </c:pt>
                <c:pt idx="39688">
                  <c:v>381.76</c:v>
                </c:pt>
                <c:pt idx="39689">
                  <c:v>381.76</c:v>
                </c:pt>
                <c:pt idx="39690">
                  <c:v>384</c:v>
                </c:pt>
                <c:pt idx="39691">
                  <c:v>384.96</c:v>
                </c:pt>
                <c:pt idx="39692">
                  <c:v>384.96</c:v>
                </c:pt>
                <c:pt idx="39693">
                  <c:v>384</c:v>
                </c:pt>
                <c:pt idx="39694">
                  <c:v>385.91999999999962</c:v>
                </c:pt>
                <c:pt idx="39695">
                  <c:v>385.91999999999962</c:v>
                </c:pt>
                <c:pt idx="39696">
                  <c:v>384.96</c:v>
                </c:pt>
                <c:pt idx="39697">
                  <c:v>384.96</c:v>
                </c:pt>
                <c:pt idx="39698">
                  <c:v>384.96</c:v>
                </c:pt>
                <c:pt idx="39699">
                  <c:v>384</c:v>
                </c:pt>
                <c:pt idx="39700">
                  <c:v>384.96</c:v>
                </c:pt>
                <c:pt idx="39701">
                  <c:v>384.96</c:v>
                </c:pt>
                <c:pt idx="39702">
                  <c:v>385.91999999999962</c:v>
                </c:pt>
                <c:pt idx="39703">
                  <c:v>386.88</c:v>
                </c:pt>
                <c:pt idx="39704">
                  <c:v>386.88</c:v>
                </c:pt>
                <c:pt idx="39705">
                  <c:v>385.91999999999962</c:v>
                </c:pt>
                <c:pt idx="39706">
                  <c:v>386.88</c:v>
                </c:pt>
                <c:pt idx="39707">
                  <c:v>386.88</c:v>
                </c:pt>
                <c:pt idx="39708">
                  <c:v>387.84000000000032</c:v>
                </c:pt>
                <c:pt idx="39709">
                  <c:v>386.88</c:v>
                </c:pt>
                <c:pt idx="39710">
                  <c:v>386.88</c:v>
                </c:pt>
                <c:pt idx="39711">
                  <c:v>387.84000000000032</c:v>
                </c:pt>
                <c:pt idx="39712">
                  <c:v>387.84000000000032</c:v>
                </c:pt>
                <c:pt idx="39713">
                  <c:v>387.84000000000032</c:v>
                </c:pt>
                <c:pt idx="39714">
                  <c:v>387.84000000000032</c:v>
                </c:pt>
                <c:pt idx="39715">
                  <c:v>386.88</c:v>
                </c:pt>
                <c:pt idx="39716">
                  <c:v>386.88</c:v>
                </c:pt>
                <c:pt idx="39717">
                  <c:v>387.84000000000032</c:v>
                </c:pt>
                <c:pt idx="39718">
                  <c:v>386.88</c:v>
                </c:pt>
                <c:pt idx="39719">
                  <c:v>386.88</c:v>
                </c:pt>
                <c:pt idx="39720">
                  <c:v>387.84000000000032</c:v>
                </c:pt>
                <c:pt idx="39721">
                  <c:v>388.8</c:v>
                </c:pt>
                <c:pt idx="39722">
                  <c:v>388.8</c:v>
                </c:pt>
                <c:pt idx="39723">
                  <c:v>389.76</c:v>
                </c:pt>
                <c:pt idx="39724">
                  <c:v>387.84000000000032</c:v>
                </c:pt>
                <c:pt idx="39725">
                  <c:v>387.84000000000032</c:v>
                </c:pt>
                <c:pt idx="39726">
                  <c:v>389.76</c:v>
                </c:pt>
                <c:pt idx="39727">
                  <c:v>390.71999999999969</c:v>
                </c:pt>
                <c:pt idx="39728">
                  <c:v>390.71999999999969</c:v>
                </c:pt>
                <c:pt idx="39729">
                  <c:v>390.71999999999969</c:v>
                </c:pt>
                <c:pt idx="39730">
                  <c:v>388.8</c:v>
                </c:pt>
                <c:pt idx="39731">
                  <c:v>388.8</c:v>
                </c:pt>
                <c:pt idx="39732">
                  <c:v>390.71999999999969</c:v>
                </c:pt>
                <c:pt idx="39733">
                  <c:v>389.76</c:v>
                </c:pt>
                <c:pt idx="39734">
                  <c:v>389.76</c:v>
                </c:pt>
                <c:pt idx="39735">
                  <c:v>388.8</c:v>
                </c:pt>
                <c:pt idx="39736">
                  <c:v>387.84000000000032</c:v>
                </c:pt>
                <c:pt idx="39737">
                  <c:v>387.84000000000032</c:v>
                </c:pt>
                <c:pt idx="39738">
                  <c:v>389.76</c:v>
                </c:pt>
                <c:pt idx="39739">
                  <c:v>387.84000000000032</c:v>
                </c:pt>
                <c:pt idx="39740">
                  <c:v>387.84000000000032</c:v>
                </c:pt>
                <c:pt idx="39741">
                  <c:v>388.8</c:v>
                </c:pt>
                <c:pt idx="39742">
                  <c:v>388.8</c:v>
                </c:pt>
                <c:pt idx="39743">
                  <c:v>388.8</c:v>
                </c:pt>
                <c:pt idx="39744">
                  <c:v>389.76</c:v>
                </c:pt>
                <c:pt idx="39745">
                  <c:v>387.84000000000032</c:v>
                </c:pt>
                <c:pt idx="39746">
                  <c:v>387.84000000000032</c:v>
                </c:pt>
                <c:pt idx="39747">
                  <c:v>389.76</c:v>
                </c:pt>
                <c:pt idx="39748">
                  <c:v>414.71999999999969</c:v>
                </c:pt>
                <c:pt idx="39749">
                  <c:v>414.71999999999969</c:v>
                </c:pt>
                <c:pt idx="39750">
                  <c:v>414.71999999999969</c:v>
                </c:pt>
                <c:pt idx="39751">
                  <c:v>412.8</c:v>
                </c:pt>
                <c:pt idx="39752">
                  <c:v>412.8</c:v>
                </c:pt>
                <c:pt idx="39753">
                  <c:v>413.76</c:v>
                </c:pt>
                <c:pt idx="39754">
                  <c:v>412.8</c:v>
                </c:pt>
                <c:pt idx="39755">
                  <c:v>412.8</c:v>
                </c:pt>
                <c:pt idx="39756">
                  <c:v>414.71999999999969</c:v>
                </c:pt>
                <c:pt idx="39757">
                  <c:v>411.84000000000032</c:v>
                </c:pt>
                <c:pt idx="39758">
                  <c:v>411.84000000000032</c:v>
                </c:pt>
                <c:pt idx="39759">
                  <c:v>410.88</c:v>
                </c:pt>
                <c:pt idx="39760">
                  <c:v>411.84000000000032</c:v>
                </c:pt>
                <c:pt idx="39761">
                  <c:v>411.84000000000032</c:v>
                </c:pt>
                <c:pt idx="39762">
                  <c:v>411.84000000000032</c:v>
                </c:pt>
                <c:pt idx="39763">
                  <c:v>410.88</c:v>
                </c:pt>
                <c:pt idx="39764">
                  <c:v>410.88</c:v>
                </c:pt>
                <c:pt idx="39765">
                  <c:v>411.84000000000032</c:v>
                </c:pt>
                <c:pt idx="39766">
                  <c:v>411.84000000000032</c:v>
                </c:pt>
                <c:pt idx="39767">
                  <c:v>411.84000000000032</c:v>
                </c:pt>
                <c:pt idx="39768">
                  <c:v>412.8</c:v>
                </c:pt>
                <c:pt idx="39769">
                  <c:v>411.84000000000032</c:v>
                </c:pt>
                <c:pt idx="39770">
                  <c:v>411.84000000000032</c:v>
                </c:pt>
                <c:pt idx="39771">
                  <c:v>411.84000000000032</c:v>
                </c:pt>
                <c:pt idx="39772">
                  <c:v>411.84000000000032</c:v>
                </c:pt>
                <c:pt idx="39773">
                  <c:v>411.84000000000032</c:v>
                </c:pt>
                <c:pt idx="39774">
                  <c:v>412.8</c:v>
                </c:pt>
                <c:pt idx="39775">
                  <c:v>411.84000000000032</c:v>
                </c:pt>
                <c:pt idx="39776">
                  <c:v>411.84000000000032</c:v>
                </c:pt>
                <c:pt idx="39777">
                  <c:v>412.8</c:v>
                </c:pt>
                <c:pt idx="39778">
                  <c:v>409.91999999999962</c:v>
                </c:pt>
                <c:pt idx="39779">
                  <c:v>409.91999999999962</c:v>
                </c:pt>
                <c:pt idx="39780">
                  <c:v>410.88</c:v>
                </c:pt>
                <c:pt idx="39781">
                  <c:v>410.88</c:v>
                </c:pt>
                <c:pt idx="39782">
                  <c:v>410.88</c:v>
                </c:pt>
                <c:pt idx="39783">
                  <c:v>410.88</c:v>
                </c:pt>
                <c:pt idx="39784">
                  <c:v>409.91999999999962</c:v>
                </c:pt>
                <c:pt idx="39785">
                  <c:v>409.91999999999962</c:v>
                </c:pt>
                <c:pt idx="39786">
                  <c:v>411.84000000000032</c:v>
                </c:pt>
                <c:pt idx="39787">
                  <c:v>408.96</c:v>
                </c:pt>
                <c:pt idx="39788">
                  <c:v>408.96</c:v>
                </c:pt>
                <c:pt idx="39789">
                  <c:v>409.91999999999962</c:v>
                </c:pt>
                <c:pt idx="39790">
                  <c:v>408.96</c:v>
                </c:pt>
                <c:pt idx="39791">
                  <c:v>408.96</c:v>
                </c:pt>
                <c:pt idx="39792">
                  <c:v>408</c:v>
                </c:pt>
                <c:pt idx="39793">
                  <c:v>408</c:v>
                </c:pt>
                <c:pt idx="39794">
                  <c:v>408</c:v>
                </c:pt>
                <c:pt idx="39795">
                  <c:v>405.76</c:v>
                </c:pt>
                <c:pt idx="39796">
                  <c:v>405.76</c:v>
                </c:pt>
                <c:pt idx="39797">
                  <c:v>405.76</c:v>
                </c:pt>
                <c:pt idx="39798">
                  <c:v>405.76</c:v>
                </c:pt>
                <c:pt idx="39799">
                  <c:v>405.76</c:v>
                </c:pt>
                <c:pt idx="39800">
                  <c:v>405.76</c:v>
                </c:pt>
                <c:pt idx="39801">
                  <c:v>406.71999999999969</c:v>
                </c:pt>
                <c:pt idx="39802">
                  <c:v>405.76</c:v>
                </c:pt>
                <c:pt idx="39803">
                  <c:v>405.76</c:v>
                </c:pt>
                <c:pt idx="39804">
                  <c:v>405.76</c:v>
                </c:pt>
                <c:pt idx="39805">
                  <c:v>405.76</c:v>
                </c:pt>
                <c:pt idx="39806">
                  <c:v>405.76</c:v>
                </c:pt>
                <c:pt idx="39807">
                  <c:v>404.8</c:v>
                </c:pt>
                <c:pt idx="39808">
                  <c:v>402.88</c:v>
                </c:pt>
                <c:pt idx="39809">
                  <c:v>402.88</c:v>
                </c:pt>
                <c:pt idx="39810">
                  <c:v>400.96</c:v>
                </c:pt>
                <c:pt idx="39811">
                  <c:v>401.91999999999962</c:v>
                </c:pt>
                <c:pt idx="39812">
                  <c:v>401.91999999999962</c:v>
                </c:pt>
                <c:pt idx="39813">
                  <c:v>403.84000000000032</c:v>
                </c:pt>
                <c:pt idx="39814">
                  <c:v>401.91999999999962</c:v>
                </c:pt>
                <c:pt idx="39815">
                  <c:v>401.91999999999962</c:v>
                </c:pt>
                <c:pt idx="39816">
                  <c:v>402.88</c:v>
                </c:pt>
                <c:pt idx="39817">
                  <c:v>402.88</c:v>
                </c:pt>
                <c:pt idx="39818">
                  <c:v>402.88</c:v>
                </c:pt>
                <c:pt idx="39819">
                  <c:v>402.88</c:v>
                </c:pt>
                <c:pt idx="39820">
                  <c:v>403.84000000000032</c:v>
                </c:pt>
                <c:pt idx="39821">
                  <c:v>403.84000000000032</c:v>
                </c:pt>
                <c:pt idx="39822">
                  <c:v>403.84000000000032</c:v>
                </c:pt>
                <c:pt idx="39823">
                  <c:v>404.8</c:v>
                </c:pt>
                <c:pt idx="39824">
                  <c:v>404.8</c:v>
                </c:pt>
                <c:pt idx="39825">
                  <c:v>403.84000000000032</c:v>
                </c:pt>
                <c:pt idx="39826">
                  <c:v>403.84000000000032</c:v>
                </c:pt>
                <c:pt idx="39827">
                  <c:v>403.84000000000032</c:v>
                </c:pt>
                <c:pt idx="39828">
                  <c:v>400.96</c:v>
                </c:pt>
                <c:pt idx="39829">
                  <c:v>403.84000000000032</c:v>
                </c:pt>
                <c:pt idx="39830">
                  <c:v>403.84000000000032</c:v>
                </c:pt>
                <c:pt idx="39831">
                  <c:v>403.84000000000032</c:v>
                </c:pt>
                <c:pt idx="39832">
                  <c:v>403.84000000000032</c:v>
                </c:pt>
                <c:pt idx="39833">
                  <c:v>403.84000000000032</c:v>
                </c:pt>
                <c:pt idx="39834">
                  <c:v>404.8</c:v>
                </c:pt>
                <c:pt idx="39835">
                  <c:v>404.8</c:v>
                </c:pt>
                <c:pt idx="39836">
                  <c:v>404.8</c:v>
                </c:pt>
                <c:pt idx="39837">
                  <c:v>404.8</c:v>
                </c:pt>
                <c:pt idx="39838">
                  <c:v>403.84000000000032</c:v>
                </c:pt>
                <c:pt idx="39839">
                  <c:v>403.84000000000032</c:v>
                </c:pt>
                <c:pt idx="39840">
                  <c:v>403.84000000000032</c:v>
                </c:pt>
                <c:pt idx="39841">
                  <c:v>403.84000000000032</c:v>
                </c:pt>
                <c:pt idx="39842">
                  <c:v>403.84000000000032</c:v>
                </c:pt>
                <c:pt idx="39843">
                  <c:v>402.88</c:v>
                </c:pt>
                <c:pt idx="39844">
                  <c:v>403.84000000000032</c:v>
                </c:pt>
                <c:pt idx="39845">
                  <c:v>403.84000000000032</c:v>
                </c:pt>
                <c:pt idx="39846">
                  <c:v>402.88</c:v>
                </c:pt>
                <c:pt idx="39847">
                  <c:v>402.88</c:v>
                </c:pt>
                <c:pt idx="39848">
                  <c:v>402.88</c:v>
                </c:pt>
                <c:pt idx="39849">
                  <c:v>401.91999999999962</c:v>
                </c:pt>
                <c:pt idx="39850">
                  <c:v>403.84000000000032</c:v>
                </c:pt>
                <c:pt idx="39851">
                  <c:v>403.84000000000032</c:v>
                </c:pt>
                <c:pt idx="39852">
                  <c:v>403.84000000000032</c:v>
                </c:pt>
                <c:pt idx="39853">
                  <c:v>403.84000000000032</c:v>
                </c:pt>
                <c:pt idx="39854">
                  <c:v>403.84000000000032</c:v>
                </c:pt>
                <c:pt idx="39855">
                  <c:v>404.8</c:v>
                </c:pt>
                <c:pt idx="39856">
                  <c:v>403.84000000000032</c:v>
                </c:pt>
                <c:pt idx="39857">
                  <c:v>403.84000000000032</c:v>
                </c:pt>
                <c:pt idx="39858">
                  <c:v>404.8</c:v>
                </c:pt>
                <c:pt idx="39859">
                  <c:v>408</c:v>
                </c:pt>
                <c:pt idx="39860">
                  <c:v>408</c:v>
                </c:pt>
                <c:pt idx="39861">
                  <c:v>408</c:v>
                </c:pt>
                <c:pt idx="39862">
                  <c:v>406.71999999999969</c:v>
                </c:pt>
                <c:pt idx="39863">
                  <c:v>406.71999999999969</c:v>
                </c:pt>
                <c:pt idx="39864">
                  <c:v>408.96</c:v>
                </c:pt>
                <c:pt idx="39865">
                  <c:v>409.91999999999962</c:v>
                </c:pt>
                <c:pt idx="39866">
                  <c:v>409.91999999999962</c:v>
                </c:pt>
                <c:pt idx="39867">
                  <c:v>410.88</c:v>
                </c:pt>
                <c:pt idx="39868">
                  <c:v>411.84000000000032</c:v>
                </c:pt>
                <c:pt idx="39869">
                  <c:v>411.84000000000032</c:v>
                </c:pt>
                <c:pt idx="39870">
                  <c:v>412.8</c:v>
                </c:pt>
                <c:pt idx="39871">
                  <c:v>416</c:v>
                </c:pt>
                <c:pt idx="39872">
                  <c:v>416</c:v>
                </c:pt>
                <c:pt idx="39873">
                  <c:v>416.96</c:v>
                </c:pt>
                <c:pt idx="39874">
                  <c:v>418.88</c:v>
                </c:pt>
                <c:pt idx="39875">
                  <c:v>418.88</c:v>
                </c:pt>
                <c:pt idx="39876">
                  <c:v>418.88</c:v>
                </c:pt>
                <c:pt idx="39877">
                  <c:v>418.88</c:v>
                </c:pt>
                <c:pt idx="39878">
                  <c:v>418.88</c:v>
                </c:pt>
                <c:pt idx="39879">
                  <c:v>420.8</c:v>
                </c:pt>
                <c:pt idx="39880">
                  <c:v>421.76</c:v>
                </c:pt>
                <c:pt idx="39881">
                  <c:v>421.76</c:v>
                </c:pt>
                <c:pt idx="39882">
                  <c:v>420.8</c:v>
                </c:pt>
                <c:pt idx="39883">
                  <c:v>422.71999999999969</c:v>
                </c:pt>
                <c:pt idx="39884">
                  <c:v>422.71999999999969</c:v>
                </c:pt>
                <c:pt idx="39885">
                  <c:v>424</c:v>
                </c:pt>
                <c:pt idx="39886">
                  <c:v>422.71999999999969</c:v>
                </c:pt>
                <c:pt idx="39887">
                  <c:v>422.71999999999969</c:v>
                </c:pt>
                <c:pt idx="39888">
                  <c:v>422.71999999999969</c:v>
                </c:pt>
                <c:pt idx="39889">
                  <c:v>424</c:v>
                </c:pt>
                <c:pt idx="39890">
                  <c:v>424</c:v>
                </c:pt>
                <c:pt idx="39891">
                  <c:v>424.96</c:v>
                </c:pt>
                <c:pt idx="39892">
                  <c:v>424</c:v>
                </c:pt>
                <c:pt idx="39893">
                  <c:v>424</c:v>
                </c:pt>
                <c:pt idx="39894">
                  <c:v>424</c:v>
                </c:pt>
                <c:pt idx="39895">
                  <c:v>424.96</c:v>
                </c:pt>
                <c:pt idx="39896">
                  <c:v>424.96</c:v>
                </c:pt>
                <c:pt idx="39897">
                  <c:v>424</c:v>
                </c:pt>
                <c:pt idx="39898">
                  <c:v>421.76</c:v>
                </c:pt>
                <c:pt idx="39899">
                  <c:v>421.76</c:v>
                </c:pt>
                <c:pt idx="39900">
                  <c:v>422.71999999999969</c:v>
                </c:pt>
                <c:pt idx="39901">
                  <c:v>421.76</c:v>
                </c:pt>
                <c:pt idx="39902">
                  <c:v>421.76</c:v>
                </c:pt>
                <c:pt idx="39903">
                  <c:v>420.8</c:v>
                </c:pt>
                <c:pt idx="39904">
                  <c:v>418.88</c:v>
                </c:pt>
                <c:pt idx="39905">
                  <c:v>418.88</c:v>
                </c:pt>
                <c:pt idx="39906">
                  <c:v>417.91999999999962</c:v>
                </c:pt>
                <c:pt idx="39907">
                  <c:v>416.96</c:v>
                </c:pt>
                <c:pt idx="39908">
                  <c:v>416.96</c:v>
                </c:pt>
                <c:pt idx="39909">
                  <c:v>416.96</c:v>
                </c:pt>
                <c:pt idx="39910">
                  <c:v>413.76</c:v>
                </c:pt>
                <c:pt idx="39911">
                  <c:v>413.76</c:v>
                </c:pt>
                <c:pt idx="39912">
                  <c:v>411.84000000000032</c:v>
                </c:pt>
                <c:pt idx="39913">
                  <c:v>410.88</c:v>
                </c:pt>
                <c:pt idx="39914">
                  <c:v>410.88</c:v>
                </c:pt>
                <c:pt idx="39915">
                  <c:v>410.88</c:v>
                </c:pt>
                <c:pt idx="39916">
                  <c:v>408</c:v>
                </c:pt>
                <c:pt idx="39917">
                  <c:v>408</c:v>
                </c:pt>
                <c:pt idx="39918">
                  <c:v>408</c:v>
                </c:pt>
                <c:pt idx="39919">
                  <c:v>406.71999999999969</c:v>
                </c:pt>
                <c:pt idx="39920">
                  <c:v>406.71999999999969</c:v>
                </c:pt>
                <c:pt idx="39921">
                  <c:v>405.76</c:v>
                </c:pt>
                <c:pt idx="39922">
                  <c:v>404.8</c:v>
                </c:pt>
                <c:pt idx="39923">
                  <c:v>404.8</c:v>
                </c:pt>
                <c:pt idx="39924">
                  <c:v>404.8</c:v>
                </c:pt>
                <c:pt idx="39925">
                  <c:v>403.84000000000032</c:v>
                </c:pt>
                <c:pt idx="39926">
                  <c:v>403.84000000000032</c:v>
                </c:pt>
                <c:pt idx="39927">
                  <c:v>403.84000000000032</c:v>
                </c:pt>
                <c:pt idx="39928">
                  <c:v>402.88</c:v>
                </c:pt>
                <c:pt idx="39929">
                  <c:v>402.88</c:v>
                </c:pt>
                <c:pt idx="39930">
                  <c:v>400.96</c:v>
                </c:pt>
                <c:pt idx="39931">
                  <c:v>400.96</c:v>
                </c:pt>
                <c:pt idx="39932">
                  <c:v>400.96</c:v>
                </c:pt>
                <c:pt idx="39933">
                  <c:v>400</c:v>
                </c:pt>
                <c:pt idx="39934">
                  <c:v>400.96</c:v>
                </c:pt>
                <c:pt idx="39935">
                  <c:v>400.96</c:v>
                </c:pt>
                <c:pt idx="39936">
                  <c:v>400</c:v>
                </c:pt>
                <c:pt idx="39937">
                  <c:v>398.71999999999969</c:v>
                </c:pt>
                <c:pt idx="39938">
                  <c:v>398.71999999999969</c:v>
                </c:pt>
                <c:pt idx="39939">
                  <c:v>398.71999999999969</c:v>
                </c:pt>
                <c:pt idx="39940">
                  <c:v>400</c:v>
                </c:pt>
                <c:pt idx="39941">
                  <c:v>400</c:v>
                </c:pt>
                <c:pt idx="39942">
                  <c:v>400</c:v>
                </c:pt>
                <c:pt idx="39943">
                  <c:v>401.91999999999962</c:v>
                </c:pt>
                <c:pt idx="39944">
                  <c:v>401.91999999999962</c:v>
                </c:pt>
                <c:pt idx="39945">
                  <c:v>400</c:v>
                </c:pt>
                <c:pt idx="39946">
                  <c:v>400</c:v>
                </c:pt>
                <c:pt idx="39947">
                  <c:v>400</c:v>
                </c:pt>
                <c:pt idx="39948">
                  <c:v>397.76</c:v>
                </c:pt>
                <c:pt idx="39949">
                  <c:v>397.76</c:v>
                </c:pt>
                <c:pt idx="39950">
                  <c:v>397.76</c:v>
                </c:pt>
                <c:pt idx="39951">
                  <c:v>397.76</c:v>
                </c:pt>
                <c:pt idx="39952">
                  <c:v>397.76</c:v>
                </c:pt>
                <c:pt idx="39953">
                  <c:v>397.76</c:v>
                </c:pt>
                <c:pt idx="39954">
                  <c:v>397.76</c:v>
                </c:pt>
                <c:pt idx="39955">
                  <c:v>396.8</c:v>
                </c:pt>
                <c:pt idx="39956">
                  <c:v>396.8</c:v>
                </c:pt>
                <c:pt idx="39957">
                  <c:v>397.76</c:v>
                </c:pt>
                <c:pt idx="39958">
                  <c:v>396.8</c:v>
                </c:pt>
                <c:pt idx="39959">
                  <c:v>396.8</c:v>
                </c:pt>
                <c:pt idx="39960">
                  <c:v>396.8</c:v>
                </c:pt>
                <c:pt idx="39961">
                  <c:v>395.84000000000032</c:v>
                </c:pt>
                <c:pt idx="39962">
                  <c:v>395.84000000000032</c:v>
                </c:pt>
                <c:pt idx="39963">
                  <c:v>396.8</c:v>
                </c:pt>
                <c:pt idx="39964">
                  <c:v>394.88</c:v>
                </c:pt>
                <c:pt idx="39965">
                  <c:v>394.88</c:v>
                </c:pt>
                <c:pt idx="39966">
                  <c:v>396.8</c:v>
                </c:pt>
                <c:pt idx="39967">
                  <c:v>394.88</c:v>
                </c:pt>
                <c:pt idx="39968">
                  <c:v>394.88</c:v>
                </c:pt>
                <c:pt idx="39969">
                  <c:v>395.84000000000032</c:v>
                </c:pt>
                <c:pt idx="39970">
                  <c:v>396.8</c:v>
                </c:pt>
                <c:pt idx="39971">
                  <c:v>396.8</c:v>
                </c:pt>
                <c:pt idx="39972">
                  <c:v>397.76</c:v>
                </c:pt>
                <c:pt idx="39973">
                  <c:v>395.84000000000032</c:v>
                </c:pt>
                <c:pt idx="39974">
                  <c:v>395.84000000000032</c:v>
                </c:pt>
                <c:pt idx="39975">
                  <c:v>396.8</c:v>
                </c:pt>
                <c:pt idx="39976">
                  <c:v>397.76</c:v>
                </c:pt>
                <c:pt idx="39977">
                  <c:v>397.76</c:v>
                </c:pt>
                <c:pt idx="39978">
                  <c:v>398.71999999999969</c:v>
                </c:pt>
                <c:pt idx="39979">
                  <c:v>397.76</c:v>
                </c:pt>
                <c:pt idx="39980">
                  <c:v>397.76</c:v>
                </c:pt>
                <c:pt idx="39981">
                  <c:v>398.71999999999969</c:v>
                </c:pt>
                <c:pt idx="39982">
                  <c:v>397.76</c:v>
                </c:pt>
                <c:pt idx="39983">
                  <c:v>397.76</c:v>
                </c:pt>
                <c:pt idx="39984">
                  <c:v>398.71999999999969</c:v>
                </c:pt>
                <c:pt idx="39985">
                  <c:v>398.71999999999969</c:v>
                </c:pt>
                <c:pt idx="39986">
                  <c:v>398.71999999999969</c:v>
                </c:pt>
                <c:pt idx="39987">
                  <c:v>397.76</c:v>
                </c:pt>
                <c:pt idx="39988">
                  <c:v>400</c:v>
                </c:pt>
                <c:pt idx="39989">
                  <c:v>400</c:v>
                </c:pt>
                <c:pt idx="39990">
                  <c:v>400</c:v>
                </c:pt>
                <c:pt idx="39991">
                  <c:v>400</c:v>
                </c:pt>
                <c:pt idx="39992">
                  <c:v>400</c:v>
                </c:pt>
                <c:pt idx="39993">
                  <c:v>400.96</c:v>
                </c:pt>
                <c:pt idx="39994">
                  <c:v>401.91999999999962</c:v>
                </c:pt>
                <c:pt idx="39995">
                  <c:v>401.91999999999962</c:v>
                </c:pt>
                <c:pt idx="39996">
                  <c:v>402.88</c:v>
                </c:pt>
                <c:pt idx="39997">
                  <c:v>403.84000000000032</c:v>
                </c:pt>
                <c:pt idx="39998">
                  <c:v>403.84000000000032</c:v>
                </c:pt>
                <c:pt idx="39999">
                  <c:v>404.8</c:v>
                </c:pt>
                <c:pt idx="40000">
                  <c:v>405.76</c:v>
                </c:pt>
                <c:pt idx="40001">
                  <c:v>405.76</c:v>
                </c:pt>
                <c:pt idx="40002">
                  <c:v>408</c:v>
                </c:pt>
                <c:pt idx="40003">
                  <c:v>410.88</c:v>
                </c:pt>
                <c:pt idx="40004">
                  <c:v>410.88</c:v>
                </c:pt>
                <c:pt idx="40005">
                  <c:v>411.84000000000032</c:v>
                </c:pt>
                <c:pt idx="40006">
                  <c:v>413.76</c:v>
                </c:pt>
                <c:pt idx="40007">
                  <c:v>413.76</c:v>
                </c:pt>
                <c:pt idx="40008">
                  <c:v>413.76</c:v>
                </c:pt>
                <c:pt idx="40009">
                  <c:v>414.71999999999969</c:v>
                </c:pt>
                <c:pt idx="40010">
                  <c:v>414.71999999999969</c:v>
                </c:pt>
                <c:pt idx="40011">
                  <c:v>416.96</c:v>
                </c:pt>
                <c:pt idx="40012">
                  <c:v>418.88</c:v>
                </c:pt>
                <c:pt idx="40013">
                  <c:v>418.88</c:v>
                </c:pt>
                <c:pt idx="40014">
                  <c:v>418.88</c:v>
                </c:pt>
                <c:pt idx="40015">
                  <c:v>420.8</c:v>
                </c:pt>
                <c:pt idx="40016">
                  <c:v>420.8</c:v>
                </c:pt>
                <c:pt idx="40017">
                  <c:v>421.76</c:v>
                </c:pt>
                <c:pt idx="40018">
                  <c:v>422.71999999999969</c:v>
                </c:pt>
                <c:pt idx="40019">
                  <c:v>422.71999999999969</c:v>
                </c:pt>
                <c:pt idx="40020">
                  <c:v>424.96</c:v>
                </c:pt>
                <c:pt idx="40021">
                  <c:v>426.88</c:v>
                </c:pt>
                <c:pt idx="40022">
                  <c:v>426.88</c:v>
                </c:pt>
                <c:pt idx="40023">
                  <c:v>428.8</c:v>
                </c:pt>
                <c:pt idx="40024">
                  <c:v>430.71999999999969</c:v>
                </c:pt>
                <c:pt idx="40025">
                  <c:v>430.71999999999969</c:v>
                </c:pt>
                <c:pt idx="40026">
                  <c:v>430.71999999999969</c:v>
                </c:pt>
                <c:pt idx="40027">
                  <c:v>430.71999999999969</c:v>
                </c:pt>
                <c:pt idx="40028">
                  <c:v>432</c:v>
                </c:pt>
                <c:pt idx="40029">
                  <c:v>435.84000000000032</c:v>
                </c:pt>
                <c:pt idx="40030">
                  <c:v>435.84000000000032</c:v>
                </c:pt>
                <c:pt idx="40031">
                  <c:v>437.76</c:v>
                </c:pt>
                <c:pt idx="40032">
                  <c:v>435.84000000000032</c:v>
                </c:pt>
                <c:pt idx="40033">
                  <c:v>435.84000000000032</c:v>
                </c:pt>
                <c:pt idx="40034">
                  <c:v>438.71999999999969</c:v>
                </c:pt>
                <c:pt idx="40035">
                  <c:v>440.96</c:v>
                </c:pt>
                <c:pt idx="40036">
                  <c:v>440.96</c:v>
                </c:pt>
                <c:pt idx="40037">
                  <c:v>438.71999999999969</c:v>
                </c:pt>
                <c:pt idx="40038">
                  <c:v>441.91999999999962</c:v>
                </c:pt>
                <c:pt idx="40039">
                  <c:v>441.91999999999962</c:v>
                </c:pt>
                <c:pt idx="40040">
                  <c:v>442.88</c:v>
                </c:pt>
                <c:pt idx="40041">
                  <c:v>441.91999999999962</c:v>
                </c:pt>
                <c:pt idx="40042">
                  <c:v>441.91999999999962</c:v>
                </c:pt>
                <c:pt idx="40043">
                  <c:v>442.88</c:v>
                </c:pt>
                <c:pt idx="40044">
                  <c:v>441.91999999999962</c:v>
                </c:pt>
                <c:pt idx="40045">
                  <c:v>441.91999999999962</c:v>
                </c:pt>
                <c:pt idx="40046">
                  <c:v>443.84000000000032</c:v>
                </c:pt>
                <c:pt idx="40047">
                  <c:v>444.8</c:v>
                </c:pt>
                <c:pt idx="40048">
                  <c:v>444.8</c:v>
                </c:pt>
                <c:pt idx="40049">
                  <c:v>440.96</c:v>
                </c:pt>
                <c:pt idx="40050">
                  <c:v>440.96</c:v>
                </c:pt>
                <c:pt idx="40051">
                  <c:v>440.96</c:v>
                </c:pt>
                <c:pt idx="40052">
                  <c:v>440</c:v>
                </c:pt>
                <c:pt idx="40053">
                  <c:v>441.91999999999962</c:v>
                </c:pt>
                <c:pt idx="40054">
                  <c:v>441.91999999999962</c:v>
                </c:pt>
                <c:pt idx="40055">
                  <c:v>440</c:v>
                </c:pt>
                <c:pt idx="40056">
                  <c:v>436.8</c:v>
                </c:pt>
                <c:pt idx="40057">
                  <c:v>436.8</c:v>
                </c:pt>
                <c:pt idx="40058">
                  <c:v>438.71999999999969</c:v>
                </c:pt>
                <c:pt idx="40059">
                  <c:v>437.76</c:v>
                </c:pt>
                <c:pt idx="40060">
                  <c:v>437.76</c:v>
                </c:pt>
                <c:pt idx="40061">
                  <c:v>436.8</c:v>
                </c:pt>
                <c:pt idx="40062">
                  <c:v>435.84000000000032</c:v>
                </c:pt>
                <c:pt idx="40063">
                  <c:v>435.84000000000032</c:v>
                </c:pt>
                <c:pt idx="40064">
                  <c:v>434.88</c:v>
                </c:pt>
                <c:pt idx="40065">
                  <c:v>432.96</c:v>
                </c:pt>
                <c:pt idx="40066">
                  <c:v>432.96</c:v>
                </c:pt>
                <c:pt idx="40067">
                  <c:v>428.8</c:v>
                </c:pt>
                <c:pt idx="40068">
                  <c:v>427.84000000000032</c:v>
                </c:pt>
                <c:pt idx="40069">
                  <c:v>427.84000000000032</c:v>
                </c:pt>
                <c:pt idx="40070">
                  <c:v>425.91999999999962</c:v>
                </c:pt>
                <c:pt idx="40071">
                  <c:v>422.71999999999969</c:v>
                </c:pt>
                <c:pt idx="40072">
                  <c:v>422.71999999999969</c:v>
                </c:pt>
                <c:pt idx="40073">
                  <c:v>421.76</c:v>
                </c:pt>
                <c:pt idx="40074">
                  <c:v>418.88</c:v>
                </c:pt>
                <c:pt idx="40075">
                  <c:v>418.88</c:v>
                </c:pt>
                <c:pt idx="40076">
                  <c:v>416.96</c:v>
                </c:pt>
                <c:pt idx="40077">
                  <c:v>412.8</c:v>
                </c:pt>
                <c:pt idx="40078">
                  <c:v>412.8</c:v>
                </c:pt>
                <c:pt idx="40079">
                  <c:v>411.84000000000032</c:v>
                </c:pt>
                <c:pt idx="40080">
                  <c:v>408</c:v>
                </c:pt>
                <c:pt idx="40081">
                  <c:v>408</c:v>
                </c:pt>
                <c:pt idx="40082">
                  <c:v>406.71999999999969</c:v>
                </c:pt>
                <c:pt idx="40083">
                  <c:v>404.8</c:v>
                </c:pt>
                <c:pt idx="40084">
                  <c:v>404.8</c:v>
                </c:pt>
                <c:pt idx="40085">
                  <c:v>403.84000000000032</c:v>
                </c:pt>
                <c:pt idx="40086">
                  <c:v>401.91999999999962</c:v>
                </c:pt>
                <c:pt idx="40087">
                  <c:v>401.91999999999962</c:v>
                </c:pt>
                <c:pt idx="40088">
                  <c:v>400.96</c:v>
                </c:pt>
                <c:pt idx="40089">
                  <c:v>400</c:v>
                </c:pt>
                <c:pt idx="40090">
                  <c:v>400</c:v>
                </c:pt>
                <c:pt idx="40091">
                  <c:v>400</c:v>
                </c:pt>
                <c:pt idx="40092">
                  <c:v>397.76</c:v>
                </c:pt>
                <c:pt idx="40093">
                  <c:v>397.76</c:v>
                </c:pt>
                <c:pt idx="40094">
                  <c:v>398.71999999999969</c:v>
                </c:pt>
                <c:pt idx="40095">
                  <c:v>397.76</c:v>
                </c:pt>
                <c:pt idx="40096">
                  <c:v>397.76</c:v>
                </c:pt>
                <c:pt idx="40097">
                  <c:v>397.76</c:v>
                </c:pt>
                <c:pt idx="40098">
                  <c:v>395.84000000000032</c:v>
                </c:pt>
                <c:pt idx="40099">
                  <c:v>395.84000000000032</c:v>
                </c:pt>
                <c:pt idx="40100">
                  <c:v>396.8</c:v>
                </c:pt>
                <c:pt idx="40101">
                  <c:v>396.8</c:v>
                </c:pt>
                <c:pt idx="40102">
                  <c:v>396.8</c:v>
                </c:pt>
                <c:pt idx="40103">
                  <c:v>395.84000000000032</c:v>
                </c:pt>
                <c:pt idx="40104">
                  <c:v>394.88</c:v>
                </c:pt>
                <c:pt idx="40105">
                  <c:v>394.88</c:v>
                </c:pt>
                <c:pt idx="40106">
                  <c:v>393.91999999999962</c:v>
                </c:pt>
                <c:pt idx="40107">
                  <c:v>394.88</c:v>
                </c:pt>
                <c:pt idx="40108">
                  <c:v>394.88</c:v>
                </c:pt>
                <c:pt idx="40109">
                  <c:v>394.88</c:v>
                </c:pt>
                <c:pt idx="40110">
                  <c:v>396.8</c:v>
                </c:pt>
                <c:pt idx="40111">
                  <c:v>396.8</c:v>
                </c:pt>
                <c:pt idx="40112">
                  <c:v>395.84000000000032</c:v>
                </c:pt>
                <c:pt idx="40113">
                  <c:v>396.8</c:v>
                </c:pt>
                <c:pt idx="40114">
                  <c:v>396.8</c:v>
                </c:pt>
                <c:pt idx="40115">
                  <c:v>397.76</c:v>
                </c:pt>
                <c:pt idx="40116">
                  <c:v>397.76</c:v>
                </c:pt>
                <c:pt idx="40117">
                  <c:v>397.76</c:v>
                </c:pt>
                <c:pt idx="40118">
                  <c:v>398.71999999999969</c:v>
                </c:pt>
                <c:pt idx="40119">
                  <c:v>398.71999999999969</c:v>
                </c:pt>
                <c:pt idx="40120">
                  <c:v>398.71999999999969</c:v>
                </c:pt>
                <c:pt idx="40121">
                  <c:v>400</c:v>
                </c:pt>
                <c:pt idx="40122">
                  <c:v>400</c:v>
                </c:pt>
                <c:pt idx="40123">
                  <c:v>400</c:v>
                </c:pt>
                <c:pt idx="40124">
                  <c:v>400.96</c:v>
                </c:pt>
                <c:pt idx="40125">
                  <c:v>401.91999999999962</c:v>
                </c:pt>
                <c:pt idx="40126">
                  <c:v>401.91999999999962</c:v>
                </c:pt>
                <c:pt idx="40127">
                  <c:v>402.88</c:v>
                </c:pt>
                <c:pt idx="40128">
                  <c:v>403.84000000000032</c:v>
                </c:pt>
                <c:pt idx="40129">
                  <c:v>403.84000000000032</c:v>
                </c:pt>
                <c:pt idx="40130">
                  <c:v>402.88</c:v>
                </c:pt>
                <c:pt idx="40131">
                  <c:v>403.84000000000032</c:v>
                </c:pt>
                <c:pt idx="40132">
                  <c:v>403.84000000000032</c:v>
                </c:pt>
                <c:pt idx="40133">
                  <c:v>403.84000000000032</c:v>
                </c:pt>
                <c:pt idx="40134">
                  <c:v>404.8</c:v>
                </c:pt>
                <c:pt idx="40135">
                  <c:v>404.8</c:v>
                </c:pt>
                <c:pt idx="40136">
                  <c:v>405.76</c:v>
                </c:pt>
                <c:pt idx="40137">
                  <c:v>406.71999999999969</c:v>
                </c:pt>
                <c:pt idx="40138">
                  <c:v>406.71999999999969</c:v>
                </c:pt>
                <c:pt idx="40139">
                  <c:v>405.76</c:v>
                </c:pt>
                <c:pt idx="40140">
                  <c:v>405.76</c:v>
                </c:pt>
                <c:pt idx="40141">
                  <c:v>405.76</c:v>
                </c:pt>
                <c:pt idx="40142">
                  <c:v>404.8</c:v>
                </c:pt>
                <c:pt idx="40143">
                  <c:v>405.76</c:v>
                </c:pt>
                <c:pt idx="40144">
                  <c:v>405.76</c:v>
                </c:pt>
                <c:pt idx="40145">
                  <c:v>406.71999999999969</c:v>
                </c:pt>
                <c:pt idx="40146">
                  <c:v>406.71999999999969</c:v>
                </c:pt>
                <c:pt idx="40147">
                  <c:v>406.71999999999969</c:v>
                </c:pt>
                <c:pt idx="40148">
                  <c:v>408</c:v>
                </c:pt>
                <c:pt idx="40149">
                  <c:v>406.71999999999969</c:v>
                </c:pt>
                <c:pt idx="40150">
                  <c:v>406.71999999999969</c:v>
                </c:pt>
                <c:pt idx="40151">
                  <c:v>405.76</c:v>
                </c:pt>
                <c:pt idx="40152">
                  <c:v>408.96</c:v>
                </c:pt>
                <c:pt idx="40153">
                  <c:v>408.96</c:v>
                </c:pt>
                <c:pt idx="40154">
                  <c:v>408</c:v>
                </c:pt>
                <c:pt idx="40155">
                  <c:v>405.76</c:v>
                </c:pt>
                <c:pt idx="40156">
                  <c:v>405.76</c:v>
                </c:pt>
                <c:pt idx="40157">
                  <c:v>408</c:v>
                </c:pt>
                <c:pt idx="40158">
                  <c:v>408</c:v>
                </c:pt>
                <c:pt idx="40159">
                  <c:v>408</c:v>
                </c:pt>
                <c:pt idx="40160">
                  <c:v>408.96</c:v>
                </c:pt>
                <c:pt idx="40161">
                  <c:v>409.91999999999962</c:v>
                </c:pt>
                <c:pt idx="40162">
                  <c:v>409.91999999999962</c:v>
                </c:pt>
                <c:pt idx="40163">
                  <c:v>409.91999999999962</c:v>
                </c:pt>
                <c:pt idx="40164">
                  <c:v>408.96</c:v>
                </c:pt>
                <c:pt idx="40165">
                  <c:v>408.96</c:v>
                </c:pt>
                <c:pt idx="40166">
                  <c:v>409.91999999999962</c:v>
                </c:pt>
                <c:pt idx="40167">
                  <c:v>409.91999999999962</c:v>
                </c:pt>
                <c:pt idx="40168">
                  <c:v>409.91999999999962</c:v>
                </c:pt>
                <c:pt idx="40169">
                  <c:v>410.88</c:v>
                </c:pt>
                <c:pt idx="40170">
                  <c:v>410.88</c:v>
                </c:pt>
                <c:pt idx="40171">
                  <c:v>410.88</c:v>
                </c:pt>
                <c:pt idx="40172">
                  <c:v>409.91999999999962</c:v>
                </c:pt>
                <c:pt idx="40173">
                  <c:v>409.91999999999962</c:v>
                </c:pt>
                <c:pt idx="40174">
                  <c:v>409.91999999999962</c:v>
                </c:pt>
                <c:pt idx="40175">
                  <c:v>410.88</c:v>
                </c:pt>
                <c:pt idx="40176">
                  <c:v>410.88</c:v>
                </c:pt>
                <c:pt idx="40177">
                  <c:v>410.88</c:v>
                </c:pt>
                <c:pt idx="40178">
                  <c:v>410.88</c:v>
                </c:pt>
                <c:pt idx="40179">
                  <c:v>411.84000000000032</c:v>
                </c:pt>
                <c:pt idx="40180">
                  <c:v>411.84000000000032</c:v>
                </c:pt>
                <c:pt idx="40181">
                  <c:v>410.88</c:v>
                </c:pt>
                <c:pt idx="40182">
                  <c:v>410.88</c:v>
                </c:pt>
                <c:pt idx="40183">
                  <c:v>410.88</c:v>
                </c:pt>
                <c:pt idx="40184">
                  <c:v>410.88</c:v>
                </c:pt>
                <c:pt idx="40185">
                  <c:v>411.84000000000032</c:v>
                </c:pt>
                <c:pt idx="40186">
                  <c:v>411.84000000000032</c:v>
                </c:pt>
                <c:pt idx="40187">
                  <c:v>411.84000000000032</c:v>
                </c:pt>
                <c:pt idx="40188">
                  <c:v>412.8</c:v>
                </c:pt>
                <c:pt idx="40189">
                  <c:v>412.8</c:v>
                </c:pt>
                <c:pt idx="40190">
                  <c:v>411.84000000000032</c:v>
                </c:pt>
                <c:pt idx="40191">
                  <c:v>412.8</c:v>
                </c:pt>
                <c:pt idx="40192">
                  <c:v>412.8</c:v>
                </c:pt>
                <c:pt idx="40193">
                  <c:v>411.84000000000032</c:v>
                </c:pt>
                <c:pt idx="40194">
                  <c:v>409.91999999999962</c:v>
                </c:pt>
                <c:pt idx="40195">
                  <c:v>409.91999999999962</c:v>
                </c:pt>
                <c:pt idx="40196">
                  <c:v>410.88</c:v>
                </c:pt>
                <c:pt idx="40197">
                  <c:v>408.96</c:v>
                </c:pt>
                <c:pt idx="40198">
                  <c:v>408.96</c:v>
                </c:pt>
                <c:pt idx="40199">
                  <c:v>408</c:v>
                </c:pt>
                <c:pt idx="40200">
                  <c:v>405.76</c:v>
                </c:pt>
                <c:pt idx="40201">
                  <c:v>405.76</c:v>
                </c:pt>
                <c:pt idx="40202">
                  <c:v>406.71999999999969</c:v>
                </c:pt>
                <c:pt idx="40203">
                  <c:v>406.71999999999969</c:v>
                </c:pt>
                <c:pt idx="40204">
                  <c:v>406.71999999999969</c:v>
                </c:pt>
                <c:pt idx="40205">
                  <c:v>408</c:v>
                </c:pt>
                <c:pt idx="40206">
                  <c:v>408</c:v>
                </c:pt>
                <c:pt idx="40207">
                  <c:v>408</c:v>
                </c:pt>
                <c:pt idx="40208">
                  <c:v>408</c:v>
                </c:pt>
                <c:pt idx="40209">
                  <c:v>408.96</c:v>
                </c:pt>
                <c:pt idx="40210">
                  <c:v>408.96</c:v>
                </c:pt>
                <c:pt idx="40211">
                  <c:v>409.91999999999962</c:v>
                </c:pt>
                <c:pt idx="40212">
                  <c:v>408.96</c:v>
                </c:pt>
                <c:pt idx="40213">
                  <c:v>408.96</c:v>
                </c:pt>
                <c:pt idx="40214">
                  <c:v>408</c:v>
                </c:pt>
                <c:pt idx="40215">
                  <c:v>406.71999999999969</c:v>
                </c:pt>
                <c:pt idx="40216">
                  <c:v>406.71999999999969</c:v>
                </c:pt>
                <c:pt idx="40217">
                  <c:v>406.71999999999969</c:v>
                </c:pt>
                <c:pt idx="40218">
                  <c:v>406.71999999999969</c:v>
                </c:pt>
                <c:pt idx="40219">
                  <c:v>406.71999999999969</c:v>
                </c:pt>
                <c:pt idx="40220">
                  <c:v>406.71999999999969</c:v>
                </c:pt>
                <c:pt idx="40221">
                  <c:v>408</c:v>
                </c:pt>
                <c:pt idx="40222">
                  <c:v>408</c:v>
                </c:pt>
                <c:pt idx="40223">
                  <c:v>405.76</c:v>
                </c:pt>
                <c:pt idx="40224">
                  <c:v>405.76</c:v>
                </c:pt>
                <c:pt idx="40225">
                  <c:v>405.76</c:v>
                </c:pt>
                <c:pt idx="40226">
                  <c:v>402.88</c:v>
                </c:pt>
                <c:pt idx="40227">
                  <c:v>403.84000000000032</c:v>
                </c:pt>
                <c:pt idx="40228">
                  <c:v>403.84000000000032</c:v>
                </c:pt>
                <c:pt idx="40229">
                  <c:v>402.88</c:v>
                </c:pt>
                <c:pt idx="40230">
                  <c:v>402.88</c:v>
                </c:pt>
                <c:pt idx="40231">
                  <c:v>402.88</c:v>
                </c:pt>
                <c:pt idx="40232">
                  <c:v>402.88</c:v>
                </c:pt>
                <c:pt idx="40233">
                  <c:v>401.91999999999962</c:v>
                </c:pt>
                <c:pt idx="40234">
                  <c:v>401.91999999999962</c:v>
                </c:pt>
                <c:pt idx="40235">
                  <c:v>401.91999999999962</c:v>
                </c:pt>
                <c:pt idx="40236">
                  <c:v>400.96</c:v>
                </c:pt>
                <c:pt idx="40237">
                  <c:v>400.96</c:v>
                </c:pt>
                <c:pt idx="40238">
                  <c:v>400.96</c:v>
                </c:pt>
                <c:pt idx="40239">
                  <c:v>400.96</c:v>
                </c:pt>
                <c:pt idx="40240">
                  <c:v>400.96</c:v>
                </c:pt>
                <c:pt idx="40241">
                  <c:v>400.96</c:v>
                </c:pt>
                <c:pt idx="40242">
                  <c:v>401.91999999999962</c:v>
                </c:pt>
                <c:pt idx="40243">
                  <c:v>401.91999999999962</c:v>
                </c:pt>
                <c:pt idx="40244">
                  <c:v>402.88</c:v>
                </c:pt>
                <c:pt idx="40245">
                  <c:v>402.88</c:v>
                </c:pt>
                <c:pt idx="40246">
                  <c:v>402.88</c:v>
                </c:pt>
                <c:pt idx="40247">
                  <c:v>404.8</c:v>
                </c:pt>
                <c:pt idx="40248">
                  <c:v>404.8</c:v>
                </c:pt>
                <c:pt idx="40249">
                  <c:v>404.8</c:v>
                </c:pt>
                <c:pt idx="40250">
                  <c:v>406.71999999999969</c:v>
                </c:pt>
                <c:pt idx="40251">
                  <c:v>405.76</c:v>
                </c:pt>
                <c:pt idx="40252">
                  <c:v>405.76</c:v>
                </c:pt>
                <c:pt idx="40253">
                  <c:v>405.76</c:v>
                </c:pt>
                <c:pt idx="40254">
                  <c:v>405.76</c:v>
                </c:pt>
                <c:pt idx="40255">
                  <c:v>405.76</c:v>
                </c:pt>
                <c:pt idx="40256">
                  <c:v>406.71999999999969</c:v>
                </c:pt>
                <c:pt idx="40257">
                  <c:v>405.76</c:v>
                </c:pt>
                <c:pt idx="40258">
                  <c:v>405.76</c:v>
                </c:pt>
                <c:pt idx="40259">
                  <c:v>405.76</c:v>
                </c:pt>
                <c:pt idx="40260">
                  <c:v>404.8</c:v>
                </c:pt>
                <c:pt idx="40261">
                  <c:v>404.8</c:v>
                </c:pt>
                <c:pt idx="40262">
                  <c:v>406.71999999999969</c:v>
                </c:pt>
                <c:pt idx="40263">
                  <c:v>406.71999999999969</c:v>
                </c:pt>
                <c:pt idx="40264">
                  <c:v>406.71999999999969</c:v>
                </c:pt>
                <c:pt idx="40265">
                  <c:v>406.71999999999969</c:v>
                </c:pt>
                <c:pt idx="40266">
                  <c:v>405.76</c:v>
                </c:pt>
                <c:pt idx="40267">
                  <c:v>405.76</c:v>
                </c:pt>
                <c:pt idx="40268">
                  <c:v>406.71999999999969</c:v>
                </c:pt>
                <c:pt idx="40269">
                  <c:v>406.71999999999969</c:v>
                </c:pt>
                <c:pt idx="40270">
                  <c:v>406.71999999999969</c:v>
                </c:pt>
                <c:pt idx="40271">
                  <c:v>406.71999999999969</c:v>
                </c:pt>
                <c:pt idx="40272">
                  <c:v>406.71999999999969</c:v>
                </c:pt>
                <c:pt idx="40273">
                  <c:v>406.71999999999969</c:v>
                </c:pt>
                <c:pt idx="40274">
                  <c:v>408</c:v>
                </c:pt>
                <c:pt idx="40275">
                  <c:v>406.71999999999969</c:v>
                </c:pt>
                <c:pt idx="40276">
                  <c:v>406.71999999999969</c:v>
                </c:pt>
                <c:pt idx="40277">
                  <c:v>405.76</c:v>
                </c:pt>
                <c:pt idx="40278">
                  <c:v>406.71999999999969</c:v>
                </c:pt>
                <c:pt idx="40279">
                  <c:v>406.71999999999969</c:v>
                </c:pt>
                <c:pt idx="40280">
                  <c:v>405.76</c:v>
                </c:pt>
                <c:pt idx="40281">
                  <c:v>405.76</c:v>
                </c:pt>
                <c:pt idx="40282">
                  <c:v>405.76</c:v>
                </c:pt>
                <c:pt idx="40283">
                  <c:v>404.8</c:v>
                </c:pt>
                <c:pt idx="40284">
                  <c:v>406.71999999999969</c:v>
                </c:pt>
                <c:pt idx="40285">
                  <c:v>406.71999999999969</c:v>
                </c:pt>
                <c:pt idx="40286">
                  <c:v>405.76</c:v>
                </c:pt>
                <c:pt idx="40287">
                  <c:v>404.8</c:v>
                </c:pt>
                <c:pt idx="40288">
                  <c:v>404.8</c:v>
                </c:pt>
                <c:pt idx="40289">
                  <c:v>403.84000000000032</c:v>
                </c:pt>
                <c:pt idx="40290">
                  <c:v>404.8</c:v>
                </c:pt>
                <c:pt idx="40291">
                  <c:v>404.8</c:v>
                </c:pt>
                <c:pt idx="40292">
                  <c:v>404.8</c:v>
                </c:pt>
                <c:pt idx="40293">
                  <c:v>403.84000000000032</c:v>
                </c:pt>
                <c:pt idx="40294">
                  <c:v>403.84000000000032</c:v>
                </c:pt>
                <c:pt idx="40295">
                  <c:v>402.88</c:v>
                </c:pt>
                <c:pt idx="40296">
                  <c:v>402.88</c:v>
                </c:pt>
                <c:pt idx="40297">
                  <c:v>402.88</c:v>
                </c:pt>
                <c:pt idx="40298">
                  <c:v>405.76</c:v>
                </c:pt>
                <c:pt idx="40299">
                  <c:v>405.76</c:v>
                </c:pt>
                <c:pt idx="40300">
                  <c:v>405.76</c:v>
                </c:pt>
                <c:pt idx="40301">
                  <c:v>405.76</c:v>
                </c:pt>
                <c:pt idx="40302">
                  <c:v>404.8</c:v>
                </c:pt>
                <c:pt idx="40303">
                  <c:v>404.8</c:v>
                </c:pt>
                <c:pt idx="40304">
                  <c:v>405.76</c:v>
                </c:pt>
                <c:pt idx="40305">
                  <c:v>406.71999999999969</c:v>
                </c:pt>
                <c:pt idx="40306">
                  <c:v>406.71999999999969</c:v>
                </c:pt>
                <c:pt idx="40307">
                  <c:v>408</c:v>
                </c:pt>
                <c:pt idx="40308">
                  <c:v>408.96</c:v>
                </c:pt>
                <c:pt idx="40309">
                  <c:v>408.96</c:v>
                </c:pt>
                <c:pt idx="40310">
                  <c:v>408.96</c:v>
                </c:pt>
                <c:pt idx="40311">
                  <c:v>408.96</c:v>
                </c:pt>
                <c:pt idx="40312">
                  <c:v>408.96</c:v>
                </c:pt>
                <c:pt idx="40313">
                  <c:v>410.88</c:v>
                </c:pt>
                <c:pt idx="40314">
                  <c:v>410.88</c:v>
                </c:pt>
                <c:pt idx="40315">
                  <c:v>410.88</c:v>
                </c:pt>
                <c:pt idx="40316">
                  <c:v>411.84000000000032</c:v>
                </c:pt>
                <c:pt idx="40317">
                  <c:v>412.8</c:v>
                </c:pt>
                <c:pt idx="40318">
                  <c:v>412.8</c:v>
                </c:pt>
                <c:pt idx="40319">
                  <c:v>413.76</c:v>
                </c:pt>
                <c:pt idx="40320">
                  <c:v>413.76</c:v>
                </c:pt>
                <c:pt idx="40321">
                  <c:v>413.76</c:v>
                </c:pt>
                <c:pt idx="40322">
                  <c:v>414.71999999999969</c:v>
                </c:pt>
                <c:pt idx="40323">
                  <c:v>416.96</c:v>
                </c:pt>
                <c:pt idx="40324">
                  <c:v>416.96</c:v>
                </c:pt>
                <c:pt idx="40325">
                  <c:v>416.96</c:v>
                </c:pt>
                <c:pt idx="40326">
                  <c:v>417.91999999999962</c:v>
                </c:pt>
                <c:pt idx="40327">
                  <c:v>417.91999999999962</c:v>
                </c:pt>
                <c:pt idx="40328">
                  <c:v>417.91999999999962</c:v>
                </c:pt>
                <c:pt idx="40329">
                  <c:v>417.91999999999962</c:v>
                </c:pt>
                <c:pt idx="40330">
                  <c:v>417.91999999999962</c:v>
                </c:pt>
                <c:pt idx="40331">
                  <c:v>417.91999999999962</c:v>
                </c:pt>
                <c:pt idx="40332">
                  <c:v>418.88</c:v>
                </c:pt>
                <c:pt idx="40333">
                  <c:v>418.88</c:v>
                </c:pt>
                <c:pt idx="40334">
                  <c:v>416.96</c:v>
                </c:pt>
                <c:pt idx="40335">
                  <c:v>416.96</c:v>
                </c:pt>
                <c:pt idx="40336">
                  <c:v>416.96</c:v>
                </c:pt>
                <c:pt idx="40337">
                  <c:v>416.96</c:v>
                </c:pt>
                <c:pt idx="40338">
                  <c:v>416.96</c:v>
                </c:pt>
                <c:pt idx="40339">
                  <c:v>416.96</c:v>
                </c:pt>
                <c:pt idx="40340">
                  <c:v>416</c:v>
                </c:pt>
                <c:pt idx="40341">
                  <c:v>416</c:v>
                </c:pt>
                <c:pt idx="40342">
                  <c:v>416</c:v>
                </c:pt>
                <c:pt idx="40343">
                  <c:v>412.8</c:v>
                </c:pt>
                <c:pt idx="40344">
                  <c:v>411.84000000000032</c:v>
                </c:pt>
                <c:pt idx="40345">
                  <c:v>411.84000000000032</c:v>
                </c:pt>
                <c:pt idx="40346">
                  <c:v>409.91999999999962</c:v>
                </c:pt>
                <c:pt idx="40347">
                  <c:v>408.96</c:v>
                </c:pt>
                <c:pt idx="40348">
                  <c:v>408.96</c:v>
                </c:pt>
                <c:pt idx="40349">
                  <c:v>408</c:v>
                </c:pt>
                <c:pt idx="40350">
                  <c:v>408</c:v>
                </c:pt>
                <c:pt idx="40351">
                  <c:v>408</c:v>
                </c:pt>
                <c:pt idx="40352">
                  <c:v>406.71999999999969</c:v>
                </c:pt>
                <c:pt idx="40353">
                  <c:v>406.71999999999969</c:v>
                </c:pt>
                <c:pt idx="40354">
                  <c:v>406.71999999999969</c:v>
                </c:pt>
                <c:pt idx="40355">
                  <c:v>404.8</c:v>
                </c:pt>
                <c:pt idx="40356">
                  <c:v>405.76</c:v>
                </c:pt>
                <c:pt idx="40357">
                  <c:v>405.76</c:v>
                </c:pt>
                <c:pt idx="40358">
                  <c:v>405.76</c:v>
                </c:pt>
                <c:pt idx="40359">
                  <c:v>404.8</c:v>
                </c:pt>
                <c:pt idx="40360">
                  <c:v>404.8</c:v>
                </c:pt>
                <c:pt idx="40361">
                  <c:v>404.8</c:v>
                </c:pt>
                <c:pt idx="40362">
                  <c:v>404.8</c:v>
                </c:pt>
                <c:pt idx="40363">
                  <c:v>404.8</c:v>
                </c:pt>
                <c:pt idx="40364">
                  <c:v>404.8</c:v>
                </c:pt>
                <c:pt idx="40365">
                  <c:v>405.76</c:v>
                </c:pt>
                <c:pt idx="40366">
                  <c:v>405.76</c:v>
                </c:pt>
                <c:pt idx="40367">
                  <c:v>403.84000000000032</c:v>
                </c:pt>
                <c:pt idx="40368">
                  <c:v>403.84000000000032</c:v>
                </c:pt>
                <c:pt idx="40369">
                  <c:v>403.84000000000032</c:v>
                </c:pt>
                <c:pt idx="40370">
                  <c:v>404.8</c:v>
                </c:pt>
                <c:pt idx="40371">
                  <c:v>404.8</c:v>
                </c:pt>
                <c:pt idx="40372">
                  <c:v>404.8</c:v>
                </c:pt>
                <c:pt idx="40373">
                  <c:v>402.88</c:v>
                </c:pt>
                <c:pt idx="40374">
                  <c:v>403.84000000000032</c:v>
                </c:pt>
                <c:pt idx="40375">
                  <c:v>403.84000000000032</c:v>
                </c:pt>
                <c:pt idx="40376">
                  <c:v>402.88</c:v>
                </c:pt>
                <c:pt idx="40377">
                  <c:v>400.96</c:v>
                </c:pt>
                <c:pt idx="40378">
                  <c:v>400.96</c:v>
                </c:pt>
                <c:pt idx="40379">
                  <c:v>404.8</c:v>
                </c:pt>
                <c:pt idx="40380">
                  <c:v>403.84000000000032</c:v>
                </c:pt>
                <c:pt idx="40381">
                  <c:v>403.84000000000032</c:v>
                </c:pt>
                <c:pt idx="40382">
                  <c:v>403.84000000000032</c:v>
                </c:pt>
                <c:pt idx="40383">
                  <c:v>403.84000000000032</c:v>
                </c:pt>
                <c:pt idx="40384">
                  <c:v>403.84000000000032</c:v>
                </c:pt>
                <c:pt idx="40385">
                  <c:v>402.88</c:v>
                </c:pt>
                <c:pt idx="40386">
                  <c:v>403.84000000000032</c:v>
                </c:pt>
                <c:pt idx="40387">
                  <c:v>403.84000000000032</c:v>
                </c:pt>
                <c:pt idx="40388">
                  <c:v>402.88</c:v>
                </c:pt>
                <c:pt idx="40389">
                  <c:v>404.8</c:v>
                </c:pt>
                <c:pt idx="40390">
                  <c:v>404.8</c:v>
                </c:pt>
                <c:pt idx="40391">
                  <c:v>402.88</c:v>
                </c:pt>
                <c:pt idx="40392">
                  <c:v>403.84000000000032</c:v>
                </c:pt>
                <c:pt idx="40393">
                  <c:v>403.84000000000032</c:v>
                </c:pt>
                <c:pt idx="40394">
                  <c:v>403.84000000000032</c:v>
                </c:pt>
                <c:pt idx="40395">
                  <c:v>403.84000000000032</c:v>
                </c:pt>
                <c:pt idx="40396">
                  <c:v>403.84000000000032</c:v>
                </c:pt>
                <c:pt idx="40397">
                  <c:v>404.8</c:v>
                </c:pt>
                <c:pt idx="40398">
                  <c:v>405.76</c:v>
                </c:pt>
                <c:pt idx="40399">
                  <c:v>405.76</c:v>
                </c:pt>
                <c:pt idx="40400">
                  <c:v>405.76</c:v>
                </c:pt>
                <c:pt idx="40401">
                  <c:v>405.76</c:v>
                </c:pt>
                <c:pt idx="40402">
                  <c:v>405.76</c:v>
                </c:pt>
                <c:pt idx="40403">
                  <c:v>403.84000000000032</c:v>
                </c:pt>
                <c:pt idx="40404">
                  <c:v>405.76</c:v>
                </c:pt>
                <c:pt idx="40405">
                  <c:v>405.76</c:v>
                </c:pt>
                <c:pt idx="40406">
                  <c:v>408.96</c:v>
                </c:pt>
                <c:pt idx="40407">
                  <c:v>408</c:v>
                </c:pt>
                <c:pt idx="40408">
                  <c:v>408</c:v>
                </c:pt>
                <c:pt idx="40409">
                  <c:v>405.76</c:v>
                </c:pt>
                <c:pt idx="40410">
                  <c:v>406.71999999999969</c:v>
                </c:pt>
                <c:pt idx="40411">
                  <c:v>406.71999999999969</c:v>
                </c:pt>
                <c:pt idx="40412">
                  <c:v>408</c:v>
                </c:pt>
                <c:pt idx="40413">
                  <c:v>408</c:v>
                </c:pt>
                <c:pt idx="40414">
                  <c:v>408</c:v>
                </c:pt>
                <c:pt idx="40415">
                  <c:v>408</c:v>
                </c:pt>
                <c:pt idx="40416">
                  <c:v>408.96</c:v>
                </c:pt>
                <c:pt idx="40417">
                  <c:v>408.96</c:v>
                </c:pt>
                <c:pt idx="40418">
                  <c:v>408</c:v>
                </c:pt>
                <c:pt idx="40419">
                  <c:v>408.96</c:v>
                </c:pt>
                <c:pt idx="40420">
                  <c:v>408.96</c:v>
                </c:pt>
                <c:pt idx="40421">
                  <c:v>408.96</c:v>
                </c:pt>
                <c:pt idx="40422">
                  <c:v>408</c:v>
                </c:pt>
                <c:pt idx="40423">
                  <c:v>408</c:v>
                </c:pt>
                <c:pt idx="40424">
                  <c:v>409.91999999999962</c:v>
                </c:pt>
                <c:pt idx="40425">
                  <c:v>409.91999999999962</c:v>
                </c:pt>
                <c:pt idx="40426">
                  <c:v>409.91999999999962</c:v>
                </c:pt>
                <c:pt idx="40427">
                  <c:v>409.91999999999962</c:v>
                </c:pt>
                <c:pt idx="40428">
                  <c:v>412.8</c:v>
                </c:pt>
                <c:pt idx="40429">
                  <c:v>412.8</c:v>
                </c:pt>
                <c:pt idx="40430">
                  <c:v>411.84000000000032</c:v>
                </c:pt>
                <c:pt idx="40431">
                  <c:v>411.84000000000032</c:v>
                </c:pt>
                <c:pt idx="40432">
                  <c:v>411.84000000000032</c:v>
                </c:pt>
                <c:pt idx="40433">
                  <c:v>412.8</c:v>
                </c:pt>
                <c:pt idx="40434">
                  <c:v>411.84000000000032</c:v>
                </c:pt>
                <c:pt idx="40435">
                  <c:v>411.84000000000032</c:v>
                </c:pt>
                <c:pt idx="40436">
                  <c:v>413.76</c:v>
                </c:pt>
                <c:pt idx="40437">
                  <c:v>414.71999999999969</c:v>
                </c:pt>
                <c:pt idx="40438">
                  <c:v>414.71999999999969</c:v>
                </c:pt>
                <c:pt idx="40439">
                  <c:v>413.76</c:v>
                </c:pt>
                <c:pt idx="40440">
                  <c:v>414.71999999999969</c:v>
                </c:pt>
                <c:pt idx="40441">
                  <c:v>414.71999999999969</c:v>
                </c:pt>
                <c:pt idx="40442">
                  <c:v>414.71999999999969</c:v>
                </c:pt>
                <c:pt idx="40443">
                  <c:v>416</c:v>
                </c:pt>
                <c:pt idx="40444">
                  <c:v>416</c:v>
                </c:pt>
                <c:pt idx="40445">
                  <c:v>416.96</c:v>
                </c:pt>
                <c:pt idx="40446">
                  <c:v>416.96</c:v>
                </c:pt>
                <c:pt idx="40447">
                  <c:v>416.96</c:v>
                </c:pt>
                <c:pt idx="40448">
                  <c:v>416</c:v>
                </c:pt>
                <c:pt idx="40449">
                  <c:v>416.96</c:v>
                </c:pt>
                <c:pt idx="40450">
                  <c:v>416.96</c:v>
                </c:pt>
                <c:pt idx="40451">
                  <c:v>416.96</c:v>
                </c:pt>
                <c:pt idx="40452">
                  <c:v>417.91999999999962</c:v>
                </c:pt>
                <c:pt idx="40453">
                  <c:v>417.91999999999962</c:v>
                </c:pt>
                <c:pt idx="40454">
                  <c:v>417.91999999999962</c:v>
                </c:pt>
                <c:pt idx="40455">
                  <c:v>417.91999999999962</c:v>
                </c:pt>
                <c:pt idx="40456">
                  <c:v>417.91999999999962</c:v>
                </c:pt>
                <c:pt idx="40457">
                  <c:v>419.84000000000032</c:v>
                </c:pt>
                <c:pt idx="40458">
                  <c:v>419.84000000000032</c:v>
                </c:pt>
                <c:pt idx="40459">
                  <c:v>419.84000000000032</c:v>
                </c:pt>
                <c:pt idx="40460">
                  <c:v>419.84000000000032</c:v>
                </c:pt>
                <c:pt idx="40461">
                  <c:v>421.76</c:v>
                </c:pt>
                <c:pt idx="40462">
                  <c:v>421.76</c:v>
                </c:pt>
                <c:pt idx="40463">
                  <c:v>420.8</c:v>
                </c:pt>
                <c:pt idx="40464">
                  <c:v>421.76</c:v>
                </c:pt>
                <c:pt idx="40465">
                  <c:v>421.76</c:v>
                </c:pt>
                <c:pt idx="40466">
                  <c:v>421.76</c:v>
                </c:pt>
                <c:pt idx="40467">
                  <c:v>422.71999999999969</c:v>
                </c:pt>
                <c:pt idx="40468">
                  <c:v>422.71999999999969</c:v>
                </c:pt>
                <c:pt idx="40469">
                  <c:v>422.71999999999969</c:v>
                </c:pt>
                <c:pt idx="40470">
                  <c:v>424</c:v>
                </c:pt>
                <c:pt idx="40471">
                  <c:v>424</c:v>
                </c:pt>
                <c:pt idx="40472">
                  <c:v>424</c:v>
                </c:pt>
                <c:pt idx="40473">
                  <c:v>424</c:v>
                </c:pt>
                <c:pt idx="40474">
                  <c:v>424</c:v>
                </c:pt>
                <c:pt idx="40475">
                  <c:v>424.96</c:v>
                </c:pt>
                <c:pt idx="40476">
                  <c:v>422.71999999999969</c:v>
                </c:pt>
                <c:pt idx="40477">
                  <c:v>422.71999999999969</c:v>
                </c:pt>
                <c:pt idx="40478">
                  <c:v>422.71999999999969</c:v>
                </c:pt>
                <c:pt idx="40479">
                  <c:v>424</c:v>
                </c:pt>
                <c:pt idx="40480">
                  <c:v>424</c:v>
                </c:pt>
                <c:pt idx="40481">
                  <c:v>424</c:v>
                </c:pt>
                <c:pt idx="40482">
                  <c:v>424.96</c:v>
                </c:pt>
                <c:pt idx="40483">
                  <c:v>424.96</c:v>
                </c:pt>
                <c:pt idx="40484">
                  <c:v>424.96</c:v>
                </c:pt>
                <c:pt idx="40485">
                  <c:v>424</c:v>
                </c:pt>
                <c:pt idx="40486">
                  <c:v>424</c:v>
                </c:pt>
                <c:pt idx="40487">
                  <c:v>424.96</c:v>
                </c:pt>
                <c:pt idx="40488">
                  <c:v>422.71999999999969</c:v>
                </c:pt>
                <c:pt idx="40489">
                  <c:v>422.71999999999969</c:v>
                </c:pt>
                <c:pt idx="40490">
                  <c:v>424</c:v>
                </c:pt>
                <c:pt idx="40491">
                  <c:v>421.76</c:v>
                </c:pt>
                <c:pt idx="40492">
                  <c:v>421.76</c:v>
                </c:pt>
                <c:pt idx="40493">
                  <c:v>422.71999999999969</c:v>
                </c:pt>
                <c:pt idx="40494">
                  <c:v>419.84000000000032</c:v>
                </c:pt>
                <c:pt idx="40495">
                  <c:v>419.84000000000032</c:v>
                </c:pt>
                <c:pt idx="40496">
                  <c:v>421.76</c:v>
                </c:pt>
                <c:pt idx="40497">
                  <c:v>418.88</c:v>
                </c:pt>
                <c:pt idx="40498">
                  <c:v>418.88</c:v>
                </c:pt>
                <c:pt idx="40499">
                  <c:v>420.8</c:v>
                </c:pt>
                <c:pt idx="40500">
                  <c:v>418.88</c:v>
                </c:pt>
                <c:pt idx="40501">
                  <c:v>418.88</c:v>
                </c:pt>
                <c:pt idx="40502">
                  <c:v>419.84000000000032</c:v>
                </c:pt>
                <c:pt idx="40503">
                  <c:v>418.88</c:v>
                </c:pt>
                <c:pt idx="40504">
                  <c:v>418.88</c:v>
                </c:pt>
                <c:pt idx="40505">
                  <c:v>417.91999999999962</c:v>
                </c:pt>
                <c:pt idx="40506">
                  <c:v>418.88</c:v>
                </c:pt>
                <c:pt idx="40507">
                  <c:v>418.88</c:v>
                </c:pt>
                <c:pt idx="40508">
                  <c:v>417.91999999999962</c:v>
                </c:pt>
                <c:pt idx="40509">
                  <c:v>418.88</c:v>
                </c:pt>
                <c:pt idx="40510">
                  <c:v>418.88</c:v>
                </c:pt>
                <c:pt idx="40511">
                  <c:v>418.88</c:v>
                </c:pt>
                <c:pt idx="40512">
                  <c:v>418.88</c:v>
                </c:pt>
                <c:pt idx="40513">
                  <c:v>418.88</c:v>
                </c:pt>
                <c:pt idx="40514">
                  <c:v>419.84000000000032</c:v>
                </c:pt>
                <c:pt idx="40515">
                  <c:v>418.88</c:v>
                </c:pt>
                <c:pt idx="40516">
                  <c:v>418.88</c:v>
                </c:pt>
                <c:pt idx="40517">
                  <c:v>419.84000000000032</c:v>
                </c:pt>
                <c:pt idx="40518">
                  <c:v>419.84000000000032</c:v>
                </c:pt>
                <c:pt idx="40519">
                  <c:v>419.84000000000032</c:v>
                </c:pt>
                <c:pt idx="40520">
                  <c:v>418.88</c:v>
                </c:pt>
                <c:pt idx="40521">
                  <c:v>418.88</c:v>
                </c:pt>
                <c:pt idx="40522">
                  <c:v>418.88</c:v>
                </c:pt>
                <c:pt idx="40523">
                  <c:v>417.91999999999962</c:v>
                </c:pt>
                <c:pt idx="40524">
                  <c:v>416.96</c:v>
                </c:pt>
                <c:pt idx="40525">
                  <c:v>416.96</c:v>
                </c:pt>
                <c:pt idx="40526">
                  <c:v>416.96</c:v>
                </c:pt>
                <c:pt idx="40527">
                  <c:v>416.96</c:v>
                </c:pt>
                <c:pt idx="40528">
                  <c:v>416.96</c:v>
                </c:pt>
                <c:pt idx="40529">
                  <c:v>419.84000000000032</c:v>
                </c:pt>
                <c:pt idx="40530">
                  <c:v>417.91999999999962</c:v>
                </c:pt>
                <c:pt idx="40531">
                  <c:v>417.91999999999962</c:v>
                </c:pt>
                <c:pt idx="40532">
                  <c:v>417.91999999999962</c:v>
                </c:pt>
                <c:pt idx="40533">
                  <c:v>417.91999999999962</c:v>
                </c:pt>
                <c:pt idx="40534">
                  <c:v>417.91999999999962</c:v>
                </c:pt>
                <c:pt idx="40535">
                  <c:v>417.91999999999962</c:v>
                </c:pt>
                <c:pt idx="40536">
                  <c:v>416.96</c:v>
                </c:pt>
                <c:pt idx="40537">
                  <c:v>416.96</c:v>
                </c:pt>
                <c:pt idx="40538">
                  <c:v>418.88</c:v>
                </c:pt>
                <c:pt idx="40539">
                  <c:v>420.8</c:v>
                </c:pt>
                <c:pt idx="40540">
                  <c:v>420.8</c:v>
                </c:pt>
                <c:pt idx="40541">
                  <c:v>419.84000000000032</c:v>
                </c:pt>
                <c:pt idx="40542">
                  <c:v>419.84000000000032</c:v>
                </c:pt>
                <c:pt idx="40543">
                  <c:v>419.84000000000032</c:v>
                </c:pt>
                <c:pt idx="40544">
                  <c:v>419.84000000000032</c:v>
                </c:pt>
                <c:pt idx="40545">
                  <c:v>418.88</c:v>
                </c:pt>
                <c:pt idx="40546">
                  <c:v>418.88</c:v>
                </c:pt>
                <c:pt idx="40547">
                  <c:v>421.76</c:v>
                </c:pt>
                <c:pt idx="40548">
                  <c:v>421.76</c:v>
                </c:pt>
                <c:pt idx="40549">
                  <c:v>421.76</c:v>
                </c:pt>
                <c:pt idx="40550">
                  <c:v>422.71999999999969</c:v>
                </c:pt>
                <c:pt idx="40551">
                  <c:v>421.76</c:v>
                </c:pt>
                <c:pt idx="40552">
                  <c:v>421.76</c:v>
                </c:pt>
                <c:pt idx="40553">
                  <c:v>422.71999999999969</c:v>
                </c:pt>
                <c:pt idx="40554">
                  <c:v>425.91999999999962</c:v>
                </c:pt>
                <c:pt idx="40555">
                  <c:v>425.91999999999962</c:v>
                </c:pt>
                <c:pt idx="40556">
                  <c:v>427.84000000000032</c:v>
                </c:pt>
                <c:pt idx="40557">
                  <c:v>427.84000000000032</c:v>
                </c:pt>
                <c:pt idx="40558">
                  <c:v>427.84000000000032</c:v>
                </c:pt>
                <c:pt idx="40559">
                  <c:v>430.71999999999969</c:v>
                </c:pt>
                <c:pt idx="40560">
                  <c:v>432.96</c:v>
                </c:pt>
                <c:pt idx="40561">
                  <c:v>432.96</c:v>
                </c:pt>
                <c:pt idx="40562">
                  <c:v>433.91999999999962</c:v>
                </c:pt>
                <c:pt idx="40563">
                  <c:v>433.91999999999962</c:v>
                </c:pt>
                <c:pt idx="40564">
                  <c:v>433.91999999999962</c:v>
                </c:pt>
                <c:pt idx="40565">
                  <c:v>435.84000000000032</c:v>
                </c:pt>
                <c:pt idx="40566">
                  <c:v>437.76</c:v>
                </c:pt>
                <c:pt idx="40567">
                  <c:v>437.76</c:v>
                </c:pt>
                <c:pt idx="40568">
                  <c:v>436.8</c:v>
                </c:pt>
                <c:pt idx="40569">
                  <c:v>438.71999999999969</c:v>
                </c:pt>
                <c:pt idx="40570">
                  <c:v>438.71999999999969</c:v>
                </c:pt>
                <c:pt idx="40571">
                  <c:v>438.71999999999969</c:v>
                </c:pt>
                <c:pt idx="40572">
                  <c:v>440.96</c:v>
                </c:pt>
                <c:pt idx="40573">
                  <c:v>440.96</c:v>
                </c:pt>
                <c:pt idx="40574">
                  <c:v>438.71999999999969</c:v>
                </c:pt>
                <c:pt idx="40575">
                  <c:v>440.96</c:v>
                </c:pt>
                <c:pt idx="40576">
                  <c:v>440.96</c:v>
                </c:pt>
                <c:pt idx="40577">
                  <c:v>441.91999999999962</c:v>
                </c:pt>
                <c:pt idx="40578">
                  <c:v>441.91999999999962</c:v>
                </c:pt>
                <c:pt idx="40579">
                  <c:v>441.91999999999962</c:v>
                </c:pt>
                <c:pt idx="40580">
                  <c:v>443.84000000000032</c:v>
                </c:pt>
                <c:pt idx="40581">
                  <c:v>444.8</c:v>
                </c:pt>
                <c:pt idx="40582">
                  <c:v>444.8</c:v>
                </c:pt>
                <c:pt idx="40583">
                  <c:v>443.84000000000032</c:v>
                </c:pt>
                <c:pt idx="40584">
                  <c:v>444.8</c:v>
                </c:pt>
                <c:pt idx="40585">
                  <c:v>444.8</c:v>
                </c:pt>
                <c:pt idx="40586">
                  <c:v>443.84000000000032</c:v>
                </c:pt>
                <c:pt idx="40587">
                  <c:v>443.84000000000032</c:v>
                </c:pt>
                <c:pt idx="40588">
                  <c:v>443.84000000000032</c:v>
                </c:pt>
                <c:pt idx="40589">
                  <c:v>444.8</c:v>
                </c:pt>
                <c:pt idx="40590">
                  <c:v>445.76</c:v>
                </c:pt>
                <c:pt idx="40591">
                  <c:v>445.76</c:v>
                </c:pt>
                <c:pt idx="40592">
                  <c:v>444.8</c:v>
                </c:pt>
                <c:pt idx="40593">
                  <c:v>444.8</c:v>
                </c:pt>
                <c:pt idx="40594">
                  <c:v>444.8</c:v>
                </c:pt>
                <c:pt idx="40595">
                  <c:v>445.76</c:v>
                </c:pt>
                <c:pt idx="40596">
                  <c:v>446.71999999999969</c:v>
                </c:pt>
                <c:pt idx="40597">
                  <c:v>446.71999999999969</c:v>
                </c:pt>
                <c:pt idx="40598">
                  <c:v>446.71999999999969</c:v>
                </c:pt>
                <c:pt idx="40599">
                  <c:v>448</c:v>
                </c:pt>
                <c:pt idx="40600">
                  <c:v>448</c:v>
                </c:pt>
                <c:pt idx="40601">
                  <c:v>448.96</c:v>
                </c:pt>
                <c:pt idx="40602">
                  <c:v>450.88</c:v>
                </c:pt>
                <c:pt idx="40603">
                  <c:v>450.88</c:v>
                </c:pt>
                <c:pt idx="40604">
                  <c:v>451.84000000000032</c:v>
                </c:pt>
                <c:pt idx="40605">
                  <c:v>449.91999999999962</c:v>
                </c:pt>
                <c:pt idx="40606">
                  <c:v>449.91999999999962</c:v>
                </c:pt>
                <c:pt idx="40607">
                  <c:v>450.88</c:v>
                </c:pt>
                <c:pt idx="40608">
                  <c:v>449.91999999999962</c:v>
                </c:pt>
                <c:pt idx="40609">
                  <c:v>449.91999999999962</c:v>
                </c:pt>
                <c:pt idx="40610">
                  <c:v>449.91999999999962</c:v>
                </c:pt>
                <c:pt idx="40611">
                  <c:v>450.88</c:v>
                </c:pt>
                <c:pt idx="40612">
                  <c:v>450.88</c:v>
                </c:pt>
                <c:pt idx="40613">
                  <c:v>448</c:v>
                </c:pt>
                <c:pt idx="40614">
                  <c:v>449.91999999999962</c:v>
                </c:pt>
                <c:pt idx="40615">
                  <c:v>449.91999999999962</c:v>
                </c:pt>
                <c:pt idx="40616">
                  <c:v>450.88</c:v>
                </c:pt>
                <c:pt idx="40617">
                  <c:v>449.91999999999962</c:v>
                </c:pt>
                <c:pt idx="40618">
                  <c:v>449.91999999999962</c:v>
                </c:pt>
                <c:pt idx="40619">
                  <c:v>449.91999999999962</c:v>
                </c:pt>
                <c:pt idx="40620">
                  <c:v>450.88</c:v>
                </c:pt>
                <c:pt idx="40621">
                  <c:v>450.88</c:v>
                </c:pt>
                <c:pt idx="40622">
                  <c:v>451.84000000000032</c:v>
                </c:pt>
                <c:pt idx="40623">
                  <c:v>451.84000000000032</c:v>
                </c:pt>
                <c:pt idx="40624">
                  <c:v>451.84000000000032</c:v>
                </c:pt>
                <c:pt idx="40625">
                  <c:v>456</c:v>
                </c:pt>
                <c:pt idx="40626">
                  <c:v>457.91999999999962</c:v>
                </c:pt>
                <c:pt idx="40627">
                  <c:v>457.91999999999962</c:v>
                </c:pt>
                <c:pt idx="40628">
                  <c:v>458.88</c:v>
                </c:pt>
                <c:pt idx="40629">
                  <c:v>458.88</c:v>
                </c:pt>
                <c:pt idx="40630">
                  <c:v>458.88</c:v>
                </c:pt>
                <c:pt idx="40631">
                  <c:v>460.8</c:v>
                </c:pt>
                <c:pt idx="40632">
                  <c:v>459.84000000000032</c:v>
                </c:pt>
                <c:pt idx="40633">
                  <c:v>459.84000000000032</c:v>
                </c:pt>
                <c:pt idx="40634">
                  <c:v>461.76</c:v>
                </c:pt>
                <c:pt idx="40635">
                  <c:v>464.96</c:v>
                </c:pt>
                <c:pt idx="40636">
                  <c:v>464.96</c:v>
                </c:pt>
                <c:pt idx="40637">
                  <c:v>465.91999999999962</c:v>
                </c:pt>
                <c:pt idx="40638">
                  <c:v>464.96</c:v>
                </c:pt>
                <c:pt idx="40639">
                  <c:v>464.96</c:v>
                </c:pt>
                <c:pt idx="40640">
                  <c:v>465.91999999999962</c:v>
                </c:pt>
                <c:pt idx="40641">
                  <c:v>464.96</c:v>
                </c:pt>
                <c:pt idx="40642">
                  <c:v>464.96</c:v>
                </c:pt>
                <c:pt idx="40643">
                  <c:v>464</c:v>
                </c:pt>
                <c:pt idx="40644">
                  <c:v>460.8</c:v>
                </c:pt>
                <c:pt idx="40645">
                  <c:v>460.8</c:v>
                </c:pt>
                <c:pt idx="40646">
                  <c:v>459.84000000000032</c:v>
                </c:pt>
                <c:pt idx="40647">
                  <c:v>456</c:v>
                </c:pt>
                <c:pt idx="40648">
                  <c:v>456</c:v>
                </c:pt>
                <c:pt idx="40649">
                  <c:v>456</c:v>
                </c:pt>
                <c:pt idx="40650">
                  <c:v>453.76</c:v>
                </c:pt>
                <c:pt idx="40651">
                  <c:v>453.76</c:v>
                </c:pt>
                <c:pt idx="40652">
                  <c:v>450.88</c:v>
                </c:pt>
                <c:pt idx="40653">
                  <c:v>448</c:v>
                </c:pt>
                <c:pt idx="40654">
                  <c:v>448</c:v>
                </c:pt>
                <c:pt idx="40655">
                  <c:v>444.8</c:v>
                </c:pt>
                <c:pt idx="40656">
                  <c:v>441.91999999999962</c:v>
                </c:pt>
                <c:pt idx="40657">
                  <c:v>441.91999999999962</c:v>
                </c:pt>
                <c:pt idx="40658">
                  <c:v>438.71999999999969</c:v>
                </c:pt>
                <c:pt idx="40659">
                  <c:v>436.8</c:v>
                </c:pt>
                <c:pt idx="40660">
                  <c:v>436.8</c:v>
                </c:pt>
                <c:pt idx="40661">
                  <c:v>433.91999999999962</c:v>
                </c:pt>
                <c:pt idx="40662">
                  <c:v>432</c:v>
                </c:pt>
                <c:pt idx="40663">
                  <c:v>432</c:v>
                </c:pt>
                <c:pt idx="40664">
                  <c:v>428.8</c:v>
                </c:pt>
                <c:pt idx="40665">
                  <c:v>427.84000000000032</c:v>
                </c:pt>
                <c:pt idx="40666">
                  <c:v>427.84000000000032</c:v>
                </c:pt>
                <c:pt idx="40667">
                  <c:v>426.88</c:v>
                </c:pt>
                <c:pt idx="40668">
                  <c:v>425.91999999999962</c:v>
                </c:pt>
                <c:pt idx="40669">
                  <c:v>425.91999999999962</c:v>
                </c:pt>
                <c:pt idx="40670">
                  <c:v>424.96</c:v>
                </c:pt>
                <c:pt idx="40671">
                  <c:v>424.96</c:v>
                </c:pt>
                <c:pt idx="40672">
                  <c:v>424.96</c:v>
                </c:pt>
                <c:pt idx="40673">
                  <c:v>422.71999999999969</c:v>
                </c:pt>
                <c:pt idx="40674">
                  <c:v>421.76</c:v>
                </c:pt>
                <c:pt idx="40675">
                  <c:v>421.76</c:v>
                </c:pt>
                <c:pt idx="40676">
                  <c:v>424.96</c:v>
                </c:pt>
                <c:pt idx="40677">
                  <c:v>424.96</c:v>
                </c:pt>
                <c:pt idx="40678">
                  <c:v>424.96</c:v>
                </c:pt>
                <c:pt idx="40679">
                  <c:v>424.96</c:v>
                </c:pt>
                <c:pt idx="40680">
                  <c:v>424.96</c:v>
                </c:pt>
                <c:pt idx="40681">
                  <c:v>424.96</c:v>
                </c:pt>
                <c:pt idx="40682">
                  <c:v>422.71999999999969</c:v>
                </c:pt>
                <c:pt idx="40683">
                  <c:v>421.76</c:v>
                </c:pt>
                <c:pt idx="40684">
                  <c:v>421.76</c:v>
                </c:pt>
                <c:pt idx="40685">
                  <c:v>421.76</c:v>
                </c:pt>
                <c:pt idx="40686">
                  <c:v>420.8</c:v>
                </c:pt>
                <c:pt idx="40687">
                  <c:v>420.8</c:v>
                </c:pt>
                <c:pt idx="40688">
                  <c:v>420.8</c:v>
                </c:pt>
                <c:pt idx="40689">
                  <c:v>420.8</c:v>
                </c:pt>
                <c:pt idx="40690">
                  <c:v>420.8</c:v>
                </c:pt>
                <c:pt idx="40691">
                  <c:v>419.84000000000032</c:v>
                </c:pt>
                <c:pt idx="40692">
                  <c:v>419.84000000000032</c:v>
                </c:pt>
                <c:pt idx="40693">
                  <c:v>419.84000000000032</c:v>
                </c:pt>
                <c:pt idx="40694">
                  <c:v>419.84000000000032</c:v>
                </c:pt>
                <c:pt idx="40695">
                  <c:v>418.88</c:v>
                </c:pt>
                <c:pt idx="40696">
                  <c:v>418.88</c:v>
                </c:pt>
                <c:pt idx="40697">
                  <c:v>418.88</c:v>
                </c:pt>
                <c:pt idx="40698">
                  <c:v>418.88</c:v>
                </c:pt>
                <c:pt idx="40699">
                  <c:v>418.88</c:v>
                </c:pt>
                <c:pt idx="40700">
                  <c:v>418.88</c:v>
                </c:pt>
                <c:pt idx="40701">
                  <c:v>418.88</c:v>
                </c:pt>
                <c:pt idx="40702">
                  <c:v>418.88</c:v>
                </c:pt>
                <c:pt idx="40703">
                  <c:v>419.84000000000032</c:v>
                </c:pt>
                <c:pt idx="40704">
                  <c:v>418.88</c:v>
                </c:pt>
                <c:pt idx="40705">
                  <c:v>418.88</c:v>
                </c:pt>
                <c:pt idx="40706">
                  <c:v>420.8</c:v>
                </c:pt>
                <c:pt idx="40707">
                  <c:v>418.88</c:v>
                </c:pt>
                <c:pt idx="40708">
                  <c:v>418.88</c:v>
                </c:pt>
                <c:pt idx="40709">
                  <c:v>419.84000000000032</c:v>
                </c:pt>
                <c:pt idx="40710">
                  <c:v>419.84000000000032</c:v>
                </c:pt>
                <c:pt idx="40711">
                  <c:v>419.84000000000032</c:v>
                </c:pt>
                <c:pt idx="40712">
                  <c:v>419.84000000000032</c:v>
                </c:pt>
                <c:pt idx="40713">
                  <c:v>420.8</c:v>
                </c:pt>
                <c:pt idx="40714">
                  <c:v>420.8</c:v>
                </c:pt>
                <c:pt idx="40715">
                  <c:v>419.84000000000032</c:v>
                </c:pt>
                <c:pt idx="40716">
                  <c:v>420.8</c:v>
                </c:pt>
                <c:pt idx="40717">
                  <c:v>420.8</c:v>
                </c:pt>
                <c:pt idx="40718">
                  <c:v>420.8</c:v>
                </c:pt>
                <c:pt idx="40719">
                  <c:v>421.76</c:v>
                </c:pt>
                <c:pt idx="40720">
                  <c:v>421.76</c:v>
                </c:pt>
                <c:pt idx="40721">
                  <c:v>422.71999999999969</c:v>
                </c:pt>
                <c:pt idx="40722">
                  <c:v>424.96</c:v>
                </c:pt>
                <c:pt idx="40723">
                  <c:v>424.96</c:v>
                </c:pt>
                <c:pt idx="40724">
                  <c:v>424.96</c:v>
                </c:pt>
                <c:pt idx="40725">
                  <c:v>424.96</c:v>
                </c:pt>
                <c:pt idx="40726">
                  <c:v>424.96</c:v>
                </c:pt>
                <c:pt idx="40727">
                  <c:v>428.8</c:v>
                </c:pt>
                <c:pt idx="40728">
                  <c:v>429.76</c:v>
                </c:pt>
                <c:pt idx="40729">
                  <c:v>429.76</c:v>
                </c:pt>
                <c:pt idx="40730">
                  <c:v>430.71999999999969</c:v>
                </c:pt>
                <c:pt idx="40731">
                  <c:v>432.96</c:v>
                </c:pt>
                <c:pt idx="40732">
                  <c:v>432.96</c:v>
                </c:pt>
                <c:pt idx="40733">
                  <c:v>435.84000000000032</c:v>
                </c:pt>
                <c:pt idx="40734">
                  <c:v>438.71999999999969</c:v>
                </c:pt>
                <c:pt idx="40735">
                  <c:v>438.71999999999969</c:v>
                </c:pt>
                <c:pt idx="40736">
                  <c:v>440</c:v>
                </c:pt>
                <c:pt idx="40737">
                  <c:v>440</c:v>
                </c:pt>
                <c:pt idx="40738">
                  <c:v>440</c:v>
                </c:pt>
                <c:pt idx="40739">
                  <c:v>443.84000000000032</c:v>
                </c:pt>
                <c:pt idx="40740">
                  <c:v>444.8</c:v>
                </c:pt>
                <c:pt idx="40741">
                  <c:v>444.8</c:v>
                </c:pt>
                <c:pt idx="40742">
                  <c:v>446.71999999999969</c:v>
                </c:pt>
                <c:pt idx="40743">
                  <c:v>450.88</c:v>
                </c:pt>
                <c:pt idx="40744">
                  <c:v>450.88</c:v>
                </c:pt>
                <c:pt idx="40745">
                  <c:v>453.76</c:v>
                </c:pt>
                <c:pt idx="40746">
                  <c:v>454.71999999999969</c:v>
                </c:pt>
                <c:pt idx="40747">
                  <c:v>454.71999999999969</c:v>
                </c:pt>
                <c:pt idx="40748">
                  <c:v>456.96</c:v>
                </c:pt>
                <c:pt idx="40749">
                  <c:v>458.88</c:v>
                </c:pt>
                <c:pt idx="40750">
                  <c:v>458.88</c:v>
                </c:pt>
                <c:pt idx="40751">
                  <c:v>459.84000000000032</c:v>
                </c:pt>
                <c:pt idx="40752">
                  <c:v>462.71999999999969</c:v>
                </c:pt>
                <c:pt idx="40753">
                  <c:v>462.71999999999969</c:v>
                </c:pt>
                <c:pt idx="40754">
                  <c:v>462.71999999999969</c:v>
                </c:pt>
                <c:pt idx="40755">
                  <c:v>464</c:v>
                </c:pt>
                <c:pt idx="40756">
                  <c:v>464</c:v>
                </c:pt>
                <c:pt idx="40757">
                  <c:v>464</c:v>
                </c:pt>
                <c:pt idx="40758">
                  <c:v>464.96</c:v>
                </c:pt>
                <c:pt idx="40759">
                  <c:v>464.96</c:v>
                </c:pt>
                <c:pt idx="40760">
                  <c:v>464.96</c:v>
                </c:pt>
                <c:pt idx="40761">
                  <c:v>464</c:v>
                </c:pt>
                <c:pt idx="40762">
                  <c:v>464</c:v>
                </c:pt>
                <c:pt idx="40763">
                  <c:v>464.96</c:v>
                </c:pt>
                <c:pt idx="40764">
                  <c:v>466.88</c:v>
                </c:pt>
                <c:pt idx="40765">
                  <c:v>466.88</c:v>
                </c:pt>
                <c:pt idx="40766">
                  <c:v>465.91999999999962</c:v>
                </c:pt>
                <c:pt idx="40767">
                  <c:v>467.84000000000032</c:v>
                </c:pt>
                <c:pt idx="40768">
                  <c:v>467.84000000000032</c:v>
                </c:pt>
                <c:pt idx="40769">
                  <c:v>467.84000000000032</c:v>
                </c:pt>
                <c:pt idx="40770">
                  <c:v>467.84000000000032</c:v>
                </c:pt>
                <c:pt idx="40771">
                  <c:v>467.84000000000032</c:v>
                </c:pt>
                <c:pt idx="40772">
                  <c:v>466.88</c:v>
                </c:pt>
                <c:pt idx="40773">
                  <c:v>467.84000000000032</c:v>
                </c:pt>
                <c:pt idx="40774">
                  <c:v>467.84000000000032</c:v>
                </c:pt>
                <c:pt idx="40775">
                  <c:v>466.88</c:v>
                </c:pt>
                <c:pt idx="40776">
                  <c:v>464.96</c:v>
                </c:pt>
                <c:pt idx="40777">
                  <c:v>464.96</c:v>
                </c:pt>
                <c:pt idx="40778">
                  <c:v>464</c:v>
                </c:pt>
                <c:pt idx="40779">
                  <c:v>460.8</c:v>
                </c:pt>
                <c:pt idx="40780">
                  <c:v>460.8</c:v>
                </c:pt>
                <c:pt idx="40781">
                  <c:v>460.8</c:v>
                </c:pt>
                <c:pt idx="40782">
                  <c:v>456</c:v>
                </c:pt>
                <c:pt idx="40783">
                  <c:v>456</c:v>
                </c:pt>
                <c:pt idx="40784">
                  <c:v>451.84000000000032</c:v>
                </c:pt>
                <c:pt idx="40785">
                  <c:v>448</c:v>
                </c:pt>
                <c:pt idx="40786">
                  <c:v>448</c:v>
                </c:pt>
                <c:pt idx="40787">
                  <c:v>444.8</c:v>
                </c:pt>
                <c:pt idx="40788">
                  <c:v>441.91999999999962</c:v>
                </c:pt>
                <c:pt idx="40789">
                  <c:v>441.91999999999962</c:v>
                </c:pt>
                <c:pt idx="40790">
                  <c:v>438.71999999999969</c:v>
                </c:pt>
                <c:pt idx="40791">
                  <c:v>437.76</c:v>
                </c:pt>
                <c:pt idx="40792">
                  <c:v>437.76</c:v>
                </c:pt>
                <c:pt idx="40793">
                  <c:v>433.91999999999962</c:v>
                </c:pt>
                <c:pt idx="40794">
                  <c:v>429.76</c:v>
                </c:pt>
                <c:pt idx="40795">
                  <c:v>429.76</c:v>
                </c:pt>
                <c:pt idx="40796">
                  <c:v>428.8</c:v>
                </c:pt>
                <c:pt idx="40797">
                  <c:v>425.91999999999962</c:v>
                </c:pt>
                <c:pt idx="40798">
                  <c:v>425.91999999999962</c:v>
                </c:pt>
                <c:pt idx="40799">
                  <c:v>422.71999999999969</c:v>
                </c:pt>
                <c:pt idx="40800">
                  <c:v>421.76</c:v>
                </c:pt>
                <c:pt idx="40801">
                  <c:v>421.76</c:v>
                </c:pt>
                <c:pt idx="40802">
                  <c:v>419.84000000000032</c:v>
                </c:pt>
                <c:pt idx="40803">
                  <c:v>419.84000000000032</c:v>
                </c:pt>
                <c:pt idx="40804">
                  <c:v>419.84000000000032</c:v>
                </c:pt>
                <c:pt idx="40805">
                  <c:v>418.88</c:v>
                </c:pt>
                <c:pt idx="40806">
                  <c:v>419.84000000000032</c:v>
                </c:pt>
                <c:pt idx="40807">
                  <c:v>419.84000000000032</c:v>
                </c:pt>
                <c:pt idx="40808">
                  <c:v>418.88</c:v>
                </c:pt>
                <c:pt idx="40809">
                  <c:v>418.88</c:v>
                </c:pt>
                <c:pt idx="40810">
                  <c:v>418.88</c:v>
                </c:pt>
                <c:pt idx="40811">
                  <c:v>417.91999999999962</c:v>
                </c:pt>
                <c:pt idx="40812">
                  <c:v>418.88</c:v>
                </c:pt>
                <c:pt idx="40813">
                  <c:v>418.88</c:v>
                </c:pt>
                <c:pt idx="40814">
                  <c:v>419.84000000000032</c:v>
                </c:pt>
                <c:pt idx="40815">
                  <c:v>419.84000000000032</c:v>
                </c:pt>
                <c:pt idx="40816">
                  <c:v>419.84000000000032</c:v>
                </c:pt>
                <c:pt idx="40817">
                  <c:v>418.88</c:v>
                </c:pt>
                <c:pt idx="40818">
                  <c:v>418.88</c:v>
                </c:pt>
                <c:pt idx="40819">
                  <c:v>418.88</c:v>
                </c:pt>
                <c:pt idx="40820">
                  <c:v>419.84000000000032</c:v>
                </c:pt>
                <c:pt idx="40821">
                  <c:v>419.84000000000032</c:v>
                </c:pt>
                <c:pt idx="40822">
                  <c:v>419.84000000000032</c:v>
                </c:pt>
                <c:pt idx="40823">
                  <c:v>420.8</c:v>
                </c:pt>
                <c:pt idx="40824">
                  <c:v>418.88</c:v>
                </c:pt>
                <c:pt idx="40825">
                  <c:v>418.88</c:v>
                </c:pt>
                <c:pt idx="40826">
                  <c:v>419.84000000000032</c:v>
                </c:pt>
                <c:pt idx="40827">
                  <c:v>419.84000000000032</c:v>
                </c:pt>
                <c:pt idx="40828">
                  <c:v>419.84000000000032</c:v>
                </c:pt>
                <c:pt idx="40829">
                  <c:v>417.91999999999962</c:v>
                </c:pt>
                <c:pt idx="40830">
                  <c:v>418.88</c:v>
                </c:pt>
                <c:pt idx="40831">
                  <c:v>418.88</c:v>
                </c:pt>
                <c:pt idx="40832">
                  <c:v>417.91999999999962</c:v>
                </c:pt>
                <c:pt idx="40833">
                  <c:v>418.88</c:v>
                </c:pt>
                <c:pt idx="40834">
                  <c:v>418.88</c:v>
                </c:pt>
                <c:pt idx="40835">
                  <c:v>417.91999999999962</c:v>
                </c:pt>
                <c:pt idx="40836">
                  <c:v>416.96</c:v>
                </c:pt>
                <c:pt idx="40837">
                  <c:v>416.96</c:v>
                </c:pt>
                <c:pt idx="40838">
                  <c:v>417.91999999999962</c:v>
                </c:pt>
                <c:pt idx="40839">
                  <c:v>418.88</c:v>
                </c:pt>
                <c:pt idx="40840">
                  <c:v>418.88</c:v>
                </c:pt>
                <c:pt idx="40841">
                  <c:v>419.84000000000032</c:v>
                </c:pt>
                <c:pt idx="40842">
                  <c:v>419.84000000000032</c:v>
                </c:pt>
                <c:pt idx="40843">
                  <c:v>419.84000000000032</c:v>
                </c:pt>
                <c:pt idx="40844">
                  <c:v>418.88</c:v>
                </c:pt>
                <c:pt idx="40845">
                  <c:v>420.8</c:v>
                </c:pt>
                <c:pt idx="40846">
                  <c:v>420.8</c:v>
                </c:pt>
                <c:pt idx="40847">
                  <c:v>419.84000000000032</c:v>
                </c:pt>
                <c:pt idx="40848">
                  <c:v>420.8</c:v>
                </c:pt>
                <c:pt idx="40849">
                  <c:v>420.8</c:v>
                </c:pt>
                <c:pt idx="40850">
                  <c:v>421.76</c:v>
                </c:pt>
                <c:pt idx="40851">
                  <c:v>420.8</c:v>
                </c:pt>
                <c:pt idx="40852">
                  <c:v>420.8</c:v>
                </c:pt>
                <c:pt idx="40853">
                  <c:v>420.8</c:v>
                </c:pt>
                <c:pt idx="40854">
                  <c:v>421.76</c:v>
                </c:pt>
                <c:pt idx="40855">
                  <c:v>421.76</c:v>
                </c:pt>
                <c:pt idx="40856">
                  <c:v>421.76</c:v>
                </c:pt>
                <c:pt idx="40857">
                  <c:v>421.76</c:v>
                </c:pt>
                <c:pt idx="40858">
                  <c:v>421.76</c:v>
                </c:pt>
                <c:pt idx="40859">
                  <c:v>424.96</c:v>
                </c:pt>
                <c:pt idx="40860">
                  <c:v>424</c:v>
                </c:pt>
                <c:pt idx="40861">
                  <c:v>424</c:v>
                </c:pt>
                <c:pt idx="40862">
                  <c:v>422.71999999999969</c:v>
                </c:pt>
                <c:pt idx="40863">
                  <c:v>424.96</c:v>
                </c:pt>
                <c:pt idx="40864">
                  <c:v>424.96</c:v>
                </c:pt>
                <c:pt idx="40865">
                  <c:v>424</c:v>
                </c:pt>
                <c:pt idx="40866">
                  <c:v>425.91999999999962</c:v>
                </c:pt>
                <c:pt idx="40867">
                  <c:v>425.91999999999962</c:v>
                </c:pt>
                <c:pt idx="40868">
                  <c:v>425.91999999999962</c:v>
                </c:pt>
                <c:pt idx="40869">
                  <c:v>426.88</c:v>
                </c:pt>
                <c:pt idx="40870">
                  <c:v>426.88</c:v>
                </c:pt>
                <c:pt idx="40871">
                  <c:v>426.88</c:v>
                </c:pt>
                <c:pt idx="40872">
                  <c:v>426.88</c:v>
                </c:pt>
                <c:pt idx="40873">
                  <c:v>426.88</c:v>
                </c:pt>
                <c:pt idx="40874">
                  <c:v>427.84000000000032</c:v>
                </c:pt>
                <c:pt idx="40875">
                  <c:v>426.88</c:v>
                </c:pt>
                <c:pt idx="40876">
                  <c:v>426.88</c:v>
                </c:pt>
                <c:pt idx="40877">
                  <c:v>428.8</c:v>
                </c:pt>
                <c:pt idx="40878">
                  <c:v>428.8</c:v>
                </c:pt>
                <c:pt idx="40879">
                  <c:v>428.8</c:v>
                </c:pt>
                <c:pt idx="40880">
                  <c:v>428.8</c:v>
                </c:pt>
                <c:pt idx="40881">
                  <c:v>429.76</c:v>
                </c:pt>
                <c:pt idx="40882">
                  <c:v>429.76</c:v>
                </c:pt>
                <c:pt idx="40883">
                  <c:v>430.71999999999969</c:v>
                </c:pt>
                <c:pt idx="40884">
                  <c:v>430.71999999999969</c:v>
                </c:pt>
                <c:pt idx="40885">
                  <c:v>430.71999999999969</c:v>
                </c:pt>
                <c:pt idx="40886">
                  <c:v>430.71999999999969</c:v>
                </c:pt>
                <c:pt idx="40887">
                  <c:v>430.71999999999969</c:v>
                </c:pt>
                <c:pt idx="40888">
                  <c:v>430.71999999999969</c:v>
                </c:pt>
                <c:pt idx="40889">
                  <c:v>432</c:v>
                </c:pt>
                <c:pt idx="40890">
                  <c:v>432.96</c:v>
                </c:pt>
                <c:pt idx="40891">
                  <c:v>432.96</c:v>
                </c:pt>
                <c:pt idx="40892">
                  <c:v>433.91999999999962</c:v>
                </c:pt>
                <c:pt idx="40893">
                  <c:v>435.84000000000032</c:v>
                </c:pt>
                <c:pt idx="40894">
                  <c:v>435.84000000000032</c:v>
                </c:pt>
                <c:pt idx="40895">
                  <c:v>434.88</c:v>
                </c:pt>
                <c:pt idx="40896">
                  <c:v>432.96</c:v>
                </c:pt>
                <c:pt idx="40897">
                  <c:v>432.96</c:v>
                </c:pt>
                <c:pt idx="40898">
                  <c:v>435.84000000000032</c:v>
                </c:pt>
                <c:pt idx="40899">
                  <c:v>436.8</c:v>
                </c:pt>
                <c:pt idx="40900">
                  <c:v>436.8</c:v>
                </c:pt>
                <c:pt idx="40901">
                  <c:v>436.8</c:v>
                </c:pt>
                <c:pt idx="40902">
                  <c:v>437.76</c:v>
                </c:pt>
                <c:pt idx="40903">
                  <c:v>437.76</c:v>
                </c:pt>
                <c:pt idx="40904">
                  <c:v>437.76</c:v>
                </c:pt>
                <c:pt idx="40905">
                  <c:v>440.96</c:v>
                </c:pt>
                <c:pt idx="40906">
                  <c:v>440.96</c:v>
                </c:pt>
                <c:pt idx="40907">
                  <c:v>440</c:v>
                </c:pt>
                <c:pt idx="40908">
                  <c:v>434.88</c:v>
                </c:pt>
                <c:pt idx="40909">
                  <c:v>434.88</c:v>
                </c:pt>
                <c:pt idx="40910">
                  <c:v>429.76</c:v>
                </c:pt>
                <c:pt idx="40911">
                  <c:v>427.84000000000032</c:v>
                </c:pt>
                <c:pt idx="40912">
                  <c:v>427.84000000000032</c:v>
                </c:pt>
                <c:pt idx="40913">
                  <c:v>426.88</c:v>
                </c:pt>
                <c:pt idx="40914">
                  <c:v>426.88</c:v>
                </c:pt>
                <c:pt idx="40915">
                  <c:v>426.88</c:v>
                </c:pt>
                <c:pt idx="40916">
                  <c:v>424.96</c:v>
                </c:pt>
                <c:pt idx="40917">
                  <c:v>424</c:v>
                </c:pt>
                <c:pt idx="40918">
                  <c:v>424</c:v>
                </c:pt>
                <c:pt idx="40919">
                  <c:v>424.96</c:v>
                </c:pt>
                <c:pt idx="40920">
                  <c:v>422.71999999999969</c:v>
                </c:pt>
                <c:pt idx="40921">
                  <c:v>422.71999999999969</c:v>
                </c:pt>
                <c:pt idx="40922">
                  <c:v>421.76</c:v>
                </c:pt>
                <c:pt idx="40923">
                  <c:v>421.76</c:v>
                </c:pt>
                <c:pt idx="40924">
                  <c:v>421.76</c:v>
                </c:pt>
                <c:pt idx="40925">
                  <c:v>420.8</c:v>
                </c:pt>
                <c:pt idx="40926">
                  <c:v>418.88</c:v>
                </c:pt>
                <c:pt idx="40927">
                  <c:v>418.88</c:v>
                </c:pt>
                <c:pt idx="40928">
                  <c:v>418.88</c:v>
                </c:pt>
                <c:pt idx="40929">
                  <c:v>416.96</c:v>
                </c:pt>
                <c:pt idx="40930">
                  <c:v>416.96</c:v>
                </c:pt>
                <c:pt idx="40931">
                  <c:v>417.91999999999962</c:v>
                </c:pt>
                <c:pt idx="40932">
                  <c:v>416.96</c:v>
                </c:pt>
                <c:pt idx="40933">
                  <c:v>416.96</c:v>
                </c:pt>
                <c:pt idx="40934">
                  <c:v>413.76</c:v>
                </c:pt>
                <c:pt idx="40935">
                  <c:v>413.76</c:v>
                </c:pt>
                <c:pt idx="40936">
                  <c:v>413.76</c:v>
                </c:pt>
                <c:pt idx="40937">
                  <c:v>413.76</c:v>
                </c:pt>
                <c:pt idx="40938">
                  <c:v>413.76</c:v>
                </c:pt>
                <c:pt idx="40939">
                  <c:v>412.8</c:v>
                </c:pt>
                <c:pt idx="40940">
                  <c:v>411.84000000000032</c:v>
                </c:pt>
                <c:pt idx="40941">
                  <c:v>411.84000000000032</c:v>
                </c:pt>
                <c:pt idx="40942">
                  <c:v>411.84000000000032</c:v>
                </c:pt>
                <c:pt idx="40943">
                  <c:v>411.84000000000032</c:v>
                </c:pt>
                <c:pt idx="40944">
                  <c:v>411.84000000000032</c:v>
                </c:pt>
                <c:pt idx="40945">
                  <c:v>409.91999999999962</c:v>
                </c:pt>
                <c:pt idx="40946">
                  <c:v>410.88</c:v>
                </c:pt>
                <c:pt idx="40947">
                  <c:v>410.88</c:v>
                </c:pt>
                <c:pt idx="40948">
                  <c:v>410.88</c:v>
                </c:pt>
                <c:pt idx="40949">
                  <c:v>410.88</c:v>
                </c:pt>
                <c:pt idx="40950">
                  <c:v>410.88</c:v>
                </c:pt>
                <c:pt idx="40951">
                  <c:v>408</c:v>
                </c:pt>
                <c:pt idx="40952">
                  <c:v>408.96</c:v>
                </c:pt>
                <c:pt idx="40953">
                  <c:v>408.96</c:v>
                </c:pt>
                <c:pt idx="40954">
                  <c:v>408</c:v>
                </c:pt>
                <c:pt idx="40955">
                  <c:v>408.96</c:v>
                </c:pt>
                <c:pt idx="40956">
                  <c:v>408.96</c:v>
                </c:pt>
                <c:pt idx="40957">
                  <c:v>408</c:v>
                </c:pt>
                <c:pt idx="40958">
                  <c:v>408</c:v>
                </c:pt>
                <c:pt idx="40959">
                  <c:v>408</c:v>
                </c:pt>
                <c:pt idx="40960">
                  <c:v>408</c:v>
                </c:pt>
                <c:pt idx="40961">
                  <c:v>408</c:v>
                </c:pt>
                <c:pt idx="40962">
                  <c:v>408</c:v>
                </c:pt>
                <c:pt idx="40963">
                  <c:v>408</c:v>
                </c:pt>
                <c:pt idx="40964">
                  <c:v>406.71999999999969</c:v>
                </c:pt>
                <c:pt idx="40965">
                  <c:v>406.71999999999969</c:v>
                </c:pt>
                <c:pt idx="40966">
                  <c:v>405.76</c:v>
                </c:pt>
                <c:pt idx="40967">
                  <c:v>408</c:v>
                </c:pt>
                <c:pt idx="40968">
                  <c:v>408</c:v>
                </c:pt>
                <c:pt idx="40969">
                  <c:v>406.71999999999969</c:v>
                </c:pt>
                <c:pt idx="40970">
                  <c:v>408</c:v>
                </c:pt>
                <c:pt idx="40971">
                  <c:v>408</c:v>
                </c:pt>
                <c:pt idx="40972">
                  <c:v>408</c:v>
                </c:pt>
                <c:pt idx="40973">
                  <c:v>408.96</c:v>
                </c:pt>
                <c:pt idx="40974">
                  <c:v>408.96</c:v>
                </c:pt>
                <c:pt idx="40975">
                  <c:v>408</c:v>
                </c:pt>
                <c:pt idx="40976">
                  <c:v>408.96</c:v>
                </c:pt>
                <c:pt idx="40977">
                  <c:v>408.96</c:v>
                </c:pt>
                <c:pt idx="40978">
                  <c:v>408</c:v>
                </c:pt>
                <c:pt idx="40979">
                  <c:v>408.96</c:v>
                </c:pt>
                <c:pt idx="40980">
                  <c:v>408.96</c:v>
                </c:pt>
                <c:pt idx="40981">
                  <c:v>409.91999999999962</c:v>
                </c:pt>
                <c:pt idx="40982">
                  <c:v>409.91999999999962</c:v>
                </c:pt>
                <c:pt idx="40983">
                  <c:v>409.91999999999962</c:v>
                </c:pt>
                <c:pt idx="40984">
                  <c:v>409.91999999999962</c:v>
                </c:pt>
                <c:pt idx="40985">
                  <c:v>410.88</c:v>
                </c:pt>
                <c:pt idx="40986">
                  <c:v>410.88</c:v>
                </c:pt>
                <c:pt idx="40987">
                  <c:v>411.84000000000032</c:v>
                </c:pt>
                <c:pt idx="40988">
                  <c:v>411.84000000000032</c:v>
                </c:pt>
                <c:pt idx="40989">
                  <c:v>411.84000000000032</c:v>
                </c:pt>
                <c:pt idx="40990">
                  <c:v>412.8</c:v>
                </c:pt>
                <c:pt idx="40991">
                  <c:v>412.8</c:v>
                </c:pt>
                <c:pt idx="40992">
                  <c:v>412.8</c:v>
                </c:pt>
                <c:pt idx="40993">
                  <c:v>412.8</c:v>
                </c:pt>
                <c:pt idx="40994">
                  <c:v>411.84000000000032</c:v>
                </c:pt>
                <c:pt idx="40995">
                  <c:v>411.84000000000032</c:v>
                </c:pt>
                <c:pt idx="40996">
                  <c:v>413.76</c:v>
                </c:pt>
                <c:pt idx="40997">
                  <c:v>412.8</c:v>
                </c:pt>
                <c:pt idx="40998">
                  <c:v>412.8</c:v>
                </c:pt>
                <c:pt idx="40999">
                  <c:v>414.71999999999969</c:v>
                </c:pt>
                <c:pt idx="41000">
                  <c:v>413.76</c:v>
                </c:pt>
                <c:pt idx="41001">
                  <c:v>413.76</c:v>
                </c:pt>
                <c:pt idx="41002">
                  <c:v>412.8</c:v>
                </c:pt>
                <c:pt idx="41003">
                  <c:v>414.71999999999969</c:v>
                </c:pt>
                <c:pt idx="41004">
                  <c:v>414.71999999999969</c:v>
                </c:pt>
                <c:pt idx="41005">
                  <c:v>413.76</c:v>
                </c:pt>
                <c:pt idx="41006">
                  <c:v>416</c:v>
                </c:pt>
                <c:pt idx="41007">
                  <c:v>416</c:v>
                </c:pt>
                <c:pt idx="41008">
                  <c:v>416</c:v>
                </c:pt>
                <c:pt idx="41009">
                  <c:v>417.91999999999962</c:v>
                </c:pt>
                <c:pt idx="41010">
                  <c:v>417.91999999999962</c:v>
                </c:pt>
                <c:pt idx="41011">
                  <c:v>417.91999999999962</c:v>
                </c:pt>
                <c:pt idx="41012">
                  <c:v>419.84000000000032</c:v>
                </c:pt>
                <c:pt idx="41013">
                  <c:v>419.84000000000032</c:v>
                </c:pt>
                <c:pt idx="41014">
                  <c:v>419.84000000000032</c:v>
                </c:pt>
                <c:pt idx="41015">
                  <c:v>420.8</c:v>
                </c:pt>
                <c:pt idx="41016">
                  <c:v>420.8</c:v>
                </c:pt>
                <c:pt idx="41017">
                  <c:v>420.8</c:v>
                </c:pt>
                <c:pt idx="41018">
                  <c:v>422.71999999999969</c:v>
                </c:pt>
                <c:pt idx="41019">
                  <c:v>422.71999999999969</c:v>
                </c:pt>
                <c:pt idx="41020">
                  <c:v>424</c:v>
                </c:pt>
                <c:pt idx="41021">
                  <c:v>424.96</c:v>
                </c:pt>
                <c:pt idx="41022">
                  <c:v>424.96</c:v>
                </c:pt>
                <c:pt idx="41023">
                  <c:v>425.91999999999962</c:v>
                </c:pt>
                <c:pt idx="41024">
                  <c:v>427.84000000000032</c:v>
                </c:pt>
                <c:pt idx="41025">
                  <c:v>427.84000000000032</c:v>
                </c:pt>
                <c:pt idx="41026">
                  <c:v>428.8</c:v>
                </c:pt>
                <c:pt idx="41027">
                  <c:v>429.76</c:v>
                </c:pt>
                <c:pt idx="41028">
                  <c:v>429.76</c:v>
                </c:pt>
                <c:pt idx="41029">
                  <c:v>430.71999999999969</c:v>
                </c:pt>
                <c:pt idx="41030">
                  <c:v>432</c:v>
                </c:pt>
                <c:pt idx="41031">
                  <c:v>432</c:v>
                </c:pt>
                <c:pt idx="41032">
                  <c:v>433.91999999999962</c:v>
                </c:pt>
                <c:pt idx="41033">
                  <c:v>434.88</c:v>
                </c:pt>
                <c:pt idx="41034">
                  <c:v>434.88</c:v>
                </c:pt>
                <c:pt idx="41035">
                  <c:v>436.8</c:v>
                </c:pt>
                <c:pt idx="41036">
                  <c:v>438.71999999999969</c:v>
                </c:pt>
                <c:pt idx="41037">
                  <c:v>438.71999999999969</c:v>
                </c:pt>
                <c:pt idx="41038">
                  <c:v>440</c:v>
                </c:pt>
                <c:pt idx="41039">
                  <c:v>442.88</c:v>
                </c:pt>
                <c:pt idx="41040">
                  <c:v>442.88</c:v>
                </c:pt>
                <c:pt idx="41041">
                  <c:v>442.88</c:v>
                </c:pt>
                <c:pt idx="41042">
                  <c:v>445.76</c:v>
                </c:pt>
                <c:pt idx="41043">
                  <c:v>445.76</c:v>
                </c:pt>
                <c:pt idx="41044">
                  <c:v>444.8</c:v>
                </c:pt>
                <c:pt idx="41045">
                  <c:v>445.76</c:v>
                </c:pt>
                <c:pt idx="41046">
                  <c:v>445.76</c:v>
                </c:pt>
                <c:pt idx="41047">
                  <c:v>448.96</c:v>
                </c:pt>
                <c:pt idx="41048">
                  <c:v>448</c:v>
                </c:pt>
                <c:pt idx="41049">
                  <c:v>448</c:v>
                </c:pt>
                <c:pt idx="41050">
                  <c:v>448</c:v>
                </c:pt>
                <c:pt idx="41051">
                  <c:v>448.96</c:v>
                </c:pt>
                <c:pt idx="41052">
                  <c:v>448.96</c:v>
                </c:pt>
                <c:pt idx="41053">
                  <c:v>448.96</c:v>
                </c:pt>
                <c:pt idx="41054">
                  <c:v>449.91999999999962</c:v>
                </c:pt>
                <c:pt idx="41055">
                  <c:v>449.91999999999962</c:v>
                </c:pt>
                <c:pt idx="41056">
                  <c:v>448.96</c:v>
                </c:pt>
                <c:pt idx="41057">
                  <c:v>448</c:v>
                </c:pt>
                <c:pt idx="41058">
                  <c:v>448</c:v>
                </c:pt>
                <c:pt idx="41059">
                  <c:v>450.88</c:v>
                </c:pt>
                <c:pt idx="41060">
                  <c:v>450.88</c:v>
                </c:pt>
                <c:pt idx="41061">
                  <c:v>450.88</c:v>
                </c:pt>
                <c:pt idx="41062">
                  <c:v>450.88</c:v>
                </c:pt>
                <c:pt idx="41063">
                  <c:v>451.84000000000032</c:v>
                </c:pt>
                <c:pt idx="41064">
                  <c:v>451.84000000000032</c:v>
                </c:pt>
                <c:pt idx="41065">
                  <c:v>448</c:v>
                </c:pt>
                <c:pt idx="41066">
                  <c:v>448</c:v>
                </c:pt>
                <c:pt idx="41067">
                  <c:v>448</c:v>
                </c:pt>
                <c:pt idx="41068">
                  <c:v>448</c:v>
                </c:pt>
                <c:pt idx="41069">
                  <c:v>446.71999999999969</c:v>
                </c:pt>
                <c:pt idx="41070">
                  <c:v>446.71999999999969</c:v>
                </c:pt>
                <c:pt idx="41071">
                  <c:v>444.8</c:v>
                </c:pt>
                <c:pt idx="41072">
                  <c:v>440.96</c:v>
                </c:pt>
                <c:pt idx="41073">
                  <c:v>440.96</c:v>
                </c:pt>
                <c:pt idx="41074">
                  <c:v>437.76</c:v>
                </c:pt>
                <c:pt idx="41075">
                  <c:v>435.84000000000032</c:v>
                </c:pt>
                <c:pt idx="41076">
                  <c:v>435.84000000000032</c:v>
                </c:pt>
                <c:pt idx="41077">
                  <c:v>433.91999999999962</c:v>
                </c:pt>
                <c:pt idx="41078">
                  <c:v>430.71999999999969</c:v>
                </c:pt>
                <c:pt idx="41079">
                  <c:v>430.71999999999969</c:v>
                </c:pt>
                <c:pt idx="41080">
                  <c:v>427.84000000000032</c:v>
                </c:pt>
                <c:pt idx="41081">
                  <c:v>424</c:v>
                </c:pt>
                <c:pt idx="41082">
                  <c:v>424</c:v>
                </c:pt>
                <c:pt idx="41083">
                  <c:v>419.84000000000032</c:v>
                </c:pt>
                <c:pt idx="41084">
                  <c:v>414.71999999999969</c:v>
                </c:pt>
                <c:pt idx="41085">
                  <c:v>414.71999999999969</c:v>
                </c:pt>
                <c:pt idx="41086">
                  <c:v>413.76</c:v>
                </c:pt>
                <c:pt idx="41087">
                  <c:v>410.88</c:v>
                </c:pt>
                <c:pt idx="41088">
                  <c:v>410.88</c:v>
                </c:pt>
                <c:pt idx="41089">
                  <c:v>408.96</c:v>
                </c:pt>
                <c:pt idx="41090">
                  <c:v>408</c:v>
                </c:pt>
                <c:pt idx="41091">
                  <c:v>408</c:v>
                </c:pt>
                <c:pt idx="41092">
                  <c:v>408.96</c:v>
                </c:pt>
                <c:pt idx="41093">
                  <c:v>406.71999999999969</c:v>
                </c:pt>
                <c:pt idx="41094">
                  <c:v>406.71999999999969</c:v>
                </c:pt>
                <c:pt idx="41095">
                  <c:v>408</c:v>
                </c:pt>
                <c:pt idx="41096">
                  <c:v>406.71999999999969</c:v>
                </c:pt>
                <c:pt idx="41097">
                  <c:v>406.71999999999969</c:v>
                </c:pt>
                <c:pt idx="41098">
                  <c:v>406.71999999999969</c:v>
                </c:pt>
                <c:pt idx="41099">
                  <c:v>405.76</c:v>
                </c:pt>
                <c:pt idx="41100">
                  <c:v>405.76</c:v>
                </c:pt>
                <c:pt idx="41101">
                  <c:v>405.76</c:v>
                </c:pt>
                <c:pt idx="41102">
                  <c:v>403.84000000000032</c:v>
                </c:pt>
                <c:pt idx="41103">
                  <c:v>403.84000000000032</c:v>
                </c:pt>
                <c:pt idx="41104">
                  <c:v>403.84000000000032</c:v>
                </c:pt>
                <c:pt idx="41105">
                  <c:v>403.84000000000032</c:v>
                </c:pt>
                <c:pt idx="41106">
                  <c:v>403.84000000000032</c:v>
                </c:pt>
                <c:pt idx="41107">
                  <c:v>401.91999999999962</c:v>
                </c:pt>
                <c:pt idx="41108">
                  <c:v>401.91999999999962</c:v>
                </c:pt>
                <c:pt idx="41109">
                  <c:v>401.91999999999962</c:v>
                </c:pt>
                <c:pt idx="41110">
                  <c:v>402.88</c:v>
                </c:pt>
                <c:pt idx="41111">
                  <c:v>402.88</c:v>
                </c:pt>
                <c:pt idx="41112">
                  <c:v>402.88</c:v>
                </c:pt>
                <c:pt idx="41113">
                  <c:v>401.91999999999962</c:v>
                </c:pt>
                <c:pt idx="41114">
                  <c:v>403.84000000000032</c:v>
                </c:pt>
                <c:pt idx="41115">
                  <c:v>403.84000000000032</c:v>
                </c:pt>
                <c:pt idx="41116">
                  <c:v>403.84000000000032</c:v>
                </c:pt>
                <c:pt idx="41117">
                  <c:v>402.88</c:v>
                </c:pt>
                <c:pt idx="41118">
                  <c:v>402.88</c:v>
                </c:pt>
                <c:pt idx="41119">
                  <c:v>403.84000000000032</c:v>
                </c:pt>
                <c:pt idx="41120">
                  <c:v>402.88</c:v>
                </c:pt>
                <c:pt idx="41121">
                  <c:v>402.88</c:v>
                </c:pt>
                <c:pt idx="41122">
                  <c:v>402.88</c:v>
                </c:pt>
                <c:pt idx="41123">
                  <c:v>401.91999999999962</c:v>
                </c:pt>
                <c:pt idx="41124">
                  <c:v>401.91999999999962</c:v>
                </c:pt>
                <c:pt idx="41125">
                  <c:v>403.84000000000032</c:v>
                </c:pt>
                <c:pt idx="41126">
                  <c:v>404.8</c:v>
                </c:pt>
                <c:pt idx="41127">
                  <c:v>404.8</c:v>
                </c:pt>
                <c:pt idx="41128">
                  <c:v>402.88</c:v>
                </c:pt>
                <c:pt idx="41129">
                  <c:v>403.84000000000032</c:v>
                </c:pt>
                <c:pt idx="41130">
                  <c:v>403.84000000000032</c:v>
                </c:pt>
                <c:pt idx="41131">
                  <c:v>402.88</c:v>
                </c:pt>
                <c:pt idx="41132">
                  <c:v>404.8</c:v>
                </c:pt>
                <c:pt idx="41133">
                  <c:v>404.8</c:v>
                </c:pt>
                <c:pt idx="41134">
                  <c:v>406.71999999999969</c:v>
                </c:pt>
                <c:pt idx="41135">
                  <c:v>406.71999999999969</c:v>
                </c:pt>
                <c:pt idx="41136">
                  <c:v>406.71999999999969</c:v>
                </c:pt>
                <c:pt idx="41137">
                  <c:v>406.71999999999969</c:v>
                </c:pt>
                <c:pt idx="41138">
                  <c:v>408</c:v>
                </c:pt>
                <c:pt idx="41139">
                  <c:v>408</c:v>
                </c:pt>
                <c:pt idx="41140">
                  <c:v>408.96</c:v>
                </c:pt>
                <c:pt idx="41141">
                  <c:v>408.96</c:v>
                </c:pt>
                <c:pt idx="41142">
                  <c:v>408.96</c:v>
                </c:pt>
                <c:pt idx="41143">
                  <c:v>409.91999999999962</c:v>
                </c:pt>
                <c:pt idx="41144">
                  <c:v>409.91999999999962</c:v>
                </c:pt>
                <c:pt idx="41145">
                  <c:v>409.91999999999962</c:v>
                </c:pt>
                <c:pt idx="41146">
                  <c:v>410.88</c:v>
                </c:pt>
                <c:pt idx="41147">
                  <c:v>412.8</c:v>
                </c:pt>
                <c:pt idx="41148">
                  <c:v>412.8</c:v>
                </c:pt>
                <c:pt idx="41149">
                  <c:v>410.88</c:v>
                </c:pt>
                <c:pt idx="41150">
                  <c:v>412.8</c:v>
                </c:pt>
                <c:pt idx="41151">
                  <c:v>412.8</c:v>
                </c:pt>
                <c:pt idx="41152">
                  <c:v>412.8</c:v>
                </c:pt>
                <c:pt idx="41153">
                  <c:v>413.76</c:v>
                </c:pt>
                <c:pt idx="41154">
                  <c:v>413.76</c:v>
                </c:pt>
                <c:pt idx="41155">
                  <c:v>414.71999999999969</c:v>
                </c:pt>
                <c:pt idx="41156">
                  <c:v>416</c:v>
                </c:pt>
                <c:pt idx="41157">
                  <c:v>416</c:v>
                </c:pt>
                <c:pt idx="41158">
                  <c:v>414.71999999999969</c:v>
                </c:pt>
                <c:pt idx="41159">
                  <c:v>414.71999999999969</c:v>
                </c:pt>
                <c:pt idx="41160">
                  <c:v>414.71999999999969</c:v>
                </c:pt>
                <c:pt idx="41161">
                  <c:v>414.71999999999969</c:v>
                </c:pt>
                <c:pt idx="41162">
                  <c:v>414.71999999999969</c:v>
                </c:pt>
                <c:pt idx="41163">
                  <c:v>414.71999999999969</c:v>
                </c:pt>
                <c:pt idx="41164">
                  <c:v>416</c:v>
                </c:pt>
                <c:pt idx="41165">
                  <c:v>416</c:v>
                </c:pt>
                <c:pt idx="41166">
                  <c:v>416</c:v>
                </c:pt>
                <c:pt idx="41167">
                  <c:v>416.96</c:v>
                </c:pt>
                <c:pt idx="41168">
                  <c:v>414.71999999999969</c:v>
                </c:pt>
                <c:pt idx="41169">
                  <c:v>414.71999999999969</c:v>
                </c:pt>
                <c:pt idx="41170">
                  <c:v>416.96</c:v>
                </c:pt>
                <c:pt idx="41171">
                  <c:v>416.96</c:v>
                </c:pt>
                <c:pt idx="41172">
                  <c:v>416.96</c:v>
                </c:pt>
                <c:pt idx="41173">
                  <c:v>416.96</c:v>
                </c:pt>
                <c:pt idx="41174">
                  <c:v>416.96</c:v>
                </c:pt>
                <c:pt idx="41175">
                  <c:v>416.96</c:v>
                </c:pt>
                <c:pt idx="41176">
                  <c:v>418.88</c:v>
                </c:pt>
                <c:pt idx="41177">
                  <c:v>418.88</c:v>
                </c:pt>
                <c:pt idx="41178">
                  <c:v>418.88</c:v>
                </c:pt>
                <c:pt idx="41179">
                  <c:v>418.88</c:v>
                </c:pt>
                <c:pt idx="41180">
                  <c:v>418.88</c:v>
                </c:pt>
                <c:pt idx="41181">
                  <c:v>418.88</c:v>
                </c:pt>
                <c:pt idx="41182">
                  <c:v>419.84000000000032</c:v>
                </c:pt>
                <c:pt idx="41183">
                  <c:v>419.84000000000032</c:v>
                </c:pt>
                <c:pt idx="41184">
                  <c:v>419.84000000000032</c:v>
                </c:pt>
                <c:pt idx="41185">
                  <c:v>420.8</c:v>
                </c:pt>
                <c:pt idx="41186">
                  <c:v>420.8</c:v>
                </c:pt>
                <c:pt idx="41187">
                  <c:v>420.8</c:v>
                </c:pt>
                <c:pt idx="41188">
                  <c:v>419.84000000000032</c:v>
                </c:pt>
                <c:pt idx="41189">
                  <c:v>419.84000000000032</c:v>
                </c:pt>
                <c:pt idx="41190">
                  <c:v>419.84000000000032</c:v>
                </c:pt>
                <c:pt idx="41191">
                  <c:v>419.84000000000032</c:v>
                </c:pt>
                <c:pt idx="41192">
                  <c:v>419.84000000000032</c:v>
                </c:pt>
                <c:pt idx="41193">
                  <c:v>419.84000000000032</c:v>
                </c:pt>
                <c:pt idx="41194">
                  <c:v>418.88</c:v>
                </c:pt>
                <c:pt idx="41195">
                  <c:v>420.8</c:v>
                </c:pt>
                <c:pt idx="41196">
                  <c:v>420.8</c:v>
                </c:pt>
                <c:pt idx="41197">
                  <c:v>420.8</c:v>
                </c:pt>
                <c:pt idx="41198">
                  <c:v>420.8</c:v>
                </c:pt>
                <c:pt idx="41199">
                  <c:v>420.8</c:v>
                </c:pt>
                <c:pt idx="41200">
                  <c:v>419.84000000000032</c:v>
                </c:pt>
                <c:pt idx="41201">
                  <c:v>422.71999999999969</c:v>
                </c:pt>
                <c:pt idx="41202">
                  <c:v>422.71999999999969</c:v>
                </c:pt>
                <c:pt idx="41203">
                  <c:v>422.71999999999969</c:v>
                </c:pt>
                <c:pt idx="41204">
                  <c:v>422.71999999999969</c:v>
                </c:pt>
                <c:pt idx="41205">
                  <c:v>422.71999999999969</c:v>
                </c:pt>
                <c:pt idx="41206">
                  <c:v>420.8</c:v>
                </c:pt>
                <c:pt idx="41207">
                  <c:v>420.8</c:v>
                </c:pt>
                <c:pt idx="41208">
                  <c:v>420.8</c:v>
                </c:pt>
                <c:pt idx="41209">
                  <c:v>420.8</c:v>
                </c:pt>
                <c:pt idx="41210">
                  <c:v>420.8</c:v>
                </c:pt>
                <c:pt idx="41211">
                  <c:v>420.8</c:v>
                </c:pt>
                <c:pt idx="41212">
                  <c:v>421.76</c:v>
                </c:pt>
                <c:pt idx="41213">
                  <c:v>419.84000000000032</c:v>
                </c:pt>
                <c:pt idx="41214">
                  <c:v>419.84000000000032</c:v>
                </c:pt>
                <c:pt idx="41215">
                  <c:v>419.84000000000032</c:v>
                </c:pt>
                <c:pt idx="41216">
                  <c:v>419.84000000000032</c:v>
                </c:pt>
                <c:pt idx="41217">
                  <c:v>419.84000000000032</c:v>
                </c:pt>
                <c:pt idx="41218">
                  <c:v>418.88</c:v>
                </c:pt>
                <c:pt idx="41219">
                  <c:v>419.84000000000032</c:v>
                </c:pt>
                <c:pt idx="41220">
                  <c:v>419.84000000000032</c:v>
                </c:pt>
                <c:pt idx="41221">
                  <c:v>419.84000000000032</c:v>
                </c:pt>
                <c:pt idx="41222">
                  <c:v>418.88</c:v>
                </c:pt>
                <c:pt idx="41223">
                  <c:v>418.88</c:v>
                </c:pt>
                <c:pt idx="41224">
                  <c:v>418.88</c:v>
                </c:pt>
                <c:pt idx="41225">
                  <c:v>416.96</c:v>
                </c:pt>
                <c:pt idx="41226">
                  <c:v>416.96</c:v>
                </c:pt>
                <c:pt idx="41227">
                  <c:v>416.96</c:v>
                </c:pt>
                <c:pt idx="41228">
                  <c:v>418.88</c:v>
                </c:pt>
                <c:pt idx="41229">
                  <c:v>418.88</c:v>
                </c:pt>
                <c:pt idx="41230">
                  <c:v>416.96</c:v>
                </c:pt>
                <c:pt idx="41231">
                  <c:v>418.88</c:v>
                </c:pt>
                <c:pt idx="41232">
                  <c:v>418.88</c:v>
                </c:pt>
                <c:pt idx="41233">
                  <c:v>416</c:v>
                </c:pt>
                <c:pt idx="41234">
                  <c:v>417.91999999999962</c:v>
                </c:pt>
                <c:pt idx="41235">
                  <c:v>417.91999999999962</c:v>
                </c:pt>
                <c:pt idx="41236">
                  <c:v>414.71999999999969</c:v>
                </c:pt>
                <c:pt idx="41237">
                  <c:v>416</c:v>
                </c:pt>
                <c:pt idx="41238">
                  <c:v>416</c:v>
                </c:pt>
                <c:pt idx="41239">
                  <c:v>414.71999999999969</c:v>
                </c:pt>
                <c:pt idx="41240">
                  <c:v>416.96</c:v>
                </c:pt>
                <c:pt idx="41241">
                  <c:v>416.96</c:v>
                </c:pt>
                <c:pt idx="41242">
                  <c:v>417.91999999999962</c:v>
                </c:pt>
                <c:pt idx="41243">
                  <c:v>416</c:v>
                </c:pt>
                <c:pt idx="41244">
                  <c:v>416</c:v>
                </c:pt>
                <c:pt idx="41245">
                  <c:v>416.96</c:v>
                </c:pt>
                <c:pt idx="41246">
                  <c:v>417.91999999999962</c:v>
                </c:pt>
                <c:pt idx="41247">
                  <c:v>417.91999999999962</c:v>
                </c:pt>
                <c:pt idx="41248">
                  <c:v>417.91999999999962</c:v>
                </c:pt>
                <c:pt idx="41249">
                  <c:v>416.96</c:v>
                </c:pt>
                <c:pt idx="41250">
                  <c:v>416.96</c:v>
                </c:pt>
                <c:pt idx="41251">
                  <c:v>416</c:v>
                </c:pt>
                <c:pt idx="41252">
                  <c:v>416.96</c:v>
                </c:pt>
                <c:pt idx="41253">
                  <c:v>416.96</c:v>
                </c:pt>
                <c:pt idx="41254">
                  <c:v>414.71999999999969</c:v>
                </c:pt>
                <c:pt idx="41255">
                  <c:v>416</c:v>
                </c:pt>
                <c:pt idx="41256">
                  <c:v>416</c:v>
                </c:pt>
                <c:pt idx="41257">
                  <c:v>412.8</c:v>
                </c:pt>
                <c:pt idx="41258">
                  <c:v>413.76</c:v>
                </c:pt>
                <c:pt idx="41259">
                  <c:v>413.76</c:v>
                </c:pt>
                <c:pt idx="41260">
                  <c:v>413.76</c:v>
                </c:pt>
                <c:pt idx="41261">
                  <c:v>414.71999999999969</c:v>
                </c:pt>
                <c:pt idx="41262">
                  <c:v>414.71999999999969</c:v>
                </c:pt>
                <c:pt idx="41263">
                  <c:v>412.8</c:v>
                </c:pt>
                <c:pt idx="41264">
                  <c:v>413.76</c:v>
                </c:pt>
                <c:pt idx="41265">
                  <c:v>413.76</c:v>
                </c:pt>
                <c:pt idx="41266">
                  <c:v>413.76</c:v>
                </c:pt>
                <c:pt idx="41267">
                  <c:v>413.76</c:v>
                </c:pt>
                <c:pt idx="41268">
                  <c:v>413.76</c:v>
                </c:pt>
                <c:pt idx="41269">
                  <c:v>414.71999999999969</c:v>
                </c:pt>
                <c:pt idx="41270">
                  <c:v>414.71999999999969</c:v>
                </c:pt>
                <c:pt idx="41271">
                  <c:v>414.71999999999969</c:v>
                </c:pt>
                <c:pt idx="41272">
                  <c:v>414.71999999999969</c:v>
                </c:pt>
                <c:pt idx="41273">
                  <c:v>414.71999999999969</c:v>
                </c:pt>
                <c:pt idx="41274">
                  <c:v>414.71999999999969</c:v>
                </c:pt>
                <c:pt idx="41275">
                  <c:v>416</c:v>
                </c:pt>
                <c:pt idx="41276">
                  <c:v>416.96</c:v>
                </c:pt>
                <c:pt idx="41277">
                  <c:v>416.96</c:v>
                </c:pt>
                <c:pt idx="41278">
                  <c:v>416</c:v>
                </c:pt>
                <c:pt idx="41279">
                  <c:v>416</c:v>
                </c:pt>
                <c:pt idx="41280">
                  <c:v>416</c:v>
                </c:pt>
                <c:pt idx="41281">
                  <c:v>416.96</c:v>
                </c:pt>
                <c:pt idx="41282">
                  <c:v>418.88</c:v>
                </c:pt>
                <c:pt idx="41283">
                  <c:v>418.88</c:v>
                </c:pt>
                <c:pt idx="41284">
                  <c:v>419.84000000000032</c:v>
                </c:pt>
                <c:pt idx="41285">
                  <c:v>419.84000000000032</c:v>
                </c:pt>
                <c:pt idx="41286">
                  <c:v>419.84000000000032</c:v>
                </c:pt>
                <c:pt idx="41287">
                  <c:v>420.8</c:v>
                </c:pt>
                <c:pt idx="41288">
                  <c:v>421.76</c:v>
                </c:pt>
                <c:pt idx="41289">
                  <c:v>421.76</c:v>
                </c:pt>
                <c:pt idx="41290">
                  <c:v>421.76</c:v>
                </c:pt>
                <c:pt idx="41291">
                  <c:v>421.76</c:v>
                </c:pt>
                <c:pt idx="41292">
                  <c:v>421.76</c:v>
                </c:pt>
                <c:pt idx="41293">
                  <c:v>424</c:v>
                </c:pt>
                <c:pt idx="41294">
                  <c:v>424.96</c:v>
                </c:pt>
                <c:pt idx="41295">
                  <c:v>424.96</c:v>
                </c:pt>
                <c:pt idx="41296">
                  <c:v>425.91999999999962</c:v>
                </c:pt>
                <c:pt idx="41297">
                  <c:v>425.91999999999962</c:v>
                </c:pt>
                <c:pt idx="41298">
                  <c:v>425.91999999999962</c:v>
                </c:pt>
                <c:pt idx="41299">
                  <c:v>426.88</c:v>
                </c:pt>
                <c:pt idx="41300">
                  <c:v>426.88</c:v>
                </c:pt>
                <c:pt idx="41301">
                  <c:v>426.88</c:v>
                </c:pt>
                <c:pt idx="41302">
                  <c:v>425.91999999999962</c:v>
                </c:pt>
                <c:pt idx="41303">
                  <c:v>428.8</c:v>
                </c:pt>
                <c:pt idx="41304">
                  <c:v>428.8</c:v>
                </c:pt>
                <c:pt idx="41305">
                  <c:v>429.76</c:v>
                </c:pt>
                <c:pt idx="41306">
                  <c:v>429.76</c:v>
                </c:pt>
                <c:pt idx="41307">
                  <c:v>429.76</c:v>
                </c:pt>
                <c:pt idx="41308">
                  <c:v>432</c:v>
                </c:pt>
                <c:pt idx="41309">
                  <c:v>432</c:v>
                </c:pt>
                <c:pt idx="41310">
                  <c:v>432</c:v>
                </c:pt>
                <c:pt idx="41311">
                  <c:v>432</c:v>
                </c:pt>
                <c:pt idx="41312">
                  <c:v>432.96</c:v>
                </c:pt>
                <c:pt idx="41313">
                  <c:v>432.96</c:v>
                </c:pt>
                <c:pt idx="41314">
                  <c:v>433.91999999999962</c:v>
                </c:pt>
                <c:pt idx="41315">
                  <c:v>435.84000000000032</c:v>
                </c:pt>
                <c:pt idx="41316">
                  <c:v>435.84000000000032</c:v>
                </c:pt>
                <c:pt idx="41317">
                  <c:v>434.88</c:v>
                </c:pt>
                <c:pt idx="41318">
                  <c:v>436.8</c:v>
                </c:pt>
                <c:pt idx="41319">
                  <c:v>436.8</c:v>
                </c:pt>
                <c:pt idx="41320">
                  <c:v>436.8</c:v>
                </c:pt>
                <c:pt idx="41321">
                  <c:v>438.71999999999969</c:v>
                </c:pt>
                <c:pt idx="41322">
                  <c:v>438.71999999999969</c:v>
                </c:pt>
                <c:pt idx="41323">
                  <c:v>437.76</c:v>
                </c:pt>
                <c:pt idx="41324">
                  <c:v>438.71999999999969</c:v>
                </c:pt>
                <c:pt idx="41325">
                  <c:v>438.71999999999969</c:v>
                </c:pt>
                <c:pt idx="41326">
                  <c:v>440</c:v>
                </c:pt>
                <c:pt idx="41327">
                  <c:v>440.96</c:v>
                </c:pt>
                <c:pt idx="41328">
                  <c:v>440.96</c:v>
                </c:pt>
                <c:pt idx="41329">
                  <c:v>442.88</c:v>
                </c:pt>
                <c:pt idx="41330">
                  <c:v>441.91999999999962</c:v>
                </c:pt>
                <c:pt idx="41331">
                  <c:v>441.91999999999962</c:v>
                </c:pt>
                <c:pt idx="41332">
                  <c:v>442.88</c:v>
                </c:pt>
                <c:pt idx="41333">
                  <c:v>443.84000000000032</c:v>
                </c:pt>
                <c:pt idx="41334">
                  <c:v>443.84000000000032</c:v>
                </c:pt>
                <c:pt idx="41335">
                  <c:v>444.8</c:v>
                </c:pt>
                <c:pt idx="41336">
                  <c:v>443.84000000000032</c:v>
                </c:pt>
                <c:pt idx="41337">
                  <c:v>443.84000000000032</c:v>
                </c:pt>
                <c:pt idx="41338">
                  <c:v>444.8</c:v>
                </c:pt>
                <c:pt idx="41339">
                  <c:v>445.76</c:v>
                </c:pt>
                <c:pt idx="41340">
                  <c:v>445.76</c:v>
                </c:pt>
                <c:pt idx="41341">
                  <c:v>448</c:v>
                </c:pt>
                <c:pt idx="41342">
                  <c:v>445.76</c:v>
                </c:pt>
                <c:pt idx="41343">
                  <c:v>445.76</c:v>
                </c:pt>
                <c:pt idx="41344">
                  <c:v>448</c:v>
                </c:pt>
                <c:pt idx="41345">
                  <c:v>450.88</c:v>
                </c:pt>
                <c:pt idx="41346">
                  <c:v>450.88</c:v>
                </c:pt>
                <c:pt idx="41347">
                  <c:v>449.91999999999962</c:v>
                </c:pt>
                <c:pt idx="41348">
                  <c:v>451.84000000000032</c:v>
                </c:pt>
                <c:pt idx="41349">
                  <c:v>451.84000000000032</c:v>
                </c:pt>
                <c:pt idx="41350">
                  <c:v>448</c:v>
                </c:pt>
                <c:pt idx="41351">
                  <c:v>448.96</c:v>
                </c:pt>
                <c:pt idx="41352">
                  <c:v>448.96</c:v>
                </c:pt>
                <c:pt idx="41353">
                  <c:v>446.71999999999969</c:v>
                </c:pt>
                <c:pt idx="41354">
                  <c:v>442.88</c:v>
                </c:pt>
                <c:pt idx="41355">
                  <c:v>442.88</c:v>
                </c:pt>
                <c:pt idx="41356">
                  <c:v>438.71999999999969</c:v>
                </c:pt>
                <c:pt idx="41357">
                  <c:v>436.8</c:v>
                </c:pt>
                <c:pt idx="41358">
                  <c:v>436.8</c:v>
                </c:pt>
                <c:pt idx="41359">
                  <c:v>432.96</c:v>
                </c:pt>
                <c:pt idx="41360">
                  <c:v>430.71999999999969</c:v>
                </c:pt>
                <c:pt idx="41361">
                  <c:v>430.71999999999969</c:v>
                </c:pt>
                <c:pt idx="41362">
                  <c:v>427.84000000000032</c:v>
                </c:pt>
                <c:pt idx="41363">
                  <c:v>426.88</c:v>
                </c:pt>
                <c:pt idx="41364">
                  <c:v>426.88</c:v>
                </c:pt>
                <c:pt idx="41365">
                  <c:v>425.91999999999962</c:v>
                </c:pt>
                <c:pt idx="41366">
                  <c:v>422.71999999999969</c:v>
                </c:pt>
                <c:pt idx="41367">
                  <c:v>422.71999999999969</c:v>
                </c:pt>
                <c:pt idx="41368">
                  <c:v>420.8</c:v>
                </c:pt>
                <c:pt idx="41369">
                  <c:v>419.84000000000032</c:v>
                </c:pt>
                <c:pt idx="41370">
                  <c:v>419.84000000000032</c:v>
                </c:pt>
                <c:pt idx="41371">
                  <c:v>419.84000000000032</c:v>
                </c:pt>
                <c:pt idx="41372">
                  <c:v>418.88</c:v>
                </c:pt>
                <c:pt idx="41373">
                  <c:v>418.88</c:v>
                </c:pt>
                <c:pt idx="41374">
                  <c:v>416.96</c:v>
                </c:pt>
                <c:pt idx="41375">
                  <c:v>416</c:v>
                </c:pt>
                <c:pt idx="41376">
                  <c:v>416</c:v>
                </c:pt>
                <c:pt idx="41377">
                  <c:v>414.71999999999969</c:v>
                </c:pt>
                <c:pt idx="41378">
                  <c:v>413.76</c:v>
                </c:pt>
                <c:pt idx="41379">
                  <c:v>413.76</c:v>
                </c:pt>
                <c:pt idx="41380">
                  <c:v>412.8</c:v>
                </c:pt>
                <c:pt idx="41381">
                  <c:v>412.8</c:v>
                </c:pt>
                <c:pt idx="41382">
                  <c:v>412.8</c:v>
                </c:pt>
                <c:pt idx="41383">
                  <c:v>410.88</c:v>
                </c:pt>
                <c:pt idx="41384">
                  <c:v>410.88</c:v>
                </c:pt>
                <c:pt idx="41385">
                  <c:v>410.88</c:v>
                </c:pt>
                <c:pt idx="41386">
                  <c:v>409.91999999999962</c:v>
                </c:pt>
                <c:pt idx="41387">
                  <c:v>408.96</c:v>
                </c:pt>
                <c:pt idx="41388">
                  <c:v>408.96</c:v>
                </c:pt>
                <c:pt idx="41389">
                  <c:v>408</c:v>
                </c:pt>
                <c:pt idx="41390">
                  <c:v>408</c:v>
                </c:pt>
                <c:pt idx="41391">
                  <c:v>408</c:v>
                </c:pt>
                <c:pt idx="41392">
                  <c:v>409.91999999999962</c:v>
                </c:pt>
                <c:pt idx="41393">
                  <c:v>409.91999999999962</c:v>
                </c:pt>
                <c:pt idx="41394">
                  <c:v>409.91999999999962</c:v>
                </c:pt>
                <c:pt idx="41395">
                  <c:v>408.96</c:v>
                </c:pt>
                <c:pt idx="41396">
                  <c:v>408</c:v>
                </c:pt>
                <c:pt idx="41397">
                  <c:v>408</c:v>
                </c:pt>
                <c:pt idx="41398">
                  <c:v>408</c:v>
                </c:pt>
                <c:pt idx="41399">
                  <c:v>408</c:v>
                </c:pt>
                <c:pt idx="41400">
                  <c:v>408</c:v>
                </c:pt>
                <c:pt idx="41401">
                  <c:v>408</c:v>
                </c:pt>
                <c:pt idx="41402">
                  <c:v>408</c:v>
                </c:pt>
                <c:pt idx="41403">
                  <c:v>408</c:v>
                </c:pt>
                <c:pt idx="41404">
                  <c:v>406.71999999999969</c:v>
                </c:pt>
                <c:pt idx="41405">
                  <c:v>408</c:v>
                </c:pt>
                <c:pt idx="41406">
                  <c:v>408</c:v>
                </c:pt>
                <c:pt idx="41407">
                  <c:v>405.76</c:v>
                </c:pt>
                <c:pt idx="41408">
                  <c:v>408.96</c:v>
                </c:pt>
                <c:pt idx="41409">
                  <c:v>408.96</c:v>
                </c:pt>
                <c:pt idx="41410">
                  <c:v>408.96</c:v>
                </c:pt>
                <c:pt idx="41411">
                  <c:v>408.96</c:v>
                </c:pt>
                <c:pt idx="41412">
                  <c:v>408.96</c:v>
                </c:pt>
                <c:pt idx="41413">
                  <c:v>409.91999999999962</c:v>
                </c:pt>
                <c:pt idx="41414">
                  <c:v>408.96</c:v>
                </c:pt>
                <c:pt idx="41415">
                  <c:v>408.96</c:v>
                </c:pt>
                <c:pt idx="41416">
                  <c:v>408.96</c:v>
                </c:pt>
                <c:pt idx="41417">
                  <c:v>409.91999999999962</c:v>
                </c:pt>
                <c:pt idx="41418">
                  <c:v>409.91999999999962</c:v>
                </c:pt>
                <c:pt idx="41419">
                  <c:v>408.96</c:v>
                </c:pt>
                <c:pt idx="41420">
                  <c:v>409.91999999999962</c:v>
                </c:pt>
                <c:pt idx="41421">
                  <c:v>409.91999999999962</c:v>
                </c:pt>
                <c:pt idx="41422">
                  <c:v>408.96</c:v>
                </c:pt>
                <c:pt idx="41423">
                  <c:v>411.84000000000032</c:v>
                </c:pt>
                <c:pt idx="41424">
                  <c:v>411.84000000000032</c:v>
                </c:pt>
                <c:pt idx="41425">
                  <c:v>411.84000000000032</c:v>
                </c:pt>
                <c:pt idx="41426">
                  <c:v>412.8</c:v>
                </c:pt>
                <c:pt idx="41427">
                  <c:v>412.8</c:v>
                </c:pt>
                <c:pt idx="41428">
                  <c:v>411.84000000000032</c:v>
                </c:pt>
                <c:pt idx="41429">
                  <c:v>412.8</c:v>
                </c:pt>
                <c:pt idx="41430">
                  <c:v>412.8</c:v>
                </c:pt>
                <c:pt idx="41431">
                  <c:v>412.8</c:v>
                </c:pt>
                <c:pt idx="41432">
                  <c:v>412.8</c:v>
                </c:pt>
                <c:pt idx="41433">
                  <c:v>412.8</c:v>
                </c:pt>
                <c:pt idx="41434">
                  <c:v>414.71999999999969</c:v>
                </c:pt>
                <c:pt idx="41435">
                  <c:v>417.91999999999962</c:v>
                </c:pt>
                <c:pt idx="41436">
                  <c:v>417.91999999999962</c:v>
                </c:pt>
                <c:pt idx="41437">
                  <c:v>418.88</c:v>
                </c:pt>
                <c:pt idx="41438">
                  <c:v>418.88</c:v>
                </c:pt>
                <c:pt idx="41439">
                  <c:v>418.88</c:v>
                </c:pt>
                <c:pt idx="41440">
                  <c:v>419.84000000000032</c:v>
                </c:pt>
                <c:pt idx="41441">
                  <c:v>419.84000000000032</c:v>
                </c:pt>
                <c:pt idx="41442">
                  <c:v>419.84000000000032</c:v>
                </c:pt>
                <c:pt idx="41443">
                  <c:v>421.76</c:v>
                </c:pt>
                <c:pt idx="41444">
                  <c:v>421.76</c:v>
                </c:pt>
                <c:pt idx="41445">
                  <c:v>421.76</c:v>
                </c:pt>
                <c:pt idx="41446">
                  <c:v>424</c:v>
                </c:pt>
                <c:pt idx="41447">
                  <c:v>424.96</c:v>
                </c:pt>
                <c:pt idx="41448">
                  <c:v>424.96</c:v>
                </c:pt>
                <c:pt idx="41449">
                  <c:v>424.96</c:v>
                </c:pt>
                <c:pt idx="41450">
                  <c:v>427.84000000000032</c:v>
                </c:pt>
                <c:pt idx="41451">
                  <c:v>427.84000000000032</c:v>
                </c:pt>
                <c:pt idx="41452">
                  <c:v>428.8</c:v>
                </c:pt>
                <c:pt idx="41453">
                  <c:v>429.76</c:v>
                </c:pt>
                <c:pt idx="41454">
                  <c:v>429.76</c:v>
                </c:pt>
                <c:pt idx="41455">
                  <c:v>430.71999999999969</c:v>
                </c:pt>
                <c:pt idx="41456">
                  <c:v>432.96</c:v>
                </c:pt>
                <c:pt idx="41457">
                  <c:v>432.96</c:v>
                </c:pt>
                <c:pt idx="41458">
                  <c:v>436.8</c:v>
                </c:pt>
                <c:pt idx="41459">
                  <c:v>437.76</c:v>
                </c:pt>
                <c:pt idx="41460">
                  <c:v>437.76</c:v>
                </c:pt>
                <c:pt idx="41461">
                  <c:v>438.71999999999969</c:v>
                </c:pt>
                <c:pt idx="41462">
                  <c:v>440.96</c:v>
                </c:pt>
                <c:pt idx="41463">
                  <c:v>440.96</c:v>
                </c:pt>
                <c:pt idx="41464">
                  <c:v>440.96</c:v>
                </c:pt>
                <c:pt idx="41465">
                  <c:v>442.88</c:v>
                </c:pt>
                <c:pt idx="41466">
                  <c:v>442.88</c:v>
                </c:pt>
                <c:pt idx="41467">
                  <c:v>442.88</c:v>
                </c:pt>
                <c:pt idx="41468">
                  <c:v>446.71999999999969</c:v>
                </c:pt>
                <c:pt idx="41469">
                  <c:v>446.71999999999969</c:v>
                </c:pt>
                <c:pt idx="41470">
                  <c:v>449.91999999999962</c:v>
                </c:pt>
                <c:pt idx="41471">
                  <c:v>449.91999999999962</c:v>
                </c:pt>
                <c:pt idx="41472">
                  <c:v>449.91999999999962</c:v>
                </c:pt>
                <c:pt idx="41473">
                  <c:v>451.84000000000032</c:v>
                </c:pt>
                <c:pt idx="41474">
                  <c:v>452.8</c:v>
                </c:pt>
                <c:pt idx="41475">
                  <c:v>452.8</c:v>
                </c:pt>
                <c:pt idx="41476">
                  <c:v>453.76</c:v>
                </c:pt>
                <c:pt idx="41477">
                  <c:v>453.76</c:v>
                </c:pt>
                <c:pt idx="41478">
                  <c:v>453.76</c:v>
                </c:pt>
                <c:pt idx="41479">
                  <c:v>454.71999999999969</c:v>
                </c:pt>
                <c:pt idx="41480">
                  <c:v>453.76</c:v>
                </c:pt>
                <c:pt idx="41481">
                  <c:v>453.76</c:v>
                </c:pt>
                <c:pt idx="41482">
                  <c:v>453.76</c:v>
                </c:pt>
                <c:pt idx="41483">
                  <c:v>454.71999999999969</c:v>
                </c:pt>
                <c:pt idx="41484">
                  <c:v>454.71999999999969</c:v>
                </c:pt>
                <c:pt idx="41485">
                  <c:v>456</c:v>
                </c:pt>
                <c:pt idx="41486">
                  <c:v>456</c:v>
                </c:pt>
                <c:pt idx="41487">
                  <c:v>456</c:v>
                </c:pt>
                <c:pt idx="41488">
                  <c:v>456.96</c:v>
                </c:pt>
                <c:pt idx="41489">
                  <c:v>456.96</c:v>
                </c:pt>
                <c:pt idx="41490">
                  <c:v>456.96</c:v>
                </c:pt>
                <c:pt idx="41491">
                  <c:v>454.71999999999969</c:v>
                </c:pt>
                <c:pt idx="41492">
                  <c:v>451.84000000000032</c:v>
                </c:pt>
                <c:pt idx="41493">
                  <c:v>451.84000000000032</c:v>
                </c:pt>
                <c:pt idx="41494">
                  <c:v>450.88</c:v>
                </c:pt>
                <c:pt idx="41495">
                  <c:v>448.96</c:v>
                </c:pt>
                <c:pt idx="41496">
                  <c:v>448.96</c:v>
                </c:pt>
                <c:pt idx="41497">
                  <c:v>444.8</c:v>
                </c:pt>
                <c:pt idx="41498">
                  <c:v>441.91999999999962</c:v>
                </c:pt>
                <c:pt idx="41499">
                  <c:v>441.91999999999962</c:v>
                </c:pt>
                <c:pt idx="41500">
                  <c:v>437.76</c:v>
                </c:pt>
                <c:pt idx="41501">
                  <c:v>434.88</c:v>
                </c:pt>
                <c:pt idx="41502">
                  <c:v>434.88</c:v>
                </c:pt>
                <c:pt idx="41503">
                  <c:v>432.96</c:v>
                </c:pt>
                <c:pt idx="41504">
                  <c:v>430.71999999999969</c:v>
                </c:pt>
                <c:pt idx="41505">
                  <c:v>430.71999999999969</c:v>
                </c:pt>
                <c:pt idx="41506">
                  <c:v>430.71999999999969</c:v>
                </c:pt>
                <c:pt idx="41507">
                  <c:v>428.8</c:v>
                </c:pt>
                <c:pt idx="41508">
                  <c:v>428.8</c:v>
                </c:pt>
                <c:pt idx="41509">
                  <c:v>425.91999999999962</c:v>
                </c:pt>
                <c:pt idx="41510">
                  <c:v>424.96</c:v>
                </c:pt>
                <c:pt idx="41511">
                  <c:v>424.96</c:v>
                </c:pt>
                <c:pt idx="41512">
                  <c:v>422.71999999999969</c:v>
                </c:pt>
                <c:pt idx="41513">
                  <c:v>421.76</c:v>
                </c:pt>
                <c:pt idx="41514">
                  <c:v>421.76</c:v>
                </c:pt>
                <c:pt idx="41515">
                  <c:v>420.8</c:v>
                </c:pt>
                <c:pt idx="41516">
                  <c:v>418.88</c:v>
                </c:pt>
                <c:pt idx="41517">
                  <c:v>418.88</c:v>
                </c:pt>
                <c:pt idx="41518">
                  <c:v>417.91999999999962</c:v>
                </c:pt>
                <c:pt idx="41519">
                  <c:v>416</c:v>
                </c:pt>
                <c:pt idx="41520">
                  <c:v>416</c:v>
                </c:pt>
                <c:pt idx="41521">
                  <c:v>416</c:v>
                </c:pt>
                <c:pt idx="41522">
                  <c:v>416</c:v>
                </c:pt>
                <c:pt idx="41523">
                  <c:v>416</c:v>
                </c:pt>
                <c:pt idx="41524">
                  <c:v>413.76</c:v>
                </c:pt>
                <c:pt idx="41525">
                  <c:v>413.76</c:v>
                </c:pt>
                <c:pt idx="41526">
                  <c:v>413.76</c:v>
                </c:pt>
                <c:pt idx="41527">
                  <c:v>412.8</c:v>
                </c:pt>
                <c:pt idx="41528">
                  <c:v>412.8</c:v>
                </c:pt>
                <c:pt idx="41529">
                  <c:v>412.8</c:v>
                </c:pt>
                <c:pt idx="41530">
                  <c:v>410.88</c:v>
                </c:pt>
                <c:pt idx="41531">
                  <c:v>410.88</c:v>
                </c:pt>
                <c:pt idx="41532">
                  <c:v>410.88</c:v>
                </c:pt>
                <c:pt idx="41533">
                  <c:v>410.88</c:v>
                </c:pt>
                <c:pt idx="41534">
                  <c:v>412.8</c:v>
                </c:pt>
                <c:pt idx="41535">
                  <c:v>412.8</c:v>
                </c:pt>
                <c:pt idx="41536">
                  <c:v>411.84000000000032</c:v>
                </c:pt>
                <c:pt idx="41537">
                  <c:v>411.84000000000032</c:v>
                </c:pt>
                <c:pt idx="41538">
                  <c:v>411.84000000000032</c:v>
                </c:pt>
                <c:pt idx="41539">
                  <c:v>411.84000000000032</c:v>
                </c:pt>
                <c:pt idx="41540">
                  <c:v>410.88</c:v>
                </c:pt>
                <c:pt idx="41541">
                  <c:v>410.88</c:v>
                </c:pt>
                <c:pt idx="41542">
                  <c:v>410.88</c:v>
                </c:pt>
                <c:pt idx="41543">
                  <c:v>409.91999999999962</c:v>
                </c:pt>
                <c:pt idx="41544">
                  <c:v>409.91999999999962</c:v>
                </c:pt>
                <c:pt idx="41545">
                  <c:v>410.88</c:v>
                </c:pt>
                <c:pt idx="41546">
                  <c:v>410.88</c:v>
                </c:pt>
                <c:pt idx="41547">
                  <c:v>410.88</c:v>
                </c:pt>
                <c:pt idx="41548">
                  <c:v>409.91999999999962</c:v>
                </c:pt>
                <c:pt idx="41549">
                  <c:v>411.84000000000032</c:v>
                </c:pt>
                <c:pt idx="41550">
                  <c:v>411.84000000000032</c:v>
                </c:pt>
                <c:pt idx="41551">
                  <c:v>409.91999999999962</c:v>
                </c:pt>
                <c:pt idx="41552">
                  <c:v>411.84000000000032</c:v>
                </c:pt>
                <c:pt idx="41553">
                  <c:v>411.84000000000032</c:v>
                </c:pt>
                <c:pt idx="41554">
                  <c:v>411.84000000000032</c:v>
                </c:pt>
                <c:pt idx="41555">
                  <c:v>409.91999999999962</c:v>
                </c:pt>
                <c:pt idx="41556">
                  <c:v>409.91999999999962</c:v>
                </c:pt>
                <c:pt idx="41557">
                  <c:v>411.84000000000032</c:v>
                </c:pt>
                <c:pt idx="41558">
                  <c:v>412.8</c:v>
                </c:pt>
                <c:pt idx="41559">
                  <c:v>412.8</c:v>
                </c:pt>
                <c:pt idx="41560">
                  <c:v>413.76</c:v>
                </c:pt>
                <c:pt idx="41561">
                  <c:v>412.8</c:v>
                </c:pt>
                <c:pt idx="41562">
                  <c:v>412.8</c:v>
                </c:pt>
                <c:pt idx="41563">
                  <c:v>413.76</c:v>
                </c:pt>
                <c:pt idx="41564">
                  <c:v>413.76</c:v>
                </c:pt>
                <c:pt idx="41565">
                  <c:v>413.76</c:v>
                </c:pt>
                <c:pt idx="41566">
                  <c:v>413.76</c:v>
                </c:pt>
                <c:pt idx="41567">
                  <c:v>412.8</c:v>
                </c:pt>
                <c:pt idx="41568">
                  <c:v>412.8</c:v>
                </c:pt>
                <c:pt idx="41569">
                  <c:v>414.71999999999969</c:v>
                </c:pt>
                <c:pt idx="41570">
                  <c:v>413.76</c:v>
                </c:pt>
                <c:pt idx="41571">
                  <c:v>413.76</c:v>
                </c:pt>
                <c:pt idx="41572">
                  <c:v>414.71999999999969</c:v>
                </c:pt>
                <c:pt idx="41573">
                  <c:v>416</c:v>
                </c:pt>
                <c:pt idx="41574">
                  <c:v>416</c:v>
                </c:pt>
                <c:pt idx="41575">
                  <c:v>414.71999999999969</c:v>
                </c:pt>
                <c:pt idx="41576">
                  <c:v>413.76</c:v>
                </c:pt>
                <c:pt idx="41577">
                  <c:v>413.76</c:v>
                </c:pt>
                <c:pt idx="41578">
                  <c:v>414.71999999999969</c:v>
                </c:pt>
                <c:pt idx="41579">
                  <c:v>414.71999999999969</c:v>
                </c:pt>
                <c:pt idx="41580">
                  <c:v>414.71999999999969</c:v>
                </c:pt>
                <c:pt idx="41581">
                  <c:v>414.71999999999969</c:v>
                </c:pt>
                <c:pt idx="41582">
                  <c:v>416</c:v>
                </c:pt>
                <c:pt idx="41583">
                  <c:v>416</c:v>
                </c:pt>
                <c:pt idx="41584">
                  <c:v>416</c:v>
                </c:pt>
                <c:pt idx="41585">
                  <c:v>416</c:v>
                </c:pt>
                <c:pt idx="41586">
                  <c:v>416</c:v>
                </c:pt>
                <c:pt idx="41587">
                  <c:v>416.96</c:v>
                </c:pt>
                <c:pt idx="41588">
                  <c:v>416.96</c:v>
                </c:pt>
                <c:pt idx="41589">
                  <c:v>416.96</c:v>
                </c:pt>
                <c:pt idx="41590">
                  <c:v>416.96</c:v>
                </c:pt>
                <c:pt idx="41591">
                  <c:v>418.88</c:v>
                </c:pt>
                <c:pt idx="41592">
                  <c:v>418.88</c:v>
                </c:pt>
                <c:pt idx="41593">
                  <c:v>417.91999999999962</c:v>
                </c:pt>
                <c:pt idx="41594">
                  <c:v>419.84000000000032</c:v>
                </c:pt>
                <c:pt idx="41595">
                  <c:v>419.84000000000032</c:v>
                </c:pt>
                <c:pt idx="41596">
                  <c:v>419.84000000000032</c:v>
                </c:pt>
                <c:pt idx="41597">
                  <c:v>420.8</c:v>
                </c:pt>
                <c:pt idx="41598">
                  <c:v>420.8</c:v>
                </c:pt>
                <c:pt idx="41599">
                  <c:v>420.8</c:v>
                </c:pt>
                <c:pt idx="41600">
                  <c:v>419.84000000000032</c:v>
                </c:pt>
                <c:pt idx="41601">
                  <c:v>419.84000000000032</c:v>
                </c:pt>
                <c:pt idx="41602">
                  <c:v>420.8</c:v>
                </c:pt>
                <c:pt idx="41603">
                  <c:v>417.91999999999962</c:v>
                </c:pt>
                <c:pt idx="41604">
                  <c:v>417.91999999999962</c:v>
                </c:pt>
                <c:pt idx="41605">
                  <c:v>418.88</c:v>
                </c:pt>
                <c:pt idx="41606">
                  <c:v>418.88</c:v>
                </c:pt>
                <c:pt idx="41607">
                  <c:v>418.88</c:v>
                </c:pt>
                <c:pt idx="41608">
                  <c:v>420.8</c:v>
                </c:pt>
                <c:pt idx="41609">
                  <c:v>419.84000000000032</c:v>
                </c:pt>
                <c:pt idx="41610">
                  <c:v>419.84000000000032</c:v>
                </c:pt>
                <c:pt idx="41611">
                  <c:v>421.76</c:v>
                </c:pt>
                <c:pt idx="41612">
                  <c:v>422.71999999999969</c:v>
                </c:pt>
                <c:pt idx="41613">
                  <c:v>422.71999999999969</c:v>
                </c:pt>
                <c:pt idx="41614">
                  <c:v>422.71999999999969</c:v>
                </c:pt>
                <c:pt idx="41615">
                  <c:v>424.96</c:v>
                </c:pt>
                <c:pt idx="41616">
                  <c:v>424.96</c:v>
                </c:pt>
                <c:pt idx="41617">
                  <c:v>424</c:v>
                </c:pt>
                <c:pt idx="41618">
                  <c:v>425.91999999999962</c:v>
                </c:pt>
                <c:pt idx="41619">
                  <c:v>425.91999999999962</c:v>
                </c:pt>
                <c:pt idx="41620">
                  <c:v>426.88</c:v>
                </c:pt>
                <c:pt idx="41621">
                  <c:v>427.84000000000032</c:v>
                </c:pt>
                <c:pt idx="41622">
                  <c:v>427.84000000000032</c:v>
                </c:pt>
                <c:pt idx="41623">
                  <c:v>427.84000000000032</c:v>
                </c:pt>
                <c:pt idx="41624">
                  <c:v>429.76</c:v>
                </c:pt>
                <c:pt idx="41625">
                  <c:v>429.76</c:v>
                </c:pt>
                <c:pt idx="41626">
                  <c:v>429.76</c:v>
                </c:pt>
                <c:pt idx="41627">
                  <c:v>429.76</c:v>
                </c:pt>
                <c:pt idx="41628">
                  <c:v>429.76</c:v>
                </c:pt>
                <c:pt idx="41629">
                  <c:v>430.71999999999969</c:v>
                </c:pt>
                <c:pt idx="41630">
                  <c:v>432</c:v>
                </c:pt>
                <c:pt idx="41631">
                  <c:v>432</c:v>
                </c:pt>
                <c:pt idx="41632">
                  <c:v>432</c:v>
                </c:pt>
                <c:pt idx="41633">
                  <c:v>432.96</c:v>
                </c:pt>
                <c:pt idx="41634">
                  <c:v>432.96</c:v>
                </c:pt>
                <c:pt idx="41635">
                  <c:v>432</c:v>
                </c:pt>
                <c:pt idx="41636">
                  <c:v>430.71999999999969</c:v>
                </c:pt>
                <c:pt idx="41637">
                  <c:v>430.71999999999969</c:v>
                </c:pt>
                <c:pt idx="41638">
                  <c:v>430.71999999999969</c:v>
                </c:pt>
                <c:pt idx="41639">
                  <c:v>430.71999999999969</c:v>
                </c:pt>
                <c:pt idx="41640">
                  <c:v>430.71999999999969</c:v>
                </c:pt>
                <c:pt idx="41641">
                  <c:v>430.71999999999969</c:v>
                </c:pt>
                <c:pt idx="41642">
                  <c:v>428.8</c:v>
                </c:pt>
                <c:pt idx="41643">
                  <c:v>428.8</c:v>
                </c:pt>
                <c:pt idx="41644">
                  <c:v>426.88</c:v>
                </c:pt>
                <c:pt idx="41645">
                  <c:v>425.91999999999962</c:v>
                </c:pt>
                <c:pt idx="41646">
                  <c:v>425.91999999999962</c:v>
                </c:pt>
                <c:pt idx="41647">
                  <c:v>424.96</c:v>
                </c:pt>
                <c:pt idx="41648">
                  <c:v>424</c:v>
                </c:pt>
                <c:pt idx="41649">
                  <c:v>424</c:v>
                </c:pt>
                <c:pt idx="41650">
                  <c:v>424</c:v>
                </c:pt>
                <c:pt idx="41651">
                  <c:v>422.71999999999969</c:v>
                </c:pt>
                <c:pt idx="41652">
                  <c:v>422.71999999999969</c:v>
                </c:pt>
                <c:pt idx="41653">
                  <c:v>424.96</c:v>
                </c:pt>
                <c:pt idx="41654">
                  <c:v>422.71999999999969</c:v>
                </c:pt>
                <c:pt idx="41655">
                  <c:v>422.71999999999969</c:v>
                </c:pt>
                <c:pt idx="41656">
                  <c:v>424.96</c:v>
                </c:pt>
                <c:pt idx="41657">
                  <c:v>424</c:v>
                </c:pt>
                <c:pt idx="41658">
                  <c:v>424</c:v>
                </c:pt>
                <c:pt idx="41659">
                  <c:v>424.96</c:v>
                </c:pt>
                <c:pt idx="41660">
                  <c:v>424</c:v>
                </c:pt>
                <c:pt idx="41661">
                  <c:v>424</c:v>
                </c:pt>
                <c:pt idx="41662">
                  <c:v>424</c:v>
                </c:pt>
                <c:pt idx="41663">
                  <c:v>424.96</c:v>
                </c:pt>
                <c:pt idx="41664">
                  <c:v>424.96</c:v>
                </c:pt>
                <c:pt idx="41665">
                  <c:v>424</c:v>
                </c:pt>
                <c:pt idx="41666">
                  <c:v>425.91999999999962</c:v>
                </c:pt>
                <c:pt idx="41667">
                  <c:v>425.91999999999962</c:v>
                </c:pt>
                <c:pt idx="41668">
                  <c:v>425.91999999999962</c:v>
                </c:pt>
                <c:pt idx="41669">
                  <c:v>424</c:v>
                </c:pt>
                <c:pt idx="41670">
                  <c:v>424</c:v>
                </c:pt>
                <c:pt idx="41671">
                  <c:v>424.96</c:v>
                </c:pt>
                <c:pt idx="41672">
                  <c:v>424</c:v>
                </c:pt>
                <c:pt idx="41673">
                  <c:v>424</c:v>
                </c:pt>
                <c:pt idx="41674">
                  <c:v>424</c:v>
                </c:pt>
                <c:pt idx="41675">
                  <c:v>425.91999999999962</c:v>
                </c:pt>
                <c:pt idx="41676">
                  <c:v>425.91999999999962</c:v>
                </c:pt>
                <c:pt idx="41677">
                  <c:v>425.91999999999962</c:v>
                </c:pt>
                <c:pt idx="41678">
                  <c:v>425.91999999999962</c:v>
                </c:pt>
                <c:pt idx="41679">
                  <c:v>425.91999999999962</c:v>
                </c:pt>
                <c:pt idx="41680">
                  <c:v>424.96</c:v>
                </c:pt>
                <c:pt idx="41681">
                  <c:v>425.91999999999962</c:v>
                </c:pt>
                <c:pt idx="41682">
                  <c:v>425.91999999999962</c:v>
                </c:pt>
                <c:pt idx="41683">
                  <c:v>426.88</c:v>
                </c:pt>
                <c:pt idx="41684">
                  <c:v>425.91999999999962</c:v>
                </c:pt>
                <c:pt idx="41685">
                  <c:v>425.91999999999962</c:v>
                </c:pt>
                <c:pt idx="41686">
                  <c:v>426.88</c:v>
                </c:pt>
                <c:pt idx="41687">
                  <c:v>425.91999999999962</c:v>
                </c:pt>
                <c:pt idx="41688">
                  <c:v>425.91999999999962</c:v>
                </c:pt>
                <c:pt idx="41689">
                  <c:v>424.96</c:v>
                </c:pt>
                <c:pt idx="41690">
                  <c:v>425.91999999999962</c:v>
                </c:pt>
                <c:pt idx="41691">
                  <c:v>425.91999999999962</c:v>
                </c:pt>
                <c:pt idx="41692">
                  <c:v>424.96</c:v>
                </c:pt>
                <c:pt idx="41693">
                  <c:v>426.88</c:v>
                </c:pt>
                <c:pt idx="41694">
                  <c:v>426.88</c:v>
                </c:pt>
                <c:pt idx="41695">
                  <c:v>425.91999999999962</c:v>
                </c:pt>
                <c:pt idx="41696">
                  <c:v>425.91999999999962</c:v>
                </c:pt>
                <c:pt idx="41697">
                  <c:v>425.91999999999962</c:v>
                </c:pt>
                <c:pt idx="41698">
                  <c:v>426.88</c:v>
                </c:pt>
                <c:pt idx="41699">
                  <c:v>425.91999999999962</c:v>
                </c:pt>
                <c:pt idx="41700">
                  <c:v>425.91999999999962</c:v>
                </c:pt>
                <c:pt idx="41701">
                  <c:v>425.91999999999962</c:v>
                </c:pt>
                <c:pt idx="41702">
                  <c:v>427.84000000000032</c:v>
                </c:pt>
                <c:pt idx="41703">
                  <c:v>427.84000000000032</c:v>
                </c:pt>
                <c:pt idx="41704">
                  <c:v>426.88</c:v>
                </c:pt>
                <c:pt idx="41705">
                  <c:v>427.84000000000032</c:v>
                </c:pt>
                <c:pt idx="41706">
                  <c:v>427.84000000000032</c:v>
                </c:pt>
                <c:pt idx="41707">
                  <c:v>427.84000000000032</c:v>
                </c:pt>
                <c:pt idx="41708">
                  <c:v>427.84000000000032</c:v>
                </c:pt>
                <c:pt idx="41709">
                  <c:v>427.84000000000032</c:v>
                </c:pt>
                <c:pt idx="41710">
                  <c:v>427.84000000000032</c:v>
                </c:pt>
                <c:pt idx="41711">
                  <c:v>426.88</c:v>
                </c:pt>
                <c:pt idx="41712">
                  <c:v>426.88</c:v>
                </c:pt>
                <c:pt idx="41713">
                  <c:v>426.88</c:v>
                </c:pt>
                <c:pt idx="41714">
                  <c:v>426.88</c:v>
                </c:pt>
                <c:pt idx="41715">
                  <c:v>426.88</c:v>
                </c:pt>
                <c:pt idx="41716">
                  <c:v>425.91999999999962</c:v>
                </c:pt>
                <c:pt idx="41717">
                  <c:v>426.88</c:v>
                </c:pt>
                <c:pt idx="41718">
                  <c:v>426.88</c:v>
                </c:pt>
                <c:pt idx="41719">
                  <c:v>426.88</c:v>
                </c:pt>
              </c:numCache>
            </c:numRef>
          </c:val>
        </c:ser>
        <c:marker val="1"/>
        <c:axId val="132866432"/>
        <c:axId val="132868352"/>
      </c:lineChart>
      <c:dateAx>
        <c:axId val="132866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datum a čas měření</a:t>
                </a:r>
              </a:p>
            </c:rich>
          </c:tx>
          <c:layout/>
        </c:title>
        <c:numFmt formatCode="d/m/yy\ h:mm;@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2868352"/>
        <c:crosses val="autoZero"/>
        <c:auto val="1"/>
        <c:lblOffset val="100"/>
        <c:baseTimeUnit val="days"/>
      </c:dateAx>
      <c:valAx>
        <c:axId val="132868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CO2 (ppm)</a:t>
                </a:r>
              </a:p>
            </c:rich>
          </c:tx>
          <c:layout/>
        </c:title>
        <c:numFmt formatCode="General" sourceLinked="1"/>
        <c:tickLblPos val="nextTo"/>
        <c:crossAx val="132866432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1"/>
          </a:xfrm>
        </p:spPr>
        <p:txBody>
          <a:bodyPr>
            <a:normAutofit/>
          </a:bodyPr>
          <a:lstStyle/>
          <a:p>
            <a:r>
              <a:rPr lang="cs-CZ" b="1" dirty="0" smtClean="0"/>
              <a:t>Malé ohlédnutí </a:t>
            </a:r>
            <a:br>
              <a:rPr lang="cs-CZ" b="1" dirty="0" smtClean="0"/>
            </a:br>
            <a:r>
              <a:rPr lang="cs-CZ" b="1" dirty="0" smtClean="0"/>
              <a:t>aneb </a:t>
            </a:r>
            <a:br>
              <a:rPr lang="cs-CZ" b="1" dirty="0" smtClean="0"/>
            </a:br>
            <a:r>
              <a:rPr lang="cs-CZ" b="1" dirty="0" smtClean="0"/>
              <a:t>10 let v Centru environmentálního vzdělávání a výchovy PedF UK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Jančaříková, Ph.D.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5561" y="425449"/>
          <a:ext cx="1607039" cy="2089151"/>
        </p:xfrm>
        <a:graphic>
          <a:graphicData uri="http://schemas.openxmlformats.org/presentationml/2006/ole">
            <p:oleObj spid="_x0000_s1026" r:id="rId3" imgW="952633" imgH="9526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projekty (výběr)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615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OP VK Věda do škol - Celoživotní vzdělávání pedagogických pracovníků Karlovarského kraje </a:t>
            </a:r>
            <a:br>
              <a:rPr lang="cs-CZ" dirty="0" smtClean="0"/>
            </a:br>
            <a:r>
              <a:rPr lang="cs-CZ" dirty="0" smtClean="0"/>
              <a:t>(2013-2014).</a:t>
            </a:r>
            <a:endParaRPr lang="en-US" dirty="0" smtClean="0"/>
          </a:p>
          <a:p>
            <a:r>
              <a:rPr lang="cs-CZ" dirty="0" smtClean="0"/>
              <a:t>OP Praha – Adaptibilita – Podpora vzdělávání studentů středních škol (2013-2015)</a:t>
            </a:r>
            <a:br>
              <a:rPr lang="cs-CZ" dirty="0" smtClean="0"/>
            </a:br>
            <a:r>
              <a:rPr lang="cs-CZ" dirty="0" smtClean="0"/>
              <a:t>v přírodovědných předmětech a matematice.</a:t>
            </a:r>
          </a:p>
          <a:p>
            <a:pPr fontAlgn="base"/>
            <a:r>
              <a:rPr lang="cs-CZ" dirty="0" smtClean="0"/>
              <a:t>Erasmus + SciVis: Improvement of interactive methods </a:t>
            </a:r>
            <a:br>
              <a:rPr lang="cs-CZ" dirty="0" smtClean="0"/>
            </a:br>
            <a:r>
              <a:rPr lang="cs-CZ" dirty="0" smtClean="0"/>
              <a:t>to understand the natural sciences and technological improvement (2014-2016). </a:t>
            </a:r>
          </a:p>
          <a:p>
            <a:r>
              <a:rPr lang="cs-CZ" dirty="0" smtClean="0"/>
              <a:t>Grundtwig SMASH (Success in Math and Science at Home) – Helping Parents to Help their Children Excel </a:t>
            </a:r>
            <a:br>
              <a:rPr lang="cs-CZ" dirty="0" smtClean="0"/>
            </a:br>
            <a:r>
              <a:rPr lang="cs-CZ" dirty="0" smtClean="0"/>
              <a:t>in Mathematics and Science“(2007-2009).</a:t>
            </a:r>
            <a:endParaRPr lang="en-US" dirty="0" smtClean="0"/>
          </a:p>
          <a:p>
            <a:r>
              <a:rPr lang="cs-CZ" dirty="0" smtClean="0"/>
              <a:t> VaV, MŽP E-V-Learn VaV, MŽP (2008-2010).</a:t>
            </a:r>
          </a:p>
          <a:p>
            <a:r>
              <a:rPr lang="cs-CZ" dirty="0" smtClean="0"/>
              <a:t>TAČR – Environmentální kompetence dětí (2016).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– ekologizace provozu fakulty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Odkud vzejde iniciativa? Pedagog. Student. Studenti. Studentský spolek. Kolegové (mimo CEVV). Vedení fakulty. Vždy je třeba spolupráce. </a:t>
            </a:r>
          </a:p>
          <a:p>
            <a:r>
              <a:rPr lang="cs-CZ" dirty="0" smtClean="0"/>
              <a:t>Akce realizované (zdařené více i méně). Akce udržovací. Akce nezrealizované - vize.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papíru a plastů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016" y="1219201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Koše na chodbách</a:t>
            </a:r>
            <a:endParaRPr lang="en-US" dirty="0"/>
          </a:p>
        </p:txBody>
      </p:sp>
      <p:pic>
        <p:nvPicPr>
          <p:cNvPr id="4" name="Content Placeholder 3" descr="obrázek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6982" y="1219200"/>
            <a:ext cx="661003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 použitých baterií a elektroodpadu</a:t>
            </a:r>
            <a:endParaRPr lang="en-US" dirty="0"/>
          </a:p>
        </p:txBody>
      </p:sp>
      <p:pic>
        <p:nvPicPr>
          <p:cNvPr id="4" name="Content Placeholder 3" descr="obrázek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687606" cy="4937125"/>
          </a:xfrm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Zakoupení a instalování 7 sběrných nádob – podařilo se vytřídit také menší zařízení, která spadají do kategorie </a:t>
            </a:r>
            <a:r>
              <a:rPr lang="cs-CZ" sz="2400" b="1" dirty="0" smtClean="0"/>
              <a:t>Ostatní zařízení IT a telekomunikace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Celkem bylo v letech 2014 a 2015 ekologicky zlikvidováno 1 260 kg odpadu této kategorie.</a:t>
            </a:r>
          </a:p>
          <a:p>
            <a:r>
              <a:rPr lang="cs-CZ" sz="2400" dirty="0" smtClean="0"/>
              <a:t>V roce 2015 se také podařilo vytřídit a ekologicky zlikvidovat 40 kg baterií a akumulátorů.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Likvidace elektroodpadu celkem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>
            <a:normAutofit/>
          </a:bodyPr>
          <a:lstStyle/>
          <a:p>
            <a:r>
              <a:rPr lang="cs-CZ" dirty="0" smtClean="0"/>
              <a:t>2012 – 1,44 t</a:t>
            </a:r>
          </a:p>
          <a:p>
            <a:r>
              <a:rPr lang="cs-CZ" dirty="0" smtClean="0"/>
              <a:t>2013 – 0,90 t</a:t>
            </a:r>
          </a:p>
          <a:p>
            <a:r>
              <a:rPr lang="cs-CZ" dirty="0" smtClean="0"/>
              <a:t>2014 – 3,30 t</a:t>
            </a:r>
          </a:p>
          <a:p>
            <a:r>
              <a:rPr lang="cs-CZ" dirty="0" smtClean="0"/>
              <a:t>2015 – 1,51 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Mobily pro gorily</a:t>
            </a:r>
            <a:endParaRPr lang="en-US" dirty="0"/>
          </a:p>
        </p:txBody>
      </p:sp>
      <p:pic>
        <p:nvPicPr>
          <p:cNvPr id="4" name="Content Placeholder 3" descr="obrázek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687606" cy="4632325"/>
          </a:xfrm>
        </p:spPr>
      </p:pic>
      <p:sp>
        <p:nvSpPr>
          <p:cNvPr id="5" name="Rectangle 4"/>
          <p:cNvSpPr/>
          <p:nvPr/>
        </p:nvSpPr>
        <p:spPr>
          <a:xfrm>
            <a:off x="4419600" y="1828800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Pražská zoologická zahrada zahájila v roce 2010 sběr starých mobilních telefonů. </a:t>
            </a:r>
          </a:p>
          <a:p>
            <a:r>
              <a:rPr lang="cs-CZ" sz="2400" dirty="0" smtClean="0"/>
              <a:t>Za každý vybraný přístroj jí vyplatí společnost Rema Systém 10 Kč. </a:t>
            </a:r>
          </a:p>
          <a:p>
            <a:r>
              <a:rPr lang="cs-CZ" sz="2400" dirty="0" smtClean="0"/>
              <a:t>Od roku 2013 sbíráme mobily i na PedF.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„Pítko“</a:t>
            </a:r>
            <a:endParaRPr lang="en-US" dirty="0"/>
          </a:p>
        </p:txBody>
      </p:sp>
      <p:pic>
        <p:nvPicPr>
          <p:cNvPr id="4" name="Content Placeholder 3" descr="obrázek 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3687606" cy="4937125"/>
          </a:xfrm>
        </p:spPr>
      </p:pic>
      <p:sp>
        <p:nvSpPr>
          <p:cNvPr id="5" name="Rectangle 4"/>
          <p:cNvSpPr/>
          <p:nvPr/>
        </p:nvSpPr>
        <p:spPr>
          <a:xfrm>
            <a:off x="4572000" y="21336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Idea. </a:t>
            </a:r>
          </a:p>
          <a:p>
            <a:r>
              <a:rPr lang="cs-CZ" sz="2400" dirty="0" smtClean="0"/>
              <a:t>Finance. </a:t>
            </a:r>
          </a:p>
          <a:p>
            <a:r>
              <a:rPr lang="cs-CZ" sz="2400" dirty="0" smtClean="0"/>
              <a:t>Instalace.</a:t>
            </a:r>
          </a:p>
          <a:p>
            <a:r>
              <a:rPr lang="cs-CZ" sz="2400" dirty="0" smtClean="0"/>
              <a:t>Provoz - návod k použití.</a:t>
            </a:r>
          </a:p>
          <a:p>
            <a:r>
              <a:rPr lang="cs-CZ" sz="2400" dirty="0" smtClean="0"/>
              <a:t>Údržba – výměna baterie.</a:t>
            </a:r>
          </a:p>
          <a:p>
            <a:r>
              <a:rPr lang="cs-CZ" sz="2400" dirty="0" smtClean="0"/>
              <a:t> </a:t>
            </a:r>
            <a:endParaRPr lang="en-US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„Měření CO</a:t>
            </a:r>
            <a:r>
              <a:rPr lang="cs-CZ" baseline="-25000" dirty="0" smtClean="0"/>
              <a:t>2</a:t>
            </a:r>
            <a:r>
              <a:rPr lang="cs-CZ" dirty="0" smtClean="0"/>
              <a:t>“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Zavedení měření koncentrace CO</a:t>
            </a:r>
            <a:r>
              <a:rPr lang="cs-CZ" baseline="-25000" dirty="0" smtClean="0"/>
              <a:t>2</a:t>
            </a:r>
            <a:r>
              <a:rPr lang="cs-CZ" dirty="0" smtClean="0"/>
              <a:t> v 5 učebnách – studenti i vyučující hladiny měřáky (při překročení Pettenkoferova kritéria 1000ppm začne svítitčervená kontrolka) a sami aktivně přistupují k větrání. </a:t>
            </a:r>
          </a:p>
          <a:p>
            <a:r>
              <a:rPr lang="cs-CZ" dirty="0" smtClean="0"/>
              <a:t>Údaje z přístrojů zpracovávány. A již byly také použity pro sledování vytápění a hledání příčin problémů s omítkou.</a:t>
            </a:r>
          </a:p>
          <a:p>
            <a:r>
              <a:rPr lang="cs-CZ" dirty="0" smtClean="0"/>
              <a:t>V současně době probíhají experimenty zaměřené na vliv koncentrace CO</a:t>
            </a:r>
            <a:r>
              <a:rPr lang="cs-CZ" baseline="-25000" dirty="0" smtClean="0"/>
              <a:t>2</a:t>
            </a:r>
            <a:r>
              <a:rPr lang="cs-CZ" dirty="0" smtClean="0"/>
              <a:t> na kognitivní funkce studentů, především vliv na koncentraci a paměť. V návaznosti je připraven experiment sledující vliv koncentrace CO</a:t>
            </a:r>
            <a:r>
              <a:rPr lang="cs-CZ" baseline="-25000" dirty="0" smtClean="0"/>
              <a:t>2 </a:t>
            </a:r>
            <a:br>
              <a:rPr lang="cs-CZ" baseline="-25000" dirty="0" smtClean="0"/>
            </a:br>
            <a:r>
              <a:rPr lang="cs-CZ" dirty="0" smtClean="0"/>
              <a:t>v učebně na hladinu okysličeného hemoglobinu v krvi.</a:t>
            </a:r>
          </a:p>
          <a:p>
            <a:r>
              <a:rPr lang="cs-CZ" dirty="0" smtClean="0"/>
              <a:t>Připravuje se měření CO</a:t>
            </a:r>
            <a:r>
              <a:rPr lang="cs-CZ" baseline="-25000" dirty="0" smtClean="0"/>
              <a:t>2</a:t>
            </a:r>
            <a:r>
              <a:rPr lang="cs-CZ" dirty="0" smtClean="0"/>
              <a:t> ve třídách MŠ, ZŠ i SŠ.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Učebna R318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Přednášková místnost </a:t>
            </a:r>
            <a:br>
              <a:rPr lang="cs-CZ" dirty="0" smtClean="0"/>
            </a:br>
            <a:r>
              <a:rPr lang="cs-CZ" dirty="0" smtClean="0"/>
              <a:t>pro 50 osob.</a:t>
            </a:r>
          </a:p>
          <a:p>
            <a:r>
              <a:rPr lang="cs-CZ" dirty="0" smtClean="0"/>
              <a:t>Variabilní uspořádání židlí </a:t>
            </a:r>
            <a:br>
              <a:rPr lang="cs-CZ" dirty="0" smtClean="0"/>
            </a:br>
            <a:r>
              <a:rPr lang="cs-CZ" dirty="0" smtClean="0"/>
              <a:t>a stolů.</a:t>
            </a:r>
          </a:p>
          <a:p>
            <a:r>
              <a:rPr lang="cs-CZ" dirty="0" smtClean="0"/>
              <a:t>Stará dřevěná málo těsnící okna.</a:t>
            </a:r>
          </a:p>
          <a:p>
            <a:r>
              <a:rPr lang="cs-CZ" dirty="0" smtClean="0"/>
              <a:t>Větrání pomocí ventilaček.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589" y="2125266"/>
            <a:ext cx="2194560" cy="163734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589" y="3913969"/>
            <a:ext cx="2247512" cy="1685634"/>
          </a:xfrm>
        </p:spPr>
      </p:pic>
    </p:spTree>
    <p:extLst>
      <p:ext uri="{BB962C8B-B14F-4D97-AF65-F5344CB8AC3E}">
        <p14:creationId xmlns:p14="http://schemas.microsoft.com/office/powerpoint/2010/main" xmlns="" val="15525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26 let existence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582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V roce 1990 na popud </a:t>
            </a:r>
            <a:r>
              <a:rPr lang="pt-BR" dirty="0" smtClean="0"/>
              <a:t>RNDr. Ev</a:t>
            </a:r>
            <a:r>
              <a:rPr lang="cs-CZ" dirty="0" smtClean="0"/>
              <a:t>y</a:t>
            </a:r>
            <a:r>
              <a:rPr lang="pt-BR" dirty="0" smtClean="0"/>
              <a:t> Liškov</a:t>
            </a:r>
            <a:r>
              <a:rPr lang="cs-CZ" dirty="0" smtClean="0"/>
              <a:t>é</a:t>
            </a:r>
            <a:r>
              <a:rPr lang="pt-BR" dirty="0" smtClean="0"/>
              <a:t>, CSc.</a:t>
            </a:r>
            <a:r>
              <a:rPr lang="cs-CZ" dirty="0" smtClean="0"/>
              <a:t> děkan Prof. PaedDr. Jiří Kotásek,CSc. ustanovil Kabinet ekologické výchovy. Později přejmenován na Centrum ekologického vzdělávání a výchovy a nyní Centrum environmentálního vzdělávání a výchovy.</a:t>
            </a:r>
          </a:p>
          <a:p>
            <a:r>
              <a:rPr lang="cs-CZ" dirty="0" smtClean="0"/>
              <a:t>Návaznost na závěrečné dokumenty konference OSN v Moskvě (1987) a politické změny (1989).</a:t>
            </a:r>
          </a:p>
          <a:p>
            <a:r>
              <a:rPr lang="cs-CZ" dirty="0" smtClean="0"/>
              <a:t>Vedoucí CEVV: </a:t>
            </a:r>
            <a:r>
              <a:rPr lang="pt-BR" dirty="0" smtClean="0"/>
              <a:t>RNDr. Ev</a:t>
            </a:r>
            <a:r>
              <a:rPr lang="cs-CZ" dirty="0" smtClean="0"/>
              <a:t>a</a:t>
            </a:r>
            <a:r>
              <a:rPr lang="pt-BR" dirty="0" smtClean="0"/>
              <a:t> Liškov</a:t>
            </a:r>
            <a:r>
              <a:rPr lang="cs-CZ" dirty="0" smtClean="0"/>
              <a:t>á</a:t>
            </a:r>
            <a:r>
              <a:rPr lang="pt-BR" dirty="0" smtClean="0"/>
              <a:t>, CSc.</a:t>
            </a:r>
            <a:r>
              <a:rPr lang="cs-CZ" dirty="0" smtClean="0"/>
              <a:t> (1990-2005), doc. </a:t>
            </a:r>
            <a:r>
              <a:rPr lang="en-US" dirty="0" err="1" smtClean="0"/>
              <a:t>RNDr</a:t>
            </a:r>
            <a:r>
              <a:rPr lang="en-US" dirty="0" smtClean="0"/>
              <a:t>. </a:t>
            </a:r>
            <a:r>
              <a:rPr lang="en-US" dirty="0" err="1" smtClean="0"/>
              <a:t>Václav</a:t>
            </a:r>
            <a:r>
              <a:rPr lang="en-US" dirty="0" smtClean="0"/>
              <a:t> Ziegler, </a:t>
            </a:r>
            <a:r>
              <a:rPr lang="en-US" dirty="0" err="1" smtClean="0"/>
              <a:t>CSc</a:t>
            </a:r>
            <a:r>
              <a:rPr lang="en-US" dirty="0" smtClean="0"/>
              <a:t>.</a:t>
            </a:r>
            <a:r>
              <a:rPr lang="cs-CZ" dirty="0" smtClean="0"/>
              <a:t> (2005/6), </a:t>
            </a:r>
            <a:br>
              <a:rPr lang="cs-CZ" dirty="0" smtClean="0"/>
            </a:br>
            <a:r>
              <a:rPr lang="cs-CZ" dirty="0" smtClean="0"/>
              <a:t>PhDr. Kateřina Jančaříková, Ph.D. (od 2007).</a:t>
            </a:r>
          </a:p>
          <a:p>
            <a:r>
              <a:rPr lang="cs-CZ" dirty="0" smtClean="0"/>
              <a:t>Členové CEVV: pedagogičtí pracovníci i studenti z různých kateder. </a:t>
            </a:r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Koncentrace CO</a:t>
            </a:r>
            <a:r>
              <a:rPr lang="cs-CZ" baseline="-25000" dirty="0" smtClean="0"/>
              <a:t>2</a:t>
            </a:r>
            <a:r>
              <a:rPr lang="cs-CZ" dirty="0" smtClean="0"/>
              <a:t> v učebně R318 </a:t>
            </a:r>
            <a:br>
              <a:rPr lang="cs-CZ" dirty="0" smtClean="0"/>
            </a:br>
            <a:r>
              <a:rPr lang="cs-CZ" dirty="0" smtClean="0"/>
              <a:t>v průběhu roku 2014/15 (po týdnu)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2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Studenti zapojení do akce „CO</a:t>
            </a:r>
            <a:r>
              <a:rPr lang="cs-CZ" baseline="-25000" dirty="0" smtClean="0"/>
              <a:t>2</a:t>
            </a:r>
            <a:r>
              <a:rPr lang="cs-CZ" dirty="0" smtClean="0"/>
              <a:t>“ </a:t>
            </a:r>
            <a:endParaRPr lang="en-US" dirty="0"/>
          </a:p>
        </p:txBody>
      </p:sp>
      <p:pic>
        <p:nvPicPr>
          <p:cNvPr id="4" name="Content Placeholder 3" descr="co2 student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akce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Zrealizované – tématické nástěnky, přednášky odborníků, Ekologická naučná stezka na Říp, Dvorky – inventarizace rostlin, jezevčíci do oken, pravidelná kontrola WC zda neprotéká voda a vytvoření diplomů, tradiční výroba ptáčků z březového proutí na Den Země.</a:t>
            </a:r>
          </a:p>
          <a:p>
            <a:r>
              <a:rPr lang="cs-CZ" dirty="0" smtClean="0"/>
              <a:t>Udržovací –  kontrola sběrných nádob.</a:t>
            </a:r>
          </a:p>
          <a:p>
            <a:r>
              <a:rPr lang="cs-CZ" dirty="0" smtClean="0"/>
              <a:t>Nezrealizované – vermikompostér, ekologické čistící prostředky, do školy na kole – kde parkovat kola?, výměna kuřáckého dvorku.</a:t>
            </a:r>
          </a:p>
          <a:p>
            <a:r>
              <a:rPr lang="cs-CZ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Tradiční výroba ptáčků z proutí – Den Země </a:t>
            </a:r>
            <a:endParaRPr lang="en-US" dirty="0"/>
          </a:p>
        </p:txBody>
      </p:sp>
      <p:pic>
        <p:nvPicPr>
          <p:cNvPr id="4" name="Content Placeholder 3" descr="ptáčci den země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610035" cy="49371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Podíl na tvorbě legislativních dokumentů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Státní program EVVO a environmentálního poradenství.</a:t>
            </a:r>
          </a:p>
          <a:p>
            <a:r>
              <a:rPr lang="cs-CZ" dirty="0" smtClean="0"/>
              <a:t>Akční plán Strategie výchovy k trvale udržitelnému rozvoji.</a:t>
            </a:r>
          </a:p>
          <a:p>
            <a:r>
              <a:rPr lang="cs-CZ" dirty="0" smtClean="0"/>
              <a:t>Doporučené očekávané výstupy k PT EV.</a:t>
            </a:r>
          </a:p>
          <a:p>
            <a:r>
              <a:rPr lang="cs-CZ" dirty="0" smtClean="0"/>
              <a:t>Minimetodika předškolní gramotnosti </a:t>
            </a:r>
            <a:r>
              <a:rPr lang="cs-CZ" i="1" dirty="0" smtClean="0"/>
              <a:t>S dětmi za přírodou. </a:t>
            </a:r>
          </a:p>
          <a:p>
            <a:r>
              <a:rPr lang="cs-CZ" dirty="0" smtClean="0"/>
              <a:t>Krajská koncepce environmentálního vzdělávání </a:t>
            </a:r>
            <a:br>
              <a:rPr lang="cs-CZ" dirty="0" smtClean="0"/>
            </a:br>
            <a:r>
              <a:rPr lang="cs-CZ" dirty="0" smtClean="0"/>
              <a:t>a osvěty hl. m. Prahy (2016-2025).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Více informací na </a:t>
            </a:r>
            <a:r>
              <a:rPr lang="en-US" dirty="0" smtClean="0"/>
              <a:t>http://cevv-uk-pedf.blog.cz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429500" y="533400"/>
          <a:ext cx="1714500" cy="2057400"/>
        </p:xfrm>
        <a:graphic>
          <a:graphicData uri="http://schemas.openxmlformats.org/presentationml/2006/ole">
            <p:oleObj spid="_x0000_s3074" r:id="rId3" imgW="952633" imgH="952633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aktivity CEVV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Výuka.</a:t>
            </a:r>
          </a:p>
          <a:p>
            <a:r>
              <a:rPr lang="cs-CZ" b="1" dirty="0" smtClean="0"/>
              <a:t>Soutěž o cenu děkana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Spolupráce</a:t>
            </a:r>
            <a:r>
              <a:rPr lang="cs-CZ" dirty="0" smtClean="0"/>
              <a:t> (COŽP UK, ekocentra, školy. MŠMT, MŽP, Magistrát hl. m. Prahy – Poradní skupina EVVO).</a:t>
            </a:r>
          </a:p>
          <a:p>
            <a:r>
              <a:rPr lang="cs-CZ" b="1" dirty="0" smtClean="0"/>
              <a:t>Projekty národní i mezinárodní.</a:t>
            </a:r>
            <a:endParaRPr lang="en-US" dirty="0" smtClean="0"/>
          </a:p>
          <a:p>
            <a:r>
              <a:rPr lang="cs-CZ" b="1" dirty="0" smtClean="0"/>
              <a:t>Akce – především ekologizace provozu fakulty.</a:t>
            </a:r>
          </a:p>
          <a:p>
            <a:r>
              <a:rPr lang="cs-CZ" b="1" dirty="0" smtClean="0"/>
              <a:t>PRVOUK 02 </a:t>
            </a:r>
            <a:r>
              <a:rPr lang="cs-CZ" dirty="0" smtClean="0"/>
              <a:t>– Environmentální výzkum (publikační činnost).</a:t>
            </a:r>
          </a:p>
          <a:p>
            <a:r>
              <a:rPr lang="cs-CZ" b="1" dirty="0" smtClean="0"/>
              <a:t>Podíl na tvorbě legislativních dokumentů.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Výuka různých předmětů pro studenty bc. i nmgr., denního i kombinovaného studia, a to pro různé katedry a také v univerzitním základu.</a:t>
            </a:r>
          </a:p>
          <a:p>
            <a:r>
              <a:rPr lang="cs-CZ" dirty="0" smtClean="0"/>
              <a:t>Akreditace předmětu </a:t>
            </a:r>
            <a:r>
              <a:rPr lang="cs-CZ" b="1" dirty="0" smtClean="0"/>
              <a:t>Výchova k udržitelnému rozvoji</a:t>
            </a:r>
            <a:r>
              <a:rPr lang="cs-CZ" dirty="0" smtClean="0"/>
              <a:t>; vyučován od 2010.</a:t>
            </a:r>
          </a:p>
          <a:p>
            <a:r>
              <a:rPr lang="cs-CZ" dirty="0" smtClean="0"/>
              <a:t>Čtyři pilíře UR, videotéka, zděděný předmět, problematika dovážených květin, hodnocení provozu fakulty z pohledu UR, hledání cest ke zlepšení – návrhy, realizace vybraných dílčích návrhů.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Výchova k udržitelnému rozvoji</a:t>
            </a:r>
            <a:endParaRPr lang="en-US" dirty="0"/>
          </a:p>
        </p:txBody>
      </p:sp>
      <p:pic>
        <p:nvPicPr>
          <p:cNvPr id="4" name="Content Placeholder 3" descr="květiny více lidí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92976" y="1755053"/>
            <a:ext cx="5158047" cy="386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 „o cenu děkana“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Soutěž o cenu děkana za práci v oboru ekologie </a:t>
            </a:r>
            <a:br>
              <a:rPr lang="cs-CZ" dirty="0" smtClean="0"/>
            </a:br>
            <a:r>
              <a:rPr lang="cs-CZ" dirty="0" smtClean="0"/>
              <a:t>a problematiky životního prostředí je vyhlašována každoročně.</a:t>
            </a:r>
          </a:p>
          <a:p>
            <a:r>
              <a:rPr lang="cs-CZ" dirty="0" smtClean="0"/>
              <a:t>V dubnu 2016 byl uspořádán 26. ročník soutěže.</a:t>
            </a:r>
          </a:p>
          <a:p>
            <a:r>
              <a:rPr lang="cs-CZ" dirty="0" smtClean="0"/>
              <a:t>Soutěží se v kategoriích: práce závěrečné, práce seminární, volné téma (didaktická pomůcka, poster, básně) či environmentální akce.</a:t>
            </a:r>
          </a:p>
          <a:p>
            <a:r>
              <a:rPr lang="cs-CZ" dirty="0" smtClean="0"/>
              <a:t>Práce posuzuje komise ze zaměstnanců různých kateder. Posuzuje obsah prací, jejich prezentaci </a:t>
            </a:r>
            <a:br>
              <a:rPr lang="cs-CZ" dirty="0" smtClean="0"/>
            </a:br>
            <a:r>
              <a:rPr lang="cs-CZ" dirty="0" smtClean="0"/>
              <a:t>a diskusi.</a:t>
            </a:r>
          </a:p>
          <a:p>
            <a:r>
              <a:rPr lang="cs-CZ" dirty="0" smtClean="0"/>
              <a:t>Ceny jsou hmotné (např. knihy, vstupenky) a finanční.</a:t>
            </a:r>
          </a:p>
          <a:p>
            <a:r>
              <a:rPr lang="cs-CZ" dirty="0" smtClean="0"/>
              <a:t>V posledních letech se na organizaci Soutěže podílejí studentské spolky (studenti oborové rady biologie, Spolek Drosophila).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Vybrané oceněné práce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458200" cy="4785360"/>
          </a:xfrm>
        </p:spPr>
        <p:txBody>
          <a:bodyPr>
            <a:noAutofit/>
          </a:bodyPr>
          <a:lstStyle/>
          <a:p>
            <a:r>
              <a:rPr lang="cs-CZ" dirty="0" smtClean="0"/>
              <a:t>2007 Květa Černohlávková </a:t>
            </a:r>
            <a:r>
              <a:rPr lang="cs-CZ" i="1" dirty="0" smtClean="0"/>
              <a:t>Projekt mladých ochránců přírody Junior rangers pro CHK</a:t>
            </a:r>
            <a:r>
              <a:rPr lang="cs-CZ" dirty="0" smtClean="0"/>
              <a:t>O.</a:t>
            </a:r>
          </a:p>
          <a:p>
            <a:r>
              <a:rPr lang="cs-CZ" dirty="0" smtClean="0"/>
              <a:t>2009 Tereza Saga poster.</a:t>
            </a:r>
          </a:p>
          <a:p>
            <a:r>
              <a:rPr lang="cs-CZ" dirty="0" smtClean="0"/>
              <a:t>2010 Magdaléna </a:t>
            </a:r>
            <a:r>
              <a:rPr lang="cs-CZ" i="1" dirty="0" smtClean="0"/>
              <a:t>Kapuciánová Lesní mateřské školky.</a:t>
            </a:r>
          </a:p>
          <a:p>
            <a:r>
              <a:rPr lang="cs-CZ" dirty="0" smtClean="0"/>
              <a:t>2012 Jana Petrů </a:t>
            </a:r>
            <a:r>
              <a:rPr lang="cs-CZ" i="1" dirty="0" smtClean="0"/>
              <a:t>Básně</a:t>
            </a:r>
            <a:r>
              <a:rPr lang="cs-CZ" dirty="0" smtClean="0"/>
              <a:t>. </a:t>
            </a:r>
          </a:p>
          <a:p>
            <a:r>
              <a:rPr lang="cs-CZ" dirty="0" smtClean="0"/>
              <a:t>2013 Daniel Pražák, Jana Ruszó </a:t>
            </a:r>
            <a:r>
              <a:rPr lang="cs-CZ" i="1" dirty="0" smtClean="0"/>
              <a:t>Sběr mobilů pro gorily</a:t>
            </a:r>
            <a:r>
              <a:rPr lang="cs-CZ" dirty="0" smtClean="0"/>
              <a:t>.</a:t>
            </a:r>
          </a:p>
          <a:p>
            <a:r>
              <a:rPr lang="cs-CZ" dirty="0" smtClean="0"/>
              <a:t>2015 Veronika Rendlová </a:t>
            </a:r>
            <a:r>
              <a:rPr lang="cs-CZ" i="1" dirty="0" smtClean="0"/>
              <a:t>Populace ohroženého perleťovce </a:t>
            </a:r>
            <a:r>
              <a:rPr lang="cs-CZ" dirty="0" smtClean="0"/>
              <a:t>Boloria euphrosyne.</a:t>
            </a:r>
          </a:p>
          <a:p>
            <a:r>
              <a:rPr lang="cs-CZ" dirty="0" smtClean="0"/>
              <a:t>2016 Renáta Kopanicová </a:t>
            </a:r>
            <a:r>
              <a:rPr lang="cs-CZ" i="1" dirty="0" smtClean="0"/>
              <a:t>Chov užovky červené ve školní družině</a:t>
            </a:r>
            <a:r>
              <a:rPr lang="cs-CZ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Alma mater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Alma mater studiorum - další vzdělávání učitelů </a:t>
            </a:r>
            <a:br>
              <a:rPr lang="cs-CZ" dirty="0" smtClean="0"/>
            </a:br>
            <a:r>
              <a:rPr lang="cs-CZ" dirty="0" smtClean="0"/>
              <a:t>a pedagogických pracovníků Středočeského kraje </a:t>
            </a:r>
            <a:br>
              <a:rPr lang="cs-CZ" dirty="0" smtClean="0"/>
            </a:br>
            <a:r>
              <a:rPr lang="cs-CZ" dirty="0" smtClean="0"/>
              <a:t>v oblasti EVVO (2010-2012).</a:t>
            </a:r>
          </a:p>
          <a:p>
            <a:r>
              <a:rPr lang="cs-CZ" dirty="0" smtClean="0"/>
              <a:t>Vytvořeno 22 akreditovaných kurzů (15 seminářů </a:t>
            </a:r>
            <a:br>
              <a:rPr lang="cs-CZ" dirty="0" smtClean="0"/>
            </a:br>
            <a:r>
              <a:rPr lang="cs-CZ" dirty="0" smtClean="0"/>
              <a:t>a 7 exkurzí) a 22 metodických příruček.</a:t>
            </a:r>
          </a:p>
          <a:p>
            <a:r>
              <a:rPr lang="cs-CZ" dirty="0" smtClean="0"/>
              <a:t>Podpořeno 965 osob.</a:t>
            </a:r>
          </a:p>
          <a:p>
            <a:r>
              <a:rPr lang="cs-CZ" dirty="0" smtClean="0"/>
              <a:t>Účastníci projektu ho hodnotili jako užitečný a dobře zorganizovaný.</a:t>
            </a:r>
          </a:p>
          <a:p>
            <a:r>
              <a:rPr lang="cs-CZ" dirty="0" smtClean="0"/>
              <a:t>Nyní běží semináře a exkurze v rámci udržitelnosti projektu. Proběhla jejich reakreditace.</a:t>
            </a:r>
          </a:p>
          <a:p>
            <a:r>
              <a:rPr lang="cs-CZ" dirty="0" smtClean="0"/>
              <a:t>Více na http://almamater.cuni.cz/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Účastníci kurzů projektu Alma mater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676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137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N 965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754</Words>
  <Application>Microsoft Office PowerPoint</Application>
  <PresentationFormat>On-screen Show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Malé ohlédnutí  aneb  10 let v Centru environmentálního vzdělávání a výchovy PedF UK</vt:lpstr>
      <vt:lpstr>Historie 26 let existence </vt:lpstr>
      <vt:lpstr>Hlavní aktivity CEVV</vt:lpstr>
      <vt:lpstr>Výuka</vt:lpstr>
      <vt:lpstr>Výchova k udržitelnému rozvoji</vt:lpstr>
      <vt:lpstr>Soutěž „o cenu děkana“</vt:lpstr>
      <vt:lpstr>Vybrané oceněné práce </vt:lpstr>
      <vt:lpstr>Projekt Alma mater</vt:lpstr>
      <vt:lpstr>Účastníci kurzů projektu Alma mater</vt:lpstr>
      <vt:lpstr>Další projekty (výběr)</vt:lpstr>
      <vt:lpstr>Akce – ekologizace provozu fakulty</vt:lpstr>
      <vt:lpstr>Třídění papíru a plastů</vt:lpstr>
      <vt:lpstr>Koše na chodbách</vt:lpstr>
      <vt:lpstr>Sběr použitých baterií a elektroodpadu</vt:lpstr>
      <vt:lpstr>Likvidace elektroodpadu celkem</vt:lpstr>
      <vt:lpstr>Mobily pro gorily</vt:lpstr>
      <vt:lpstr>Akce „Pítko“</vt:lpstr>
      <vt:lpstr>Akce „Měření CO2“</vt:lpstr>
      <vt:lpstr>Učebna R318</vt:lpstr>
      <vt:lpstr>Koncentrace CO2 v učebně R318  v průběhu roku 2014/15 (po týdnu)</vt:lpstr>
      <vt:lpstr>Studenti zapojení do akce „CO2“ </vt:lpstr>
      <vt:lpstr>Další akce</vt:lpstr>
      <vt:lpstr>Tradiční výroba ptáčků z proutí – Den Země </vt:lpstr>
      <vt:lpstr>Podíl na tvorbě legislativních dokumentů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Malé ohlédnutí aneb 10 let v Centru environmentálního vzdělávání a výchovy PedF UK</dc:title>
  <dc:creator>Katka</dc:creator>
  <cp:lastModifiedBy>Kateřina Jančaříková</cp:lastModifiedBy>
  <cp:revision>118</cp:revision>
  <dcterms:created xsi:type="dcterms:W3CDTF">2006-08-16T00:00:00Z</dcterms:created>
  <dcterms:modified xsi:type="dcterms:W3CDTF">2016-10-09T19:47:09Z</dcterms:modified>
</cp:coreProperties>
</file>