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2" r:id="rId7"/>
    <p:sldId id="260" r:id="rId8"/>
    <p:sldId id="261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43D0F2-E36F-41EE-887A-9F280E69A7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DD6EBD5-96D7-4337-ADD5-72B6A26FA3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4DD395-0570-4AA1-B5F3-7026F5888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B522-EFDA-4445-BA10-41F3998C51BE}" type="datetimeFigureOut">
              <a:rPr lang="cs-CZ" smtClean="0"/>
              <a:t>12.10.2025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998F0E-11CC-42AA-A39D-D914E8C2C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AC4EF7E-A063-4295-96FA-8A4315EF1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FCD2-1131-401B-8313-AC6623523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7130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066425-5205-448F-836E-D3566F8A1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13585EE-74B8-46E8-A340-97A268786A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BA34B59-846C-414A-8D21-C332D0AC3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B522-EFDA-4445-BA10-41F3998C51BE}" type="datetimeFigureOut">
              <a:rPr lang="cs-CZ" smtClean="0"/>
              <a:t>12.10.2025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A86DAE-962D-43D1-BA07-73D8DD233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64D1E4-58BC-4BC7-8681-9F6D9A27F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FCD2-1131-401B-8313-AC6623523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9904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82F936C-293D-4E1B-BD18-B45A1929C8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41F5673-CCC4-453F-9DFB-63E72A1FB1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53B9EE-CEF7-43C6-A320-AC183D16C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B522-EFDA-4445-BA10-41F3998C51BE}" type="datetimeFigureOut">
              <a:rPr lang="cs-CZ" smtClean="0"/>
              <a:t>12.10.2025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966AB76-6F35-4845-95D7-F951D1BA4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BCB122-14AC-43BB-9D27-3AF47D262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FCD2-1131-401B-8313-AC6623523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5988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CAAA55-62AE-42A7-A2C4-36ED0A54E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A48E033-15A3-4E32-A8A0-65F0F4D45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F809C1-A5A9-4DBF-A641-CC67E967D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B522-EFDA-4445-BA10-41F3998C51BE}" type="datetimeFigureOut">
              <a:rPr lang="cs-CZ" smtClean="0"/>
              <a:t>12.10.2025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CFCD47-869A-48E7-B0AC-44F1FE88C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8CB88E-6944-4D78-8C1A-CDAC8F324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FCD2-1131-401B-8313-AC6623523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A6A7AD-0D7F-4805-92CB-F50DB5B1A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02ED5F1-ECD6-4069-9099-414474EF0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D2C109-95A7-4F58-AF73-59AAE656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B522-EFDA-4445-BA10-41F3998C51BE}" type="datetimeFigureOut">
              <a:rPr lang="cs-CZ" smtClean="0"/>
              <a:t>12.10.2025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4F468C4-9E4F-4B76-8BDE-99F82F723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EF6567-2AD1-4E13-9A7A-DDEFFD5B2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FCD2-1131-401B-8313-AC6623523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7068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3B3311-AFF3-4D94-9C1D-6E2A013D7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2945DD1-BFED-4D40-8C73-0CF613DBEA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0E33388-71D7-4756-AB40-753861B3A3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E7A6412-E70B-4D45-A9CB-FE194B480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B522-EFDA-4445-BA10-41F3998C51BE}" type="datetimeFigureOut">
              <a:rPr lang="cs-CZ" smtClean="0"/>
              <a:t>12.10.2025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7D1B76C-3368-4AB8-8719-3C39BB69D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2EC388B-36EC-4E7F-A48C-69D8F977E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FCD2-1131-401B-8313-AC6623523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9251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29B63F-6DF7-48CE-93EA-9F8FBDD04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93CB2E0-7BD3-49AD-80D1-5C2CAB888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5F6AB2B-95AA-42CF-ADF3-E232321B9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4763DA8-CD0A-4154-9D57-C489F9D597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5108AD9-C092-46A7-9029-60FE17C9B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DAC9864-DDBB-49DD-BB76-871FF2F51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B522-EFDA-4445-BA10-41F3998C51BE}" type="datetimeFigureOut">
              <a:rPr lang="cs-CZ" smtClean="0"/>
              <a:t>12.10.2025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41EE368-6605-4D6C-9A6F-B4B40866E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A093B59-05AE-4E0B-B9F1-8610E194B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FCD2-1131-401B-8313-AC6623523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252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8AB374-D534-47DF-A5BD-73421EBF9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0B69CCD-F80C-454A-B1DA-DD744AA29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B522-EFDA-4445-BA10-41F3998C51BE}" type="datetimeFigureOut">
              <a:rPr lang="cs-CZ" smtClean="0"/>
              <a:t>12.10.2025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8105FD2-C13C-47FA-A84E-905A28760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B0BD843-29BE-4FF2-93C4-C3C801F09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FCD2-1131-401B-8313-AC6623523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1698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C36BAD8-A8A3-4BF6-B119-ED42EA115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B522-EFDA-4445-BA10-41F3998C51BE}" type="datetimeFigureOut">
              <a:rPr lang="cs-CZ" smtClean="0"/>
              <a:t>12.10.2025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9F0F4D2-595C-4338-A95F-4C69B503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37B1455-D2DB-4337-AF91-E467591B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FCD2-1131-401B-8313-AC6623523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6740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BF5187-AC34-488A-BB39-2453C0800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74E67DC-F23C-4BDF-895E-A7F5CB0FC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A8376EA-E6E1-48A3-8544-81A5FF32B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80ED939-EAA2-44C5-B42B-15636BC69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B522-EFDA-4445-BA10-41F3998C51BE}" type="datetimeFigureOut">
              <a:rPr lang="cs-CZ" smtClean="0"/>
              <a:t>12.10.2025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5998647-F289-4B95-A481-B06322688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2CBB28F-D6F0-4471-9923-1B7297C72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FCD2-1131-401B-8313-AC6623523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7832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30ECE5-2C2B-4243-A48A-38298E067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1411CA3-88FB-4DB6-B015-1F5995298A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507FD25-08ED-43BD-830F-185A0BADFF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A8C5943-3B01-4B01-84E9-5922FB475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B522-EFDA-4445-BA10-41F3998C51BE}" type="datetimeFigureOut">
              <a:rPr lang="cs-CZ" smtClean="0"/>
              <a:t>12.10.2025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6509B01-0C4E-407A-9957-288616441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3AA49BF-C124-4B90-9E3F-7A45A8DE2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FCD2-1131-401B-8313-AC6623523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1185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B0E8BAA-6210-433F-9EF4-CEB6533DE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B66E26D-5311-41E1-B5A6-9E9C38655C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285099F-5BCC-47CE-BC97-D178690E73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8B522-EFDA-4445-BA10-41F3998C51BE}" type="datetimeFigureOut">
              <a:rPr lang="cs-CZ" smtClean="0"/>
              <a:t>12.10.2025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D5CC3AF-E9E4-419F-810C-C8984A39F3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F88AB3-CD7B-4C96-B687-FBA3AFFDA5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1FCD2-1131-401B-8313-AC6623523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4684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2FE39A-CBE3-494E-85FA-78D589AC5F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Lekce 2 – dialogy ve městě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4C430D-755A-40AB-9B38-BF392E486F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6345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CBFBA1-9874-4B7E-A6AE-2128B6595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Doplňte koncovku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B1AA62B-2874-43F3-95E1-D1E73454B2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421284" cy="4351338"/>
          </a:xfrm>
        </p:spPr>
        <p:txBody>
          <a:bodyPr/>
          <a:lstStyle/>
          <a:p>
            <a:r>
              <a:rPr lang="cs-CZ" dirty="0"/>
              <a:t>1. Dobrý den, prosím vás, neví__, kde je tady nějak_ hotel?</a:t>
            </a:r>
          </a:p>
          <a:p>
            <a:r>
              <a:rPr lang="cs-CZ" dirty="0"/>
              <a:t>No, jed_ nov_ hotel je odtud asi pět minut pěšky. Musí__ jít rovně a pak doprava.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990B8A5-7EB9-49DB-886B-79A99FC514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05454" y="1668659"/>
            <a:ext cx="5181600" cy="4351338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Nevíte</a:t>
            </a:r>
          </a:p>
          <a:p>
            <a:r>
              <a:rPr lang="cs-CZ" dirty="0">
                <a:solidFill>
                  <a:srgbClr val="FF0000"/>
                </a:solidFill>
              </a:rPr>
              <a:t>Nějaký</a:t>
            </a:r>
          </a:p>
          <a:p>
            <a:r>
              <a:rPr lang="cs-CZ" dirty="0">
                <a:solidFill>
                  <a:srgbClr val="FF0000"/>
                </a:solidFill>
              </a:rPr>
              <a:t>Jeden nový</a:t>
            </a:r>
          </a:p>
          <a:p>
            <a:r>
              <a:rPr lang="cs-CZ" dirty="0">
                <a:solidFill>
                  <a:srgbClr val="FF0000"/>
                </a:solidFill>
              </a:rPr>
              <a:t>musíte</a:t>
            </a:r>
          </a:p>
        </p:txBody>
      </p:sp>
    </p:spTree>
    <p:extLst>
      <p:ext uri="{BB962C8B-B14F-4D97-AF65-F5344CB8AC3E}">
        <p14:creationId xmlns:p14="http://schemas.microsoft.com/office/powerpoint/2010/main" val="204968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66EE5557-FB5B-4185-ADEB-997FE1B34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Doplňte koncovku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03A4DD-9F7A-4C80-8776-6AA96C2B8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017335"/>
            <a:ext cx="7353693" cy="4159627"/>
          </a:xfrm>
        </p:spPr>
        <p:txBody>
          <a:bodyPr>
            <a:normAutofit/>
          </a:bodyPr>
          <a:lstStyle/>
          <a:p>
            <a:r>
              <a:rPr lang="cs-CZ" dirty="0"/>
              <a:t>Dobrý den, prosím vás, je tady nějak_ kino nebo divadlo?</a:t>
            </a:r>
          </a:p>
          <a:p>
            <a:r>
              <a:rPr lang="cs-CZ" dirty="0" err="1"/>
              <a:t>Jedn</a:t>
            </a:r>
            <a:r>
              <a:rPr lang="cs-CZ" dirty="0"/>
              <a:t>_ nov_ </a:t>
            </a:r>
            <a:r>
              <a:rPr lang="cs-CZ" dirty="0" err="1"/>
              <a:t>modern</a:t>
            </a:r>
            <a:r>
              <a:rPr lang="cs-CZ" dirty="0"/>
              <a:t>_ kino je na náměstí, ale to je daleko. Musíte jet jedničkou.</a:t>
            </a:r>
          </a:p>
          <a:p>
            <a:r>
              <a:rPr lang="cs-CZ" dirty="0" err="1"/>
              <a:t>Eee</a:t>
            </a:r>
            <a:r>
              <a:rPr lang="cs-CZ" dirty="0"/>
              <a:t>... Jedničkou? Promiňte, nerozum___.</a:t>
            </a:r>
          </a:p>
          <a:p>
            <a:r>
              <a:rPr lang="cs-CZ" dirty="0"/>
              <a:t>Autobusem číslo jedna. Vidí__ ten dům? Tam je zastávka.</a:t>
            </a:r>
          </a:p>
          <a:p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EAE3D0F1-D557-4BD0-A51B-A3DC23290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030878" y="1825625"/>
            <a:ext cx="2322922" cy="435133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Nějaké</a:t>
            </a:r>
          </a:p>
          <a:p>
            <a:r>
              <a:rPr lang="cs-CZ" dirty="0">
                <a:solidFill>
                  <a:srgbClr val="FF0000"/>
                </a:solidFill>
              </a:rPr>
              <a:t>Jedno nové moderní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Nerozumím</a:t>
            </a:r>
          </a:p>
          <a:p>
            <a:r>
              <a:rPr lang="cs-CZ" dirty="0">
                <a:solidFill>
                  <a:srgbClr val="FF0000"/>
                </a:solidFill>
              </a:rPr>
              <a:t>Vidíte</a:t>
            </a:r>
          </a:p>
          <a:p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354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987792-FD03-4760-976E-244266C72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303" y="365126"/>
            <a:ext cx="10684497" cy="775518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Doplňte koncovku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6944451-8E46-491D-9F21-E3D4DCFC8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74276"/>
            <a:ext cx="7165157" cy="4602687"/>
          </a:xfrm>
        </p:spPr>
        <p:txBody>
          <a:bodyPr/>
          <a:lstStyle/>
          <a:p>
            <a:r>
              <a:rPr lang="cs-CZ" dirty="0"/>
              <a:t>Dobrý den, prosím vás, nevíte, kde je tady nějak_ </a:t>
            </a:r>
            <a:r>
              <a:rPr lang="cs-CZ" dirty="0" err="1"/>
              <a:t>dobr</a:t>
            </a:r>
            <a:r>
              <a:rPr lang="cs-CZ" dirty="0"/>
              <a:t>_ restaurace?</a:t>
            </a:r>
          </a:p>
          <a:p>
            <a:r>
              <a:rPr lang="cs-CZ" dirty="0"/>
              <a:t>Hm, nevím. Moment... Aha, už v___!              Jed_ nov_ restaurace je tady blízko.</a:t>
            </a:r>
          </a:p>
          <a:p>
            <a:r>
              <a:rPr lang="cs-CZ" dirty="0"/>
              <a:t>Musíte jít zpátky a pak doleva.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46AC2EF-454C-43DC-B7E7-1A7142DC47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88198" y="1574275"/>
            <a:ext cx="3265601" cy="4602688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Nějaká dobrá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Vím</a:t>
            </a:r>
          </a:p>
          <a:p>
            <a:r>
              <a:rPr lang="cs-CZ" dirty="0">
                <a:solidFill>
                  <a:srgbClr val="FF0000"/>
                </a:solidFill>
              </a:rPr>
              <a:t>Jedna nová</a:t>
            </a:r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57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8A3758-9244-4AF6-8E46-D38833811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8067"/>
          </a:xfrm>
        </p:spPr>
        <p:txBody>
          <a:bodyPr/>
          <a:lstStyle/>
          <a:p>
            <a:r>
              <a:rPr lang="cs-CZ" dirty="0"/>
              <a:t>Doplňte: Jeden/ jedna… nový/ nová…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32D9C9D-F09D-43FD-9A3F-F594E4CB9B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61155"/>
            <a:ext cx="3799788" cy="4715808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rgbClr val="C00000"/>
                </a:solidFill>
              </a:rPr>
              <a:t>Jeden nový</a:t>
            </a:r>
          </a:p>
          <a:p>
            <a:r>
              <a:rPr lang="cs-CZ" dirty="0">
                <a:solidFill>
                  <a:srgbClr val="C00000"/>
                </a:solidFill>
              </a:rPr>
              <a:t>Jedna nová</a:t>
            </a:r>
          </a:p>
          <a:p>
            <a:r>
              <a:rPr lang="cs-CZ" dirty="0">
                <a:solidFill>
                  <a:srgbClr val="C00000"/>
                </a:solidFill>
              </a:rPr>
              <a:t>Jedno nové</a:t>
            </a:r>
          </a:p>
          <a:p>
            <a:r>
              <a:rPr lang="cs-CZ" dirty="0">
                <a:solidFill>
                  <a:srgbClr val="C00000"/>
                </a:solidFill>
              </a:rPr>
              <a:t>Jedno nové</a:t>
            </a:r>
          </a:p>
          <a:p>
            <a:r>
              <a:rPr lang="cs-CZ" dirty="0">
                <a:solidFill>
                  <a:srgbClr val="C00000"/>
                </a:solidFill>
              </a:rPr>
              <a:t>Jeden nový</a:t>
            </a:r>
          </a:p>
          <a:p>
            <a:r>
              <a:rPr lang="cs-CZ" dirty="0">
                <a:solidFill>
                  <a:srgbClr val="C00000"/>
                </a:solidFill>
              </a:rPr>
              <a:t>Jedno nové</a:t>
            </a:r>
          </a:p>
          <a:p>
            <a:r>
              <a:rPr lang="cs-CZ" dirty="0">
                <a:solidFill>
                  <a:srgbClr val="C00000"/>
                </a:solidFill>
              </a:rPr>
              <a:t>Jedno nové</a:t>
            </a:r>
          </a:p>
          <a:p>
            <a:r>
              <a:rPr lang="cs-CZ" dirty="0">
                <a:solidFill>
                  <a:srgbClr val="C00000"/>
                </a:solidFill>
              </a:rPr>
              <a:t>Jedna nová</a:t>
            </a:r>
          </a:p>
          <a:p>
            <a:r>
              <a:rPr lang="cs-CZ" dirty="0">
                <a:solidFill>
                  <a:srgbClr val="C00000"/>
                </a:solidFill>
              </a:rPr>
              <a:t>Jeden nový</a:t>
            </a:r>
          </a:p>
          <a:p>
            <a:r>
              <a:rPr lang="cs-CZ" dirty="0">
                <a:solidFill>
                  <a:srgbClr val="C00000"/>
                </a:solidFill>
              </a:rPr>
              <a:t>Jedno nové</a:t>
            </a:r>
          </a:p>
          <a:p>
            <a:r>
              <a:rPr lang="cs-CZ" dirty="0">
                <a:solidFill>
                  <a:srgbClr val="C00000"/>
                </a:solidFill>
              </a:rPr>
              <a:t>Jedna nová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53D3402-8F82-451C-B435-129333C2C9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49831" y="1555423"/>
            <a:ext cx="7403969" cy="462154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Supermarket</a:t>
            </a:r>
          </a:p>
          <a:p>
            <a:r>
              <a:rPr lang="cs-CZ" dirty="0"/>
              <a:t>Nemocnice</a:t>
            </a:r>
          </a:p>
          <a:p>
            <a:r>
              <a:rPr lang="cs-CZ" dirty="0"/>
              <a:t>Parkoviště</a:t>
            </a:r>
          </a:p>
          <a:p>
            <a:r>
              <a:rPr lang="cs-CZ" dirty="0"/>
              <a:t>Letiště</a:t>
            </a:r>
          </a:p>
          <a:p>
            <a:r>
              <a:rPr lang="cs-CZ" dirty="0"/>
              <a:t>Park</a:t>
            </a:r>
          </a:p>
          <a:p>
            <a:r>
              <a:rPr lang="cs-CZ" dirty="0"/>
              <a:t>Kino</a:t>
            </a:r>
          </a:p>
          <a:p>
            <a:r>
              <a:rPr lang="cs-CZ" dirty="0"/>
              <a:t>Náměstí</a:t>
            </a:r>
          </a:p>
          <a:p>
            <a:r>
              <a:rPr lang="cs-CZ" dirty="0"/>
              <a:t>Restaurace</a:t>
            </a:r>
          </a:p>
          <a:p>
            <a:r>
              <a:rPr lang="cs-CZ" dirty="0"/>
              <a:t>obchod</a:t>
            </a:r>
          </a:p>
          <a:p>
            <a:r>
              <a:rPr lang="cs-CZ" dirty="0"/>
              <a:t>Auto</a:t>
            </a:r>
          </a:p>
          <a:p>
            <a:r>
              <a:rPr lang="cs-CZ" dirty="0"/>
              <a:t>kavárna</a:t>
            </a:r>
          </a:p>
        </p:txBody>
      </p:sp>
    </p:spTree>
    <p:extLst>
      <p:ext uri="{BB962C8B-B14F-4D97-AF65-F5344CB8AC3E}">
        <p14:creationId xmlns:p14="http://schemas.microsoft.com/office/powerpoint/2010/main" val="366882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DC76E0-213D-4008-B3FC-E580903AC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 Praze je…..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BA56435-C108-4B25-9F7B-376E62156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17715"/>
            <a:ext cx="4780175" cy="4593260"/>
          </a:xfrm>
        </p:spPr>
        <p:txBody>
          <a:bodyPr>
            <a:normAutofit fontScale="92500" lnSpcReduction="20000"/>
          </a:bodyPr>
          <a:lstStyle/>
          <a:p>
            <a:r>
              <a:rPr lang="cs-CZ" dirty="0" err="1"/>
              <a:t>Hlavn</a:t>
            </a:r>
            <a:r>
              <a:rPr lang="cs-CZ" dirty="0"/>
              <a:t>__ nádraží</a:t>
            </a:r>
          </a:p>
          <a:p>
            <a:r>
              <a:rPr lang="cs-CZ" dirty="0" err="1"/>
              <a:t>autobusov</a:t>
            </a:r>
            <a:r>
              <a:rPr lang="cs-CZ" dirty="0"/>
              <a:t>_ nádraží Florenc</a:t>
            </a:r>
          </a:p>
          <a:p>
            <a:r>
              <a:rPr lang="cs-CZ" dirty="0" err="1"/>
              <a:t>Staroměstsk</a:t>
            </a:r>
            <a:r>
              <a:rPr lang="cs-CZ" dirty="0"/>
              <a:t>_ náměstí</a:t>
            </a:r>
          </a:p>
          <a:p>
            <a:r>
              <a:rPr lang="cs-CZ" dirty="0" err="1"/>
              <a:t>Národn</a:t>
            </a:r>
            <a:r>
              <a:rPr lang="cs-CZ" dirty="0"/>
              <a:t>_ divadlo</a:t>
            </a:r>
          </a:p>
          <a:p>
            <a:r>
              <a:rPr lang="cs-CZ" dirty="0" err="1"/>
              <a:t>Stavovsk</a:t>
            </a:r>
            <a:r>
              <a:rPr lang="cs-CZ" dirty="0"/>
              <a:t>_ divadlo</a:t>
            </a:r>
          </a:p>
          <a:p>
            <a:r>
              <a:rPr lang="cs-CZ" dirty="0" err="1"/>
              <a:t>Libeňsk</a:t>
            </a:r>
            <a:r>
              <a:rPr lang="cs-CZ" dirty="0"/>
              <a:t>_ most</a:t>
            </a:r>
          </a:p>
          <a:p>
            <a:r>
              <a:rPr lang="cs-CZ" dirty="0" err="1"/>
              <a:t>Dlouh</a:t>
            </a:r>
            <a:r>
              <a:rPr lang="cs-CZ" dirty="0"/>
              <a:t>_ ulice</a:t>
            </a:r>
          </a:p>
          <a:p>
            <a:r>
              <a:rPr lang="cs-CZ" dirty="0" err="1"/>
              <a:t>Motolsk</a:t>
            </a:r>
            <a:r>
              <a:rPr lang="cs-CZ" dirty="0"/>
              <a:t>_ nemocnice</a:t>
            </a:r>
          </a:p>
          <a:p>
            <a:r>
              <a:rPr lang="cs-CZ" dirty="0" err="1"/>
              <a:t>Smíchovsk</a:t>
            </a:r>
            <a:r>
              <a:rPr lang="cs-CZ" dirty="0"/>
              <a:t>_ Kozlovna</a:t>
            </a:r>
          </a:p>
          <a:p>
            <a:r>
              <a:rPr lang="cs-CZ" dirty="0" err="1"/>
              <a:t>vietnamsk</a:t>
            </a:r>
            <a:r>
              <a:rPr lang="cs-CZ" dirty="0"/>
              <a:t>_ tržnice Sapa</a:t>
            </a:r>
          </a:p>
          <a:p>
            <a:r>
              <a:rPr lang="cs-CZ" dirty="0"/>
              <a:t>Stanice </a:t>
            </a:r>
            <a:r>
              <a:rPr lang="cs-CZ" dirty="0" err="1"/>
              <a:t>Dejvick</a:t>
            </a:r>
            <a:r>
              <a:rPr lang="cs-CZ" dirty="0"/>
              <a:t>_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18D2877-7FCD-4EB2-8E95-679BE3F590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83703"/>
            <a:ext cx="5181600" cy="4593260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Í</a:t>
            </a:r>
          </a:p>
          <a:p>
            <a:r>
              <a:rPr lang="cs-CZ" b="1" dirty="0">
                <a:solidFill>
                  <a:srgbClr val="C00000"/>
                </a:solidFill>
              </a:rPr>
              <a:t>É</a:t>
            </a:r>
          </a:p>
          <a:p>
            <a:r>
              <a:rPr lang="cs-CZ" b="1" dirty="0">
                <a:solidFill>
                  <a:srgbClr val="C00000"/>
                </a:solidFill>
              </a:rPr>
              <a:t>É</a:t>
            </a:r>
          </a:p>
          <a:p>
            <a:r>
              <a:rPr lang="cs-CZ" b="1" dirty="0">
                <a:solidFill>
                  <a:srgbClr val="C00000"/>
                </a:solidFill>
              </a:rPr>
              <a:t>Í</a:t>
            </a:r>
          </a:p>
          <a:p>
            <a:r>
              <a:rPr lang="cs-CZ" b="1" dirty="0">
                <a:solidFill>
                  <a:srgbClr val="C00000"/>
                </a:solidFill>
              </a:rPr>
              <a:t>É</a:t>
            </a:r>
          </a:p>
          <a:p>
            <a:r>
              <a:rPr lang="cs-CZ" b="1" dirty="0">
                <a:solidFill>
                  <a:srgbClr val="C00000"/>
                </a:solidFill>
              </a:rPr>
              <a:t>Ý</a:t>
            </a:r>
          </a:p>
          <a:p>
            <a:r>
              <a:rPr lang="cs-CZ" b="1" dirty="0">
                <a:solidFill>
                  <a:srgbClr val="C00000"/>
                </a:solidFill>
              </a:rPr>
              <a:t>Á</a:t>
            </a:r>
          </a:p>
          <a:p>
            <a:r>
              <a:rPr lang="cs-CZ" b="1" dirty="0">
                <a:solidFill>
                  <a:srgbClr val="C00000"/>
                </a:solidFill>
              </a:rPr>
              <a:t>Á</a:t>
            </a:r>
          </a:p>
          <a:p>
            <a:r>
              <a:rPr lang="cs-CZ" b="1" dirty="0">
                <a:solidFill>
                  <a:srgbClr val="C00000"/>
                </a:solidFill>
              </a:rPr>
              <a:t>Á</a:t>
            </a:r>
          </a:p>
          <a:p>
            <a:r>
              <a:rPr lang="cs-CZ" b="1" dirty="0">
                <a:solidFill>
                  <a:srgbClr val="C00000"/>
                </a:solidFill>
              </a:rPr>
              <a:t>Á</a:t>
            </a:r>
          </a:p>
          <a:p>
            <a:r>
              <a:rPr lang="cs-CZ" b="1" dirty="0">
                <a:solidFill>
                  <a:srgbClr val="C00000"/>
                </a:solidFill>
              </a:rPr>
              <a:t>Á</a:t>
            </a:r>
          </a:p>
          <a:p>
            <a:endParaRPr lang="cs-CZ" b="1" dirty="0">
              <a:solidFill>
                <a:srgbClr val="C00000"/>
              </a:solidFill>
            </a:endParaRPr>
          </a:p>
          <a:p>
            <a:endParaRPr lang="cs-CZ" b="1" dirty="0">
              <a:solidFill>
                <a:srgbClr val="C00000"/>
              </a:solidFill>
            </a:endParaRPr>
          </a:p>
          <a:p>
            <a:endParaRPr lang="cs-CZ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94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63F97-45F7-4A7E-9184-F7E7E2A7F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Nová slovesa – vědět, muset, vidět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41D23EB-CB4A-4D05-AEDD-3BFE60F06F4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Nevíte</a:t>
            </a:r>
          </a:p>
          <a:p>
            <a:r>
              <a:rPr lang="cs-CZ" dirty="0"/>
              <a:t>Nevím</a:t>
            </a:r>
          </a:p>
          <a:p>
            <a:r>
              <a:rPr lang="cs-CZ" dirty="0"/>
              <a:t>Musíte</a:t>
            </a:r>
          </a:p>
          <a:p>
            <a:r>
              <a:rPr lang="cs-CZ" dirty="0"/>
              <a:t>vidíte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0355F84-B924-4DC6-BB23-134A2C96A1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00660" y="1894787"/>
            <a:ext cx="3384222" cy="4282175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FF0000"/>
                </a:solidFill>
              </a:rPr>
              <a:t>Vím</a:t>
            </a:r>
          </a:p>
          <a:p>
            <a:r>
              <a:rPr lang="cs-CZ" sz="3200" dirty="0">
                <a:solidFill>
                  <a:srgbClr val="FF0000"/>
                </a:solidFill>
              </a:rPr>
              <a:t>Víš</a:t>
            </a:r>
          </a:p>
          <a:p>
            <a:r>
              <a:rPr lang="cs-CZ" sz="3200" dirty="0">
                <a:solidFill>
                  <a:srgbClr val="FF0000"/>
                </a:solidFill>
              </a:rPr>
              <a:t>Ví</a:t>
            </a:r>
          </a:p>
          <a:p>
            <a:endParaRPr lang="cs-CZ" sz="3200" dirty="0">
              <a:solidFill>
                <a:srgbClr val="FF0000"/>
              </a:solidFill>
            </a:endParaRPr>
          </a:p>
          <a:p>
            <a:r>
              <a:rPr lang="cs-CZ" sz="3200" dirty="0">
                <a:solidFill>
                  <a:srgbClr val="FF0000"/>
                </a:solidFill>
              </a:rPr>
              <a:t>Víme</a:t>
            </a:r>
          </a:p>
          <a:p>
            <a:r>
              <a:rPr lang="cs-CZ" sz="3200" dirty="0">
                <a:solidFill>
                  <a:srgbClr val="FF0000"/>
                </a:solidFill>
              </a:rPr>
              <a:t>Víte</a:t>
            </a:r>
          </a:p>
          <a:p>
            <a:r>
              <a:rPr lang="cs-CZ" sz="3200" dirty="0">
                <a:solidFill>
                  <a:srgbClr val="FF0000"/>
                </a:solidFill>
              </a:rPr>
              <a:t>Ví/ vědí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0AF2DD6-9625-4CA8-937C-A968B5058961}"/>
              </a:ext>
            </a:extLst>
          </p:cNvPr>
          <p:cNvSpPr txBox="1"/>
          <p:nvPr/>
        </p:nvSpPr>
        <p:spPr>
          <a:xfrm>
            <a:off x="8154186" y="2040361"/>
            <a:ext cx="2743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>Vidím</a:t>
            </a:r>
          </a:p>
          <a:p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>Vidíš</a:t>
            </a:r>
          </a:p>
          <a:p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>Vidí</a:t>
            </a:r>
          </a:p>
          <a:p>
            <a:endParaRPr lang="cs-CZ" sz="36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>Vidíme</a:t>
            </a:r>
          </a:p>
          <a:p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>Vidíte</a:t>
            </a:r>
          </a:p>
          <a:p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>Vidí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577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CB2BEA-25A3-40B6-A43F-3BBA8C5F2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muset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7A5CA38-2090-4452-B76A-9A1E925517C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Musím</a:t>
            </a:r>
          </a:p>
          <a:p>
            <a:r>
              <a:rPr lang="cs-CZ" dirty="0"/>
              <a:t>Musíš</a:t>
            </a:r>
          </a:p>
          <a:p>
            <a:r>
              <a:rPr lang="cs-CZ" dirty="0"/>
              <a:t>Musí</a:t>
            </a:r>
          </a:p>
          <a:p>
            <a:endParaRPr lang="cs-CZ" dirty="0"/>
          </a:p>
          <a:p>
            <a:r>
              <a:rPr lang="cs-CZ" dirty="0"/>
              <a:t>Musíme</a:t>
            </a:r>
          </a:p>
          <a:p>
            <a:r>
              <a:rPr lang="cs-CZ" dirty="0"/>
              <a:t>Musíte</a:t>
            </a:r>
          </a:p>
          <a:p>
            <a:r>
              <a:rPr lang="cs-CZ" dirty="0"/>
              <a:t>Musí/ musejí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6F6BE0C-A20E-42D6-BA62-9A09EF5396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237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294</Words>
  <Application>Microsoft Office PowerPoint</Application>
  <PresentationFormat>Širokoúhlá obrazovka</PresentationFormat>
  <Paragraphs>100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Lekce 2 – dialogy ve městě</vt:lpstr>
      <vt:lpstr>Doplňte koncovku</vt:lpstr>
      <vt:lpstr>Doplňte koncovku</vt:lpstr>
      <vt:lpstr>Doplňte koncovku</vt:lpstr>
      <vt:lpstr>Doplňte: Jeden/ jedna… nový/ nová… </vt:lpstr>
      <vt:lpstr>V Praze je…..</vt:lpstr>
      <vt:lpstr>Nová slovesa – vědět, muset, vidět</vt:lpstr>
      <vt:lpstr>muset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Lekce 2 – dialogy ve městě</dc:title>
  <dc:creator>Radomila Kotková</dc:creator>
  <cp:lastModifiedBy>Radomila Kotková</cp:lastModifiedBy>
  <cp:revision>7</cp:revision>
  <dcterms:created xsi:type="dcterms:W3CDTF">2023-09-09T10:31:11Z</dcterms:created>
  <dcterms:modified xsi:type="dcterms:W3CDTF">2025-10-12T12:23:37Z</dcterms:modified>
</cp:coreProperties>
</file>