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23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58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93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71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3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48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38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363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5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55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35FBD1C-6B83-4076-93A6-E8B13CF72EAA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44F6E72-75A8-4C79-AAC7-B1EB427A82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14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63CD29-D4F1-4FA1-B0EF-2AFA9AA76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GaLTzagorri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88D489-D002-4C24-AD26-53DFF95CC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4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6E3350-42A3-4D45-AAD1-A6BE4D7D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cs-CZ" sz="4400" dirty="0" err="1"/>
              <a:t>GaLTzagorri</a:t>
            </a:r>
            <a:r>
              <a:rPr lang="cs-CZ" sz="4400" dirty="0"/>
              <a:t> / GALTXAGORRI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0BFC50-D08E-41FE-B926-8D08C114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rgbClr val="20212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1800" b="0" i="0" dirty="0">
                <a:solidFill>
                  <a:srgbClr val="2021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heir name means </a:t>
            </a:r>
            <a:r>
              <a:rPr lang="en-US" sz="1800" b="0" i="1" dirty="0">
                <a:solidFill>
                  <a:srgbClr val="2021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red-pants</a:t>
            </a:r>
            <a:endParaRPr lang="cs-CZ" sz="18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0" i="0" dirty="0">
                <a:effectLst/>
                <a:latin typeface="Open Sans" panose="020B0606030504020204" pitchFamily="34" charset="0"/>
              </a:rPr>
              <a:t>a </a:t>
            </a:r>
            <a:r>
              <a:rPr lang="en-US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specific type of </a:t>
            </a:r>
            <a:r>
              <a:rPr lang="en-US" sz="1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iratxoak</a:t>
            </a:r>
            <a:r>
              <a:rPr lang="en-US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(imps)</a:t>
            </a:r>
            <a:endParaRPr lang="cs-CZ" sz="18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names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cs-CZ" sz="1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Aidetikako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(in 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Sare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cs-CZ" sz="1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Aiharra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cs-CZ" sz="1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Haio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(in 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Labort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cs-CZ" sz="1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Beste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Mutilak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 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Guernica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Luno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cs-CZ" sz="1800" b="0" i="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Patuek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(in 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Múgica</a:t>
            </a:r>
            <a:r>
              <a:rPr lang="cs-CZ" sz="18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Galtzagorri- basque legend: small, little imp-like creatures that wear red  pants. They constantly ask what to do to their … | Mythical creatures,  Mythology, Ancient">
            <a:extLst>
              <a:ext uri="{FF2B5EF4-FFF2-40B4-BE49-F238E27FC236}">
                <a16:creationId xmlns:a16="http://schemas.microsoft.com/office/drawing/2014/main" id="{DC2BC0E5-22BF-4D75-84D9-FEA3BC543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9" r="-2" b="-2"/>
          <a:stretch/>
        </p:blipFill>
        <p:spPr bwMode="auto"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3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B025F-8FE6-42C6-BC00-EF1ACC076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798394"/>
            <a:ext cx="4730451" cy="1637730"/>
          </a:xfrm>
        </p:spPr>
        <p:txBody>
          <a:bodyPr>
            <a:normAutofit/>
          </a:bodyPr>
          <a:lstStyle/>
          <a:p>
            <a:r>
              <a:rPr lang="cs-CZ" sz="4400" dirty="0" err="1"/>
              <a:t>Galtzagorri</a:t>
            </a:r>
            <a:r>
              <a:rPr lang="cs-CZ" sz="4400" dirty="0"/>
              <a:t> / GALTXAGORRI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A22DF3-C6EA-4916-8478-2C1EF8BB5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78608"/>
            <a:ext cx="4730451" cy="3593592"/>
          </a:xfrm>
        </p:spPr>
        <p:txBody>
          <a:bodyPr>
            <a:normAutofit/>
          </a:bodyPr>
          <a:lstStyle/>
          <a:p>
            <a:r>
              <a:rPr lang="en-AU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tiny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creatures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serve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humans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night</a:t>
            </a:r>
          </a:p>
          <a:p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 in a box and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wear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</a:t>
            </a:r>
            <a:r>
              <a:rPr lang="cs-CZ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1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pants</a:t>
            </a:r>
            <a:endParaRPr lang="cs-CZ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23 June, eve of Saint John’s day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cs-CZ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the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day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cs-CZ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capture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them</a:t>
            </a:r>
            <a:endParaRPr lang="cs-CZ" sz="1800" b="0" i="0" dirty="0">
              <a:solidFill>
                <a:srgbClr val="212121"/>
              </a:solidFill>
              <a:effectLst/>
              <a:latin typeface="Open Sans" panose="020B0606030504020204" pitchFamily="34" charset="0"/>
            </a:endParaRPr>
          </a:p>
          <a:p>
            <a:r>
              <a:rPr lang="cs-CZ" sz="1800" dirty="0" err="1">
                <a:solidFill>
                  <a:srgbClr val="212121"/>
                </a:solidFill>
                <a:latin typeface="Open Sans" panose="020B0606030504020204" pitchFamily="34" charset="0"/>
              </a:rPr>
              <a:t>w</a:t>
            </a:r>
            <a:r>
              <a:rPr lang="cs-CZ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hen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cs-CZ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wizard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does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something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extraordinary</a:t>
            </a:r>
            <a:r>
              <a:rPr lang="cs-CZ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it has been done thanks to the help of the </a:t>
            </a:r>
            <a:r>
              <a:rPr lang="en-US" sz="1800" b="0" i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Galtxagorriak</a:t>
            </a:r>
            <a:endParaRPr lang="cs-CZ" sz="18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192B46-CD07-45C1-AD9F-C88B8B680F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6" r="3439"/>
          <a:stretch/>
        </p:blipFill>
        <p:spPr>
          <a:xfrm>
            <a:off x="5913124" y="10"/>
            <a:ext cx="6278877" cy="6857990"/>
          </a:xfrm>
          <a:custGeom>
            <a:avLst/>
            <a:gdLst/>
            <a:ahLst/>
            <a:cxnLst/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84E34F7-E155-426C-A88E-8AEA6CF3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3" y="0"/>
            <a:ext cx="6278877" cy="685800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85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586DB-C7A5-48B7-A2E5-6FF7FE8E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Legends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8E72F2-BDA2-46ED-BA90-4417C5124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A legend from the village of </a:t>
            </a:r>
            <a:r>
              <a:rPr lang="en-US" sz="1800" b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Kortezubi</a:t>
            </a:r>
            <a:r>
              <a:rPr lang="cs-CZ" sz="1800" dirty="0">
                <a:solidFill>
                  <a:srgbClr val="212121"/>
                </a:solidFill>
                <a:latin typeface="Open Sans" panose="020B0606030504020204" pitchFamily="34" charset="0"/>
              </a:rPr>
              <a:t> </a:t>
            </a:r>
            <a:r>
              <a:rPr lang="cs-CZ" sz="1800" dirty="0" err="1">
                <a:solidFill>
                  <a:srgbClr val="212121"/>
                </a:solidFill>
                <a:latin typeface="Open Sans" panose="020B0606030504020204" pitchFamily="34" charset="0"/>
              </a:rPr>
              <a:t>where</a:t>
            </a:r>
            <a:r>
              <a:rPr lang="cs-CZ" sz="1800" dirty="0">
                <a:solidFill>
                  <a:srgbClr val="212121"/>
                </a:solidFill>
                <a:latin typeface="Open Sans" panose="020B0606030504020204" pitchFamily="34" charset="0"/>
              </a:rPr>
              <a:t> man </a:t>
            </a:r>
            <a:r>
              <a:rPr lang="cs-CZ" sz="1800" dirty="0" err="1">
                <a:solidFill>
                  <a:srgbClr val="212121"/>
                </a:solidFill>
                <a:latin typeface="Open Sans" panose="020B0606030504020204" pitchFamily="34" charset="0"/>
              </a:rPr>
              <a:t>asked</a:t>
            </a:r>
            <a:r>
              <a:rPr lang="cs-CZ" sz="1800" dirty="0">
                <a:solidFill>
                  <a:srgbClr val="212121"/>
                </a:solidFill>
                <a:latin typeface="Open Sans" panose="020B0606030504020204" pitchFamily="34" charset="0"/>
              </a:rPr>
              <a:t> </a:t>
            </a:r>
            <a:r>
              <a:rPr lang="cs-CZ" sz="1800" dirty="0" err="1">
                <a:solidFill>
                  <a:srgbClr val="212121"/>
                </a:solidFill>
                <a:latin typeface="Open Sans" panose="020B0606030504020204" pitchFamily="34" charset="0"/>
              </a:rPr>
              <a:t>them</a:t>
            </a:r>
            <a:r>
              <a:rPr lang="cs-CZ" sz="1800" dirty="0">
                <a:solidFill>
                  <a:srgbClr val="212121"/>
                </a:solidFill>
                <a:latin typeface="Open Sans" panose="020B0606030504020204" pitchFamily="34" charset="0"/>
              </a:rPr>
              <a:t> to </a:t>
            </a:r>
            <a:r>
              <a:rPr lang="cs-CZ" sz="1800" dirty="0" err="1">
                <a:solidFill>
                  <a:srgbClr val="212121"/>
                </a:solidFill>
                <a:latin typeface="Open Sans" panose="020B0606030504020204" pitchFamily="34" charset="0"/>
              </a:rPr>
              <a:t>bring</a:t>
            </a:r>
            <a:r>
              <a:rPr lang="cs-CZ" sz="1800" dirty="0">
                <a:solidFill>
                  <a:srgbClr val="212121"/>
                </a:solidFill>
                <a:latin typeface="Open Sans" panose="020B0606030504020204" pitchFamily="34" charset="0"/>
              </a:rPr>
              <a:t> a </a:t>
            </a:r>
            <a:r>
              <a:rPr lang="cs-CZ" sz="1800" dirty="0" err="1">
                <a:solidFill>
                  <a:srgbClr val="212121"/>
                </a:solidFill>
                <a:latin typeface="Open Sans" panose="020B0606030504020204" pitchFamily="34" charset="0"/>
              </a:rPr>
              <a:t>sieve</a:t>
            </a:r>
            <a:r>
              <a:rPr lang="cs-CZ" sz="1800" dirty="0">
                <a:solidFill>
                  <a:srgbClr val="212121"/>
                </a:solidFill>
                <a:latin typeface="Open Sans" panose="020B0606030504020204" pitchFamily="34" charset="0"/>
              </a:rPr>
              <a:t> full </a:t>
            </a:r>
            <a:r>
              <a:rPr lang="cs-CZ" sz="1800" dirty="0" err="1">
                <a:solidFill>
                  <a:srgbClr val="212121"/>
                </a:solidFill>
                <a:latin typeface="Open Sans" panose="020B0606030504020204" pitchFamily="34" charset="0"/>
              </a:rPr>
              <a:t>of</a:t>
            </a:r>
            <a:r>
              <a:rPr lang="cs-CZ" sz="1800" dirty="0">
                <a:solidFill>
                  <a:srgbClr val="212121"/>
                </a:solidFill>
                <a:latin typeface="Open Sans" panose="020B0606030504020204" pitchFamily="34" charset="0"/>
              </a:rPr>
              <a:t> </a:t>
            </a:r>
            <a:r>
              <a:rPr lang="cs-CZ" sz="1800" dirty="0" err="1">
                <a:solidFill>
                  <a:srgbClr val="212121"/>
                </a:solidFill>
                <a:latin typeface="Open Sans" panose="020B0606030504020204" pitchFamily="34" charset="0"/>
              </a:rPr>
              <a:t>water</a:t>
            </a:r>
            <a:endParaRPr lang="cs-CZ" sz="1800" dirty="0">
              <a:solidFill>
                <a:srgbClr val="212121"/>
              </a:solidFill>
              <a:latin typeface="Open Sans" panose="020B0606030504020204" pitchFamily="34" charset="0"/>
            </a:endParaRPr>
          </a:p>
          <a:p>
            <a:r>
              <a:rPr lang="en-US" sz="1800" b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A legend from </a:t>
            </a:r>
            <a:r>
              <a:rPr lang="cs-CZ" sz="1800" dirty="0" err="1">
                <a:solidFill>
                  <a:srgbClr val="212121"/>
                </a:solidFill>
                <a:latin typeface="Open Sans" panose="020B0606030504020204" pitchFamily="34" charset="0"/>
              </a:rPr>
              <a:t>Zarautz</a:t>
            </a:r>
            <a:r>
              <a:rPr lang="cs-CZ" sz="1800" dirty="0">
                <a:solidFill>
                  <a:srgbClr val="212121"/>
                </a:solidFill>
                <a:latin typeface="Open Sans" panose="020B0606030504020204" pitchFamily="34" charset="0"/>
              </a:rPr>
              <a:t> </a:t>
            </a:r>
            <a:r>
              <a:rPr lang="cs-CZ" sz="1800" dirty="0" err="1">
                <a:solidFill>
                  <a:srgbClr val="212121"/>
                </a:solidFill>
                <a:latin typeface="Open Sans" panose="020B0606030504020204" pitchFamily="34" charset="0"/>
              </a:rPr>
              <a:t>where</a:t>
            </a:r>
            <a:r>
              <a:rPr lang="cs-CZ" sz="1800" dirty="0">
                <a:solidFill>
                  <a:srgbClr val="212121"/>
                </a:solidFill>
                <a:latin typeface="Open Sans" panose="020B0606030504020204" pitchFamily="34" charset="0"/>
              </a:rPr>
              <a:t> </a:t>
            </a:r>
            <a:r>
              <a:rPr lang="cs-CZ" sz="1800" b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Galtxagorriak</a:t>
            </a:r>
            <a:r>
              <a:rPr lang="cs-CZ" sz="1800" b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b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helped</a:t>
            </a:r>
            <a:r>
              <a:rPr lang="cs-CZ" sz="1800" b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a man to </a:t>
            </a:r>
            <a:r>
              <a:rPr lang="cs-CZ" sz="1800" b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win</a:t>
            </a:r>
            <a:r>
              <a:rPr lang="cs-CZ" sz="1800" b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b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an</a:t>
            </a:r>
            <a:r>
              <a:rPr lang="cs-CZ" sz="1800" b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b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ox</a:t>
            </a:r>
            <a:r>
              <a:rPr lang="cs-CZ" sz="1800" b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cs-CZ" sz="1800" b="0" dirty="0" err="1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race</a:t>
            </a:r>
            <a:r>
              <a:rPr lang="cs-CZ" sz="1800" b="0" dirty="0">
                <a:solidFill>
                  <a:srgbClr val="212121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6872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Dřevo</Template>
  <TotalTime>38</TotalTime>
  <Words>129</Words>
  <Application>Microsoft Office PowerPoint</Application>
  <PresentationFormat>Širokoúhlá obrazovka</PresentationFormat>
  <Paragraphs>13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Open Sans</vt:lpstr>
      <vt:lpstr>Rockwell</vt:lpstr>
      <vt:lpstr>Rockwell Condensed</vt:lpstr>
      <vt:lpstr>Wingdings</vt:lpstr>
      <vt:lpstr>Dřevo</vt:lpstr>
      <vt:lpstr>GaLTzagorri</vt:lpstr>
      <vt:lpstr>GaLTzagorri / GALTXAGORRI</vt:lpstr>
      <vt:lpstr>Galtzagorri / GALTXAGORRI</vt:lpstr>
      <vt:lpstr>Legends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Dvorak</dc:creator>
  <cp:lastModifiedBy>Lukas Dvorak</cp:lastModifiedBy>
  <cp:revision>5</cp:revision>
  <dcterms:created xsi:type="dcterms:W3CDTF">2021-10-21T14:13:34Z</dcterms:created>
  <dcterms:modified xsi:type="dcterms:W3CDTF">2021-10-26T16:55:34Z</dcterms:modified>
</cp:coreProperties>
</file>