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9" r:id="rId3"/>
    <p:sldId id="274" r:id="rId4"/>
    <p:sldId id="275" r:id="rId5"/>
    <p:sldId id="276" r:id="rId6"/>
    <p:sldId id="277" r:id="rId7"/>
    <p:sldId id="278" r:id="rId8"/>
    <p:sldId id="270" r:id="rId9"/>
    <p:sldId id="272" r:id="rId10"/>
    <p:sldId id="273" r:id="rId11"/>
    <p:sldId id="279" r:id="rId12"/>
    <p:sldId id="257" r:id="rId13"/>
    <p:sldId id="280" r:id="rId14"/>
    <p:sldId id="260" r:id="rId15"/>
    <p:sldId id="258" r:id="rId16"/>
    <p:sldId id="259" r:id="rId17"/>
    <p:sldId id="281" r:id="rId18"/>
    <p:sldId id="282" r:id="rId19"/>
    <p:sldId id="263" r:id="rId20"/>
    <p:sldId id="262" r:id="rId21"/>
    <p:sldId id="264" r:id="rId22"/>
    <p:sldId id="26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CF6FD0-C82A-4B9A-8733-4011D3B8DCC8}" v="41" dt="2024-12-08T16:25:54.0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60"/>
  </p:normalViewPr>
  <p:slideViewPr>
    <p:cSldViewPr snapToGrid="0">
      <p:cViewPr>
        <p:scale>
          <a:sx n="75" d="100"/>
          <a:sy n="75" d="100"/>
        </p:scale>
        <p:origin x="22" y="1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aron Eldridge" userId="afdec692899e3ef1" providerId="LiveId" clId="{87CF6FD0-C82A-4B9A-8733-4011D3B8DCC8}"/>
    <pc:docChg chg="undo redo custSel addSld delSld modSld sldOrd">
      <pc:chgData name="Aaron Eldridge" userId="afdec692899e3ef1" providerId="LiveId" clId="{87CF6FD0-C82A-4B9A-8733-4011D3B8DCC8}" dt="2024-12-09T06:15:42.874" v="5705" actId="20577"/>
      <pc:docMkLst>
        <pc:docMk/>
      </pc:docMkLst>
      <pc:sldChg chg="addSp delSp modSp mod setBg addAnim delAnim setClrOvrMap">
        <pc:chgData name="Aaron Eldridge" userId="afdec692899e3ef1" providerId="LiveId" clId="{87CF6FD0-C82A-4B9A-8733-4011D3B8DCC8}" dt="2024-12-08T13:07:27.094" v="2660" actId="478"/>
        <pc:sldMkLst>
          <pc:docMk/>
          <pc:sldMk cId="1410160691" sldId="256"/>
        </pc:sldMkLst>
        <pc:spChg chg="mod">
          <ac:chgData name="Aaron Eldridge" userId="afdec692899e3ef1" providerId="LiveId" clId="{87CF6FD0-C82A-4B9A-8733-4011D3B8DCC8}" dt="2024-12-07T05:46:30.690" v="2523" actId="26606"/>
          <ac:spMkLst>
            <pc:docMk/>
            <pc:sldMk cId="1410160691" sldId="256"/>
            <ac:spMk id="2" creationId="{DA8C1401-B126-6529-B09C-8601A11D38C3}"/>
          </ac:spMkLst>
        </pc:spChg>
        <pc:spChg chg="mod">
          <ac:chgData name="Aaron Eldridge" userId="afdec692899e3ef1" providerId="LiveId" clId="{87CF6FD0-C82A-4B9A-8733-4011D3B8DCC8}" dt="2024-12-07T05:46:30.690" v="2523" actId="26606"/>
          <ac:spMkLst>
            <pc:docMk/>
            <pc:sldMk cId="1410160691" sldId="256"/>
            <ac:spMk id="3" creationId="{5EBF3FF2-2100-613F-21F2-B39D31738C71}"/>
          </ac:spMkLst>
        </pc:spChg>
        <pc:spChg chg="add">
          <ac:chgData name="Aaron Eldridge" userId="afdec692899e3ef1" providerId="LiveId" clId="{87CF6FD0-C82A-4B9A-8733-4011D3B8DCC8}" dt="2024-12-07T05:46:30.690" v="2523" actId="26606"/>
          <ac:spMkLst>
            <pc:docMk/>
            <pc:sldMk cId="1410160691" sldId="256"/>
            <ac:spMk id="18" creationId="{71B2258F-86CA-4D4D-8270-BC05FCDEBFB3}"/>
          </ac:spMkLst>
        </pc:spChg>
        <pc:picChg chg="add del mod ord">
          <ac:chgData name="Aaron Eldridge" userId="afdec692899e3ef1" providerId="LiveId" clId="{87CF6FD0-C82A-4B9A-8733-4011D3B8DCC8}" dt="2024-12-08T13:07:27.094" v="2660" actId="478"/>
          <ac:picMkLst>
            <pc:docMk/>
            <pc:sldMk cId="1410160691" sldId="256"/>
            <ac:picMk id="7" creationId="{599CBE73-7CD0-1B42-F6EE-3607FF8A3D55}"/>
          </ac:picMkLst>
        </pc:picChg>
      </pc:sldChg>
      <pc:sldChg chg="addSp delSp modSp new mod setBg">
        <pc:chgData name="Aaron Eldridge" userId="afdec692899e3ef1" providerId="LiveId" clId="{87CF6FD0-C82A-4B9A-8733-4011D3B8DCC8}" dt="2024-12-08T15:35:10.486" v="5155" actId="1076"/>
        <pc:sldMkLst>
          <pc:docMk/>
          <pc:sldMk cId="3546395697" sldId="257"/>
        </pc:sldMkLst>
        <pc:spChg chg="add mod">
          <ac:chgData name="Aaron Eldridge" userId="afdec692899e3ef1" providerId="LiveId" clId="{87CF6FD0-C82A-4B9A-8733-4011D3B8DCC8}" dt="2024-12-08T15:33:38.478" v="5105" actId="2711"/>
          <ac:spMkLst>
            <pc:docMk/>
            <pc:sldMk cId="3546395697" sldId="257"/>
            <ac:spMk id="2" creationId="{8182B453-403E-F799-ECCD-8FF75708B3C4}"/>
          </ac:spMkLst>
        </pc:spChg>
        <pc:spChg chg="add mod">
          <ac:chgData name="Aaron Eldridge" userId="afdec692899e3ef1" providerId="LiveId" clId="{87CF6FD0-C82A-4B9A-8733-4011D3B8DCC8}" dt="2024-12-08T15:35:10.486" v="5155" actId="1076"/>
          <ac:spMkLst>
            <pc:docMk/>
            <pc:sldMk cId="3546395697" sldId="257"/>
            <ac:spMk id="3" creationId="{D8D6B031-E7F9-976F-BBE8-FA04CDDEC5D0}"/>
          </ac:spMkLst>
        </pc:spChg>
        <pc:picChg chg="add mod">
          <ac:chgData name="Aaron Eldridge" userId="afdec692899e3ef1" providerId="LiveId" clId="{87CF6FD0-C82A-4B9A-8733-4011D3B8DCC8}" dt="2024-12-04T07:40:04.355" v="4" actId="26606"/>
          <ac:picMkLst>
            <pc:docMk/>
            <pc:sldMk cId="3546395697" sldId="257"/>
            <ac:picMk id="5" creationId="{3E918873-70E9-86B9-07FB-6DB769E94B95}"/>
          </ac:picMkLst>
        </pc:picChg>
      </pc:sldChg>
      <pc:sldChg chg="addSp delSp modSp new mod setBg">
        <pc:chgData name="Aaron Eldridge" userId="afdec692899e3ef1" providerId="LiveId" clId="{87CF6FD0-C82A-4B9A-8733-4011D3B8DCC8}" dt="2024-12-04T07:41:33.195" v="8" actId="26606"/>
        <pc:sldMkLst>
          <pc:docMk/>
          <pc:sldMk cId="3242697229" sldId="258"/>
        </pc:sldMkLst>
        <pc:spChg chg="add">
          <ac:chgData name="Aaron Eldridge" userId="afdec692899e3ef1" providerId="LiveId" clId="{87CF6FD0-C82A-4B9A-8733-4011D3B8DCC8}" dt="2024-12-04T07:41:33.195" v="8" actId="26606"/>
          <ac:spMkLst>
            <pc:docMk/>
            <pc:sldMk cId="3242697229" sldId="258"/>
            <ac:spMk id="10" creationId="{42A4FC2C-047E-45A5-965D-8E1E3BF09BC6}"/>
          </ac:spMkLst>
        </pc:spChg>
        <pc:picChg chg="add mod">
          <ac:chgData name="Aaron Eldridge" userId="afdec692899e3ef1" providerId="LiveId" clId="{87CF6FD0-C82A-4B9A-8733-4011D3B8DCC8}" dt="2024-12-04T07:41:33.195" v="8" actId="26606"/>
          <ac:picMkLst>
            <pc:docMk/>
            <pc:sldMk cId="3242697229" sldId="258"/>
            <ac:picMk id="5" creationId="{BD647AB4-1B52-971E-21AF-79F222D27F3D}"/>
          </ac:picMkLst>
        </pc:picChg>
      </pc:sldChg>
      <pc:sldChg chg="addSp delSp modSp new mod setBg">
        <pc:chgData name="Aaron Eldridge" userId="afdec692899e3ef1" providerId="LiveId" clId="{87CF6FD0-C82A-4B9A-8733-4011D3B8DCC8}" dt="2024-12-08T16:16:27.034" v="5401" actId="20577"/>
        <pc:sldMkLst>
          <pc:docMk/>
          <pc:sldMk cId="12721560" sldId="259"/>
        </pc:sldMkLst>
        <pc:spChg chg="add mod">
          <ac:chgData name="Aaron Eldridge" userId="afdec692899e3ef1" providerId="LiveId" clId="{87CF6FD0-C82A-4B9A-8733-4011D3B8DCC8}" dt="2024-12-08T16:16:27.034" v="5401" actId="20577"/>
          <ac:spMkLst>
            <pc:docMk/>
            <pc:sldMk cId="12721560" sldId="259"/>
            <ac:spMk id="3" creationId="{8E7DC159-9125-CE08-7125-8FAF575D03A8}"/>
          </ac:spMkLst>
        </pc:spChg>
        <pc:spChg chg="add mod">
          <ac:chgData name="Aaron Eldridge" userId="afdec692899e3ef1" providerId="LiveId" clId="{87CF6FD0-C82A-4B9A-8733-4011D3B8DCC8}" dt="2024-12-08T16:16:08.398" v="5369" actId="20577"/>
          <ac:spMkLst>
            <pc:docMk/>
            <pc:sldMk cId="12721560" sldId="259"/>
            <ac:spMk id="7" creationId="{664A707C-E1EA-5F69-69F6-CC90EDE214DB}"/>
          </ac:spMkLst>
        </pc:spChg>
        <pc:picChg chg="add mod">
          <ac:chgData name="Aaron Eldridge" userId="afdec692899e3ef1" providerId="LiveId" clId="{87CF6FD0-C82A-4B9A-8733-4011D3B8DCC8}" dt="2024-12-04T07:48:28.285" v="15" actId="1076"/>
          <ac:picMkLst>
            <pc:docMk/>
            <pc:sldMk cId="12721560" sldId="259"/>
            <ac:picMk id="5" creationId="{5C4DAC9B-0EBA-F47F-B844-B5FD41A8F2EA}"/>
          </ac:picMkLst>
        </pc:picChg>
      </pc:sldChg>
      <pc:sldChg chg="modSp new mod ord">
        <pc:chgData name="Aaron Eldridge" userId="afdec692899e3ef1" providerId="LiveId" clId="{87CF6FD0-C82A-4B9A-8733-4011D3B8DCC8}" dt="2024-12-08T16:13:16.577" v="5301" actId="20577"/>
        <pc:sldMkLst>
          <pc:docMk/>
          <pc:sldMk cId="3602546762" sldId="260"/>
        </pc:sldMkLst>
        <pc:spChg chg="mod">
          <ac:chgData name="Aaron Eldridge" userId="afdec692899e3ef1" providerId="LiveId" clId="{87CF6FD0-C82A-4B9A-8733-4011D3B8DCC8}" dt="2024-12-08T16:13:16.577" v="5301" actId="20577"/>
          <ac:spMkLst>
            <pc:docMk/>
            <pc:sldMk cId="3602546762" sldId="260"/>
            <ac:spMk id="3" creationId="{0A5EAFFA-67AA-1014-2521-B2A52D4DEF6F}"/>
          </ac:spMkLst>
        </pc:spChg>
      </pc:sldChg>
      <pc:sldChg chg="modSp new del mod ord">
        <pc:chgData name="Aaron Eldridge" userId="afdec692899e3ef1" providerId="LiveId" clId="{87CF6FD0-C82A-4B9A-8733-4011D3B8DCC8}" dt="2024-12-08T15:13:11.312" v="4801" actId="2696"/>
        <pc:sldMkLst>
          <pc:docMk/>
          <pc:sldMk cId="4071440462" sldId="261"/>
        </pc:sldMkLst>
      </pc:sldChg>
      <pc:sldChg chg="modSp new mod ord">
        <pc:chgData name="Aaron Eldridge" userId="afdec692899e3ef1" providerId="LiveId" clId="{87CF6FD0-C82A-4B9A-8733-4011D3B8DCC8}" dt="2024-12-04T08:04:39.086" v="401" actId="114"/>
        <pc:sldMkLst>
          <pc:docMk/>
          <pc:sldMk cId="3168165478" sldId="262"/>
        </pc:sldMkLst>
        <pc:spChg chg="mod">
          <ac:chgData name="Aaron Eldridge" userId="afdec692899e3ef1" providerId="LiveId" clId="{87CF6FD0-C82A-4B9A-8733-4011D3B8DCC8}" dt="2024-12-04T08:04:39.086" v="401" actId="114"/>
          <ac:spMkLst>
            <pc:docMk/>
            <pc:sldMk cId="3168165478" sldId="262"/>
            <ac:spMk id="3" creationId="{4E3EE4B2-844D-19BE-CB66-01529349C308}"/>
          </ac:spMkLst>
        </pc:spChg>
      </pc:sldChg>
      <pc:sldChg chg="addSp delSp modSp new mod setBg">
        <pc:chgData name="Aaron Eldridge" userId="afdec692899e3ef1" providerId="LiveId" clId="{87CF6FD0-C82A-4B9A-8733-4011D3B8DCC8}" dt="2024-12-08T16:09:40.881" v="5248" actId="313"/>
        <pc:sldMkLst>
          <pc:docMk/>
          <pc:sldMk cId="155092444" sldId="263"/>
        </pc:sldMkLst>
        <pc:spChg chg="add mod ord">
          <ac:chgData name="Aaron Eldridge" userId="afdec692899e3ef1" providerId="LiveId" clId="{87CF6FD0-C82A-4B9A-8733-4011D3B8DCC8}" dt="2024-12-08T16:09:40.881" v="5248" actId="313"/>
          <ac:spMkLst>
            <pc:docMk/>
            <pc:sldMk cId="155092444" sldId="263"/>
            <ac:spMk id="5" creationId="{68132A45-19C1-CA81-8C62-3DBC5BE8FEAC}"/>
          </ac:spMkLst>
        </pc:spChg>
        <pc:spChg chg="add">
          <ac:chgData name="Aaron Eldridge" userId="afdec692899e3ef1" providerId="LiveId" clId="{87CF6FD0-C82A-4B9A-8733-4011D3B8DCC8}" dt="2024-12-04T08:03:42.186" v="378" actId="26606"/>
          <ac:spMkLst>
            <pc:docMk/>
            <pc:sldMk cId="155092444" sldId="263"/>
            <ac:spMk id="29" creationId="{D1D34770-47A8-402C-AF23-2B653F2D88C1}"/>
          </ac:spMkLst>
        </pc:spChg>
        <pc:picChg chg="add mod">
          <ac:chgData name="Aaron Eldridge" userId="afdec692899e3ef1" providerId="LiveId" clId="{87CF6FD0-C82A-4B9A-8733-4011D3B8DCC8}" dt="2024-12-04T08:03:42.186" v="378" actId="26606"/>
          <ac:picMkLst>
            <pc:docMk/>
            <pc:sldMk cId="155092444" sldId="263"/>
            <ac:picMk id="9" creationId="{96C8853C-CE30-B472-47B4-F2AE0F076EEC}"/>
          </ac:picMkLst>
        </pc:picChg>
      </pc:sldChg>
      <pc:sldChg chg="addSp delSp modSp new mod setBg">
        <pc:chgData name="Aaron Eldridge" userId="afdec692899e3ef1" providerId="LiveId" clId="{87CF6FD0-C82A-4B9A-8733-4011D3B8DCC8}" dt="2024-12-08T16:26:40.890" v="5678" actId="26606"/>
        <pc:sldMkLst>
          <pc:docMk/>
          <pc:sldMk cId="1843165566" sldId="264"/>
        </pc:sldMkLst>
        <pc:spChg chg="mod">
          <ac:chgData name="Aaron Eldridge" userId="afdec692899e3ef1" providerId="LiveId" clId="{87CF6FD0-C82A-4B9A-8733-4011D3B8DCC8}" dt="2024-12-08T16:26:40.890" v="5678" actId="26606"/>
          <ac:spMkLst>
            <pc:docMk/>
            <pc:sldMk cId="1843165566" sldId="264"/>
            <ac:spMk id="3" creationId="{751A5513-1654-668E-4EA4-2C84AF5A3943}"/>
          </ac:spMkLst>
        </pc:spChg>
        <pc:spChg chg="add">
          <ac:chgData name="Aaron Eldridge" userId="afdec692899e3ef1" providerId="LiveId" clId="{87CF6FD0-C82A-4B9A-8733-4011D3B8DCC8}" dt="2024-12-08T16:26:40.890" v="5678" actId="26606"/>
          <ac:spMkLst>
            <pc:docMk/>
            <pc:sldMk cId="1843165566" sldId="264"/>
            <ac:spMk id="8" creationId="{100EDD19-6802-4EC3-95CE-CFFAB042CFD6}"/>
          </ac:spMkLst>
        </pc:spChg>
        <pc:spChg chg="add">
          <ac:chgData name="Aaron Eldridge" userId="afdec692899e3ef1" providerId="LiveId" clId="{87CF6FD0-C82A-4B9A-8733-4011D3B8DCC8}" dt="2024-12-08T16:26:40.890" v="5678" actId="26606"/>
          <ac:spMkLst>
            <pc:docMk/>
            <pc:sldMk cId="1843165566" sldId="264"/>
            <ac:spMk id="10" creationId="{DB17E863-922E-4C26-BD64-E8FD41D28661}"/>
          </ac:spMkLst>
        </pc:spChg>
      </pc:sldChg>
      <pc:sldChg chg="addSp delSp modSp new mod setBg">
        <pc:chgData name="Aaron Eldridge" userId="afdec692899e3ef1" providerId="LiveId" clId="{87CF6FD0-C82A-4B9A-8733-4011D3B8DCC8}" dt="2024-12-09T06:15:42.874" v="5705" actId="20577"/>
        <pc:sldMkLst>
          <pc:docMk/>
          <pc:sldMk cId="2889504401" sldId="265"/>
        </pc:sldMkLst>
        <pc:spChg chg="add del mod ord">
          <ac:chgData name="Aaron Eldridge" userId="afdec692899e3ef1" providerId="LiveId" clId="{87CF6FD0-C82A-4B9A-8733-4011D3B8DCC8}" dt="2024-12-09T06:15:23.273" v="5697" actId="26606"/>
          <ac:spMkLst>
            <pc:docMk/>
            <pc:sldMk cId="2889504401" sldId="265"/>
            <ac:spMk id="2" creationId="{F6608417-AA79-743B-4BB8-809F7C37A7CE}"/>
          </ac:spMkLst>
        </pc:spChg>
        <pc:spChg chg="del mod">
          <ac:chgData name="Aaron Eldridge" userId="afdec692899e3ef1" providerId="LiveId" clId="{87CF6FD0-C82A-4B9A-8733-4011D3B8DCC8}" dt="2024-12-08T16:17:35.474" v="5403" actId="478"/>
          <ac:spMkLst>
            <pc:docMk/>
            <pc:sldMk cId="2889504401" sldId="265"/>
            <ac:spMk id="3" creationId="{53A5C2A4-B621-EEC6-3C09-28D4D41342D8}"/>
          </ac:spMkLst>
        </pc:spChg>
        <pc:spChg chg="add del mod">
          <ac:chgData name="Aaron Eldridge" userId="afdec692899e3ef1" providerId="LiveId" clId="{87CF6FD0-C82A-4B9A-8733-4011D3B8DCC8}" dt="2024-12-08T16:25:54.014" v="5647"/>
          <ac:spMkLst>
            <pc:docMk/>
            <pc:sldMk cId="2889504401" sldId="265"/>
            <ac:spMk id="5" creationId="{6B735587-7735-86BB-4ACF-DDFAE180DEE2}"/>
          </ac:spMkLst>
        </pc:spChg>
        <pc:spChg chg="add mod">
          <ac:chgData name="Aaron Eldridge" userId="afdec692899e3ef1" providerId="LiveId" clId="{87CF6FD0-C82A-4B9A-8733-4011D3B8DCC8}" dt="2024-12-09T06:15:42.874" v="5705" actId="20577"/>
          <ac:spMkLst>
            <pc:docMk/>
            <pc:sldMk cId="2889504401" sldId="265"/>
            <ac:spMk id="11" creationId="{1AF8147B-CDFC-3A5B-5172-AC45A002B333}"/>
          </ac:spMkLst>
        </pc:spChg>
        <pc:spChg chg="add del">
          <ac:chgData name="Aaron Eldridge" userId="afdec692899e3ef1" providerId="LiveId" clId="{87CF6FD0-C82A-4B9A-8733-4011D3B8DCC8}" dt="2024-12-08T16:25:41.851" v="5644" actId="26606"/>
          <ac:spMkLst>
            <pc:docMk/>
            <pc:sldMk cId="2889504401" sldId="265"/>
            <ac:spMk id="12" creationId="{E2BA2BD9-7B54-4190-8F06-3EF3658A0020}"/>
          </ac:spMkLst>
        </pc:spChg>
        <pc:spChg chg="add del">
          <ac:chgData name="Aaron Eldridge" userId="afdec692899e3ef1" providerId="LiveId" clId="{87CF6FD0-C82A-4B9A-8733-4011D3B8DCC8}" dt="2024-12-09T06:15:23.273" v="5697" actId="26606"/>
          <ac:spMkLst>
            <pc:docMk/>
            <pc:sldMk cId="2889504401" sldId="265"/>
            <ac:spMk id="13" creationId="{04812C46-200A-4DEB-A05E-3ED6C68C2387}"/>
          </ac:spMkLst>
        </pc:spChg>
        <pc:spChg chg="add del">
          <ac:chgData name="Aaron Eldridge" userId="afdec692899e3ef1" providerId="LiveId" clId="{87CF6FD0-C82A-4B9A-8733-4011D3B8DCC8}" dt="2024-12-08T16:26:04.270" v="5651" actId="26606"/>
          <ac:spMkLst>
            <pc:docMk/>
            <pc:sldMk cId="2889504401" sldId="265"/>
            <ac:spMk id="14" creationId="{E722B2DD-E14D-4972-9D98-5D6E61B1B2D2}"/>
          </ac:spMkLst>
        </pc:spChg>
        <pc:spChg chg="add del">
          <ac:chgData name="Aaron Eldridge" userId="afdec692899e3ef1" providerId="LiveId" clId="{87CF6FD0-C82A-4B9A-8733-4011D3B8DCC8}" dt="2024-12-09T06:15:23.273" v="5697" actId="26606"/>
          <ac:spMkLst>
            <pc:docMk/>
            <pc:sldMk cId="2889504401" sldId="265"/>
            <ac:spMk id="15" creationId="{D1EA859B-E555-4109-94F3-6700E046E008}"/>
          </ac:spMkLst>
        </pc:spChg>
        <pc:spChg chg="add del">
          <ac:chgData name="Aaron Eldridge" userId="afdec692899e3ef1" providerId="LiveId" clId="{87CF6FD0-C82A-4B9A-8733-4011D3B8DCC8}" dt="2024-12-08T16:26:04.270" v="5651" actId="26606"/>
          <ac:spMkLst>
            <pc:docMk/>
            <pc:sldMk cId="2889504401" sldId="265"/>
            <ac:spMk id="16" creationId="{0CFB124C-4B0C-4A81-8633-17257B151642}"/>
          </ac:spMkLst>
        </pc:spChg>
        <pc:spChg chg="add del">
          <ac:chgData name="Aaron Eldridge" userId="afdec692899e3ef1" providerId="LiveId" clId="{87CF6FD0-C82A-4B9A-8733-4011D3B8DCC8}" dt="2024-12-08T16:26:07.077" v="5653" actId="26606"/>
          <ac:spMkLst>
            <pc:docMk/>
            <pc:sldMk cId="2889504401" sldId="265"/>
            <ac:spMk id="18" creationId="{42A4FC2C-047E-45A5-965D-8E1E3BF09BC6}"/>
          </ac:spMkLst>
        </pc:spChg>
        <pc:grpChg chg="add">
          <ac:chgData name="Aaron Eldridge" userId="afdec692899e3ef1" providerId="LiveId" clId="{87CF6FD0-C82A-4B9A-8733-4011D3B8DCC8}" dt="2024-12-09T06:15:23.273" v="5697" actId="26606"/>
          <ac:grpSpMkLst>
            <pc:docMk/>
            <pc:sldMk cId="2889504401" sldId="265"/>
            <ac:grpSpMk id="20" creationId="{8CE57D37-C2D0-066B-1AE3-6F4244344F27}"/>
          </ac:grpSpMkLst>
        </pc:grpChg>
        <pc:picChg chg="add mod">
          <ac:chgData name="Aaron Eldridge" userId="afdec692899e3ef1" providerId="LiveId" clId="{87CF6FD0-C82A-4B9A-8733-4011D3B8DCC8}" dt="2024-12-08T16:25:43.295" v="5646"/>
          <ac:picMkLst>
            <pc:docMk/>
            <pc:sldMk cId="2889504401" sldId="265"/>
            <ac:picMk id="7" creationId="{50D861D9-5306-20FC-C0B9-8D25F274677B}"/>
          </ac:picMkLst>
        </pc:picChg>
        <pc:picChg chg="add mod ord">
          <ac:chgData name="Aaron Eldridge" userId="afdec692899e3ef1" providerId="LiveId" clId="{87CF6FD0-C82A-4B9A-8733-4011D3B8DCC8}" dt="2024-12-09T06:15:23.273" v="5697" actId="26606"/>
          <ac:picMkLst>
            <pc:docMk/>
            <pc:sldMk cId="2889504401" sldId="265"/>
            <ac:picMk id="9" creationId="{13F6D629-9F91-5337-0D70-A3EC6E315BC6}"/>
          </ac:picMkLst>
        </pc:picChg>
      </pc:sldChg>
      <pc:sldChg chg="new del">
        <pc:chgData name="Aaron Eldridge" userId="afdec692899e3ef1" providerId="LiveId" clId="{87CF6FD0-C82A-4B9A-8733-4011D3B8DCC8}" dt="2024-12-08T16:12:07.091" v="5276" actId="2696"/>
        <pc:sldMkLst>
          <pc:docMk/>
          <pc:sldMk cId="2929110914" sldId="266"/>
        </pc:sldMkLst>
      </pc:sldChg>
      <pc:sldChg chg="modSp new del mod">
        <pc:chgData name="Aaron Eldridge" userId="afdec692899e3ef1" providerId="LiveId" clId="{87CF6FD0-C82A-4B9A-8733-4011D3B8DCC8}" dt="2024-12-08T16:12:04.644" v="5275" actId="2696"/>
        <pc:sldMkLst>
          <pc:docMk/>
          <pc:sldMk cId="1465098159" sldId="267"/>
        </pc:sldMkLst>
      </pc:sldChg>
      <pc:sldChg chg="modSp new del mod">
        <pc:chgData name="Aaron Eldridge" userId="afdec692899e3ef1" providerId="LiveId" clId="{87CF6FD0-C82A-4B9A-8733-4011D3B8DCC8}" dt="2024-12-07T19:30:47.414" v="2575" actId="2696"/>
        <pc:sldMkLst>
          <pc:docMk/>
          <pc:sldMk cId="1795170686" sldId="268"/>
        </pc:sldMkLst>
      </pc:sldChg>
      <pc:sldChg chg="addSp delSp modSp new mod setBg">
        <pc:chgData name="Aaron Eldridge" userId="afdec692899e3ef1" providerId="LiveId" clId="{87CF6FD0-C82A-4B9A-8733-4011D3B8DCC8}" dt="2024-12-07T05:48:20.361" v="2548" actId="26606"/>
        <pc:sldMkLst>
          <pc:docMk/>
          <pc:sldMk cId="2814508616" sldId="269"/>
        </pc:sldMkLst>
        <pc:spChg chg="mod">
          <ac:chgData name="Aaron Eldridge" userId="afdec692899e3ef1" providerId="LiveId" clId="{87CF6FD0-C82A-4B9A-8733-4011D3B8DCC8}" dt="2024-12-07T05:48:20.361" v="2548" actId="26606"/>
          <ac:spMkLst>
            <pc:docMk/>
            <pc:sldMk cId="2814508616" sldId="269"/>
            <ac:spMk id="3" creationId="{A4D96094-E228-84B0-AE6D-5D8155AD4524}"/>
          </ac:spMkLst>
        </pc:spChg>
        <pc:spChg chg="add">
          <ac:chgData name="Aaron Eldridge" userId="afdec692899e3ef1" providerId="LiveId" clId="{87CF6FD0-C82A-4B9A-8733-4011D3B8DCC8}" dt="2024-12-07T05:48:20.361" v="2548" actId="26606"/>
          <ac:spMkLst>
            <pc:docMk/>
            <pc:sldMk cId="2814508616" sldId="269"/>
            <ac:spMk id="8" creationId="{70DFC902-7D23-471A-B557-B6B6917D7A0D}"/>
          </ac:spMkLst>
        </pc:spChg>
        <pc:spChg chg="add">
          <ac:chgData name="Aaron Eldridge" userId="afdec692899e3ef1" providerId="LiveId" clId="{87CF6FD0-C82A-4B9A-8733-4011D3B8DCC8}" dt="2024-12-07T05:48:20.361" v="2548" actId="26606"/>
          <ac:spMkLst>
            <pc:docMk/>
            <pc:sldMk cId="2814508616" sldId="269"/>
            <ac:spMk id="10" creationId="{A55D5633-D557-4DCA-982C-FF36EB7A1C00}"/>
          </ac:spMkLst>
        </pc:spChg>
        <pc:spChg chg="add">
          <ac:chgData name="Aaron Eldridge" userId="afdec692899e3ef1" providerId="LiveId" clId="{87CF6FD0-C82A-4B9A-8733-4011D3B8DCC8}" dt="2024-12-07T05:48:20.361" v="2548" actId="26606"/>
          <ac:spMkLst>
            <pc:docMk/>
            <pc:sldMk cId="2814508616" sldId="269"/>
            <ac:spMk id="12" creationId="{450D3AD2-FA80-415F-A9CE-54D884561CD7}"/>
          </ac:spMkLst>
        </pc:spChg>
      </pc:sldChg>
      <pc:sldChg chg="addSp delSp modSp new mod setBg">
        <pc:chgData name="Aaron Eldridge" userId="afdec692899e3ef1" providerId="LiveId" clId="{87CF6FD0-C82A-4B9A-8733-4011D3B8DCC8}" dt="2024-12-08T14:56:37.471" v="3965" actId="20577"/>
        <pc:sldMkLst>
          <pc:docMk/>
          <pc:sldMk cId="2062078180" sldId="270"/>
        </pc:sldMkLst>
        <pc:spChg chg="mod">
          <ac:chgData name="Aaron Eldridge" userId="afdec692899e3ef1" providerId="LiveId" clId="{87CF6FD0-C82A-4B9A-8733-4011D3B8DCC8}" dt="2024-12-07T05:48:38.578" v="2549" actId="26606"/>
          <ac:spMkLst>
            <pc:docMk/>
            <pc:sldMk cId="2062078180" sldId="270"/>
            <ac:spMk id="2" creationId="{EE769D8A-BB86-FF76-E7EC-FB7302851A4F}"/>
          </ac:spMkLst>
        </pc:spChg>
        <pc:spChg chg="mod">
          <ac:chgData name="Aaron Eldridge" userId="afdec692899e3ef1" providerId="LiveId" clId="{87CF6FD0-C82A-4B9A-8733-4011D3B8DCC8}" dt="2024-12-08T14:56:37.471" v="3965" actId="20577"/>
          <ac:spMkLst>
            <pc:docMk/>
            <pc:sldMk cId="2062078180" sldId="270"/>
            <ac:spMk id="3" creationId="{54B4F480-4364-D29A-5355-697E8EDDA9B4}"/>
          </ac:spMkLst>
        </pc:spChg>
        <pc:spChg chg="add mod">
          <ac:chgData name="Aaron Eldridge" userId="afdec692899e3ef1" providerId="LiveId" clId="{87CF6FD0-C82A-4B9A-8733-4011D3B8DCC8}" dt="2024-12-08T13:15:12.210" v="2876" actId="14100"/>
          <ac:spMkLst>
            <pc:docMk/>
            <pc:sldMk cId="2062078180" sldId="270"/>
            <ac:spMk id="5" creationId="{A936BB4D-6384-01F2-6B4E-9EE1686EC668}"/>
          </ac:spMkLst>
        </pc:spChg>
        <pc:spChg chg="add">
          <ac:chgData name="Aaron Eldridge" userId="afdec692899e3ef1" providerId="LiveId" clId="{87CF6FD0-C82A-4B9A-8733-4011D3B8DCC8}" dt="2024-12-07T05:48:38.578" v="2549" actId="26606"/>
          <ac:spMkLst>
            <pc:docMk/>
            <pc:sldMk cId="2062078180" sldId="270"/>
            <ac:spMk id="10" creationId="{4C608BEB-860E-4094-8511-78603564A75E}"/>
          </ac:spMkLst>
        </pc:spChg>
        <pc:cxnChg chg="add">
          <ac:chgData name="Aaron Eldridge" userId="afdec692899e3ef1" providerId="LiveId" clId="{87CF6FD0-C82A-4B9A-8733-4011D3B8DCC8}" dt="2024-12-07T05:48:38.578" v="2549" actId="26606"/>
          <ac:cxnSpMkLst>
            <pc:docMk/>
            <pc:sldMk cId="2062078180" sldId="270"/>
            <ac:cxnSpMk id="12" creationId="{1F16A8D4-FE87-4604-88B2-394B5D1EB437}"/>
          </ac:cxnSpMkLst>
        </pc:cxnChg>
      </pc:sldChg>
      <pc:sldChg chg="modSp new del mod">
        <pc:chgData name="Aaron Eldridge" userId="afdec692899e3ef1" providerId="LiveId" clId="{87CF6FD0-C82A-4B9A-8733-4011D3B8DCC8}" dt="2024-12-08T14:59:54.114" v="4100" actId="2696"/>
        <pc:sldMkLst>
          <pc:docMk/>
          <pc:sldMk cId="518105099" sldId="271"/>
        </pc:sldMkLst>
      </pc:sldChg>
      <pc:sldChg chg="addSp delSp modSp new mod">
        <pc:chgData name="Aaron Eldridge" userId="afdec692899e3ef1" providerId="LiveId" clId="{87CF6FD0-C82A-4B9A-8733-4011D3B8DCC8}" dt="2024-12-08T15:08:11.536" v="4531" actId="1076"/>
        <pc:sldMkLst>
          <pc:docMk/>
          <pc:sldMk cId="1832218912" sldId="272"/>
        </pc:sldMkLst>
        <pc:spChg chg="mod">
          <ac:chgData name="Aaron Eldridge" userId="afdec692899e3ef1" providerId="LiveId" clId="{87CF6FD0-C82A-4B9A-8733-4011D3B8DCC8}" dt="2024-12-08T15:03:19.092" v="4253" actId="14100"/>
          <ac:spMkLst>
            <pc:docMk/>
            <pc:sldMk cId="1832218912" sldId="272"/>
            <ac:spMk id="2" creationId="{E97E6DFC-6221-5FF7-F6A7-1A1DBF0F4C75}"/>
          </ac:spMkLst>
        </pc:spChg>
        <pc:spChg chg="mod">
          <ac:chgData name="Aaron Eldridge" userId="afdec692899e3ef1" providerId="LiveId" clId="{87CF6FD0-C82A-4B9A-8733-4011D3B8DCC8}" dt="2024-12-08T15:07:10.237" v="4478" actId="114"/>
          <ac:spMkLst>
            <pc:docMk/>
            <pc:sldMk cId="1832218912" sldId="272"/>
            <ac:spMk id="3" creationId="{17313963-C301-BCC8-48F7-D6A88436C14B}"/>
          </ac:spMkLst>
        </pc:spChg>
        <pc:spChg chg="add mod">
          <ac:chgData name="Aaron Eldridge" userId="afdec692899e3ef1" providerId="LiveId" clId="{87CF6FD0-C82A-4B9A-8733-4011D3B8DCC8}" dt="2024-12-06T07:19:03.201" v="2134" actId="1076"/>
          <ac:spMkLst>
            <pc:docMk/>
            <pc:sldMk cId="1832218912" sldId="272"/>
            <ac:spMk id="4" creationId="{F8742CE8-3848-D7B8-1F7E-78036EDC0355}"/>
          </ac:spMkLst>
        </pc:spChg>
        <pc:spChg chg="add del mod">
          <ac:chgData name="Aaron Eldridge" userId="afdec692899e3ef1" providerId="LiveId" clId="{87CF6FD0-C82A-4B9A-8733-4011D3B8DCC8}" dt="2024-12-08T15:03:12.436" v="4252" actId="26606"/>
          <ac:spMkLst>
            <pc:docMk/>
            <pc:sldMk cId="1832218912" sldId="272"/>
            <ac:spMk id="5" creationId="{65CDFD43-CBD1-9375-4C6E-F23474CDB361}"/>
          </ac:spMkLst>
        </pc:spChg>
        <pc:spChg chg="add mod">
          <ac:chgData name="Aaron Eldridge" userId="afdec692899e3ef1" providerId="LiveId" clId="{87CF6FD0-C82A-4B9A-8733-4011D3B8DCC8}" dt="2024-12-08T15:08:11.536" v="4531" actId="1076"/>
          <ac:spMkLst>
            <pc:docMk/>
            <pc:sldMk cId="1832218912" sldId="272"/>
            <ac:spMk id="6" creationId="{23A6EFD1-0512-9043-65D5-C1C2FEC85CAD}"/>
          </ac:spMkLst>
        </pc:spChg>
        <pc:graphicFrameChg chg="add">
          <ac:chgData name="Aaron Eldridge" userId="afdec692899e3ef1" providerId="LiveId" clId="{87CF6FD0-C82A-4B9A-8733-4011D3B8DCC8}" dt="2024-12-08T15:03:12.436" v="4252" actId="26606"/>
          <ac:graphicFrameMkLst>
            <pc:docMk/>
            <pc:sldMk cId="1832218912" sldId="272"/>
            <ac:graphicFrameMk id="12" creationId="{78351E07-69ED-8868-4890-844EBA341881}"/>
          </ac:graphicFrameMkLst>
        </pc:graphicFrameChg>
        <pc:cxnChg chg="add">
          <ac:chgData name="Aaron Eldridge" userId="afdec692899e3ef1" providerId="LiveId" clId="{87CF6FD0-C82A-4B9A-8733-4011D3B8DCC8}" dt="2024-12-08T15:02:24.177" v="4243" actId="11529"/>
          <ac:cxnSpMkLst>
            <pc:docMk/>
            <pc:sldMk cId="1832218912" sldId="272"/>
            <ac:cxnSpMk id="8" creationId="{AFE1C2BE-4542-52E9-0F0D-45C11EC7FE7C}"/>
          </ac:cxnSpMkLst>
        </pc:cxnChg>
        <pc:cxnChg chg="add mod">
          <ac:chgData name="Aaron Eldridge" userId="afdec692899e3ef1" providerId="LiveId" clId="{87CF6FD0-C82A-4B9A-8733-4011D3B8DCC8}" dt="2024-12-08T15:02:41.052" v="4245" actId="1076"/>
          <ac:cxnSpMkLst>
            <pc:docMk/>
            <pc:sldMk cId="1832218912" sldId="272"/>
            <ac:cxnSpMk id="9" creationId="{C7EF488C-037D-A7F4-439F-E010C8A178E1}"/>
          </ac:cxnSpMkLst>
        </pc:cxnChg>
        <pc:cxnChg chg="add mod">
          <ac:chgData name="Aaron Eldridge" userId="afdec692899e3ef1" providerId="LiveId" clId="{87CF6FD0-C82A-4B9A-8733-4011D3B8DCC8}" dt="2024-12-08T15:03:04.118" v="4251" actId="1076"/>
          <ac:cxnSpMkLst>
            <pc:docMk/>
            <pc:sldMk cId="1832218912" sldId="272"/>
            <ac:cxnSpMk id="10" creationId="{42DD779D-33AD-39F6-EA4A-86591B063FAB}"/>
          </ac:cxnSpMkLst>
        </pc:cxnChg>
        <pc:cxnChg chg="add mod">
          <ac:chgData name="Aaron Eldridge" userId="afdec692899e3ef1" providerId="LiveId" clId="{87CF6FD0-C82A-4B9A-8733-4011D3B8DCC8}" dt="2024-12-08T15:06:36.401" v="4424" actId="1076"/>
          <ac:cxnSpMkLst>
            <pc:docMk/>
            <pc:sldMk cId="1832218912" sldId="272"/>
            <ac:cxnSpMk id="11" creationId="{5CC51AFA-D568-6E0F-F97D-CC5AD09DC13A}"/>
          </ac:cxnSpMkLst>
        </pc:cxnChg>
        <pc:cxnChg chg="add mod">
          <ac:chgData name="Aaron Eldridge" userId="afdec692899e3ef1" providerId="LiveId" clId="{87CF6FD0-C82A-4B9A-8733-4011D3B8DCC8}" dt="2024-12-08T15:06:41.693" v="4426" actId="1076"/>
          <ac:cxnSpMkLst>
            <pc:docMk/>
            <pc:sldMk cId="1832218912" sldId="272"/>
            <ac:cxnSpMk id="13" creationId="{2E1CBE16-0C69-FFFB-F6E4-9B417C61B0E1}"/>
          </ac:cxnSpMkLst>
        </pc:cxnChg>
      </pc:sldChg>
      <pc:sldChg chg="delSp modSp new mod">
        <pc:chgData name="Aaron Eldridge" userId="afdec692899e3ef1" providerId="LiveId" clId="{87CF6FD0-C82A-4B9A-8733-4011D3B8DCC8}" dt="2024-12-08T15:22:45.396" v="4982" actId="20577"/>
        <pc:sldMkLst>
          <pc:docMk/>
          <pc:sldMk cId="1178456435" sldId="273"/>
        </pc:sldMkLst>
        <pc:spChg chg="del">
          <ac:chgData name="Aaron Eldridge" userId="afdec692899e3ef1" providerId="LiveId" clId="{87CF6FD0-C82A-4B9A-8733-4011D3B8DCC8}" dt="2024-12-08T15:12:26.701" v="4771" actId="478"/>
          <ac:spMkLst>
            <pc:docMk/>
            <pc:sldMk cId="1178456435" sldId="273"/>
            <ac:spMk id="2" creationId="{A844DCE2-B5F2-10AF-40E1-56609AFB05AC}"/>
          </ac:spMkLst>
        </pc:spChg>
        <pc:spChg chg="mod">
          <ac:chgData name="Aaron Eldridge" userId="afdec692899e3ef1" providerId="LiveId" clId="{87CF6FD0-C82A-4B9A-8733-4011D3B8DCC8}" dt="2024-12-08T15:22:45.396" v="4982" actId="20577"/>
          <ac:spMkLst>
            <pc:docMk/>
            <pc:sldMk cId="1178456435" sldId="273"/>
            <ac:spMk id="3" creationId="{218A8494-9C9C-BA39-8D08-AF72CC96628D}"/>
          </ac:spMkLst>
        </pc:spChg>
      </pc:sldChg>
      <pc:sldChg chg="addSp delSp modSp new mod setBg">
        <pc:chgData name="Aaron Eldridge" userId="afdec692899e3ef1" providerId="LiveId" clId="{87CF6FD0-C82A-4B9A-8733-4011D3B8DCC8}" dt="2024-12-08T13:07:05.396" v="2658" actId="26606"/>
        <pc:sldMkLst>
          <pc:docMk/>
          <pc:sldMk cId="2962744416" sldId="274"/>
        </pc:sldMkLst>
        <pc:spChg chg="mod">
          <ac:chgData name="Aaron Eldridge" userId="afdec692899e3ef1" providerId="LiveId" clId="{87CF6FD0-C82A-4B9A-8733-4011D3B8DCC8}" dt="2024-12-08T13:07:05.396" v="2658" actId="26606"/>
          <ac:spMkLst>
            <pc:docMk/>
            <pc:sldMk cId="2962744416" sldId="274"/>
            <ac:spMk id="2" creationId="{64CC1A7E-0088-A901-7674-9655D0587665}"/>
          </ac:spMkLst>
        </pc:spChg>
        <pc:spChg chg="add del">
          <ac:chgData name="Aaron Eldridge" userId="afdec692899e3ef1" providerId="LiveId" clId="{87CF6FD0-C82A-4B9A-8733-4011D3B8DCC8}" dt="2024-12-08T13:04:06.945" v="2590"/>
          <ac:spMkLst>
            <pc:docMk/>
            <pc:sldMk cId="2962744416" sldId="274"/>
            <ac:spMk id="3" creationId="{D6DEC4C9-2657-C227-684A-A9A479C58495}"/>
          </ac:spMkLst>
        </pc:spChg>
        <pc:spChg chg="add del">
          <ac:chgData name="Aaron Eldridge" userId="afdec692899e3ef1" providerId="LiveId" clId="{87CF6FD0-C82A-4B9A-8733-4011D3B8DCC8}" dt="2024-12-08T13:03:54.566" v="2588" actId="26606"/>
          <ac:spMkLst>
            <pc:docMk/>
            <pc:sldMk cId="2962744416" sldId="274"/>
            <ac:spMk id="9" creationId="{59D91419-C24E-BE9C-D455-856B5D148C2B}"/>
          </ac:spMkLst>
        </pc:spChg>
        <pc:spChg chg="add del">
          <ac:chgData name="Aaron Eldridge" userId="afdec692899e3ef1" providerId="LiveId" clId="{87CF6FD0-C82A-4B9A-8733-4011D3B8DCC8}" dt="2024-12-08T13:03:54.566" v="2588" actId="26606"/>
          <ac:spMkLst>
            <pc:docMk/>
            <pc:sldMk cId="2962744416" sldId="274"/>
            <ac:spMk id="12" creationId="{B95B9BA8-1D69-4796-85F5-B6D0BD52354B}"/>
          </ac:spMkLst>
        </pc:spChg>
        <pc:spChg chg="add">
          <ac:chgData name="Aaron Eldridge" userId="afdec692899e3ef1" providerId="LiveId" clId="{87CF6FD0-C82A-4B9A-8733-4011D3B8DCC8}" dt="2024-12-08T13:07:05.396" v="2658" actId="26606"/>
          <ac:spMkLst>
            <pc:docMk/>
            <pc:sldMk cId="2962744416" sldId="274"/>
            <ac:spMk id="15" creationId="{F0087D53-9295-4463-AAE4-D5C626046E9F}"/>
          </ac:spMkLst>
        </pc:spChg>
        <pc:spChg chg="add">
          <ac:chgData name="Aaron Eldridge" userId="afdec692899e3ef1" providerId="LiveId" clId="{87CF6FD0-C82A-4B9A-8733-4011D3B8DCC8}" dt="2024-12-08T13:07:05.396" v="2658" actId="26606"/>
          <ac:spMkLst>
            <pc:docMk/>
            <pc:sldMk cId="2962744416" sldId="274"/>
            <ac:spMk id="17" creationId="{D6A9C53F-5F90-40A5-8C85-5412D39C8C68}"/>
          </ac:spMkLst>
        </pc:spChg>
        <pc:grpChg chg="add del">
          <ac:chgData name="Aaron Eldridge" userId="afdec692899e3ef1" providerId="LiveId" clId="{87CF6FD0-C82A-4B9A-8733-4011D3B8DCC8}" dt="2024-12-08T13:03:54.566" v="2588" actId="26606"/>
          <ac:grpSpMkLst>
            <pc:docMk/>
            <pc:sldMk cId="2962744416" sldId="274"/>
            <ac:grpSpMk id="14" creationId="{0EAC7AFE-68C0-41EB-A1C7-108E60D7C338}"/>
          </ac:grpSpMkLst>
        </pc:grpChg>
        <pc:picChg chg="add mod">
          <ac:chgData name="Aaron Eldridge" userId="afdec692899e3ef1" providerId="LiveId" clId="{87CF6FD0-C82A-4B9A-8733-4011D3B8DCC8}" dt="2024-12-08T13:03:55.397" v="2589"/>
          <ac:picMkLst>
            <pc:docMk/>
            <pc:sldMk cId="2962744416" sldId="274"/>
            <ac:picMk id="5" creationId="{FCB478C7-F61F-9B2D-C2E6-C0AB1F78D314}"/>
          </ac:picMkLst>
        </pc:picChg>
        <pc:picChg chg="add mod ord">
          <ac:chgData name="Aaron Eldridge" userId="afdec692899e3ef1" providerId="LiveId" clId="{87CF6FD0-C82A-4B9A-8733-4011D3B8DCC8}" dt="2024-12-08T13:07:05.396" v="2658" actId="26606"/>
          <ac:picMkLst>
            <pc:docMk/>
            <pc:sldMk cId="2962744416" sldId="274"/>
            <ac:picMk id="7" creationId="{E3768AE0-9F73-8DDA-CF80-28DC1998FD17}"/>
          </ac:picMkLst>
        </pc:picChg>
        <pc:picChg chg="add mod">
          <ac:chgData name="Aaron Eldridge" userId="afdec692899e3ef1" providerId="LiveId" clId="{87CF6FD0-C82A-4B9A-8733-4011D3B8DCC8}" dt="2024-12-08T13:07:05.396" v="2658" actId="26606"/>
          <ac:picMkLst>
            <pc:docMk/>
            <pc:sldMk cId="2962744416" sldId="274"/>
            <ac:picMk id="10" creationId="{255F8864-BAF5-25D5-F0FC-68F5DD1C0BB5}"/>
          </ac:picMkLst>
        </pc:picChg>
      </pc:sldChg>
      <pc:sldChg chg="addSp delSp modSp new mod setBg">
        <pc:chgData name="Aaron Eldridge" userId="afdec692899e3ef1" providerId="LiveId" clId="{87CF6FD0-C82A-4B9A-8733-4011D3B8DCC8}" dt="2024-12-08T13:05:34.159" v="2649" actId="26606"/>
        <pc:sldMkLst>
          <pc:docMk/>
          <pc:sldMk cId="2881998734" sldId="275"/>
        </pc:sldMkLst>
        <pc:spChg chg="del">
          <ac:chgData name="Aaron Eldridge" userId="afdec692899e3ef1" providerId="LiveId" clId="{87CF6FD0-C82A-4B9A-8733-4011D3B8DCC8}" dt="2024-12-08T13:05:34.159" v="2649" actId="26606"/>
          <ac:spMkLst>
            <pc:docMk/>
            <pc:sldMk cId="2881998734" sldId="275"/>
            <ac:spMk id="2" creationId="{D3619F63-050A-7CE6-0A86-076079C2CB5A}"/>
          </ac:spMkLst>
        </pc:spChg>
        <pc:spChg chg="del">
          <ac:chgData name="Aaron Eldridge" userId="afdec692899e3ef1" providerId="LiveId" clId="{87CF6FD0-C82A-4B9A-8733-4011D3B8DCC8}" dt="2024-12-08T13:05:29.381" v="2646"/>
          <ac:spMkLst>
            <pc:docMk/>
            <pc:sldMk cId="2881998734" sldId="275"/>
            <ac:spMk id="3" creationId="{E6FFA08F-C2B6-B77E-E5F5-70D90DF2865E}"/>
          </ac:spMkLst>
        </pc:spChg>
        <pc:spChg chg="add">
          <ac:chgData name="Aaron Eldridge" userId="afdec692899e3ef1" providerId="LiveId" clId="{87CF6FD0-C82A-4B9A-8733-4011D3B8DCC8}" dt="2024-12-08T13:05:34.159" v="2649" actId="26606"/>
          <ac:spMkLst>
            <pc:docMk/>
            <pc:sldMk cId="2881998734" sldId="275"/>
            <ac:spMk id="10" creationId="{42A4FC2C-047E-45A5-965D-8E1E3BF09BC6}"/>
          </ac:spMkLst>
        </pc:spChg>
        <pc:picChg chg="add mod">
          <ac:chgData name="Aaron Eldridge" userId="afdec692899e3ef1" providerId="LiveId" clId="{87CF6FD0-C82A-4B9A-8733-4011D3B8DCC8}" dt="2024-12-08T13:05:34.159" v="2649" actId="26606"/>
          <ac:picMkLst>
            <pc:docMk/>
            <pc:sldMk cId="2881998734" sldId="275"/>
            <ac:picMk id="5" creationId="{5E5A8E9A-D2C6-C8C5-76BF-4830691FBD21}"/>
          </ac:picMkLst>
        </pc:picChg>
      </pc:sldChg>
      <pc:sldChg chg="addSp delSp modSp new mod setBg">
        <pc:chgData name="Aaron Eldridge" userId="afdec692899e3ef1" providerId="LiveId" clId="{87CF6FD0-C82A-4B9A-8733-4011D3B8DCC8}" dt="2024-12-08T13:31:12.851" v="3642"/>
        <pc:sldMkLst>
          <pc:docMk/>
          <pc:sldMk cId="713910842" sldId="276"/>
        </pc:sldMkLst>
        <pc:spChg chg="del mod">
          <ac:chgData name="Aaron Eldridge" userId="afdec692899e3ef1" providerId="LiveId" clId="{87CF6FD0-C82A-4B9A-8733-4011D3B8DCC8}" dt="2024-12-08T13:21:34.608" v="2999" actId="478"/>
          <ac:spMkLst>
            <pc:docMk/>
            <pc:sldMk cId="713910842" sldId="276"/>
            <ac:spMk id="2" creationId="{7E4C419C-412E-26BB-7180-57B1D46E7A3C}"/>
          </ac:spMkLst>
        </pc:spChg>
        <pc:spChg chg="mod ord">
          <ac:chgData name="Aaron Eldridge" userId="afdec692899e3ef1" providerId="LiveId" clId="{87CF6FD0-C82A-4B9A-8733-4011D3B8DCC8}" dt="2024-12-08T13:31:12.851" v="3642"/>
          <ac:spMkLst>
            <pc:docMk/>
            <pc:sldMk cId="713910842" sldId="276"/>
            <ac:spMk id="3" creationId="{4A1F19F0-5600-1BA1-0CE2-8373CC1E6556}"/>
          </ac:spMkLst>
        </pc:spChg>
        <pc:spChg chg="add del">
          <ac:chgData name="Aaron Eldridge" userId="afdec692899e3ef1" providerId="LiveId" clId="{87CF6FD0-C82A-4B9A-8733-4011D3B8DCC8}" dt="2024-12-08T13:21:30.857" v="2998" actId="26606"/>
          <ac:spMkLst>
            <pc:docMk/>
            <pc:sldMk cId="713910842" sldId="276"/>
            <ac:spMk id="10" creationId="{2EB492CD-616E-47F8-933B-5E2D952A0593}"/>
          </ac:spMkLst>
        </pc:spChg>
        <pc:spChg chg="add del">
          <ac:chgData name="Aaron Eldridge" userId="afdec692899e3ef1" providerId="LiveId" clId="{87CF6FD0-C82A-4B9A-8733-4011D3B8DCC8}" dt="2024-12-08T13:21:30.857" v="2998" actId="26606"/>
          <ac:spMkLst>
            <pc:docMk/>
            <pc:sldMk cId="713910842" sldId="276"/>
            <ac:spMk id="12" creationId="{59383CF9-23B5-4335-9B21-1791C4CF1C75}"/>
          </ac:spMkLst>
        </pc:spChg>
        <pc:spChg chg="add del">
          <ac:chgData name="Aaron Eldridge" userId="afdec692899e3ef1" providerId="LiveId" clId="{87CF6FD0-C82A-4B9A-8733-4011D3B8DCC8}" dt="2024-12-08T13:21:30.857" v="2998" actId="26606"/>
          <ac:spMkLst>
            <pc:docMk/>
            <pc:sldMk cId="713910842" sldId="276"/>
            <ac:spMk id="14" creationId="{0007FE00-9498-4706-B255-6437B0252C02}"/>
          </ac:spMkLst>
        </pc:spChg>
        <pc:spChg chg="add">
          <ac:chgData name="Aaron Eldridge" userId="afdec692899e3ef1" providerId="LiveId" clId="{87CF6FD0-C82A-4B9A-8733-4011D3B8DCC8}" dt="2024-12-08T13:21:30.857" v="2998" actId="26606"/>
          <ac:spMkLst>
            <pc:docMk/>
            <pc:sldMk cId="713910842" sldId="276"/>
            <ac:spMk id="19" creationId="{6897DEB4-4A88-4293-A935-9B25506C1530}"/>
          </ac:spMkLst>
        </pc:spChg>
        <pc:spChg chg="add">
          <ac:chgData name="Aaron Eldridge" userId="afdec692899e3ef1" providerId="LiveId" clId="{87CF6FD0-C82A-4B9A-8733-4011D3B8DCC8}" dt="2024-12-08T13:21:30.857" v="2998" actId="26606"/>
          <ac:spMkLst>
            <pc:docMk/>
            <pc:sldMk cId="713910842" sldId="276"/>
            <ac:spMk id="21" creationId="{FBE42BC3-6707-4CBF-9386-048B994A4F19}"/>
          </ac:spMkLst>
        </pc:spChg>
        <pc:picChg chg="add mod">
          <ac:chgData name="Aaron Eldridge" userId="afdec692899e3ef1" providerId="LiveId" clId="{87CF6FD0-C82A-4B9A-8733-4011D3B8DCC8}" dt="2024-12-08T13:21:30.857" v="2998" actId="26606"/>
          <ac:picMkLst>
            <pc:docMk/>
            <pc:sldMk cId="713910842" sldId="276"/>
            <ac:picMk id="5" creationId="{6D570787-57A6-44ED-4AFD-9D6EB298DD6B}"/>
          </ac:picMkLst>
        </pc:picChg>
        <pc:picChg chg="add mod">
          <ac:chgData name="Aaron Eldridge" userId="afdec692899e3ef1" providerId="LiveId" clId="{87CF6FD0-C82A-4B9A-8733-4011D3B8DCC8}" dt="2024-12-08T13:23:55.424" v="3082"/>
          <ac:picMkLst>
            <pc:docMk/>
            <pc:sldMk cId="713910842" sldId="276"/>
            <ac:picMk id="7" creationId="{E68D7C90-E921-877A-1148-4619D89FC4D8}"/>
          </ac:picMkLst>
        </pc:picChg>
      </pc:sldChg>
      <pc:sldChg chg="modSp new del mod">
        <pc:chgData name="Aaron Eldridge" userId="afdec692899e3ef1" providerId="LiveId" clId="{87CF6FD0-C82A-4B9A-8733-4011D3B8DCC8}" dt="2024-12-08T13:25:37.371" v="3333" actId="2696"/>
        <pc:sldMkLst>
          <pc:docMk/>
          <pc:sldMk cId="432488446" sldId="277"/>
        </pc:sldMkLst>
        <pc:spChg chg="mod">
          <ac:chgData name="Aaron Eldridge" userId="afdec692899e3ef1" providerId="LiveId" clId="{87CF6FD0-C82A-4B9A-8733-4011D3B8DCC8}" dt="2024-12-08T13:22:53.622" v="3048" actId="20577"/>
          <ac:spMkLst>
            <pc:docMk/>
            <pc:sldMk cId="432488446" sldId="277"/>
            <ac:spMk id="2" creationId="{1850D682-5447-1C70-6B68-55833578982C}"/>
          </ac:spMkLst>
        </pc:spChg>
      </pc:sldChg>
      <pc:sldChg chg="delSp modSp new mod">
        <pc:chgData name="Aaron Eldridge" userId="afdec692899e3ef1" providerId="LiveId" clId="{87CF6FD0-C82A-4B9A-8733-4011D3B8DCC8}" dt="2024-12-08T15:10:41.410" v="4633" actId="20577"/>
        <pc:sldMkLst>
          <pc:docMk/>
          <pc:sldMk cId="2974975683" sldId="277"/>
        </pc:sldMkLst>
        <pc:spChg chg="del">
          <ac:chgData name="Aaron Eldridge" userId="afdec692899e3ef1" providerId="LiveId" clId="{87CF6FD0-C82A-4B9A-8733-4011D3B8DCC8}" dt="2024-12-08T13:30:22.829" v="3556" actId="478"/>
          <ac:spMkLst>
            <pc:docMk/>
            <pc:sldMk cId="2974975683" sldId="277"/>
            <ac:spMk id="2" creationId="{81053485-E86C-4005-AC36-CF67E31A3ABF}"/>
          </ac:spMkLst>
        </pc:spChg>
        <pc:spChg chg="mod">
          <ac:chgData name="Aaron Eldridge" userId="afdec692899e3ef1" providerId="LiveId" clId="{87CF6FD0-C82A-4B9A-8733-4011D3B8DCC8}" dt="2024-12-08T15:10:41.410" v="4633" actId="20577"/>
          <ac:spMkLst>
            <pc:docMk/>
            <pc:sldMk cId="2974975683" sldId="277"/>
            <ac:spMk id="3" creationId="{11D57FB9-2E75-62A1-73D0-9199489E7AD4}"/>
          </ac:spMkLst>
        </pc:spChg>
      </pc:sldChg>
      <pc:sldChg chg="addSp delSp modSp add mod setBg delDesignElem">
        <pc:chgData name="Aaron Eldridge" userId="afdec692899e3ef1" providerId="LiveId" clId="{87CF6FD0-C82A-4B9A-8733-4011D3B8DCC8}" dt="2024-12-08T15:11:35.548" v="4749" actId="20577"/>
        <pc:sldMkLst>
          <pc:docMk/>
          <pc:sldMk cId="1673762867" sldId="278"/>
        </pc:sldMkLst>
        <pc:spChg chg="mod">
          <ac:chgData name="Aaron Eldridge" userId="afdec692899e3ef1" providerId="LiveId" clId="{87CF6FD0-C82A-4B9A-8733-4011D3B8DCC8}" dt="2024-12-08T15:11:35.548" v="4749" actId="20577"/>
          <ac:spMkLst>
            <pc:docMk/>
            <pc:sldMk cId="1673762867" sldId="278"/>
            <ac:spMk id="3" creationId="{83293726-A6C1-8408-E797-C03F6B2BD221}"/>
          </ac:spMkLst>
        </pc:spChg>
        <pc:spChg chg="add">
          <ac:chgData name="Aaron Eldridge" userId="afdec692899e3ef1" providerId="LiveId" clId="{87CF6FD0-C82A-4B9A-8733-4011D3B8DCC8}" dt="2024-12-08T13:29:37.830" v="3491" actId="26606"/>
          <ac:spMkLst>
            <pc:docMk/>
            <pc:sldMk cId="1673762867" sldId="278"/>
            <ac:spMk id="5" creationId="{100EDD19-6802-4EC3-95CE-CFFAB042CFD6}"/>
          </ac:spMkLst>
        </pc:spChg>
        <pc:spChg chg="add">
          <ac:chgData name="Aaron Eldridge" userId="afdec692899e3ef1" providerId="LiveId" clId="{87CF6FD0-C82A-4B9A-8733-4011D3B8DCC8}" dt="2024-12-08T13:29:37.830" v="3491" actId="26606"/>
          <ac:spMkLst>
            <pc:docMk/>
            <pc:sldMk cId="1673762867" sldId="278"/>
            <ac:spMk id="6" creationId="{DB17E863-922E-4C26-BD64-E8FD41D28661}"/>
          </ac:spMkLst>
        </pc:spChg>
        <pc:spChg chg="del">
          <ac:chgData name="Aaron Eldridge" userId="afdec692899e3ef1" providerId="LiveId" clId="{87CF6FD0-C82A-4B9A-8733-4011D3B8DCC8}" dt="2024-12-08T13:29:31.929" v="3490"/>
          <ac:spMkLst>
            <pc:docMk/>
            <pc:sldMk cId="1673762867" sldId="278"/>
            <ac:spMk id="8" creationId="{5B06CE9C-3404-154D-45CE-9DB70B911D21}"/>
          </ac:spMkLst>
        </pc:spChg>
        <pc:spChg chg="del">
          <ac:chgData name="Aaron Eldridge" userId="afdec692899e3ef1" providerId="LiveId" clId="{87CF6FD0-C82A-4B9A-8733-4011D3B8DCC8}" dt="2024-12-08T13:29:31.929" v="3490"/>
          <ac:spMkLst>
            <pc:docMk/>
            <pc:sldMk cId="1673762867" sldId="278"/>
            <ac:spMk id="10" creationId="{53220CD5-4844-834F-357F-B08F7D3AACB6}"/>
          </ac:spMkLst>
        </pc:spChg>
        <pc:spChg chg="del">
          <ac:chgData name="Aaron Eldridge" userId="afdec692899e3ef1" providerId="LiveId" clId="{87CF6FD0-C82A-4B9A-8733-4011D3B8DCC8}" dt="2024-12-08T13:29:31.929" v="3490"/>
          <ac:spMkLst>
            <pc:docMk/>
            <pc:sldMk cId="1673762867" sldId="278"/>
            <ac:spMk id="12" creationId="{6C6AF45E-1BF7-3A6D-D622-568F0DCE5AB4}"/>
          </ac:spMkLst>
        </pc:spChg>
      </pc:sldChg>
      <pc:sldChg chg="addSp delSp modSp new mod">
        <pc:chgData name="Aaron Eldridge" userId="afdec692899e3ef1" providerId="LiveId" clId="{87CF6FD0-C82A-4B9A-8733-4011D3B8DCC8}" dt="2024-12-08T15:33:53.891" v="5106" actId="2711"/>
        <pc:sldMkLst>
          <pc:docMk/>
          <pc:sldMk cId="3661521051" sldId="279"/>
        </pc:sldMkLst>
        <pc:spChg chg="del mod">
          <ac:chgData name="Aaron Eldridge" userId="afdec692899e3ef1" providerId="LiveId" clId="{87CF6FD0-C82A-4B9A-8733-4011D3B8DCC8}" dt="2024-12-08T15:28:19.900" v="5052" actId="478"/>
          <ac:spMkLst>
            <pc:docMk/>
            <pc:sldMk cId="3661521051" sldId="279"/>
            <ac:spMk id="2" creationId="{C235ECA5-BE69-1708-9D75-3799ABF8A8D7}"/>
          </ac:spMkLst>
        </pc:spChg>
        <pc:spChg chg="mod">
          <ac:chgData name="Aaron Eldridge" userId="afdec692899e3ef1" providerId="LiveId" clId="{87CF6FD0-C82A-4B9A-8733-4011D3B8DCC8}" dt="2024-12-08T15:31:21.041" v="5094" actId="1076"/>
          <ac:spMkLst>
            <pc:docMk/>
            <pc:sldMk cId="3661521051" sldId="279"/>
            <ac:spMk id="3" creationId="{D2460956-7519-8C25-52EC-D26AC5BCD06F}"/>
          </ac:spMkLst>
        </pc:spChg>
        <pc:spChg chg="add mod">
          <ac:chgData name="Aaron Eldridge" userId="afdec692899e3ef1" providerId="LiveId" clId="{87CF6FD0-C82A-4B9A-8733-4011D3B8DCC8}" dt="2024-12-08T15:33:53.891" v="5106" actId="2711"/>
          <ac:spMkLst>
            <pc:docMk/>
            <pc:sldMk cId="3661521051" sldId="279"/>
            <ac:spMk id="4" creationId="{C155022A-1450-1954-8086-4D2134A5567A}"/>
          </ac:spMkLst>
        </pc:spChg>
      </pc:sldChg>
      <pc:sldChg chg="addSp delSp modSp new mod setBg">
        <pc:chgData name="Aaron Eldridge" userId="afdec692899e3ef1" providerId="LiveId" clId="{87CF6FD0-C82A-4B9A-8733-4011D3B8DCC8}" dt="2024-12-08T15:40:37.660" v="5170" actId="1076"/>
        <pc:sldMkLst>
          <pc:docMk/>
          <pc:sldMk cId="193941238" sldId="280"/>
        </pc:sldMkLst>
        <pc:spChg chg="del">
          <ac:chgData name="Aaron Eldridge" userId="afdec692899e3ef1" providerId="LiveId" clId="{87CF6FD0-C82A-4B9A-8733-4011D3B8DCC8}" dt="2024-12-08T15:39:56.456" v="5160" actId="26606"/>
          <ac:spMkLst>
            <pc:docMk/>
            <pc:sldMk cId="193941238" sldId="280"/>
            <ac:spMk id="2" creationId="{25E8A7B1-3A1E-1826-1F3F-229360901BFE}"/>
          </ac:spMkLst>
        </pc:spChg>
        <pc:spChg chg="del">
          <ac:chgData name="Aaron Eldridge" userId="afdec692899e3ef1" providerId="LiveId" clId="{87CF6FD0-C82A-4B9A-8733-4011D3B8DCC8}" dt="2024-12-08T15:39:54.026" v="5157"/>
          <ac:spMkLst>
            <pc:docMk/>
            <pc:sldMk cId="193941238" sldId="280"/>
            <ac:spMk id="3" creationId="{DBCE1EF1-7E11-22B9-6CDF-8FEEBA26754D}"/>
          </ac:spMkLst>
        </pc:spChg>
        <pc:spChg chg="add del mod">
          <ac:chgData name="Aaron Eldridge" userId="afdec692899e3ef1" providerId="LiveId" clId="{87CF6FD0-C82A-4B9A-8733-4011D3B8DCC8}" dt="2024-12-08T15:40:07.278" v="5162"/>
          <ac:spMkLst>
            <pc:docMk/>
            <pc:sldMk cId="193941238" sldId="280"/>
            <ac:spMk id="7" creationId="{119FD10C-5CFB-72C3-85D3-8E3537551CAD}"/>
          </ac:spMkLst>
        </pc:spChg>
        <pc:spChg chg="add del">
          <ac:chgData name="Aaron Eldridge" userId="afdec692899e3ef1" providerId="LiveId" clId="{87CF6FD0-C82A-4B9A-8733-4011D3B8DCC8}" dt="2024-12-08T15:40:10.901" v="5165" actId="26606"/>
          <ac:spMkLst>
            <pc:docMk/>
            <pc:sldMk cId="193941238" sldId="280"/>
            <ac:spMk id="10" creationId="{E722B2DD-E14D-4972-9D98-5D6E61B1B2D2}"/>
          </ac:spMkLst>
        </pc:spChg>
        <pc:spChg chg="add del">
          <ac:chgData name="Aaron Eldridge" userId="afdec692899e3ef1" providerId="LiveId" clId="{87CF6FD0-C82A-4B9A-8733-4011D3B8DCC8}" dt="2024-12-08T15:40:10.901" v="5165" actId="26606"/>
          <ac:spMkLst>
            <pc:docMk/>
            <pc:sldMk cId="193941238" sldId="280"/>
            <ac:spMk id="12" creationId="{0CFB124C-4B0C-4A81-8633-17257B151642}"/>
          </ac:spMkLst>
        </pc:spChg>
        <pc:spChg chg="add mod">
          <ac:chgData name="Aaron Eldridge" userId="afdec692899e3ef1" providerId="LiveId" clId="{87CF6FD0-C82A-4B9A-8733-4011D3B8DCC8}" dt="2024-12-08T15:40:37.660" v="5170" actId="1076"/>
          <ac:spMkLst>
            <pc:docMk/>
            <pc:sldMk cId="193941238" sldId="280"/>
            <ac:spMk id="13" creationId="{B215101E-992F-4A54-C209-88DF9F5D0ED3}"/>
          </ac:spMkLst>
        </pc:spChg>
        <pc:spChg chg="add">
          <ac:chgData name="Aaron Eldridge" userId="afdec692899e3ef1" providerId="LiveId" clId="{87CF6FD0-C82A-4B9A-8733-4011D3B8DCC8}" dt="2024-12-08T15:40:10.901" v="5165" actId="26606"/>
          <ac:spMkLst>
            <pc:docMk/>
            <pc:sldMk cId="193941238" sldId="280"/>
            <ac:spMk id="17" creationId="{E722B2DD-E14D-4972-9D98-5D6E61B1B2D2}"/>
          </ac:spMkLst>
        </pc:spChg>
        <pc:spChg chg="add">
          <ac:chgData name="Aaron Eldridge" userId="afdec692899e3ef1" providerId="LiveId" clId="{87CF6FD0-C82A-4B9A-8733-4011D3B8DCC8}" dt="2024-12-08T15:40:10.901" v="5165" actId="26606"/>
          <ac:spMkLst>
            <pc:docMk/>
            <pc:sldMk cId="193941238" sldId="280"/>
            <ac:spMk id="19" creationId="{0CFB124C-4B0C-4A81-8633-17257B151642}"/>
          </ac:spMkLst>
        </pc:spChg>
        <pc:picChg chg="add del mod">
          <ac:chgData name="Aaron Eldridge" userId="afdec692899e3ef1" providerId="LiveId" clId="{87CF6FD0-C82A-4B9A-8733-4011D3B8DCC8}" dt="2024-12-08T15:40:06.962" v="5161" actId="478"/>
          <ac:picMkLst>
            <pc:docMk/>
            <pc:sldMk cId="193941238" sldId="280"/>
            <ac:picMk id="5" creationId="{A575AA9A-E050-7EE2-D2A8-71698B3F125B}"/>
          </ac:picMkLst>
        </pc:picChg>
        <pc:picChg chg="add mod">
          <ac:chgData name="Aaron Eldridge" userId="afdec692899e3ef1" providerId="LiveId" clId="{87CF6FD0-C82A-4B9A-8733-4011D3B8DCC8}" dt="2024-12-08T15:40:10.901" v="5165" actId="26606"/>
          <ac:picMkLst>
            <pc:docMk/>
            <pc:sldMk cId="193941238" sldId="280"/>
            <ac:picMk id="9" creationId="{CF5339C7-DA7F-BDB3-9DEA-1DF624B7B9A6}"/>
          </ac:picMkLst>
        </pc:picChg>
      </pc:sldChg>
      <pc:sldChg chg="addSp delSp modSp new mod">
        <pc:chgData name="Aaron Eldridge" userId="afdec692899e3ef1" providerId="LiveId" clId="{87CF6FD0-C82A-4B9A-8733-4011D3B8DCC8}" dt="2024-12-08T16:21:14.708" v="5574" actId="20577"/>
        <pc:sldMkLst>
          <pc:docMk/>
          <pc:sldMk cId="2570794688" sldId="281"/>
        </pc:sldMkLst>
        <pc:spChg chg="mod">
          <ac:chgData name="Aaron Eldridge" userId="afdec692899e3ef1" providerId="LiveId" clId="{87CF6FD0-C82A-4B9A-8733-4011D3B8DCC8}" dt="2024-12-08T16:21:14.708" v="5574" actId="20577"/>
          <ac:spMkLst>
            <pc:docMk/>
            <pc:sldMk cId="2570794688" sldId="281"/>
            <ac:spMk id="3" creationId="{A4C91DAE-389A-3EE4-1885-08C19012C961}"/>
          </ac:spMkLst>
        </pc:spChg>
        <pc:spChg chg="add del">
          <ac:chgData name="Aaron Eldridge" userId="afdec692899e3ef1" providerId="LiveId" clId="{87CF6FD0-C82A-4B9A-8733-4011D3B8DCC8}" dt="2024-12-08T16:20:37.779" v="5525" actId="478"/>
          <ac:spMkLst>
            <pc:docMk/>
            <pc:sldMk cId="2570794688" sldId="281"/>
            <ac:spMk id="4" creationId="{74EBDE24-FAC2-07CA-194A-DAAC5A3A7D82}"/>
          </ac:spMkLst>
        </pc:spChg>
        <pc:cxnChg chg="add mod">
          <ac:chgData name="Aaron Eldridge" userId="afdec692899e3ef1" providerId="LiveId" clId="{87CF6FD0-C82A-4B9A-8733-4011D3B8DCC8}" dt="2024-12-08T16:20:50.031" v="5528" actId="13822"/>
          <ac:cxnSpMkLst>
            <pc:docMk/>
            <pc:sldMk cId="2570794688" sldId="281"/>
            <ac:cxnSpMk id="6" creationId="{96F59C6D-F7BE-1D9C-7AD9-6DA7108B6E33}"/>
          </ac:cxnSpMkLst>
        </pc:cxnChg>
        <pc:cxnChg chg="add mod">
          <ac:chgData name="Aaron Eldridge" userId="afdec692899e3ef1" providerId="LiveId" clId="{87CF6FD0-C82A-4B9A-8733-4011D3B8DCC8}" dt="2024-12-08T16:20:56.758" v="5530" actId="1076"/>
          <ac:cxnSpMkLst>
            <pc:docMk/>
            <pc:sldMk cId="2570794688" sldId="281"/>
            <ac:cxnSpMk id="7" creationId="{DEF9F98E-2ACF-42BA-7493-1CAE17067858}"/>
          </ac:cxnSpMkLst>
        </pc:cxnChg>
        <pc:cxnChg chg="add del mod">
          <ac:chgData name="Aaron Eldridge" userId="afdec692899e3ef1" providerId="LiveId" clId="{87CF6FD0-C82A-4B9A-8733-4011D3B8DCC8}" dt="2024-12-08T16:21:03.532" v="5533" actId="478"/>
          <ac:cxnSpMkLst>
            <pc:docMk/>
            <pc:sldMk cId="2570794688" sldId="281"/>
            <ac:cxnSpMk id="8" creationId="{066340E8-568C-C4DC-FE5B-30D4241D391F}"/>
          </ac:cxnSpMkLst>
        </pc:cxnChg>
      </pc:sldChg>
      <pc:sldChg chg="addSp delSp modSp new mod setBg">
        <pc:chgData name="Aaron Eldridge" userId="afdec692899e3ef1" providerId="LiveId" clId="{87CF6FD0-C82A-4B9A-8733-4011D3B8DCC8}" dt="2024-12-08T16:22:45.752" v="5639" actId="26606"/>
        <pc:sldMkLst>
          <pc:docMk/>
          <pc:sldMk cId="175769099" sldId="282"/>
        </pc:sldMkLst>
        <pc:spChg chg="del">
          <ac:chgData name="Aaron Eldridge" userId="afdec692899e3ef1" providerId="LiveId" clId="{87CF6FD0-C82A-4B9A-8733-4011D3B8DCC8}" dt="2024-12-08T16:22:35.320" v="5636" actId="478"/>
          <ac:spMkLst>
            <pc:docMk/>
            <pc:sldMk cId="175769099" sldId="282"/>
            <ac:spMk id="2" creationId="{D458ACA1-0ECA-CB19-7D26-CF0A73D66656}"/>
          </ac:spMkLst>
        </pc:spChg>
        <pc:spChg chg="mod">
          <ac:chgData name="Aaron Eldridge" userId="afdec692899e3ef1" providerId="LiveId" clId="{87CF6FD0-C82A-4B9A-8733-4011D3B8DCC8}" dt="2024-12-08T16:22:45.752" v="5639" actId="26606"/>
          <ac:spMkLst>
            <pc:docMk/>
            <pc:sldMk cId="175769099" sldId="282"/>
            <ac:spMk id="3" creationId="{4BCF359F-0EC8-7D6D-A715-D296D241FBA5}"/>
          </ac:spMkLst>
        </pc:spChg>
        <pc:spChg chg="add">
          <ac:chgData name="Aaron Eldridge" userId="afdec692899e3ef1" providerId="LiveId" clId="{87CF6FD0-C82A-4B9A-8733-4011D3B8DCC8}" dt="2024-12-08T16:22:45.752" v="5639" actId="26606"/>
          <ac:spMkLst>
            <pc:docMk/>
            <pc:sldMk cId="175769099" sldId="282"/>
            <ac:spMk id="8" creationId="{100EDD19-6802-4EC3-95CE-CFFAB042CFD6}"/>
          </ac:spMkLst>
        </pc:spChg>
        <pc:spChg chg="add">
          <ac:chgData name="Aaron Eldridge" userId="afdec692899e3ef1" providerId="LiveId" clId="{87CF6FD0-C82A-4B9A-8733-4011D3B8DCC8}" dt="2024-12-08T16:22:45.752" v="5639" actId="26606"/>
          <ac:spMkLst>
            <pc:docMk/>
            <pc:sldMk cId="175769099" sldId="282"/>
            <ac:spMk id="10" creationId="{DB17E863-922E-4C26-BD64-E8FD41D2866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9A7365-BDB2-40DD-BA56-FF4D28FDE9C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79BBF40-5701-4257-8F5C-689DA19023BE}">
      <dgm:prSet/>
      <dgm:spPr/>
      <dgm:t>
        <a:bodyPr/>
        <a:lstStyle/>
        <a:p>
          <a:r>
            <a:rPr lang="en-US" dirty="0"/>
            <a:t>“mobilized” and “debated” by the Moroccan youth and so part of the </a:t>
          </a:r>
          <a:r>
            <a:rPr lang="en-US" b="1" dirty="0"/>
            <a:t>tradition</a:t>
          </a:r>
          <a:r>
            <a:rPr lang="en-US" dirty="0"/>
            <a:t> that includes al-Ghazali and Shariati.</a:t>
          </a:r>
        </a:p>
      </dgm:t>
    </dgm:pt>
    <dgm:pt modelId="{FA0D5517-8D29-4002-9604-82F44863DE94}" type="parTrans" cxnId="{AA713707-3E64-4850-BCD9-F99B9A9C0CE3}">
      <dgm:prSet/>
      <dgm:spPr/>
      <dgm:t>
        <a:bodyPr/>
        <a:lstStyle/>
        <a:p>
          <a:endParaRPr lang="en-US"/>
        </a:p>
      </dgm:t>
    </dgm:pt>
    <dgm:pt modelId="{E8AE23BE-F3A1-4A9F-B4BE-F087A8CBEB7C}" type="sibTrans" cxnId="{AA713707-3E64-4850-BCD9-F99B9A9C0CE3}">
      <dgm:prSet/>
      <dgm:spPr/>
      <dgm:t>
        <a:bodyPr/>
        <a:lstStyle/>
        <a:p>
          <a:endParaRPr lang="en-US"/>
        </a:p>
      </dgm:t>
    </dgm:pt>
    <dgm:pt modelId="{D95277FA-87C1-41F5-A275-06ACB1A5F15C}">
      <dgm:prSet/>
      <dgm:spPr/>
      <dgm:t>
        <a:bodyPr/>
        <a:lstStyle/>
        <a:p>
          <a:r>
            <a:rPr lang="en-US" dirty="0"/>
            <a:t>Grammar of concepts (Wittgenstein )</a:t>
          </a:r>
        </a:p>
      </dgm:t>
    </dgm:pt>
    <dgm:pt modelId="{FB92D4FB-98BD-428C-A897-D3C909AAA9FC}" type="parTrans" cxnId="{250F710B-96F5-4391-AC28-02B09F0E0062}">
      <dgm:prSet/>
      <dgm:spPr/>
      <dgm:t>
        <a:bodyPr/>
        <a:lstStyle/>
        <a:p>
          <a:endParaRPr lang="en-US"/>
        </a:p>
      </dgm:t>
    </dgm:pt>
    <dgm:pt modelId="{7E9928DF-5F20-4846-A778-520AA07E50BF}" type="sibTrans" cxnId="{250F710B-96F5-4391-AC28-02B09F0E0062}">
      <dgm:prSet/>
      <dgm:spPr/>
      <dgm:t>
        <a:bodyPr/>
        <a:lstStyle/>
        <a:p>
          <a:endParaRPr lang="en-US"/>
        </a:p>
      </dgm:t>
    </dgm:pt>
    <dgm:pt modelId="{3138C057-FDED-46F3-8315-593927942801}" type="pres">
      <dgm:prSet presAssocID="{659A7365-BDB2-40DD-BA56-FF4D28FDE9CA}" presName="linear" presStyleCnt="0">
        <dgm:presLayoutVars>
          <dgm:animLvl val="lvl"/>
          <dgm:resizeHandles val="exact"/>
        </dgm:presLayoutVars>
      </dgm:prSet>
      <dgm:spPr/>
    </dgm:pt>
    <dgm:pt modelId="{CB9F52B7-64DA-4989-B882-45301919E85D}" type="pres">
      <dgm:prSet presAssocID="{179BBF40-5701-4257-8F5C-689DA19023BE}" presName="parentText" presStyleLbl="node1" presStyleIdx="0" presStyleCnt="2">
        <dgm:presLayoutVars>
          <dgm:chMax val="0"/>
          <dgm:bulletEnabled val="1"/>
        </dgm:presLayoutVars>
      </dgm:prSet>
      <dgm:spPr/>
    </dgm:pt>
    <dgm:pt modelId="{980D4654-2040-498B-9314-98587F8AE38C}" type="pres">
      <dgm:prSet presAssocID="{E8AE23BE-F3A1-4A9F-B4BE-F087A8CBEB7C}" presName="spacer" presStyleCnt="0"/>
      <dgm:spPr/>
    </dgm:pt>
    <dgm:pt modelId="{1397DF46-EC83-41A1-8EF9-9A4E5E890C52}" type="pres">
      <dgm:prSet presAssocID="{D95277FA-87C1-41F5-A275-06ACB1A5F15C}" presName="parentText" presStyleLbl="node1" presStyleIdx="1" presStyleCnt="2">
        <dgm:presLayoutVars>
          <dgm:chMax val="0"/>
          <dgm:bulletEnabled val="1"/>
        </dgm:presLayoutVars>
      </dgm:prSet>
      <dgm:spPr/>
    </dgm:pt>
  </dgm:ptLst>
  <dgm:cxnLst>
    <dgm:cxn modelId="{AA713707-3E64-4850-BCD9-F99B9A9C0CE3}" srcId="{659A7365-BDB2-40DD-BA56-FF4D28FDE9CA}" destId="{179BBF40-5701-4257-8F5C-689DA19023BE}" srcOrd="0" destOrd="0" parTransId="{FA0D5517-8D29-4002-9604-82F44863DE94}" sibTransId="{E8AE23BE-F3A1-4A9F-B4BE-F087A8CBEB7C}"/>
    <dgm:cxn modelId="{250F710B-96F5-4391-AC28-02B09F0E0062}" srcId="{659A7365-BDB2-40DD-BA56-FF4D28FDE9CA}" destId="{D95277FA-87C1-41F5-A275-06ACB1A5F15C}" srcOrd="1" destOrd="0" parTransId="{FB92D4FB-98BD-428C-A897-D3C909AAA9FC}" sibTransId="{7E9928DF-5F20-4846-A778-520AA07E50BF}"/>
    <dgm:cxn modelId="{EAC08B4A-1234-49D1-9CFC-B46D36C6609F}" type="presOf" srcId="{D95277FA-87C1-41F5-A275-06ACB1A5F15C}" destId="{1397DF46-EC83-41A1-8EF9-9A4E5E890C52}" srcOrd="0" destOrd="0" presId="urn:microsoft.com/office/officeart/2005/8/layout/vList2"/>
    <dgm:cxn modelId="{7124AD57-F6BF-4526-AA55-2E91CE42C6C4}" type="presOf" srcId="{179BBF40-5701-4257-8F5C-689DA19023BE}" destId="{CB9F52B7-64DA-4989-B882-45301919E85D}" srcOrd="0" destOrd="0" presId="urn:microsoft.com/office/officeart/2005/8/layout/vList2"/>
    <dgm:cxn modelId="{45FDFBFE-BC6B-44BF-820B-D3DEC176AD07}" type="presOf" srcId="{659A7365-BDB2-40DD-BA56-FF4D28FDE9CA}" destId="{3138C057-FDED-46F3-8315-593927942801}" srcOrd="0" destOrd="0" presId="urn:microsoft.com/office/officeart/2005/8/layout/vList2"/>
    <dgm:cxn modelId="{7C27E64D-82CF-46F2-BF84-1280C20E3863}" type="presParOf" srcId="{3138C057-FDED-46F3-8315-593927942801}" destId="{CB9F52B7-64DA-4989-B882-45301919E85D}" srcOrd="0" destOrd="0" presId="urn:microsoft.com/office/officeart/2005/8/layout/vList2"/>
    <dgm:cxn modelId="{269E30BF-8F01-4668-A495-907B00DC43CD}" type="presParOf" srcId="{3138C057-FDED-46F3-8315-593927942801}" destId="{980D4654-2040-498B-9314-98587F8AE38C}" srcOrd="1" destOrd="0" presId="urn:microsoft.com/office/officeart/2005/8/layout/vList2"/>
    <dgm:cxn modelId="{B6F59BF2-FE70-45A8-B51D-87540AC7F2B8}" type="presParOf" srcId="{3138C057-FDED-46F3-8315-593927942801}" destId="{1397DF46-EC83-41A1-8EF9-9A4E5E890C5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9F52B7-64DA-4989-B882-45301919E85D}">
      <dsp:nvSpPr>
        <dsp:cNvPr id="0" name=""/>
        <dsp:cNvSpPr/>
      </dsp:nvSpPr>
      <dsp:spPr>
        <a:xfrm>
          <a:off x="0" y="22085"/>
          <a:ext cx="4734811" cy="2251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“mobilized” and “debated” by the Moroccan youth and so part of the </a:t>
          </a:r>
          <a:r>
            <a:rPr lang="en-US" sz="2600" b="1" kern="1200" dirty="0"/>
            <a:t>tradition</a:t>
          </a:r>
          <a:r>
            <a:rPr lang="en-US" sz="2600" kern="1200" dirty="0"/>
            <a:t> that includes al-Ghazali and Shariati.</a:t>
          </a:r>
        </a:p>
      </dsp:txBody>
      <dsp:txXfrm>
        <a:off x="109889" y="131974"/>
        <a:ext cx="4515033" cy="2031302"/>
      </dsp:txXfrm>
    </dsp:sp>
    <dsp:sp modelId="{1397DF46-EC83-41A1-8EF9-9A4E5E890C52}">
      <dsp:nvSpPr>
        <dsp:cNvPr id="0" name=""/>
        <dsp:cNvSpPr/>
      </dsp:nvSpPr>
      <dsp:spPr>
        <a:xfrm>
          <a:off x="0" y="2348046"/>
          <a:ext cx="4734811" cy="2251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Grammar of concepts (Wittgenstein )</a:t>
          </a:r>
        </a:p>
      </dsp:txBody>
      <dsp:txXfrm>
        <a:off x="109889" y="2457935"/>
        <a:ext cx="4515033" cy="20313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912A01-7F6D-4842-BBA1-7868A182402C}" type="datetimeFigureOut">
              <a:rPr lang="en-US" smtClean="0"/>
              <a:t>12/8/2024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C39236-26BE-46D2-BFA3-BBB882AE9B7C}" type="slidenum">
              <a:rPr lang="en-US" smtClean="0"/>
              <a:t>‹#›</a:t>
            </a:fld>
            <a:endParaRPr lang="en-US"/>
          </a:p>
        </p:txBody>
      </p:sp>
    </p:spTree>
    <p:extLst>
      <p:ext uri="{BB962C8B-B14F-4D97-AF65-F5344CB8AC3E}">
        <p14:creationId xmlns:p14="http://schemas.microsoft.com/office/powerpoint/2010/main" val="2978251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C39236-26BE-46D2-BFA3-BBB882AE9B7C}" type="slidenum">
              <a:rPr lang="en-US" smtClean="0"/>
              <a:t>3</a:t>
            </a:fld>
            <a:endParaRPr lang="en-US"/>
          </a:p>
        </p:txBody>
      </p:sp>
    </p:spTree>
    <p:extLst>
      <p:ext uri="{BB962C8B-B14F-4D97-AF65-F5344CB8AC3E}">
        <p14:creationId xmlns:p14="http://schemas.microsoft.com/office/powerpoint/2010/main" val="2543167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54DF9-AC5C-4FF4-E2F3-7F133BE9EA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A43CC3-E448-02C2-8A79-90570BB1E3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6D38CF-7631-735C-496F-EEB17E7BF68F}"/>
              </a:ext>
            </a:extLst>
          </p:cNvPr>
          <p:cNvSpPr>
            <a:spLocks noGrp="1"/>
          </p:cNvSpPr>
          <p:nvPr>
            <p:ph type="dt" sz="half" idx="10"/>
          </p:nvPr>
        </p:nvSpPr>
        <p:spPr/>
        <p:txBody>
          <a:bodyPr/>
          <a:lstStyle/>
          <a:p>
            <a:fld id="{5EC6ECAC-08F5-4728-8D51-DC4AFBCD7D93}" type="datetimeFigureOut">
              <a:rPr lang="en-US" smtClean="0"/>
              <a:t>12/4/2024</a:t>
            </a:fld>
            <a:endParaRPr lang="en-US"/>
          </a:p>
        </p:txBody>
      </p:sp>
      <p:sp>
        <p:nvSpPr>
          <p:cNvPr id="5" name="Footer Placeholder 4">
            <a:extLst>
              <a:ext uri="{FF2B5EF4-FFF2-40B4-BE49-F238E27FC236}">
                <a16:creationId xmlns:a16="http://schemas.microsoft.com/office/drawing/2014/main" id="{D600D4D0-3A00-C39E-769B-9ED24DBA2D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816A38-B514-8150-7D3A-762D45D75584}"/>
              </a:ext>
            </a:extLst>
          </p:cNvPr>
          <p:cNvSpPr>
            <a:spLocks noGrp="1"/>
          </p:cNvSpPr>
          <p:nvPr>
            <p:ph type="sldNum" sz="quarter" idx="12"/>
          </p:nvPr>
        </p:nvSpPr>
        <p:spPr/>
        <p:txBody>
          <a:bodyPr/>
          <a:lstStyle/>
          <a:p>
            <a:fld id="{A81248E7-3BD5-44B1-9D8D-0665F189436B}" type="slidenum">
              <a:rPr lang="en-US" smtClean="0"/>
              <a:t>‹#›</a:t>
            </a:fld>
            <a:endParaRPr lang="en-US"/>
          </a:p>
        </p:txBody>
      </p:sp>
    </p:spTree>
    <p:extLst>
      <p:ext uri="{BB962C8B-B14F-4D97-AF65-F5344CB8AC3E}">
        <p14:creationId xmlns:p14="http://schemas.microsoft.com/office/powerpoint/2010/main" val="1417535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6B248-AC70-8D93-A373-6E4855D1FD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36D79E-5D58-4B3F-DE2D-E413FA28F0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0A95D9-93F1-FD4B-D99C-80B179E68D25}"/>
              </a:ext>
            </a:extLst>
          </p:cNvPr>
          <p:cNvSpPr>
            <a:spLocks noGrp="1"/>
          </p:cNvSpPr>
          <p:nvPr>
            <p:ph type="dt" sz="half" idx="10"/>
          </p:nvPr>
        </p:nvSpPr>
        <p:spPr/>
        <p:txBody>
          <a:bodyPr/>
          <a:lstStyle/>
          <a:p>
            <a:fld id="{5EC6ECAC-08F5-4728-8D51-DC4AFBCD7D93}" type="datetimeFigureOut">
              <a:rPr lang="en-US" smtClean="0"/>
              <a:t>12/4/2024</a:t>
            </a:fld>
            <a:endParaRPr lang="en-US"/>
          </a:p>
        </p:txBody>
      </p:sp>
      <p:sp>
        <p:nvSpPr>
          <p:cNvPr id="5" name="Footer Placeholder 4">
            <a:extLst>
              <a:ext uri="{FF2B5EF4-FFF2-40B4-BE49-F238E27FC236}">
                <a16:creationId xmlns:a16="http://schemas.microsoft.com/office/drawing/2014/main" id="{CABC2B2A-4F38-FE19-7C5F-A1D0835F8B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B990A2-1C95-B6B5-2123-875C2884F58E}"/>
              </a:ext>
            </a:extLst>
          </p:cNvPr>
          <p:cNvSpPr>
            <a:spLocks noGrp="1"/>
          </p:cNvSpPr>
          <p:nvPr>
            <p:ph type="sldNum" sz="quarter" idx="12"/>
          </p:nvPr>
        </p:nvSpPr>
        <p:spPr/>
        <p:txBody>
          <a:bodyPr/>
          <a:lstStyle/>
          <a:p>
            <a:fld id="{A81248E7-3BD5-44B1-9D8D-0665F189436B}" type="slidenum">
              <a:rPr lang="en-US" smtClean="0"/>
              <a:t>‹#›</a:t>
            </a:fld>
            <a:endParaRPr lang="en-US"/>
          </a:p>
        </p:txBody>
      </p:sp>
    </p:spTree>
    <p:extLst>
      <p:ext uri="{BB962C8B-B14F-4D97-AF65-F5344CB8AC3E}">
        <p14:creationId xmlns:p14="http://schemas.microsoft.com/office/powerpoint/2010/main" val="960744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8BEF47-D215-75B5-ED74-753070EBAD2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9CB8B4-31AC-07F3-44D2-94AA4EEC87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108122-8D8B-2716-C7BF-66861B91CED0}"/>
              </a:ext>
            </a:extLst>
          </p:cNvPr>
          <p:cNvSpPr>
            <a:spLocks noGrp="1"/>
          </p:cNvSpPr>
          <p:nvPr>
            <p:ph type="dt" sz="half" idx="10"/>
          </p:nvPr>
        </p:nvSpPr>
        <p:spPr/>
        <p:txBody>
          <a:bodyPr/>
          <a:lstStyle/>
          <a:p>
            <a:fld id="{5EC6ECAC-08F5-4728-8D51-DC4AFBCD7D93}" type="datetimeFigureOut">
              <a:rPr lang="en-US" smtClean="0"/>
              <a:t>12/4/2024</a:t>
            </a:fld>
            <a:endParaRPr lang="en-US"/>
          </a:p>
        </p:txBody>
      </p:sp>
      <p:sp>
        <p:nvSpPr>
          <p:cNvPr id="5" name="Footer Placeholder 4">
            <a:extLst>
              <a:ext uri="{FF2B5EF4-FFF2-40B4-BE49-F238E27FC236}">
                <a16:creationId xmlns:a16="http://schemas.microsoft.com/office/drawing/2014/main" id="{4AF88935-9868-1A5E-2799-E108F75BFA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0AD654-289F-FFC5-0ABA-75FC08AEAEE7}"/>
              </a:ext>
            </a:extLst>
          </p:cNvPr>
          <p:cNvSpPr>
            <a:spLocks noGrp="1"/>
          </p:cNvSpPr>
          <p:nvPr>
            <p:ph type="sldNum" sz="quarter" idx="12"/>
          </p:nvPr>
        </p:nvSpPr>
        <p:spPr/>
        <p:txBody>
          <a:bodyPr/>
          <a:lstStyle/>
          <a:p>
            <a:fld id="{A81248E7-3BD5-44B1-9D8D-0665F189436B}" type="slidenum">
              <a:rPr lang="en-US" smtClean="0"/>
              <a:t>‹#›</a:t>
            </a:fld>
            <a:endParaRPr lang="en-US"/>
          </a:p>
        </p:txBody>
      </p:sp>
    </p:spTree>
    <p:extLst>
      <p:ext uri="{BB962C8B-B14F-4D97-AF65-F5344CB8AC3E}">
        <p14:creationId xmlns:p14="http://schemas.microsoft.com/office/powerpoint/2010/main" val="2720136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C1E78-A3B0-77F9-B6D6-485F18A1E3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A1A7CC-1581-CFFC-992C-11ADCB9B34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65E2B4-D36E-2F5F-CF69-D0C53DF96BDC}"/>
              </a:ext>
            </a:extLst>
          </p:cNvPr>
          <p:cNvSpPr>
            <a:spLocks noGrp="1"/>
          </p:cNvSpPr>
          <p:nvPr>
            <p:ph type="dt" sz="half" idx="10"/>
          </p:nvPr>
        </p:nvSpPr>
        <p:spPr/>
        <p:txBody>
          <a:bodyPr/>
          <a:lstStyle/>
          <a:p>
            <a:fld id="{5EC6ECAC-08F5-4728-8D51-DC4AFBCD7D93}" type="datetimeFigureOut">
              <a:rPr lang="en-US" smtClean="0"/>
              <a:t>12/4/2024</a:t>
            </a:fld>
            <a:endParaRPr lang="en-US"/>
          </a:p>
        </p:txBody>
      </p:sp>
      <p:sp>
        <p:nvSpPr>
          <p:cNvPr id="5" name="Footer Placeholder 4">
            <a:extLst>
              <a:ext uri="{FF2B5EF4-FFF2-40B4-BE49-F238E27FC236}">
                <a16:creationId xmlns:a16="http://schemas.microsoft.com/office/drawing/2014/main" id="{ED314B0B-3F95-3F17-0BBB-6357C5826B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D87DF7-8BBD-791E-91B5-9894AC574F92}"/>
              </a:ext>
            </a:extLst>
          </p:cNvPr>
          <p:cNvSpPr>
            <a:spLocks noGrp="1"/>
          </p:cNvSpPr>
          <p:nvPr>
            <p:ph type="sldNum" sz="quarter" idx="12"/>
          </p:nvPr>
        </p:nvSpPr>
        <p:spPr/>
        <p:txBody>
          <a:bodyPr/>
          <a:lstStyle/>
          <a:p>
            <a:fld id="{A81248E7-3BD5-44B1-9D8D-0665F189436B}" type="slidenum">
              <a:rPr lang="en-US" smtClean="0"/>
              <a:t>‹#›</a:t>
            </a:fld>
            <a:endParaRPr lang="en-US"/>
          </a:p>
        </p:txBody>
      </p:sp>
    </p:spTree>
    <p:extLst>
      <p:ext uri="{BB962C8B-B14F-4D97-AF65-F5344CB8AC3E}">
        <p14:creationId xmlns:p14="http://schemas.microsoft.com/office/powerpoint/2010/main" val="453161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80640-3455-943E-9AA1-FCC6189D44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9F16EF-DFF2-3D12-B0F6-DD7321A5207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17D3EB-D1F4-EABD-61DE-B511279DF251}"/>
              </a:ext>
            </a:extLst>
          </p:cNvPr>
          <p:cNvSpPr>
            <a:spLocks noGrp="1"/>
          </p:cNvSpPr>
          <p:nvPr>
            <p:ph type="dt" sz="half" idx="10"/>
          </p:nvPr>
        </p:nvSpPr>
        <p:spPr/>
        <p:txBody>
          <a:bodyPr/>
          <a:lstStyle/>
          <a:p>
            <a:fld id="{5EC6ECAC-08F5-4728-8D51-DC4AFBCD7D93}" type="datetimeFigureOut">
              <a:rPr lang="en-US" smtClean="0"/>
              <a:t>12/4/2024</a:t>
            </a:fld>
            <a:endParaRPr lang="en-US"/>
          </a:p>
        </p:txBody>
      </p:sp>
      <p:sp>
        <p:nvSpPr>
          <p:cNvPr id="5" name="Footer Placeholder 4">
            <a:extLst>
              <a:ext uri="{FF2B5EF4-FFF2-40B4-BE49-F238E27FC236}">
                <a16:creationId xmlns:a16="http://schemas.microsoft.com/office/drawing/2014/main" id="{C28F1CD3-5A11-6BF7-B15E-42D0DE640A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485A97-E8E5-08FF-C5E5-93923C30B434}"/>
              </a:ext>
            </a:extLst>
          </p:cNvPr>
          <p:cNvSpPr>
            <a:spLocks noGrp="1"/>
          </p:cNvSpPr>
          <p:nvPr>
            <p:ph type="sldNum" sz="quarter" idx="12"/>
          </p:nvPr>
        </p:nvSpPr>
        <p:spPr/>
        <p:txBody>
          <a:bodyPr/>
          <a:lstStyle/>
          <a:p>
            <a:fld id="{A81248E7-3BD5-44B1-9D8D-0665F189436B}" type="slidenum">
              <a:rPr lang="en-US" smtClean="0"/>
              <a:t>‹#›</a:t>
            </a:fld>
            <a:endParaRPr lang="en-US"/>
          </a:p>
        </p:txBody>
      </p:sp>
    </p:spTree>
    <p:extLst>
      <p:ext uri="{BB962C8B-B14F-4D97-AF65-F5344CB8AC3E}">
        <p14:creationId xmlns:p14="http://schemas.microsoft.com/office/powerpoint/2010/main" val="75187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BAE4D-18D4-8A60-9742-7F0C4BF04C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4A4136-5678-144A-BFD4-F9EDCA99C0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E52B34-F007-0225-1EF6-3B29B45727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A072F6-72B0-ADAB-2DE8-3E41A855188C}"/>
              </a:ext>
            </a:extLst>
          </p:cNvPr>
          <p:cNvSpPr>
            <a:spLocks noGrp="1"/>
          </p:cNvSpPr>
          <p:nvPr>
            <p:ph type="dt" sz="half" idx="10"/>
          </p:nvPr>
        </p:nvSpPr>
        <p:spPr/>
        <p:txBody>
          <a:bodyPr/>
          <a:lstStyle/>
          <a:p>
            <a:fld id="{5EC6ECAC-08F5-4728-8D51-DC4AFBCD7D93}" type="datetimeFigureOut">
              <a:rPr lang="en-US" smtClean="0"/>
              <a:t>12/4/2024</a:t>
            </a:fld>
            <a:endParaRPr lang="en-US"/>
          </a:p>
        </p:txBody>
      </p:sp>
      <p:sp>
        <p:nvSpPr>
          <p:cNvPr id="6" name="Footer Placeholder 5">
            <a:extLst>
              <a:ext uri="{FF2B5EF4-FFF2-40B4-BE49-F238E27FC236}">
                <a16:creationId xmlns:a16="http://schemas.microsoft.com/office/drawing/2014/main" id="{E6912F85-A7A6-48EA-D159-569B7ADA22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357684-5E6E-B354-3A3A-54830108D8BE}"/>
              </a:ext>
            </a:extLst>
          </p:cNvPr>
          <p:cNvSpPr>
            <a:spLocks noGrp="1"/>
          </p:cNvSpPr>
          <p:nvPr>
            <p:ph type="sldNum" sz="quarter" idx="12"/>
          </p:nvPr>
        </p:nvSpPr>
        <p:spPr/>
        <p:txBody>
          <a:bodyPr/>
          <a:lstStyle/>
          <a:p>
            <a:fld id="{A81248E7-3BD5-44B1-9D8D-0665F189436B}" type="slidenum">
              <a:rPr lang="en-US" smtClean="0"/>
              <a:t>‹#›</a:t>
            </a:fld>
            <a:endParaRPr lang="en-US"/>
          </a:p>
        </p:txBody>
      </p:sp>
    </p:spTree>
    <p:extLst>
      <p:ext uri="{BB962C8B-B14F-4D97-AF65-F5344CB8AC3E}">
        <p14:creationId xmlns:p14="http://schemas.microsoft.com/office/powerpoint/2010/main" val="513357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163E-ECDE-182A-CB71-208F2DC627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628C3A-48F2-A8FA-660C-CE822E2912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A64A14-EC9A-AF5A-8979-E94F948DC2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6586B81-39C5-C051-087A-26F8C68141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681C23-628A-0D06-77D4-820429CB82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E25004-3B82-AFDF-4123-F1AC4F5A038E}"/>
              </a:ext>
            </a:extLst>
          </p:cNvPr>
          <p:cNvSpPr>
            <a:spLocks noGrp="1"/>
          </p:cNvSpPr>
          <p:nvPr>
            <p:ph type="dt" sz="half" idx="10"/>
          </p:nvPr>
        </p:nvSpPr>
        <p:spPr/>
        <p:txBody>
          <a:bodyPr/>
          <a:lstStyle/>
          <a:p>
            <a:fld id="{5EC6ECAC-08F5-4728-8D51-DC4AFBCD7D93}" type="datetimeFigureOut">
              <a:rPr lang="en-US" smtClean="0"/>
              <a:t>12/4/2024</a:t>
            </a:fld>
            <a:endParaRPr lang="en-US"/>
          </a:p>
        </p:txBody>
      </p:sp>
      <p:sp>
        <p:nvSpPr>
          <p:cNvPr id="8" name="Footer Placeholder 7">
            <a:extLst>
              <a:ext uri="{FF2B5EF4-FFF2-40B4-BE49-F238E27FC236}">
                <a16:creationId xmlns:a16="http://schemas.microsoft.com/office/drawing/2014/main" id="{2839C793-7EEF-8968-5246-B2F8E47298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CAD39F2-A82D-303F-5965-39F7464A0EE8}"/>
              </a:ext>
            </a:extLst>
          </p:cNvPr>
          <p:cNvSpPr>
            <a:spLocks noGrp="1"/>
          </p:cNvSpPr>
          <p:nvPr>
            <p:ph type="sldNum" sz="quarter" idx="12"/>
          </p:nvPr>
        </p:nvSpPr>
        <p:spPr/>
        <p:txBody>
          <a:bodyPr/>
          <a:lstStyle/>
          <a:p>
            <a:fld id="{A81248E7-3BD5-44B1-9D8D-0665F189436B}" type="slidenum">
              <a:rPr lang="en-US" smtClean="0"/>
              <a:t>‹#›</a:t>
            </a:fld>
            <a:endParaRPr lang="en-US"/>
          </a:p>
        </p:txBody>
      </p:sp>
    </p:spTree>
    <p:extLst>
      <p:ext uri="{BB962C8B-B14F-4D97-AF65-F5344CB8AC3E}">
        <p14:creationId xmlns:p14="http://schemas.microsoft.com/office/powerpoint/2010/main" val="2407196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FC808-8121-E935-3B45-A14E5DD53F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1A8A4E-9AF4-57F2-7232-D719131C5D6D}"/>
              </a:ext>
            </a:extLst>
          </p:cNvPr>
          <p:cNvSpPr>
            <a:spLocks noGrp="1"/>
          </p:cNvSpPr>
          <p:nvPr>
            <p:ph type="dt" sz="half" idx="10"/>
          </p:nvPr>
        </p:nvSpPr>
        <p:spPr/>
        <p:txBody>
          <a:bodyPr/>
          <a:lstStyle/>
          <a:p>
            <a:fld id="{5EC6ECAC-08F5-4728-8D51-DC4AFBCD7D93}" type="datetimeFigureOut">
              <a:rPr lang="en-US" smtClean="0"/>
              <a:t>12/4/2024</a:t>
            </a:fld>
            <a:endParaRPr lang="en-US"/>
          </a:p>
        </p:txBody>
      </p:sp>
      <p:sp>
        <p:nvSpPr>
          <p:cNvPr id="4" name="Footer Placeholder 3">
            <a:extLst>
              <a:ext uri="{FF2B5EF4-FFF2-40B4-BE49-F238E27FC236}">
                <a16:creationId xmlns:a16="http://schemas.microsoft.com/office/drawing/2014/main" id="{E88FAA85-24DD-FFC8-6C0B-BBF59E0EEB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F518CD-28B5-6C00-618B-BE6294D3C937}"/>
              </a:ext>
            </a:extLst>
          </p:cNvPr>
          <p:cNvSpPr>
            <a:spLocks noGrp="1"/>
          </p:cNvSpPr>
          <p:nvPr>
            <p:ph type="sldNum" sz="quarter" idx="12"/>
          </p:nvPr>
        </p:nvSpPr>
        <p:spPr/>
        <p:txBody>
          <a:bodyPr/>
          <a:lstStyle/>
          <a:p>
            <a:fld id="{A81248E7-3BD5-44B1-9D8D-0665F189436B}" type="slidenum">
              <a:rPr lang="en-US" smtClean="0"/>
              <a:t>‹#›</a:t>
            </a:fld>
            <a:endParaRPr lang="en-US"/>
          </a:p>
        </p:txBody>
      </p:sp>
    </p:spTree>
    <p:extLst>
      <p:ext uri="{BB962C8B-B14F-4D97-AF65-F5344CB8AC3E}">
        <p14:creationId xmlns:p14="http://schemas.microsoft.com/office/powerpoint/2010/main" val="1316688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B2BE01-37E1-3350-5E11-729F5B33F3FE}"/>
              </a:ext>
            </a:extLst>
          </p:cNvPr>
          <p:cNvSpPr>
            <a:spLocks noGrp="1"/>
          </p:cNvSpPr>
          <p:nvPr>
            <p:ph type="dt" sz="half" idx="10"/>
          </p:nvPr>
        </p:nvSpPr>
        <p:spPr/>
        <p:txBody>
          <a:bodyPr/>
          <a:lstStyle/>
          <a:p>
            <a:fld id="{5EC6ECAC-08F5-4728-8D51-DC4AFBCD7D93}" type="datetimeFigureOut">
              <a:rPr lang="en-US" smtClean="0"/>
              <a:t>12/4/2024</a:t>
            </a:fld>
            <a:endParaRPr lang="en-US"/>
          </a:p>
        </p:txBody>
      </p:sp>
      <p:sp>
        <p:nvSpPr>
          <p:cNvPr id="3" name="Footer Placeholder 2">
            <a:extLst>
              <a:ext uri="{FF2B5EF4-FFF2-40B4-BE49-F238E27FC236}">
                <a16:creationId xmlns:a16="http://schemas.microsoft.com/office/drawing/2014/main" id="{CE85C732-9D5A-BA5B-D7B4-EBE116FC95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35454C-2DDC-35DB-9F77-E83E58D4E90D}"/>
              </a:ext>
            </a:extLst>
          </p:cNvPr>
          <p:cNvSpPr>
            <a:spLocks noGrp="1"/>
          </p:cNvSpPr>
          <p:nvPr>
            <p:ph type="sldNum" sz="quarter" idx="12"/>
          </p:nvPr>
        </p:nvSpPr>
        <p:spPr/>
        <p:txBody>
          <a:bodyPr/>
          <a:lstStyle/>
          <a:p>
            <a:fld id="{A81248E7-3BD5-44B1-9D8D-0665F189436B}" type="slidenum">
              <a:rPr lang="en-US" smtClean="0"/>
              <a:t>‹#›</a:t>
            </a:fld>
            <a:endParaRPr lang="en-US"/>
          </a:p>
        </p:txBody>
      </p:sp>
    </p:spTree>
    <p:extLst>
      <p:ext uri="{BB962C8B-B14F-4D97-AF65-F5344CB8AC3E}">
        <p14:creationId xmlns:p14="http://schemas.microsoft.com/office/powerpoint/2010/main" val="2796374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0C944-BB26-FB9E-1B9B-5A4569D6F2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D4004C-1ACD-C165-6A51-5FBC1C5B0B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404DDE-E9B9-8CD9-E38F-0DF46BDAC7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EABDB1-9A5D-4C1E-F166-E951D5D745CA}"/>
              </a:ext>
            </a:extLst>
          </p:cNvPr>
          <p:cNvSpPr>
            <a:spLocks noGrp="1"/>
          </p:cNvSpPr>
          <p:nvPr>
            <p:ph type="dt" sz="half" idx="10"/>
          </p:nvPr>
        </p:nvSpPr>
        <p:spPr/>
        <p:txBody>
          <a:bodyPr/>
          <a:lstStyle/>
          <a:p>
            <a:fld id="{5EC6ECAC-08F5-4728-8D51-DC4AFBCD7D93}" type="datetimeFigureOut">
              <a:rPr lang="en-US" smtClean="0"/>
              <a:t>12/4/2024</a:t>
            </a:fld>
            <a:endParaRPr lang="en-US"/>
          </a:p>
        </p:txBody>
      </p:sp>
      <p:sp>
        <p:nvSpPr>
          <p:cNvPr id="6" name="Footer Placeholder 5">
            <a:extLst>
              <a:ext uri="{FF2B5EF4-FFF2-40B4-BE49-F238E27FC236}">
                <a16:creationId xmlns:a16="http://schemas.microsoft.com/office/drawing/2014/main" id="{44EED84E-FA69-5C85-248D-86A4E39468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9D3E9C-ADF7-484E-FF43-271DE621A8D9}"/>
              </a:ext>
            </a:extLst>
          </p:cNvPr>
          <p:cNvSpPr>
            <a:spLocks noGrp="1"/>
          </p:cNvSpPr>
          <p:nvPr>
            <p:ph type="sldNum" sz="quarter" idx="12"/>
          </p:nvPr>
        </p:nvSpPr>
        <p:spPr/>
        <p:txBody>
          <a:bodyPr/>
          <a:lstStyle/>
          <a:p>
            <a:fld id="{A81248E7-3BD5-44B1-9D8D-0665F189436B}" type="slidenum">
              <a:rPr lang="en-US" smtClean="0"/>
              <a:t>‹#›</a:t>
            </a:fld>
            <a:endParaRPr lang="en-US"/>
          </a:p>
        </p:txBody>
      </p:sp>
    </p:spTree>
    <p:extLst>
      <p:ext uri="{BB962C8B-B14F-4D97-AF65-F5344CB8AC3E}">
        <p14:creationId xmlns:p14="http://schemas.microsoft.com/office/powerpoint/2010/main" val="1907871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9B60A-17FA-094F-8A10-3A03ED0456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EE3456-917E-1161-72AA-75F9DF5892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CBD7B8-382B-687F-BEEE-91C005C7F3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35426D-10FD-6B7F-7E48-CA50A369FE0B}"/>
              </a:ext>
            </a:extLst>
          </p:cNvPr>
          <p:cNvSpPr>
            <a:spLocks noGrp="1"/>
          </p:cNvSpPr>
          <p:nvPr>
            <p:ph type="dt" sz="half" idx="10"/>
          </p:nvPr>
        </p:nvSpPr>
        <p:spPr/>
        <p:txBody>
          <a:bodyPr/>
          <a:lstStyle/>
          <a:p>
            <a:fld id="{5EC6ECAC-08F5-4728-8D51-DC4AFBCD7D93}" type="datetimeFigureOut">
              <a:rPr lang="en-US" smtClean="0"/>
              <a:t>12/4/2024</a:t>
            </a:fld>
            <a:endParaRPr lang="en-US"/>
          </a:p>
        </p:txBody>
      </p:sp>
      <p:sp>
        <p:nvSpPr>
          <p:cNvPr id="6" name="Footer Placeholder 5">
            <a:extLst>
              <a:ext uri="{FF2B5EF4-FFF2-40B4-BE49-F238E27FC236}">
                <a16:creationId xmlns:a16="http://schemas.microsoft.com/office/drawing/2014/main" id="{325E21EA-4216-404F-E8FA-D34BAE8368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41402A-4CEA-9BCF-73FF-A5F98DE69EED}"/>
              </a:ext>
            </a:extLst>
          </p:cNvPr>
          <p:cNvSpPr>
            <a:spLocks noGrp="1"/>
          </p:cNvSpPr>
          <p:nvPr>
            <p:ph type="sldNum" sz="quarter" idx="12"/>
          </p:nvPr>
        </p:nvSpPr>
        <p:spPr/>
        <p:txBody>
          <a:bodyPr/>
          <a:lstStyle/>
          <a:p>
            <a:fld id="{A81248E7-3BD5-44B1-9D8D-0665F189436B}" type="slidenum">
              <a:rPr lang="en-US" smtClean="0"/>
              <a:t>‹#›</a:t>
            </a:fld>
            <a:endParaRPr lang="en-US"/>
          </a:p>
        </p:txBody>
      </p:sp>
    </p:spTree>
    <p:extLst>
      <p:ext uri="{BB962C8B-B14F-4D97-AF65-F5344CB8AC3E}">
        <p14:creationId xmlns:p14="http://schemas.microsoft.com/office/powerpoint/2010/main" val="2995419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F764BF-1216-F158-9B90-8489564612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7E70E9-0E40-DFFF-29FA-E6C3262CF7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0E6068-ED8F-8E4F-0FFE-4E6FB47C71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EC6ECAC-08F5-4728-8D51-DC4AFBCD7D93}" type="datetimeFigureOut">
              <a:rPr lang="en-US" smtClean="0"/>
              <a:t>12/4/2024</a:t>
            </a:fld>
            <a:endParaRPr lang="en-US"/>
          </a:p>
        </p:txBody>
      </p:sp>
      <p:sp>
        <p:nvSpPr>
          <p:cNvPr id="5" name="Footer Placeholder 4">
            <a:extLst>
              <a:ext uri="{FF2B5EF4-FFF2-40B4-BE49-F238E27FC236}">
                <a16:creationId xmlns:a16="http://schemas.microsoft.com/office/drawing/2014/main" id="{A9A744BB-3BBE-879A-5BCA-0A5875D8EB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50B79C5-9611-8B01-DB24-82BF4ACDF6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81248E7-3BD5-44B1-9D8D-0665F189436B}" type="slidenum">
              <a:rPr lang="en-US" smtClean="0"/>
              <a:t>‹#›</a:t>
            </a:fld>
            <a:endParaRPr lang="en-US"/>
          </a:p>
        </p:txBody>
      </p:sp>
    </p:spTree>
    <p:extLst>
      <p:ext uri="{BB962C8B-B14F-4D97-AF65-F5344CB8AC3E}">
        <p14:creationId xmlns:p14="http://schemas.microsoft.com/office/powerpoint/2010/main" val="1343249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99CBE73-7CD0-1B42-F6EE-3607FF8A3D55}"/>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t="37881" b="34838"/>
          <a:stretch/>
        </p:blipFill>
        <p:spPr>
          <a:xfrm>
            <a:off x="20" y="1"/>
            <a:ext cx="12191980" cy="6857999"/>
          </a:xfrm>
          <a:prstGeom prst="rect">
            <a:avLst/>
          </a:prstGeom>
        </p:spPr>
      </p:pic>
      <p:sp>
        <p:nvSpPr>
          <p:cNvPr id="2" name="Title 1">
            <a:extLst>
              <a:ext uri="{FF2B5EF4-FFF2-40B4-BE49-F238E27FC236}">
                <a16:creationId xmlns:a16="http://schemas.microsoft.com/office/drawing/2014/main" id="{DA8C1401-B126-6529-B09C-8601A11D38C3}"/>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Ethnography and Theology</a:t>
            </a:r>
          </a:p>
        </p:txBody>
      </p:sp>
      <p:sp>
        <p:nvSpPr>
          <p:cNvPr id="3" name="Subtitle 2">
            <a:extLst>
              <a:ext uri="{FF2B5EF4-FFF2-40B4-BE49-F238E27FC236}">
                <a16:creationId xmlns:a16="http://schemas.microsoft.com/office/drawing/2014/main" id="{5EBF3FF2-2100-613F-21F2-B39D31738C71}"/>
              </a:ext>
            </a:extLst>
          </p:cNvPr>
          <p:cNvSpPr>
            <a:spLocks noGrp="1"/>
          </p:cNvSpPr>
          <p:nvPr>
            <p:ph type="subTitle" idx="1"/>
          </p:nvPr>
        </p:nvSpPr>
        <p:spPr>
          <a:xfrm>
            <a:off x="1524000" y="4159404"/>
            <a:ext cx="9144000" cy="1098395"/>
          </a:xfrm>
        </p:spPr>
        <p:txBody>
          <a:bodyPr>
            <a:normAutofit/>
          </a:bodyPr>
          <a:lstStyle/>
          <a:p>
            <a:endParaRPr lang="en-US" dirty="0">
              <a:solidFill>
                <a:srgbClr val="FFFFFF"/>
              </a:solidFill>
            </a:endParaRPr>
          </a:p>
        </p:txBody>
      </p:sp>
    </p:spTree>
    <p:extLst>
      <p:ext uri="{BB962C8B-B14F-4D97-AF65-F5344CB8AC3E}">
        <p14:creationId xmlns:p14="http://schemas.microsoft.com/office/powerpoint/2010/main" val="14101606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8A8494-9C9C-BA39-8D08-AF72CC96628D}"/>
              </a:ext>
            </a:extLst>
          </p:cNvPr>
          <p:cNvSpPr>
            <a:spLocks noGrp="1"/>
          </p:cNvSpPr>
          <p:nvPr>
            <p:ph idx="1"/>
          </p:nvPr>
        </p:nvSpPr>
        <p:spPr/>
        <p:txBody>
          <a:bodyPr/>
          <a:lstStyle/>
          <a:p>
            <a:pPr marL="0" indent="0">
              <a:buNone/>
            </a:pPr>
            <a:r>
              <a:rPr lang="en-US" dirty="0"/>
              <a:t>These concepts are “understood and creatively reconfigured”</a:t>
            </a:r>
          </a:p>
          <a:p>
            <a:pPr marL="0" indent="0">
              <a:buNone/>
            </a:pPr>
            <a:r>
              <a:rPr lang="en-US" dirty="0"/>
              <a:t>-neither a functionalism nor a hermeneutic but a </a:t>
            </a:r>
            <a:r>
              <a:rPr lang="en-US" i="1" dirty="0"/>
              <a:t>Lebensform </a:t>
            </a:r>
            <a:r>
              <a:rPr lang="en-US" dirty="0"/>
              <a:t>(form of life) in fragment. Where forms cannot be fully inhabited. That is, life in a </a:t>
            </a:r>
            <a:r>
              <a:rPr lang="en-US" sz="2800" i="1" kern="100" dirty="0">
                <a:effectLst/>
                <a:ea typeface="Aptos" panose="020B0004020202020204" pitchFamily="34" charset="0"/>
                <a:cs typeface="Arial" panose="020B0604020202020204" pitchFamily="34" charset="0"/>
              </a:rPr>
              <a:t>burning; </a:t>
            </a:r>
            <a:r>
              <a:rPr lang="en-US" sz="2800" i="1" kern="100" dirty="0" err="1">
                <a:effectLst/>
                <a:ea typeface="Aptos" panose="020B0004020202020204" pitchFamily="34" charset="0"/>
                <a:cs typeface="Arial" panose="020B0604020202020204" pitchFamily="34" charset="0"/>
              </a:rPr>
              <a:t>ḥ</a:t>
            </a:r>
            <a:r>
              <a:rPr lang="en-US" sz="2800" b="0" i="1" u="none" strike="noStrike" baseline="0" dirty="0" err="1">
                <a:solidFill>
                  <a:srgbClr val="231F20"/>
                </a:solidFill>
              </a:rPr>
              <a:t>ar</a:t>
            </a:r>
            <a:r>
              <a:rPr lang="en-US" sz="2800" i="1" dirty="0" err="1">
                <a:solidFill>
                  <a:srgbClr val="231F20"/>
                </a:solidFill>
              </a:rPr>
              <a:t>g</a:t>
            </a:r>
            <a:endParaRPr lang="en-US" i="1" dirty="0">
              <a:solidFill>
                <a:srgbClr val="231F20"/>
              </a:solidFill>
            </a:endParaRPr>
          </a:p>
          <a:p>
            <a:pPr marL="0" indent="0">
              <a:buNone/>
            </a:pPr>
            <a:endParaRPr lang="en-US" i="1" dirty="0">
              <a:solidFill>
                <a:srgbClr val="231F20"/>
              </a:solidFill>
            </a:endParaRPr>
          </a:p>
          <a:p>
            <a:pPr marL="0" indent="0">
              <a:buNone/>
            </a:pPr>
            <a:r>
              <a:rPr lang="en-US" i="1" dirty="0">
                <a:solidFill>
                  <a:srgbClr val="231F20"/>
                </a:solidFill>
              </a:rPr>
              <a:t>“</a:t>
            </a:r>
            <a:r>
              <a:rPr lang="en-US" sz="2800" b="0" i="0" u="none" strike="noStrike" baseline="0" dirty="0">
                <a:solidFill>
                  <a:srgbClr val="231F20"/>
                </a:solidFill>
                <a:latin typeface="AGaramond-Regular"/>
              </a:rPr>
              <a:t>what becomes of ‘bare life’ when death is understood as ‘awakening’, the beginning rather than the end, as is the case in Islam and in other religious traditions…?”</a:t>
            </a:r>
            <a:endParaRPr lang="en-US" sz="2800" i="1" dirty="0">
              <a:solidFill>
                <a:srgbClr val="231F20"/>
              </a:solidFill>
            </a:endParaRPr>
          </a:p>
        </p:txBody>
      </p:sp>
    </p:spTree>
    <p:extLst>
      <p:ext uri="{BB962C8B-B14F-4D97-AF65-F5344CB8AC3E}">
        <p14:creationId xmlns:p14="http://schemas.microsoft.com/office/powerpoint/2010/main" val="1178456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460956-7519-8C25-52EC-D26AC5BCD06F}"/>
              </a:ext>
            </a:extLst>
          </p:cNvPr>
          <p:cNvSpPr>
            <a:spLocks noGrp="1"/>
          </p:cNvSpPr>
          <p:nvPr>
            <p:ph idx="1"/>
          </p:nvPr>
        </p:nvSpPr>
        <p:spPr>
          <a:xfrm>
            <a:off x="218955" y="268831"/>
            <a:ext cx="10515600" cy="691869"/>
          </a:xfrm>
        </p:spPr>
        <p:txBody>
          <a:bodyPr/>
          <a:lstStyle/>
          <a:p>
            <a:pPr marL="0" indent="0">
              <a:buNone/>
            </a:pPr>
            <a:r>
              <a:rPr lang="en-US" dirty="0"/>
              <a:t>Rehearsing a debate as ethnographic method </a:t>
            </a:r>
          </a:p>
          <a:p>
            <a:pPr marL="0" indent="0">
              <a:buNone/>
            </a:pPr>
            <a:endParaRPr lang="en-US" dirty="0"/>
          </a:p>
        </p:txBody>
      </p:sp>
      <p:sp>
        <p:nvSpPr>
          <p:cNvPr id="4" name="TextBox 3">
            <a:extLst>
              <a:ext uri="{FF2B5EF4-FFF2-40B4-BE49-F238E27FC236}">
                <a16:creationId xmlns:a16="http://schemas.microsoft.com/office/drawing/2014/main" id="{C155022A-1450-1954-8086-4D2134A5567A}"/>
              </a:ext>
            </a:extLst>
          </p:cNvPr>
          <p:cNvSpPr txBox="1"/>
          <p:nvPr/>
        </p:nvSpPr>
        <p:spPr>
          <a:xfrm>
            <a:off x="694481" y="1059084"/>
            <a:ext cx="10990162" cy="5765419"/>
          </a:xfrm>
          <a:prstGeom prst="rect">
            <a:avLst/>
          </a:prstGeom>
          <a:noFill/>
        </p:spPr>
        <p:txBody>
          <a:bodyPr wrap="square" rtlCol="0">
            <a:spAutoFit/>
          </a:bodyPr>
          <a:lstStyle/>
          <a:p>
            <a:pPr algn="l"/>
            <a:r>
              <a:rPr lang="en-US" sz="1800" b="0" i="0" u="none" strike="noStrike" baseline="0" dirty="0">
                <a:solidFill>
                  <a:srgbClr val="231F20"/>
                </a:solidFill>
                <a:latin typeface="Gentium Book Plus" panose="02000503060000020004" pitchFamily="2" charset="0"/>
                <a:ea typeface="Gentium Book Plus" panose="02000503060000020004" pitchFamily="2" charset="0"/>
                <a:cs typeface="Gentium Book Plus" panose="02000503060000020004" pitchFamily="2" charset="0"/>
              </a:rPr>
              <a:t>Stefania: How does one understand death in the crossing according to the teachings</a:t>
            </a:r>
          </a:p>
          <a:p>
            <a:pPr algn="l"/>
            <a:r>
              <a:rPr lang="en-US" sz="1800" b="0" i="0" u="none" strike="noStrike" baseline="0" dirty="0">
                <a:solidFill>
                  <a:srgbClr val="231F20"/>
                </a:solidFill>
                <a:latin typeface="Gentium Book Plus" panose="02000503060000020004" pitchFamily="2" charset="0"/>
                <a:ea typeface="Gentium Book Plus" panose="02000503060000020004" pitchFamily="2" charset="0"/>
                <a:cs typeface="Gentium Book Plus" panose="02000503060000020004" pitchFamily="2" charset="0"/>
              </a:rPr>
              <a:t>of Islam?</a:t>
            </a:r>
          </a:p>
          <a:p>
            <a:pPr algn="l"/>
            <a:endParaRPr lang="en-US" sz="1800" b="0" i="0" u="none" strike="noStrike" baseline="0" dirty="0">
              <a:solidFill>
                <a:srgbClr val="231F20"/>
              </a:solidFill>
              <a:latin typeface="Gentium Book Plus" panose="02000503060000020004" pitchFamily="2" charset="0"/>
              <a:ea typeface="Gentium Book Plus" panose="02000503060000020004" pitchFamily="2" charset="0"/>
              <a:cs typeface="Gentium Book Plus" panose="02000503060000020004" pitchFamily="2" charset="0"/>
            </a:endParaRPr>
          </a:p>
          <a:p>
            <a:pPr algn="l"/>
            <a:r>
              <a:rPr lang="en-US" sz="1800" b="0" i="0" u="none" strike="noStrike" baseline="0" dirty="0">
                <a:solidFill>
                  <a:srgbClr val="231F20"/>
                </a:solidFill>
                <a:latin typeface="Gentium Book Plus" panose="02000503060000020004" pitchFamily="2" charset="0"/>
                <a:ea typeface="Gentium Book Plus" panose="02000503060000020004" pitchFamily="2" charset="0"/>
                <a:cs typeface="Gentium Book Plus" panose="02000503060000020004" pitchFamily="2" charset="0"/>
              </a:rPr>
              <a:t>Jawad: It is a suicide, </a:t>
            </a:r>
            <a:r>
              <a:rPr lang="en-US" sz="1800" b="0" i="1" u="none" strike="noStrike" baseline="0" dirty="0" err="1">
                <a:solidFill>
                  <a:srgbClr val="231F20"/>
                </a:solidFill>
                <a:latin typeface="Gentium Book Plus" panose="02000503060000020004" pitchFamily="2" charset="0"/>
                <a:ea typeface="Gentium Book Plus" panose="02000503060000020004" pitchFamily="2" charset="0"/>
                <a:cs typeface="Gentium Book Plus" panose="02000503060000020004" pitchFamily="2" charset="0"/>
              </a:rPr>
              <a:t>intihar</a:t>
            </a:r>
            <a:r>
              <a:rPr lang="en-US" sz="1800" b="0" i="0" u="none" strike="noStrike" baseline="0" dirty="0">
                <a:solidFill>
                  <a:srgbClr val="231F20"/>
                </a:solidFill>
                <a:latin typeface="Gentium Book Plus" panose="02000503060000020004" pitchFamily="2" charset="0"/>
                <a:ea typeface="Gentium Book Plus" panose="02000503060000020004" pitchFamily="2" charset="0"/>
                <a:cs typeface="Gentium Book Plus" panose="02000503060000020004" pitchFamily="2" charset="0"/>
              </a:rPr>
              <a:t>.</a:t>
            </a:r>
          </a:p>
          <a:p>
            <a:pPr algn="l"/>
            <a:endParaRPr lang="en-US" sz="1800" b="0" i="0" u="none" strike="noStrike" baseline="0" dirty="0">
              <a:solidFill>
                <a:srgbClr val="231F20"/>
              </a:solidFill>
              <a:latin typeface="Gentium Book Plus" panose="02000503060000020004" pitchFamily="2" charset="0"/>
              <a:ea typeface="Gentium Book Plus" panose="02000503060000020004" pitchFamily="2" charset="0"/>
              <a:cs typeface="Gentium Book Plus" panose="02000503060000020004" pitchFamily="2" charset="0"/>
            </a:endParaRPr>
          </a:p>
          <a:p>
            <a:pPr algn="l"/>
            <a:r>
              <a:rPr lang="en-US" sz="1800" b="0" i="0" u="none" strike="noStrike" baseline="0" dirty="0">
                <a:solidFill>
                  <a:srgbClr val="231F20"/>
                </a:solidFill>
                <a:latin typeface="Gentium Book Plus" panose="02000503060000020004" pitchFamily="2" charset="0"/>
                <a:ea typeface="Gentium Book Plus" panose="02000503060000020004" pitchFamily="2" charset="0"/>
                <a:cs typeface="Gentium Book Plus" panose="02000503060000020004" pitchFamily="2" charset="0"/>
              </a:rPr>
              <a:t>Kamal: Why suicide? I disagree with you brother, it is not a suicide . . .</a:t>
            </a:r>
          </a:p>
          <a:p>
            <a:pPr algn="l"/>
            <a:endParaRPr lang="en-US" sz="1800" b="0" i="0" u="none" strike="noStrike" baseline="0" dirty="0">
              <a:solidFill>
                <a:srgbClr val="231F20"/>
              </a:solidFill>
              <a:latin typeface="Gentium Book Plus" panose="02000503060000020004" pitchFamily="2" charset="0"/>
              <a:ea typeface="Gentium Book Plus" panose="02000503060000020004" pitchFamily="2" charset="0"/>
              <a:cs typeface="Gentium Book Plus" panose="02000503060000020004" pitchFamily="2" charset="0"/>
            </a:endParaRPr>
          </a:p>
          <a:p>
            <a:pPr algn="l"/>
            <a:r>
              <a:rPr lang="en-US" sz="1800" b="0" i="0" u="none" strike="noStrike" baseline="0" dirty="0">
                <a:solidFill>
                  <a:srgbClr val="231F20"/>
                </a:solidFill>
                <a:latin typeface="Gentium Book Plus" panose="02000503060000020004" pitchFamily="2" charset="0"/>
                <a:ea typeface="Gentium Book Plus" panose="02000503060000020004" pitchFamily="2" charset="0"/>
                <a:cs typeface="Gentium Book Plus" panose="02000503060000020004" pitchFamily="2" charset="0"/>
              </a:rPr>
              <a:t>Jawad: </a:t>
            </a:r>
            <a:r>
              <a:rPr lang="en-US" sz="1800" b="0" i="1" u="none" strike="noStrike" baseline="0" dirty="0" err="1">
                <a:solidFill>
                  <a:srgbClr val="231F20"/>
                </a:solidFill>
                <a:latin typeface="Gentium Book Plus" panose="02000503060000020004" pitchFamily="2" charset="0"/>
                <a:ea typeface="Gentium Book Plus" panose="02000503060000020004" pitchFamily="2" charset="0"/>
                <a:cs typeface="Gentium Book Plus" panose="02000503060000020004" pitchFamily="2" charset="0"/>
              </a:rPr>
              <a:t>Ghadi</a:t>
            </a:r>
            <a:r>
              <a:rPr lang="en-US" sz="1800" b="0" i="1" u="none" strike="noStrike" baseline="0" dirty="0">
                <a:solidFill>
                  <a:srgbClr val="231F20"/>
                </a:solidFill>
                <a:latin typeface="Gentium Book Plus" panose="02000503060000020004" pitchFamily="2" charset="0"/>
                <a:ea typeface="Gentium Book Plus" panose="02000503060000020004" pitchFamily="2" charset="0"/>
                <a:cs typeface="Gentium Book Plus" panose="02000503060000020004" pitchFamily="2" charset="0"/>
              </a:rPr>
              <a:t> </a:t>
            </a:r>
            <a:r>
              <a:rPr lang="en-US" sz="1800" b="0" i="1" u="none" strike="noStrike" baseline="0" dirty="0" err="1">
                <a:solidFill>
                  <a:srgbClr val="231F20"/>
                </a:solidFill>
                <a:latin typeface="Gentium Book Plus" panose="02000503060000020004" pitchFamily="2" charset="0"/>
                <a:ea typeface="Gentium Book Plus" panose="02000503060000020004" pitchFamily="2" charset="0"/>
                <a:cs typeface="Gentium Book Plus" panose="02000503060000020004" pitchFamily="2" charset="0"/>
              </a:rPr>
              <a:t>mghamar</a:t>
            </a:r>
            <a:r>
              <a:rPr lang="en-US" sz="1800" b="0" i="1" u="none" strike="noStrike" baseline="0" dirty="0">
                <a:solidFill>
                  <a:srgbClr val="231F20"/>
                </a:solidFill>
                <a:latin typeface="Gentium Book Plus" panose="02000503060000020004" pitchFamily="2" charset="0"/>
                <a:ea typeface="Gentium Book Plus" panose="02000503060000020004" pitchFamily="2" charset="0"/>
                <a:cs typeface="Gentium Book Plus" panose="02000503060000020004" pitchFamily="2" charset="0"/>
              </a:rPr>
              <a:t> b </a:t>
            </a:r>
            <a:r>
              <a:rPr lang="en-US" sz="1800" b="0" i="1" u="none" strike="noStrike" baseline="0" dirty="0" err="1">
                <a:solidFill>
                  <a:srgbClr val="231F20"/>
                </a:solidFill>
                <a:latin typeface="Gentium Book Plus" panose="02000503060000020004" pitchFamily="2" charset="0"/>
                <a:ea typeface="Gentium Book Plus" panose="02000503060000020004" pitchFamily="2" charset="0"/>
                <a:cs typeface="Gentium Book Plus" panose="02000503060000020004" pitchFamily="2" charset="0"/>
              </a:rPr>
              <a:t>rasek</a:t>
            </a:r>
            <a:r>
              <a:rPr lang="en-US" sz="1800" b="0" i="1" u="none" strike="noStrike" baseline="0" dirty="0">
                <a:solidFill>
                  <a:srgbClr val="231F20"/>
                </a:solidFill>
                <a:latin typeface="Gentium Book Plus" panose="02000503060000020004" pitchFamily="2" charset="0"/>
                <a:ea typeface="Gentium Book Plus" panose="02000503060000020004" pitchFamily="2" charset="0"/>
                <a:cs typeface="Gentium Book Plus" panose="02000503060000020004" pitchFamily="2" charset="0"/>
              </a:rPr>
              <a:t> </a:t>
            </a:r>
            <a:r>
              <a:rPr lang="en-US" sz="1800" b="0" i="0" u="none" strike="noStrike" baseline="0" dirty="0">
                <a:solidFill>
                  <a:srgbClr val="231F20"/>
                </a:solidFill>
                <a:latin typeface="Gentium Book Plus" panose="02000503060000020004" pitchFamily="2" charset="0"/>
                <a:ea typeface="Gentium Book Plus" panose="02000503060000020004" pitchFamily="2" charset="0"/>
                <a:cs typeface="Gentium Book Plus" panose="02000503060000020004" pitchFamily="2" charset="0"/>
              </a:rPr>
              <a:t>– You go gambling with your life, in other words, you</a:t>
            </a:r>
          </a:p>
          <a:p>
            <a:pPr algn="l"/>
            <a:r>
              <a:rPr lang="en-US" sz="1800" b="0" i="0" u="none" strike="noStrike" baseline="0" dirty="0">
                <a:solidFill>
                  <a:srgbClr val="231F20"/>
                </a:solidFill>
                <a:latin typeface="Gentium Book Plus" panose="02000503060000020004" pitchFamily="2" charset="0"/>
                <a:ea typeface="Gentium Book Plus" panose="02000503060000020004" pitchFamily="2" charset="0"/>
                <a:cs typeface="Gentium Book Plus" panose="02000503060000020004" pitchFamily="2" charset="0"/>
              </a:rPr>
              <a:t>have chosen to die, in full awareness (</a:t>
            </a:r>
            <a:r>
              <a:rPr lang="en-US" sz="1800" b="0" i="1" u="none" strike="noStrike" baseline="0" dirty="0" err="1">
                <a:solidFill>
                  <a:srgbClr val="231F20"/>
                </a:solidFill>
                <a:latin typeface="Gentium Book Plus" panose="02000503060000020004" pitchFamily="2" charset="0"/>
                <a:ea typeface="Gentium Book Plus" panose="02000503060000020004" pitchFamily="2" charset="0"/>
                <a:cs typeface="Gentium Book Plus" panose="02000503060000020004" pitchFamily="2" charset="0"/>
              </a:rPr>
              <a:t>katdir</a:t>
            </a:r>
            <a:r>
              <a:rPr lang="en-US" sz="1800" b="0" i="1" u="none" strike="noStrike" baseline="0" dirty="0">
                <a:solidFill>
                  <a:srgbClr val="231F20"/>
                </a:solidFill>
                <a:latin typeface="Gentium Book Plus" panose="02000503060000020004" pitchFamily="2" charset="0"/>
                <a:ea typeface="Gentium Book Plus" panose="02000503060000020004" pitchFamily="2" charset="0"/>
                <a:cs typeface="Gentium Book Plus" panose="02000503060000020004" pitchFamily="2" charset="0"/>
              </a:rPr>
              <a:t> f-</a:t>
            </a:r>
            <a:r>
              <a:rPr lang="en-US" sz="1800" b="0" i="1" u="none" strike="noStrike" baseline="0" dirty="0" err="1">
                <a:solidFill>
                  <a:srgbClr val="231F20"/>
                </a:solidFill>
                <a:latin typeface="Gentium Book Plus" panose="02000503060000020004" pitchFamily="2" charset="0"/>
                <a:ea typeface="Gentium Book Plus" panose="02000503060000020004" pitchFamily="2" charset="0"/>
                <a:cs typeface="Gentium Book Plus" panose="02000503060000020004" pitchFamily="2" charset="0"/>
              </a:rPr>
              <a:t>belek</a:t>
            </a:r>
            <a:r>
              <a:rPr lang="en-US" sz="1800" b="0" i="1" u="none" strike="noStrike" baseline="0" dirty="0">
                <a:solidFill>
                  <a:srgbClr val="231F20"/>
                </a:solidFill>
                <a:latin typeface="Gentium Book Plus" panose="02000503060000020004" pitchFamily="2" charset="0"/>
                <a:ea typeface="Gentium Book Plus" panose="02000503060000020004" pitchFamily="2" charset="0"/>
                <a:cs typeface="Gentium Book Plus" panose="02000503060000020004" pitchFamily="2" charset="0"/>
              </a:rPr>
              <a:t> </a:t>
            </a:r>
            <a:r>
              <a:rPr lang="en-US" sz="1800" b="0" i="1" u="none" strike="noStrike" baseline="0" dirty="0" err="1">
                <a:solidFill>
                  <a:srgbClr val="231F20"/>
                </a:solidFill>
                <a:latin typeface="Gentium Book Plus" panose="02000503060000020004" pitchFamily="2" charset="0"/>
                <a:ea typeface="Gentium Book Plus" panose="02000503060000020004" pitchFamily="2" charset="0"/>
                <a:cs typeface="Gentium Book Plus" panose="02000503060000020004" pitchFamily="2" charset="0"/>
              </a:rPr>
              <a:t>ghadi</a:t>
            </a:r>
            <a:r>
              <a:rPr lang="en-US" sz="1800" b="0" i="1" u="none" strike="noStrike" baseline="0" dirty="0">
                <a:solidFill>
                  <a:srgbClr val="231F20"/>
                </a:solidFill>
                <a:latin typeface="Gentium Book Plus" panose="02000503060000020004" pitchFamily="2" charset="0"/>
                <a:ea typeface="Gentium Book Plus" panose="02000503060000020004" pitchFamily="2" charset="0"/>
                <a:cs typeface="Gentium Book Plus" panose="02000503060000020004" pitchFamily="2" charset="0"/>
              </a:rPr>
              <a:t> </a:t>
            </a:r>
            <a:r>
              <a:rPr lang="en-US" sz="1800" b="0" i="1" u="none" strike="noStrike" baseline="0" dirty="0" err="1">
                <a:solidFill>
                  <a:srgbClr val="231F20"/>
                </a:solidFill>
                <a:latin typeface="Gentium Book Plus" panose="02000503060000020004" pitchFamily="2" charset="0"/>
                <a:ea typeface="Gentium Book Plus" panose="02000503060000020004" pitchFamily="2" charset="0"/>
                <a:cs typeface="Gentium Book Plus" panose="02000503060000020004" pitchFamily="2" charset="0"/>
              </a:rPr>
              <a:t>tmut</a:t>
            </a:r>
            <a:r>
              <a:rPr lang="en-US" sz="1800" b="0" i="0" u="none" strike="noStrike" baseline="0" dirty="0">
                <a:solidFill>
                  <a:srgbClr val="231F20"/>
                </a:solidFill>
                <a:latin typeface="Gentium Book Plus" panose="02000503060000020004" pitchFamily="2" charset="0"/>
                <a:ea typeface="Gentium Book Plus" panose="02000503060000020004" pitchFamily="2" charset="0"/>
                <a:cs typeface="Gentium Book Plus" panose="02000503060000020004" pitchFamily="2" charset="0"/>
              </a:rPr>
              <a:t>). The one who died</a:t>
            </a:r>
          </a:p>
          <a:p>
            <a:pPr algn="l"/>
            <a:r>
              <a:rPr lang="en-US" sz="1800" b="0" i="0" u="none" strike="noStrike" baseline="0" dirty="0">
                <a:solidFill>
                  <a:srgbClr val="231F20"/>
                </a:solidFill>
                <a:latin typeface="Gentium Book Plus" panose="02000503060000020004" pitchFamily="2" charset="0"/>
                <a:ea typeface="Gentium Book Plus" panose="02000503060000020004" pitchFamily="2" charset="0"/>
                <a:cs typeface="Gentium Book Plus" panose="02000503060000020004" pitchFamily="2" charset="0"/>
              </a:rPr>
              <a:t>at sea, we say, </a:t>
            </a:r>
            <a:r>
              <a:rPr lang="en-US" sz="1800" b="0" i="1" u="none" strike="noStrike" baseline="0" dirty="0" err="1">
                <a:solidFill>
                  <a:srgbClr val="231F20"/>
                </a:solidFill>
                <a:latin typeface="Gentium Book Plus" panose="02000503060000020004" pitchFamily="2" charset="0"/>
                <a:ea typeface="Gentium Book Plus" panose="02000503060000020004" pitchFamily="2" charset="0"/>
                <a:cs typeface="Gentium Book Plus" panose="02000503060000020004" pitchFamily="2" charset="0"/>
              </a:rPr>
              <a:t>mghamar</a:t>
            </a:r>
            <a:r>
              <a:rPr lang="en-US" sz="1800" b="0" i="1" u="none" strike="noStrike" baseline="0" dirty="0">
                <a:solidFill>
                  <a:srgbClr val="231F20"/>
                </a:solidFill>
                <a:latin typeface="Gentium Book Plus" panose="02000503060000020004" pitchFamily="2" charset="0"/>
                <a:ea typeface="Gentium Book Plus" panose="02000503060000020004" pitchFamily="2" charset="0"/>
                <a:cs typeface="Gentium Book Plus" panose="02000503060000020004" pitchFamily="2" charset="0"/>
              </a:rPr>
              <a:t> b-</a:t>
            </a:r>
            <a:r>
              <a:rPr lang="en-US" sz="1800" b="0" i="1" u="none" strike="noStrike" baseline="0" dirty="0" err="1">
                <a:solidFill>
                  <a:srgbClr val="231F20"/>
                </a:solidFill>
                <a:latin typeface="Gentium Book Plus" panose="02000503060000020004" pitchFamily="2" charset="0"/>
                <a:ea typeface="Gentium Book Plus" panose="02000503060000020004" pitchFamily="2" charset="0"/>
                <a:cs typeface="Gentium Book Plus" panose="02000503060000020004" pitchFamily="2" charset="0"/>
              </a:rPr>
              <a:t>hayatu</a:t>
            </a:r>
            <a:r>
              <a:rPr lang="en-US" sz="1800" b="0" i="0" u="none" strike="noStrike" baseline="0" dirty="0">
                <a:solidFill>
                  <a:srgbClr val="231F20"/>
                </a:solidFill>
                <a:latin typeface="Gentium Book Plus" panose="02000503060000020004" pitchFamily="2" charset="0"/>
                <a:ea typeface="Gentium Book Plus" panose="02000503060000020004" pitchFamily="2" charset="0"/>
                <a:cs typeface="Gentium Book Plus" panose="02000503060000020004" pitchFamily="2" charset="0"/>
              </a:rPr>
              <a:t>, he’s taking a gamble with his life. Either he will live</a:t>
            </a:r>
          </a:p>
          <a:p>
            <a:pPr algn="l"/>
            <a:r>
              <a:rPr lang="en-US" sz="1800" b="0" i="0" u="none" strike="noStrike" baseline="0" dirty="0">
                <a:solidFill>
                  <a:srgbClr val="231F20"/>
                </a:solidFill>
                <a:latin typeface="Gentium Book Plus" panose="02000503060000020004" pitchFamily="2" charset="0"/>
                <a:ea typeface="Gentium Book Plus" panose="02000503060000020004" pitchFamily="2" charset="0"/>
                <a:cs typeface="Gentium Book Plus" panose="02000503060000020004" pitchFamily="2" charset="0"/>
              </a:rPr>
              <a:t>or he will die, and if he died, he had already chosen death, without waiting for the</a:t>
            </a:r>
          </a:p>
          <a:p>
            <a:pPr algn="l"/>
            <a:r>
              <a:rPr lang="en-US" sz="1800" b="0" i="0" u="none" strike="noStrike" baseline="0" dirty="0">
                <a:solidFill>
                  <a:srgbClr val="231F20"/>
                </a:solidFill>
                <a:latin typeface="Gentium Book Plus" panose="02000503060000020004" pitchFamily="2" charset="0"/>
                <a:ea typeface="Gentium Book Plus" panose="02000503060000020004" pitchFamily="2" charset="0"/>
                <a:cs typeface="Gentium Book Plus" panose="02000503060000020004" pitchFamily="2" charset="0"/>
              </a:rPr>
              <a:t>time appointed (</a:t>
            </a:r>
            <a:r>
              <a:rPr lang="en-US" sz="1800" b="0" i="1" u="none" strike="noStrike" baseline="0" dirty="0">
                <a:solidFill>
                  <a:srgbClr val="231F20"/>
                </a:solidFill>
                <a:latin typeface="Gentium Book Plus" panose="02000503060000020004" pitchFamily="2" charset="0"/>
                <a:ea typeface="Gentium Book Plus" panose="02000503060000020004" pitchFamily="2" charset="0"/>
                <a:cs typeface="Gentium Book Plus" panose="02000503060000020004" pitchFamily="2" charset="0"/>
              </a:rPr>
              <a:t>met </a:t>
            </a:r>
            <a:r>
              <a:rPr lang="en-US" sz="1800" b="0" i="1" u="none" strike="noStrike" baseline="0" dirty="0" err="1">
                <a:solidFill>
                  <a:srgbClr val="231F20"/>
                </a:solidFill>
                <a:latin typeface="Gentium Book Plus" panose="02000503060000020004" pitchFamily="2" charset="0"/>
                <a:ea typeface="Gentium Book Plus" panose="02000503060000020004" pitchFamily="2" charset="0"/>
                <a:cs typeface="Gentium Book Plus" panose="02000503060000020004" pitchFamily="2" charset="0"/>
              </a:rPr>
              <a:t>bla</a:t>
            </a:r>
            <a:r>
              <a:rPr lang="en-US" sz="1800" b="0" i="1" u="none" strike="noStrike" baseline="0" dirty="0">
                <a:solidFill>
                  <a:srgbClr val="231F20"/>
                </a:solidFill>
                <a:latin typeface="Gentium Book Plus" panose="02000503060000020004" pitchFamily="2" charset="0"/>
                <a:ea typeface="Gentium Book Plus" panose="02000503060000020004" pitchFamily="2" charset="0"/>
                <a:cs typeface="Gentium Book Plus" panose="02000503060000020004" pitchFamily="2" charset="0"/>
              </a:rPr>
              <a:t> khat.ar</a:t>
            </a:r>
            <a:r>
              <a:rPr lang="en-US" sz="1800" b="0" i="0" u="none" strike="noStrike" baseline="0" dirty="0">
                <a:solidFill>
                  <a:srgbClr val="231F20"/>
                </a:solidFill>
                <a:latin typeface="Gentium Book Plus" panose="02000503060000020004" pitchFamily="2" charset="0"/>
                <a:ea typeface="Gentium Book Plus" panose="02000503060000020004" pitchFamily="2" charset="0"/>
                <a:cs typeface="Gentium Book Plus" panose="02000503060000020004" pitchFamily="2" charset="0"/>
              </a:rPr>
              <a:t>). He throws himself into a dream, an illusion, he is</a:t>
            </a:r>
          </a:p>
          <a:p>
            <a:pPr algn="l"/>
            <a:r>
              <a:rPr lang="en-US" sz="1800" b="0" i="0" u="none" strike="noStrike" baseline="0" dirty="0">
                <a:solidFill>
                  <a:srgbClr val="231F20"/>
                </a:solidFill>
                <a:latin typeface="Gentium Book Plus" panose="02000503060000020004" pitchFamily="2" charset="0"/>
                <a:ea typeface="Gentium Book Plus" panose="02000503060000020004" pitchFamily="2" charset="0"/>
                <a:cs typeface="Gentium Book Plus" panose="02000503060000020004" pitchFamily="2" charset="0"/>
              </a:rPr>
              <a:t>in error.</a:t>
            </a:r>
          </a:p>
          <a:p>
            <a:pPr algn="l"/>
            <a:endParaRPr lang="en-US" sz="1800" b="0" i="0" u="none" strike="noStrike" baseline="0" dirty="0">
              <a:solidFill>
                <a:srgbClr val="231F20"/>
              </a:solidFill>
              <a:latin typeface="Gentium Book Plus" panose="02000503060000020004" pitchFamily="2" charset="0"/>
              <a:ea typeface="Gentium Book Plus" panose="02000503060000020004" pitchFamily="2" charset="0"/>
              <a:cs typeface="Gentium Book Plus" panose="02000503060000020004" pitchFamily="2" charset="0"/>
            </a:endParaRPr>
          </a:p>
          <a:p>
            <a:pPr algn="l"/>
            <a:r>
              <a:rPr lang="en-US" sz="1800" b="0" i="0" u="none" strike="noStrike" baseline="0" dirty="0">
                <a:solidFill>
                  <a:srgbClr val="231F20"/>
                </a:solidFill>
                <a:latin typeface="Gentium Book Plus" panose="02000503060000020004" pitchFamily="2" charset="0"/>
                <a:ea typeface="Gentium Book Plus" panose="02000503060000020004" pitchFamily="2" charset="0"/>
                <a:cs typeface="Gentium Book Plus" panose="02000503060000020004" pitchFamily="2" charset="0"/>
              </a:rPr>
              <a:t>Kamal: What else could he do?</a:t>
            </a:r>
          </a:p>
          <a:p>
            <a:pPr algn="l"/>
            <a:endParaRPr lang="en-US" sz="1800" b="0" i="0" u="none" strike="noStrike" baseline="0" dirty="0">
              <a:solidFill>
                <a:srgbClr val="231F20"/>
              </a:solidFill>
              <a:latin typeface="Gentium Book Plus" panose="02000503060000020004" pitchFamily="2" charset="0"/>
              <a:ea typeface="Gentium Book Plus" panose="02000503060000020004" pitchFamily="2" charset="0"/>
              <a:cs typeface="Gentium Book Plus" panose="02000503060000020004" pitchFamily="2" charset="0"/>
            </a:endParaRPr>
          </a:p>
          <a:p>
            <a:pPr algn="l"/>
            <a:r>
              <a:rPr lang="en-US" sz="1800" b="0" i="0" u="none" strike="noStrike" baseline="0" dirty="0">
                <a:solidFill>
                  <a:srgbClr val="231F20"/>
                </a:solidFill>
                <a:latin typeface="Gentium Book Plus" panose="02000503060000020004" pitchFamily="2" charset="0"/>
                <a:ea typeface="Gentium Book Plus" panose="02000503060000020004" pitchFamily="2" charset="0"/>
                <a:cs typeface="Gentium Book Plus" panose="02000503060000020004" pitchFamily="2" charset="0"/>
              </a:rPr>
              <a:t>Jawad: This is the problem, this is what happened to you and caused you [Kamal] to</a:t>
            </a:r>
          </a:p>
          <a:p>
            <a:pPr algn="l"/>
            <a:r>
              <a:rPr lang="fi-FI" sz="1800" b="0" i="0" u="none" strike="noStrike" baseline="0" dirty="0">
                <a:solidFill>
                  <a:srgbClr val="231F20"/>
                </a:solidFill>
                <a:latin typeface="Gentium Book Plus" panose="02000503060000020004" pitchFamily="2" charset="0"/>
                <a:ea typeface="Gentium Book Plus" panose="02000503060000020004" pitchFamily="2" charset="0"/>
                <a:cs typeface="Gentium Book Plus" panose="02000503060000020004" pitchFamily="2" charset="0"/>
              </a:rPr>
              <a:t>‘burn’ (</a:t>
            </a:r>
            <a:r>
              <a:rPr lang="fi-FI" sz="1800" b="0" i="1" u="none" strike="noStrike" baseline="0" dirty="0">
                <a:solidFill>
                  <a:srgbClr val="231F20"/>
                </a:solidFill>
                <a:latin typeface="Gentium Book Plus" panose="02000503060000020004" pitchFamily="2" charset="0"/>
                <a:ea typeface="Gentium Book Plus" panose="02000503060000020004" pitchFamily="2" charset="0"/>
                <a:cs typeface="Gentium Book Plus" panose="02000503060000020004" pitchFamily="2" charset="0"/>
              </a:rPr>
              <a:t>hadi hia l-mushkila lly ja‘ala lek hetta h. argti</a:t>
            </a:r>
            <a:r>
              <a:rPr lang="fi-FI" sz="1800" b="0" i="0" u="none" strike="noStrike" baseline="0" dirty="0">
                <a:solidFill>
                  <a:srgbClr val="231F20"/>
                </a:solidFill>
                <a:latin typeface="Gentium Book Plus" panose="02000503060000020004" pitchFamily="2" charset="0"/>
                <a:ea typeface="Gentium Book Plus" panose="02000503060000020004" pitchFamily="2" charset="0"/>
                <a:cs typeface="Gentium Book Plus" panose="02000503060000020004" pitchFamily="2" charset="0"/>
              </a:rPr>
              <a:t>).</a:t>
            </a:r>
          </a:p>
          <a:p>
            <a:pPr algn="l"/>
            <a:endParaRPr lang="fi-FI" sz="1800" b="0" i="0" u="none" strike="noStrike" baseline="0" dirty="0">
              <a:solidFill>
                <a:srgbClr val="231F20"/>
              </a:solidFill>
              <a:latin typeface="Gentium Book Plus" panose="02000503060000020004" pitchFamily="2" charset="0"/>
              <a:ea typeface="Gentium Book Plus" panose="02000503060000020004" pitchFamily="2" charset="0"/>
              <a:cs typeface="Gentium Book Plus" panose="02000503060000020004" pitchFamily="2" charset="0"/>
            </a:endParaRPr>
          </a:p>
          <a:p>
            <a:pPr algn="l"/>
            <a:r>
              <a:rPr lang="en-US" sz="1800" b="0" i="0" u="none" strike="noStrike" baseline="0" dirty="0">
                <a:solidFill>
                  <a:srgbClr val="231F20"/>
                </a:solidFill>
                <a:latin typeface="Gentium Book Plus" panose="02000503060000020004" pitchFamily="2" charset="0"/>
                <a:ea typeface="Gentium Book Plus" panose="02000503060000020004" pitchFamily="2" charset="0"/>
                <a:cs typeface="Gentium Book Plus" panose="02000503060000020004" pitchFamily="2" charset="0"/>
              </a:rPr>
              <a:t>Kamal: What else could I do, become a thief?</a:t>
            </a:r>
            <a:endParaRPr lang="en-US" dirty="0">
              <a:latin typeface="Gentium Book Plus" panose="02000503060000020004" pitchFamily="2" charset="0"/>
              <a:ea typeface="Gentium Book Plus" panose="02000503060000020004" pitchFamily="2" charset="0"/>
              <a:cs typeface="Gentium Book Plus" panose="02000503060000020004" pitchFamily="2" charset="0"/>
            </a:endParaRPr>
          </a:p>
        </p:txBody>
      </p:sp>
    </p:spTree>
    <p:extLst>
      <p:ext uri="{BB962C8B-B14F-4D97-AF65-F5344CB8AC3E}">
        <p14:creationId xmlns:p14="http://schemas.microsoft.com/office/powerpoint/2010/main" val="3661521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blue book with white text&#10;&#10;Description automatically generated">
            <a:extLst>
              <a:ext uri="{FF2B5EF4-FFF2-40B4-BE49-F238E27FC236}">
                <a16:creationId xmlns:a16="http://schemas.microsoft.com/office/drawing/2014/main" id="{3E918873-70E9-86B9-07FB-6DB769E94B9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36656" y="643466"/>
            <a:ext cx="3718687" cy="5571067"/>
          </a:xfrm>
          <a:prstGeom prst="rect">
            <a:avLst/>
          </a:prstGeom>
        </p:spPr>
      </p:pic>
      <p:sp>
        <p:nvSpPr>
          <p:cNvPr id="2" name="TextBox 1">
            <a:extLst>
              <a:ext uri="{FF2B5EF4-FFF2-40B4-BE49-F238E27FC236}">
                <a16:creationId xmlns:a16="http://schemas.microsoft.com/office/drawing/2014/main" id="{8182B453-403E-F799-ECCD-8FF75708B3C4}"/>
              </a:ext>
            </a:extLst>
          </p:cNvPr>
          <p:cNvSpPr txBox="1"/>
          <p:nvPr/>
        </p:nvSpPr>
        <p:spPr>
          <a:xfrm>
            <a:off x="532435" y="643466"/>
            <a:ext cx="3426107" cy="1477328"/>
          </a:xfrm>
          <a:prstGeom prst="rect">
            <a:avLst/>
          </a:prstGeom>
          <a:noFill/>
        </p:spPr>
        <p:txBody>
          <a:bodyPr wrap="square" rtlCol="0">
            <a:spAutoFit/>
          </a:bodyPr>
          <a:lstStyle/>
          <a:p>
            <a:pPr algn="l"/>
            <a:r>
              <a:rPr lang="en-US" sz="1800" b="0" i="0" u="none" strike="noStrike" baseline="0" dirty="0">
                <a:solidFill>
                  <a:srgbClr val="231F20"/>
                </a:solidFill>
                <a:latin typeface="Georgia" panose="02040502050405020303" pitchFamily="18" charset="0"/>
              </a:rPr>
              <a:t>“Yet this ethical sense of ‘parting’ and ‘departing’ is also intimately related to another crossing, different in nature: the separation of death”</a:t>
            </a:r>
            <a:endParaRPr lang="en-US" dirty="0">
              <a:latin typeface="Georgia" panose="02040502050405020303" pitchFamily="18" charset="0"/>
            </a:endParaRPr>
          </a:p>
        </p:txBody>
      </p:sp>
      <p:sp>
        <p:nvSpPr>
          <p:cNvPr id="3" name="TextBox 2">
            <a:extLst>
              <a:ext uri="{FF2B5EF4-FFF2-40B4-BE49-F238E27FC236}">
                <a16:creationId xmlns:a16="http://schemas.microsoft.com/office/drawing/2014/main" id="{D8D6B031-E7F9-976F-BBE8-FA04CDDEC5D0}"/>
              </a:ext>
            </a:extLst>
          </p:cNvPr>
          <p:cNvSpPr txBox="1"/>
          <p:nvPr/>
        </p:nvSpPr>
        <p:spPr>
          <a:xfrm>
            <a:off x="8122214" y="5845201"/>
            <a:ext cx="3979117" cy="369332"/>
          </a:xfrm>
          <a:prstGeom prst="rect">
            <a:avLst/>
          </a:prstGeom>
          <a:noFill/>
        </p:spPr>
        <p:txBody>
          <a:bodyPr wrap="square" rtlCol="0">
            <a:spAutoFit/>
          </a:bodyPr>
          <a:lstStyle/>
          <a:p>
            <a:r>
              <a:rPr lang="en-US" dirty="0">
                <a:latin typeface="Gentium Book Plus" panose="02000503060000020004" pitchFamily="2" charset="0"/>
                <a:ea typeface="Gentium Book Plus" panose="02000503060000020004" pitchFamily="2" charset="0"/>
                <a:cs typeface="Gentium Book Plus" panose="02000503060000020004" pitchFamily="2" charset="0"/>
              </a:rPr>
              <a:t>Kamal and Jawad alongside al-Ghazali</a:t>
            </a:r>
          </a:p>
        </p:txBody>
      </p:sp>
    </p:spTree>
    <p:extLst>
      <p:ext uri="{BB962C8B-B14F-4D97-AF65-F5344CB8AC3E}">
        <p14:creationId xmlns:p14="http://schemas.microsoft.com/office/powerpoint/2010/main" val="3546395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0CFB124C-4B0C-4A81-8633-17257B1516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82006" y="569844"/>
            <a:ext cx="8427988" cy="5649981"/>
          </a:xfrm>
          <a:prstGeom prst="rect">
            <a:avLst/>
          </a:prstGeom>
          <a:ln>
            <a:noFill/>
          </a:ln>
          <a:effectLst>
            <a:outerShdw blurRad="317500" dist="317500" dir="7140000" sx="95000" sy="95000" algn="t"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Content Placeholder 8" descr="A person sitting on a red carpet writing on a paper&#10;&#10;Description automatically generated">
            <a:extLst>
              <a:ext uri="{FF2B5EF4-FFF2-40B4-BE49-F238E27FC236}">
                <a16:creationId xmlns:a16="http://schemas.microsoft.com/office/drawing/2014/main" id="{CF5339C7-DA7F-BDB3-9DEA-1DF624B7B9A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2039" r="1" b="1"/>
          <a:stretch/>
        </p:blipFill>
        <p:spPr>
          <a:xfrm>
            <a:off x="1882006" y="569843"/>
            <a:ext cx="8450714" cy="5649981"/>
          </a:xfrm>
          <a:prstGeom prst="rect">
            <a:avLst/>
          </a:prstGeom>
        </p:spPr>
      </p:pic>
      <p:sp>
        <p:nvSpPr>
          <p:cNvPr id="13" name="TextBox 12">
            <a:extLst>
              <a:ext uri="{FF2B5EF4-FFF2-40B4-BE49-F238E27FC236}">
                <a16:creationId xmlns:a16="http://schemas.microsoft.com/office/drawing/2014/main" id="{B215101E-992F-4A54-C209-88DF9F5D0ED3}"/>
              </a:ext>
            </a:extLst>
          </p:cNvPr>
          <p:cNvSpPr txBox="1"/>
          <p:nvPr/>
        </p:nvSpPr>
        <p:spPr>
          <a:xfrm>
            <a:off x="131662" y="694481"/>
            <a:ext cx="1999623" cy="923330"/>
          </a:xfrm>
          <a:prstGeom prst="rect">
            <a:avLst/>
          </a:prstGeom>
          <a:noFill/>
        </p:spPr>
        <p:txBody>
          <a:bodyPr wrap="square">
            <a:spAutoFit/>
          </a:bodyPr>
          <a:lstStyle/>
          <a:p>
            <a:r>
              <a:rPr lang="en-US" dirty="0">
                <a:latin typeface="Gentium Book Plus" panose="02000503060000020004" pitchFamily="2" charset="0"/>
                <a:ea typeface="Gentium Book Plus" panose="02000503060000020004" pitchFamily="2" charset="0"/>
                <a:cs typeface="Gentium Book Plus" panose="02000503060000020004" pitchFamily="2" charset="0"/>
              </a:rPr>
              <a:t>Sheikh </a:t>
            </a:r>
            <a:r>
              <a:rPr lang="en-US" dirty="0" err="1">
                <a:latin typeface="Gentium Book Plus" panose="02000503060000020004" pitchFamily="2" charset="0"/>
                <a:ea typeface="Gentium Book Plus" panose="02000503060000020004" pitchFamily="2" charset="0"/>
                <a:cs typeface="Gentium Book Plus" panose="02000503060000020004" pitchFamily="2" charset="0"/>
              </a:rPr>
              <a:t>Abdessalam</a:t>
            </a:r>
            <a:r>
              <a:rPr lang="en-US" dirty="0">
                <a:latin typeface="Gentium Book Plus" panose="02000503060000020004" pitchFamily="2" charset="0"/>
                <a:ea typeface="Gentium Book Plus" panose="02000503060000020004" pitchFamily="2" charset="0"/>
                <a:cs typeface="Gentium Book Plus" panose="02000503060000020004" pitchFamily="2" charset="0"/>
              </a:rPr>
              <a:t> Yassine</a:t>
            </a:r>
          </a:p>
        </p:txBody>
      </p:sp>
    </p:spTree>
    <p:extLst>
      <p:ext uri="{BB962C8B-B14F-4D97-AF65-F5344CB8AC3E}">
        <p14:creationId xmlns:p14="http://schemas.microsoft.com/office/powerpoint/2010/main" val="193941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D8782-CEAD-00F8-DE4B-BF0D5E5DC93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A5EAFFA-67AA-1014-2521-B2A52D4DEF6F}"/>
              </a:ext>
            </a:extLst>
          </p:cNvPr>
          <p:cNvSpPr>
            <a:spLocks noGrp="1"/>
          </p:cNvSpPr>
          <p:nvPr>
            <p:ph idx="1"/>
          </p:nvPr>
        </p:nvSpPr>
        <p:spPr/>
        <p:txBody>
          <a:bodyPr>
            <a:normAutofit/>
          </a:bodyPr>
          <a:lstStyle/>
          <a:p>
            <a:pPr marL="0" indent="0">
              <a:buNone/>
            </a:pPr>
            <a:r>
              <a:rPr lang="en-US" sz="2000" b="0" i="0" u="none" strike="noStrike" baseline="0" dirty="0">
                <a:solidFill>
                  <a:srgbClr val="231F20"/>
                </a:solidFill>
                <a:latin typeface="Gentium Book Plus" panose="02000503060000020004" pitchFamily="2" charset="0"/>
                <a:ea typeface="Gentium Book Plus" panose="02000503060000020004" pitchFamily="2" charset="0"/>
                <a:cs typeface="Gentium Book Plus" panose="02000503060000020004" pitchFamily="2" charset="0"/>
              </a:rPr>
              <a:t>‘migration from the self ’; the trial of the burning</a:t>
            </a:r>
            <a:r>
              <a:rPr lang="en-US" sz="2000" dirty="0">
                <a:solidFill>
                  <a:srgbClr val="231F20"/>
                </a:solidFill>
                <a:latin typeface="Gentium Book Plus" panose="02000503060000020004" pitchFamily="2" charset="0"/>
                <a:ea typeface="Gentium Book Plus" panose="02000503060000020004" pitchFamily="2" charset="0"/>
                <a:cs typeface="Gentium Book Plus" panose="02000503060000020004" pitchFamily="2" charset="0"/>
              </a:rPr>
              <a:t>; migration as a form of </a:t>
            </a:r>
            <a:r>
              <a:rPr lang="en-US" sz="2000" i="1" dirty="0">
                <a:solidFill>
                  <a:srgbClr val="231F20"/>
                </a:solidFill>
                <a:latin typeface="Gentium Book Plus" panose="02000503060000020004" pitchFamily="2" charset="0"/>
                <a:ea typeface="Gentium Book Plus" panose="02000503060000020004" pitchFamily="2" charset="0"/>
                <a:cs typeface="Gentium Book Plus" panose="02000503060000020004" pitchFamily="2" charset="0"/>
              </a:rPr>
              <a:t>jihad al-nafs</a:t>
            </a:r>
            <a:r>
              <a:rPr lang="en-US" sz="2000" dirty="0">
                <a:solidFill>
                  <a:srgbClr val="231F20"/>
                </a:solidFill>
                <a:latin typeface="Gentium Book Plus" panose="02000503060000020004" pitchFamily="2" charset="0"/>
                <a:ea typeface="Gentium Book Plus" panose="02000503060000020004" pitchFamily="2" charset="0"/>
                <a:cs typeface="Gentium Book Plus" panose="02000503060000020004" pitchFamily="2" charset="0"/>
              </a:rPr>
              <a:t> (Kamal’s position)</a:t>
            </a:r>
          </a:p>
          <a:p>
            <a:pPr marL="0" indent="0">
              <a:buNone/>
            </a:pPr>
            <a:endParaRPr lang="en-US" sz="2000" dirty="0">
              <a:solidFill>
                <a:srgbClr val="231F20"/>
              </a:solidFill>
              <a:latin typeface="Gentium Book Plus" panose="02000503060000020004" pitchFamily="2" charset="0"/>
              <a:ea typeface="Gentium Book Plus" panose="02000503060000020004" pitchFamily="2" charset="0"/>
              <a:cs typeface="Gentium Book Plus" panose="02000503060000020004" pitchFamily="2" charset="0"/>
            </a:endParaRPr>
          </a:p>
          <a:p>
            <a:pPr marL="0" indent="0" algn="l">
              <a:buNone/>
            </a:pPr>
            <a:r>
              <a:rPr lang="en-US" sz="2000" dirty="0">
                <a:solidFill>
                  <a:srgbClr val="231F20"/>
                </a:solidFill>
                <a:latin typeface="Gentium Book Plus" panose="02000503060000020004" pitchFamily="2" charset="0"/>
                <a:ea typeface="Gentium Book Plus" panose="02000503060000020004" pitchFamily="2" charset="0"/>
                <a:cs typeface="Gentium Book Plus" panose="02000503060000020004" pitchFamily="2" charset="0"/>
              </a:rPr>
              <a:t>“</a:t>
            </a:r>
            <a:r>
              <a:rPr lang="en-US" sz="2000" b="0" u="none" strike="noStrike" baseline="0" dirty="0">
                <a:solidFill>
                  <a:srgbClr val="231F20"/>
                </a:solidFill>
                <a:latin typeface="Gentium Book Plus" panose="02000503060000020004" pitchFamily="2" charset="0"/>
                <a:ea typeface="Gentium Book Plus" panose="02000503060000020004" pitchFamily="2" charset="0"/>
                <a:cs typeface="Gentium Book Plus" panose="02000503060000020004" pitchFamily="2" charset="0"/>
              </a:rPr>
              <a:t>Yes, there is a resemblance; I mean war in the sense of </a:t>
            </a:r>
            <a:r>
              <a:rPr lang="en-US" sz="2000" b="0" u="none" strike="noStrike" baseline="0" dirty="0" err="1">
                <a:solidFill>
                  <a:srgbClr val="231F20"/>
                </a:solidFill>
                <a:latin typeface="Gentium Book Plus" panose="02000503060000020004" pitchFamily="2" charset="0"/>
                <a:ea typeface="Gentium Book Plus" panose="02000503060000020004" pitchFamily="2" charset="0"/>
                <a:cs typeface="Gentium Book Plus" panose="02000503060000020004" pitchFamily="2" charset="0"/>
              </a:rPr>
              <a:t>harb</a:t>
            </a:r>
            <a:r>
              <a:rPr lang="en-US" sz="2000" b="0" u="none" strike="noStrike" baseline="0" dirty="0">
                <a:solidFill>
                  <a:srgbClr val="231F20"/>
                </a:solidFill>
                <a:latin typeface="Gentium Book Plus" panose="02000503060000020004" pitchFamily="2" charset="0"/>
                <a:ea typeface="Gentium Book Plus" panose="02000503060000020004" pitchFamily="2" charset="0"/>
                <a:cs typeface="Gentium Book Plus" panose="02000503060000020004" pitchFamily="2" charset="0"/>
              </a:rPr>
              <a:t> </a:t>
            </a:r>
            <a:r>
              <a:rPr lang="en-US" sz="2000" b="0" u="none" strike="noStrike" baseline="0" dirty="0" err="1">
                <a:solidFill>
                  <a:srgbClr val="231F20"/>
                </a:solidFill>
                <a:latin typeface="Gentium Book Plus" panose="02000503060000020004" pitchFamily="2" charset="0"/>
                <a:ea typeface="Gentium Book Plus" panose="02000503060000020004" pitchFamily="2" charset="0"/>
                <a:cs typeface="Gentium Book Plus" panose="02000503060000020004" pitchFamily="2" charset="0"/>
              </a:rPr>
              <a:t>nefsek</a:t>
            </a:r>
            <a:r>
              <a:rPr lang="en-US" sz="2000" b="0" u="none" strike="noStrike" baseline="0" dirty="0">
                <a:solidFill>
                  <a:srgbClr val="231F20"/>
                </a:solidFill>
                <a:latin typeface="Gentium Book Plus" panose="02000503060000020004" pitchFamily="2" charset="0"/>
                <a:ea typeface="Gentium Book Plus" panose="02000503060000020004" pitchFamily="2" charset="0"/>
                <a:cs typeface="Gentium Book Plus" panose="02000503060000020004" pitchFamily="2" charset="0"/>
              </a:rPr>
              <a:t>, ‘be at war with yourself ’. One struggles against one’s nafs, the worldly desires of one’s soul/self.”</a:t>
            </a:r>
          </a:p>
          <a:p>
            <a:pPr marL="0" indent="0" algn="l">
              <a:buNone/>
            </a:pPr>
            <a:endParaRPr lang="en-US" sz="2000" b="0" u="none" strike="noStrike" baseline="0" dirty="0">
              <a:solidFill>
                <a:srgbClr val="231F20"/>
              </a:solidFill>
              <a:latin typeface="Gentium Book Plus" panose="02000503060000020004" pitchFamily="2" charset="0"/>
              <a:ea typeface="Gentium Book Plus" panose="02000503060000020004" pitchFamily="2" charset="0"/>
              <a:cs typeface="Gentium Book Plus" panose="02000503060000020004" pitchFamily="2" charset="0"/>
            </a:endParaRPr>
          </a:p>
          <a:p>
            <a:pPr marL="0" indent="0" algn="l">
              <a:buNone/>
            </a:pPr>
            <a:r>
              <a:rPr lang="en-US" sz="2000" b="0" i="0" u="none" strike="noStrike" baseline="0" dirty="0">
                <a:solidFill>
                  <a:srgbClr val="231F20"/>
                </a:solidFill>
                <a:latin typeface="Gentium Book Plus" panose="02000503060000020004" pitchFamily="2" charset="0"/>
                <a:ea typeface="Gentium Book Plus" panose="02000503060000020004" pitchFamily="2" charset="0"/>
                <a:cs typeface="Gentium Book Plus" panose="02000503060000020004" pitchFamily="2" charset="0"/>
              </a:rPr>
              <a:t>“Were the traits of character not susceptible to change there would be no value in counsels, sermons and discipline, and the Prophet would not have said, ‘Improve your character’” (al-Ghazali, 1995: 25).</a:t>
            </a:r>
            <a:endParaRPr lang="en-US" sz="2000" i="1" dirty="0">
              <a:latin typeface="Gentium Book Plus" panose="02000503060000020004" pitchFamily="2" charset="0"/>
              <a:ea typeface="Gentium Book Plus" panose="02000503060000020004" pitchFamily="2" charset="0"/>
              <a:cs typeface="Gentium Book Plus" panose="02000503060000020004" pitchFamily="2" charset="0"/>
            </a:endParaRPr>
          </a:p>
        </p:txBody>
      </p:sp>
    </p:spTree>
    <p:extLst>
      <p:ext uri="{BB962C8B-B14F-4D97-AF65-F5344CB8AC3E}">
        <p14:creationId xmlns:p14="http://schemas.microsoft.com/office/powerpoint/2010/main" val="3602546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erson standing at a podium&#10;&#10;Description automatically generated">
            <a:extLst>
              <a:ext uri="{FF2B5EF4-FFF2-40B4-BE49-F238E27FC236}">
                <a16:creationId xmlns:a16="http://schemas.microsoft.com/office/drawing/2014/main" id="{BD647AB4-1B52-971E-21AF-79F222D27F3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3242697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book cover of a book&#10;&#10;Description automatically generated">
            <a:extLst>
              <a:ext uri="{FF2B5EF4-FFF2-40B4-BE49-F238E27FC236}">
                <a16:creationId xmlns:a16="http://schemas.microsoft.com/office/drawing/2014/main" id="{5C4DAC9B-0EBA-F47F-B844-B5FD41A8F2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6077" y="519227"/>
            <a:ext cx="3885819" cy="5571067"/>
          </a:xfrm>
          <a:prstGeom prst="rect">
            <a:avLst/>
          </a:prstGeom>
        </p:spPr>
      </p:pic>
      <p:sp>
        <p:nvSpPr>
          <p:cNvPr id="7" name="TextBox 6">
            <a:extLst>
              <a:ext uri="{FF2B5EF4-FFF2-40B4-BE49-F238E27FC236}">
                <a16:creationId xmlns:a16="http://schemas.microsoft.com/office/drawing/2014/main" id="{664A707C-E1EA-5F69-69F6-CC90EDE214DB}"/>
              </a:ext>
            </a:extLst>
          </p:cNvPr>
          <p:cNvSpPr txBox="1"/>
          <p:nvPr/>
        </p:nvSpPr>
        <p:spPr>
          <a:xfrm>
            <a:off x="5582748" y="834313"/>
            <a:ext cx="6095170" cy="1908215"/>
          </a:xfrm>
          <a:prstGeom prst="rect">
            <a:avLst/>
          </a:prstGeom>
          <a:noFill/>
        </p:spPr>
        <p:txBody>
          <a:bodyPr wrap="square">
            <a:spAutoFit/>
          </a:bodyPr>
          <a:lstStyle/>
          <a:p>
            <a:pPr algn="l"/>
            <a:r>
              <a:rPr lang="en-US" sz="2000" dirty="0">
                <a:solidFill>
                  <a:srgbClr val="231F20"/>
                </a:solidFill>
                <a:latin typeface="AGaramond-Regular"/>
              </a:rPr>
              <a:t>T</a:t>
            </a:r>
            <a:r>
              <a:rPr lang="en-US" sz="2000" b="0" i="0" u="none" strike="noStrike" baseline="0" dirty="0">
                <a:solidFill>
                  <a:srgbClr val="231F20"/>
                </a:solidFill>
                <a:latin typeface="AGaramond-Regular"/>
              </a:rPr>
              <a:t>he Ideal Man </a:t>
            </a:r>
            <a:r>
              <a:rPr lang="en-US" sz="2000" dirty="0">
                <a:solidFill>
                  <a:srgbClr val="231F20"/>
                </a:solidFill>
                <a:latin typeface="AGaramond-Regular"/>
              </a:rPr>
              <a:t>and self-authorization</a:t>
            </a:r>
            <a:endParaRPr lang="en-US" sz="2000" b="0" i="0" u="none" strike="noStrike" baseline="0" dirty="0">
              <a:solidFill>
                <a:srgbClr val="231F20"/>
              </a:solidFill>
              <a:latin typeface="AGaramond-Regular"/>
            </a:endParaRPr>
          </a:p>
          <a:p>
            <a:pPr algn="l"/>
            <a:endParaRPr lang="en-US" dirty="0">
              <a:solidFill>
                <a:srgbClr val="231F20"/>
              </a:solidFill>
              <a:latin typeface="AGaramond-Regular"/>
            </a:endParaRPr>
          </a:p>
          <a:p>
            <a:pPr algn="l"/>
            <a:r>
              <a:rPr lang="en-US" sz="2000" b="0" i="0" u="none" strike="noStrike" baseline="0" dirty="0">
                <a:solidFill>
                  <a:srgbClr val="231F20"/>
                </a:solidFill>
                <a:latin typeface="AGaramond-Regular"/>
              </a:rPr>
              <a:t>‘</a:t>
            </a:r>
            <a:r>
              <a:rPr lang="en-US" sz="2000" dirty="0">
                <a:solidFill>
                  <a:srgbClr val="231F20"/>
                </a:solidFill>
                <a:latin typeface="AGaramond-Regular"/>
              </a:rPr>
              <a:t>a</a:t>
            </a:r>
            <a:r>
              <a:rPr lang="en-US" sz="2000" b="0" i="0" u="none" strike="noStrike" baseline="0" dirty="0">
                <a:solidFill>
                  <a:srgbClr val="231F20"/>
                </a:solidFill>
                <a:latin typeface="AGaramond-Regular"/>
              </a:rPr>
              <a:t> man of </a:t>
            </a:r>
            <a:r>
              <a:rPr lang="en-US" sz="2000" b="0" i="1" u="none" strike="noStrike" baseline="0" dirty="0" err="1">
                <a:solidFill>
                  <a:srgbClr val="231F20"/>
                </a:solidFill>
                <a:latin typeface="AGaramond-Italic"/>
              </a:rPr>
              <a:t>jihhad</a:t>
            </a:r>
            <a:r>
              <a:rPr lang="en-US" sz="2000" b="0" i="1" u="none" strike="noStrike" baseline="0" dirty="0">
                <a:solidFill>
                  <a:srgbClr val="231F20"/>
                </a:solidFill>
                <a:latin typeface="AGaramond-Italic"/>
              </a:rPr>
              <a:t> </a:t>
            </a:r>
            <a:r>
              <a:rPr lang="en-US" sz="2000" b="0" i="0" u="none" strike="noStrike" baseline="0" dirty="0">
                <a:solidFill>
                  <a:srgbClr val="231F20"/>
                </a:solidFill>
                <a:latin typeface="AGaramond-Regular"/>
              </a:rPr>
              <a:t>and </a:t>
            </a:r>
            <a:r>
              <a:rPr lang="en-US" sz="2000" b="0" i="1" u="none" strike="noStrike" baseline="0" dirty="0">
                <a:solidFill>
                  <a:srgbClr val="231F20"/>
                </a:solidFill>
                <a:latin typeface="AGaramond-Italic"/>
              </a:rPr>
              <a:t>ijtihad</a:t>
            </a:r>
            <a:r>
              <a:rPr lang="en-US" sz="2000" b="0" i="0" u="none" strike="noStrike" baseline="0" dirty="0">
                <a:solidFill>
                  <a:srgbClr val="231F20"/>
                </a:solidFill>
                <a:latin typeface="AGaramond-Regular"/>
              </a:rPr>
              <a:t>, of poetry and the sword, of solitude and commitment, of emotion and genius, of strength and love, of faith and knowledge. He is a man uniting all the dimensions of true humanity’</a:t>
            </a:r>
            <a:endParaRPr lang="en-US" sz="2000" dirty="0"/>
          </a:p>
        </p:txBody>
      </p:sp>
      <p:sp>
        <p:nvSpPr>
          <p:cNvPr id="3" name="TextBox 2">
            <a:extLst>
              <a:ext uri="{FF2B5EF4-FFF2-40B4-BE49-F238E27FC236}">
                <a16:creationId xmlns:a16="http://schemas.microsoft.com/office/drawing/2014/main" id="{8E7DC159-9125-CE08-7125-8FAF575D03A8}"/>
              </a:ext>
            </a:extLst>
          </p:cNvPr>
          <p:cNvSpPr txBox="1"/>
          <p:nvPr/>
        </p:nvSpPr>
        <p:spPr>
          <a:xfrm>
            <a:off x="5537039" y="3147536"/>
            <a:ext cx="6096964" cy="369332"/>
          </a:xfrm>
          <a:prstGeom prst="rect">
            <a:avLst/>
          </a:prstGeom>
          <a:noFill/>
        </p:spPr>
        <p:txBody>
          <a:bodyPr wrap="square">
            <a:spAutoFit/>
          </a:bodyPr>
          <a:lstStyle/>
          <a:p>
            <a:pPr algn="l"/>
            <a:r>
              <a:rPr lang="en-US" sz="1800" b="0" i="0" u="none" strike="noStrike" baseline="0" dirty="0">
                <a:solidFill>
                  <a:srgbClr val="231F20"/>
                </a:solidFill>
                <a:latin typeface="AGaramond-Regular"/>
              </a:rPr>
              <a:t>Yet </a:t>
            </a:r>
            <a:r>
              <a:rPr lang="en-US" dirty="0">
                <a:solidFill>
                  <a:srgbClr val="231F20"/>
                </a:solidFill>
                <a:latin typeface="AGaramond-Regular"/>
              </a:rPr>
              <a:t>K</a:t>
            </a:r>
            <a:r>
              <a:rPr lang="en-US" sz="1800" b="0" i="0" u="none" strike="noStrike" baseline="0" dirty="0">
                <a:solidFill>
                  <a:srgbClr val="231F20"/>
                </a:solidFill>
                <a:latin typeface="AGaramond-Regular"/>
              </a:rPr>
              <a:t>amal is not the ideal man; the figure of the hereti</a:t>
            </a:r>
            <a:r>
              <a:rPr lang="en-US" dirty="0">
                <a:solidFill>
                  <a:srgbClr val="231F20"/>
                </a:solidFill>
                <a:latin typeface="AGaramond-Regular"/>
              </a:rPr>
              <a:t>c </a:t>
            </a:r>
            <a:endParaRPr lang="en-US" dirty="0"/>
          </a:p>
        </p:txBody>
      </p:sp>
    </p:spTree>
    <p:extLst>
      <p:ext uri="{BB962C8B-B14F-4D97-AF65-F5344CB8AC3E}">
        <p14:creationId xmlns:p14="http://schemas.microsoft.com/office/powerpoint/2010/main" val="12721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0235D-3278-E88F-3BA3-AC3C0D3AB97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4C91DAE-389A-3EE4-1885-08C19012C961}"/>
              </a:ext>
            </a:extLst>
          </p:cNvPr>
          <p:cNvSpPr>
            <a:spLocks noGrp="1"/>
          </p:cNvSpPr>
          <p:nvPr>
            <p:ph idx="1"/>
          </p:nvPr>
        </p:nvSpPr>
        <p:spPr/>
        <p:txBody>
          <a:bodyPr/>
          <a:lstStyle/>
          <a:p>
            <a:pPr marL="0" indent="0">
              <a:buNone/>
            </a:pPr>
            <a:r>
              <a:rPr lang="en-US" dirty="0"/>
              <a:t> </a:t>
            </a:r>
            <a:r>
              <a:rPr lang="en-US" i="1" dirty="0"/>
              <a:t>al-qanat, </a:t>
            </a:r>
            <a:r>
              <a:rPr lang="en-US" dirty="0"/>
              <a:t>despair</a:t>
            </a:r>
          </a:p>
          <a:p>
            <a:pPr marL="0" indent="0">
              <a:buNone/>
            </a:pPr>
            <a:endParaRPr lang="en-US" dirty="0"/>
          </a:p>
          <a:p>
            <a:pPr marL="0" indent="0">
              <a:buNone/>
            </a:pPr>
            <a:r>
              <a:rPr lang="en-US" dirty="0"/>
              <a:t>the slow death, the wretched of the earth</a:t>
            </a:r>
          </a:p>
          <a:p>
            <a:pPr marL="0" indent="0">
              <a:buNone/>
            </a:pPr>
            <a:endParaRPr lang="en-US" dirty="0"/>
          </a:p>
          <a:p>
            <a:pPr marL="0" indent="0">
              <a:buNone/>
            </a:pPr>
            <a:r>
              <a:rPr lang="en-US" dirty="0"/>
              <a:t>the risk of the burning (the place of the jinn; madness)</a:t>
            </a:r>
          </a:p>
        </p:txBody>
      </p:sp>
      <p:cxnSp>
        <p:nvCxnSpPr>
          <p:cNvPr id="6" name="Straight Arrow Connector 5">
            <a:extLst>
              <a:ext uri="{FF2B5EF4-FFF2-40B4-BE49-F238E27FC236}">
                <a16:creationId xmlns:a16="http://schemas.microsoft.com/office/drawing/2014/main" id="{96F59C6D-F7BE-1D9C-7AD9-6DA7108B6E33}"/>
              </a:ext>
            </a:extLst>
          </p:cNvPr>
          <p:cNvCxnSpPr/>
          <p:nvPr/>
        </p:nvCxnSpPr>
        <p:spPr>
          <a:xfrm>
            <a:off x="2025570" y="2349661"/>
            <a:ext cx="0" cy="36460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 name="Straight Arrow Connector 6">
            <a:extLst>
              <a:ext uri="{FF2B5EF4-FFF2-40B4-BE49-F238E27FC236}">
                <a16:creationId xmlns:a16="http://schemas.microsoft.com/office/drawing/2014/main" id="{DEF9F98E-2ACF-42BA-7493-1CAE17067858}"/>
              </a:ext>
            </a:extLst>
          </p:cNvPr>
          <p:cNvCxnSpPr/>
          <p:nvPr/>
        </p:nvCxnSpPr>
        <p:spPr>
          <a:xfrm>
            <a:off x="2027499" y="3370162"/>
            <a:ext cx="0" cy="36460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570794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BCF359F-0EC8-7D6D-A715-D296D241FBA5}"/>
              </a:ext>
            </a:extLst>
          </p:cNvPr>
          <p:cNvSpPr>
            <a:spLocks noGrp="1"/>
          </p:cNvSpPr>
          <p:nvPr>
            <p:ph idx="1"/>
          </p:nvPr>
        </p:nvSpPr>
        <p:spPr>
          <a:xfrm>
            <a:off x="838200" y="1929384"/>
            <a:ext cx="10515600" cy="4251960"/>
          </a:xfrm>
        </p:spPr>
        <p:txBody>
          <a:bodyPr>
            <a:normAutofit/>
          </a:bodyPr>
          <a:lstStyle/>
          <a:p>
            <a:pPr marL="0" indent="0">
              <a:buNone/>
            </a:pPr>
            <a:r>
              <a:rPr lang="en-US" sz="2200" b="0" i="0" u="none" strike="noStrike" baseline="0" dirty="0">
                <a:latin typeface="AGaramond-Regular"/>
              </a:rPr>
              <a:t>One night at </a:t>
            </a:r>
            <a:r>
              <a:rPr lang="en-US" sz="2200" b="0" i="0" u="none" strike="noStrike" baseline="0" dirty="0" err="1">
                <a:latin typeface="AGaramond-Regular"/>
              </a:rPr>
              <a:t>Aswak</a:t>
            </a:r>
            <a:r>
              <a:rPr lang="en-US" sz="2200" b="0" i="0" u="none" strike="noStrike" baseline="0" dirty="0">
                <a:latin typeface="AGaramond-Regular"/>
              </a:rPr>
              <a:t> </a:t>
            </a:r>
            <a:r>
              <a:rPr lang="en-US" sz="2200" b="0" i="0" u="none" strike="noStrike" baseline="0" dirty="0" err="1">
                <a:latin typeface="AGaramond-Regular"/>
              </a:rPr>
              <a:t>Assalam</a:t>
            </a:r>
            <a:r>
              <a:rPr lang="en-US" sz="2200" b="0" i="0" u="none" strike="noStrike" baseline="0" dirty="0">
                <a:latin typeface="AGaramond-Regular"/>
              </a:rPr>
              <a:t> [a supermarket] we were ‘risking’ (</a:t>
            </a:r>
            <a:r>
              <a:rPr lang="en-US" sz="2200" b="0" i="1" u="none" strike="noStrike" baseline="0" dirty="0" err="1">
                <a:latin typeface="AGaramond-Italic"/>
              </a:rPr>
              <a:t>kanriskiw</a:t>
            </a:r>
            <a:r>
              <a:rPr lang="en-US" sz="2200" b="0" i="0" u="none" strike="noStrike" baseline="0" dirty="0">
                <a:latin typeface="AGaramond-Regular"/>
              </a:rPr>
              <a:t>), just by the freeway, there is a thicket, it is a haunted place (</a:t>
            </a:r>
            <a:r>
              <a:rPr lang="en-US" sz="2200" b="0" i="1" u="none" strike="noStrike" baseline="0" dirty="0" err="1">
                <a:latin typeface="AGaramond-Italic"/>
              </a:rPr>
              <a:t>ghaba</a:t>
            </a:r>
            <a:r>
              <a:rPr lang="en-US" sz="2200" b="0" i="1" u="none" strike="noStrike" baseline="0" dirty="0">
                <a:latin typeface="AGaramond-Italic"/>
              </a:rPr>
              <a:t> </a:t>
            </a:r>
            <a:r>
              <a:rPr lang="en-US" sz="2200" b="0" i="1" u="none" strike="noStrike" baseline="0" dirty="0" err="1">
                <a:latin typeface="AGaramond-Italic"/>
              </a:rPr>
              <a:t>mskuna</a:t>
            </a:r>
            <a:r>
              <a:rPr lang="en-US" sz="2200" b="0" i="0" u="none" strike="noStrike" baseline="0" dirty="0">
                <a:latin typeface="AGaramond-Regular"/>
              </a:rPr>
              <a:t>). And a girl went by, she was beautiful, wore a long white dress, and was all covered with gold, and we were sitting there, waiting [waiting to see whether they could climb inside a cargo truck]. I got up, wanted to check out her beauty from close up, verify her true being [jinn or human], and my friends held me down. I am not afraid of Them, even if they materialize right here in front of me. If you are afraid of them, they strike you. I am checking her out carefully, she is walking very slowly, I check her feet, she has camel feet – they don’t have feet like us humans. The other kids were hiding or calling for help, I kept looking at her, and our gaze met, my eye met her eye, she made a sign and I replied with a sign, she turned her face around, started walking very slowly, and I followed her, she put some distance between us, and I followed her at that distance, and kept looking at here. I had wandered a long way from people. Then she disappeared, and I returned to my friends.</a:t>
            </a:r>
            <a:endParaRPr lang="en-US" sz="2200" dirty="0"/>
          </a:p>
        </p:txBody>
      </p:sp>
    </p:spTree>
    <p:extLst>
      <p:ext uri="{BB962C8B-B14F-4D97-AF65-F5344CB8AC3E}">
        <p14:creationId xmlns:p14="http://schemas.microsoft.com/office/powerpoint/2010/main" val="175769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8132A45-19C1-CA81-8C62-3DBC5BE8FEAC}"/>
              </a:ext>
            </a:extLst>
          </p:cNvPr>
          <p:cNvSpPr txBox="1"/>
          <p:nvPr/>
        </p:nvSpPr>
        <p:spPr>
          <a:xfrm>
            <a:off x="228600" y="387626"/>
            <a:ext cx="6610190" cy="5746475"/>
          </a:xfrm>
          <a:prstGeom prst="rect">
            <a:avLst/>
          </a:prstGeom>
        </p:spPr>
        <p:txBody>
          <a:bodyPr vert="horz" lIns="91440" tIns="45720" rIns="91440" bIns="45720" rtlCol="0">
            <a:normAutofit/>
          </a:bodyPr>
          <a:lstStyle/>
          <a:p>
            <a:pPr>
              <a:lnSpc>
                <a:spcPct val="90000"/>
              </a:lnSpc>
              <a:spcAft>
                <a:spcPts val="600"/>
              </a:spcAft>
            </a:pPr>
            <a:r>
              <a:rPr lang="en-US" dirty="0"/>
              <a:t>“The preliminaries to this model dream were as follows. A father had been watching beside his child’s sick-bed for days and nights on end. After the child had died, he went into the next room to lie down, but left the door open so that he could see from his bedroom into the room in which his child’s body was laid out, with tall candles standing round it. An old man had been engaged to keep watch over it, and sat beside the body murmuring prayers. After a few hours’ sleep, the father had a dream that his child was standing beside his bed, caught him by the arm and whispered to him reproachfully: “Father, don’t you see I’m burning?” He woke up, noticed a bright glare of light from the next room, hurried into it and found that the old watchman had dropped off to sleep and that the wrappings and one of the arms of his beloved child’s dead body had been burned by a lighted candle that had fallen on them.”</a:t>
            </a:r>
          </a:p>
          <a:p>
            <a:pPr>
              <a:lnSpc>
                <a:spcPct val="90000"/>
              </a:lnSpc>
              <a:spcAft>
                <a:spcPts val="600"/>
              </a:spcAft>
            </a:pPr>
            <a:endParaRPr lang="en-US" dirty="0"/>
          </a:p>
          <a:p>
            <a:pPr>
              <a:lnSpc>
                <a:spcPct val="90000"/>
              </a:lnSpc>
              <a:spcAft>
                <a:spcPts val="600"/>
              </a:spcAft>
            </a:pPr>
            <a:r>
              <a:rPr lang="en-US" dirty="0"/>
              <a:t>Sigmund Freud</a:t>
            </a:r>
            <a:r>
              <a:rPr lang="en-US" i="1" dirty="0"/>
              <a:t>, Interpretation of Dreams</a:t>
            </a:r>
            <a:endParaRPr lang="en-US" dirty="0"/>
          </a:p>
        </p:txBody>
      </p:sp>
      <p:pic>
        <p:nvPicPr>
          <p:cNvPr id="9" name="Picture 8" descr="A book cover with black text&#10;&#10;Description automatically generated">
            <a:extLst>
              <a:ext uri="{FF2B5EF4-FFF2-40B4-BE49-F238E27FC236}">
                <a16:creationId xmlns:a16="http://schemas.microsoft.com/office/drawing/2014/main" id="{96C8853C-CE30-B472-47B4-F2AE0F076EEC}"/>
              </a:ext>
            </a:extLst>
          </p:cNvPr>
          <p:cNvPicPr>
            <a:picLocks noChangeAspect="1"/>
          </p:cNvPicPr>
          <p:nvPr/>
        </p:nvPicPr>
        <p:blipFill>
          <a:blip r:embed="rId2">
            <a:extLst>
              <a:ext uri="{28A0092B-C50C-407E-A947-70E740481C1C}">
                <a14:useLocalDpi xmlns:a14="http://schemas.microsoft.com/office/drawing/2010/main" val="0"/>
              </a:ext>
            </a:extLst>
          </a:blip>
          <a:srcRect t="2907" r="1" b="5404"/>
          <a:stretch/>
        </p:blipFill>
        <p:spPr>
          <a:xfrm>
            <a:off x="7199440" y="10"/>
            <a:ext cx="4992560" cy="6857990"/>
          </a:xfrm>
          <a:prstGeom prst="rect">
            <a:avLst/>
          </a:prstGeom>
          <a:effectLst/>
        </p:spPr>
      </p:pic>
    </p:spTree>
    <p:extLst>
      <p:ext uri="{BB962C8B-B14F-4D97-AF65-F5344CB8AC3E}">
        <p14:creationId xmlns:p14="http://schemas.microsoft.com/office/powerpoint/2010/main" val="155092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4D96094-E228-84B0-AE6D-5D8155AD4524}"/>
              </a:ext>
            </a:extLst>
          </p:cNvPr>
          <p:cNvSpPr>
            <a:spLocks noGrp="1"/>
          </p:cNvSpPr>
          <p:nvPr>
            <p:ph idx="1"/>
          </p:nvPr>
        </p:nvSpPr>
        <p:spPr>
          <a:xfrm>
            <a:off x="1155548" y="2217343"/>
            <a:ext cx="9880893" cy="3959619"/>
          </a:xfrm>
        </p:spPr>
        <p:txBody>
          <a:bodyPr>
            <a:normAutofit/>
          </a:bodyPr>
          <a:lstStyle/>
          <a:p>
            <a:pPr marL="0" indent="0">
              <a:buNone/>
            </a:pPr>
            <a:r>
              <a:rPr lang="en-US" sz="2400"/>
              <a:t>Pandolfo’s initial formulation: </a:t>
            </a:r>
          </a:p>
          <a:p>
            <a:pPr marL="0" indent="0">
              <a:buNone/>
            </a:pPr>
            <a:endParaRPr lang="en-US" sz="2400"/>
          </a:p>
          <a:p>
            <a:pPr marL="0" indent="0">
              <a:buNone/>
            </a:pPr>
            <a:r>
              <a:rPr lang="en-US" sz="2400" dirty="0"/>
              <a:t>Islamic eschatology &amp; political theology are a ‘conceptual framework’ and ‘ethical horizon’ within which ‘subjectivity’ and ‘despair,’ the </a:t>
            </a:r>
            <a:r>
              <a:rPr lang="en-US" sz="2400" i="1" dirty="0"/>
              <a:t>de facto</a:t>
            </a:r>
            <a:r>
              <a:rPr lang="en-US" sz="2400" dirty="0"/>
              <a:t> exclusion from citizenship, and the ‘existential struggle of life and death’ are ‘understood and creatively reconfigured.’</a:t>
            </a:r>
          </a:p>
        </p:txBody>
      </p:sp>
    </p:spTree>
    <p:extLst>
      <p:ext uri="{BB962C8B-B14F-4D97-AF65-F5344CB8AC3E}">
        <p14:creationId xmlns:p14="http://schemas.microsoft.com/office/powerpoint/2010/main" val="2814508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0BFB9-9E17-078D-B6C0-46EA022FA60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E3EE4B2-844D-19BE-CB66-01529349C308}"/>
              </a:ext>
            </a:extLst>
          </p:cNvPr>
          <p:cNvSpPr>
            <a:spLocks noGrp="1"/>
          </p:cNvSpPr>
          <p:nvPr>
            <p:ph idx="1"/>
          </p:nvPr>
        </p:nvSpPr>
        <p:spPr/>
        <p:txBody>
          <a:bodyPr>
            <a:normAutofit/>
          </a:bodyPr>
          <a:lstStyle/>
          <a:p>
            <a:pPr marL="0" indent="0" algn="l">
              <a:buNone/>
            </a:pPr>
            <a:r>
              <a:rPr lang="en-US" sz="2000" dirty="0"/>
              <a:t>‘</a:t>
            </a:r>
            <a:r>
              <a:rPr lang="en-US" sz="2000" b="0" i="0" u="none" strike="noStrike" baseline="0" dirty="0"/>
              <a:t>Between what occurs as if by chance, when everybody is asleep—the candle that overturns and the sheets that catch fire, the meaningless event, the accident, the piece of bad luck —and the element of poignancy, however veiled, in the </a:t>
            </a:r>
            <a:r>
              <a:rPr lang="en-US" sz="2000" b="0" u="none" strike="noStrike" baseline="0" dirty="0"/>
              <a:t>words</a:t>
            </a:r>
            <a:r>
              <a:rPr lang="en-US" sz="2000" b="0" i="1" u="none" strike="noStrike" baseline="0" dirty="0"/>
              <a:t> Father, can’t you see I'm burning</a:t>
            </a:r>
            <a:r>
              <a:rPr lang="en-US" sz="2000" b="0" i="0" u="none" strike="noStrike" baseline="0" dirty="0"/>
              <a:t>—there is the same relation to what we were dealing with in repetition. It is what, for us, is represented in the term neurosis of destiny or neurosis of failure. What is missed is not adaptation, but </a:t>
            </a:r>
            <a:r>
              <a:rPr lang="en-US" sz="2000" b="0" i="1" u="none" strike="noStrike" baseline="0" dirty="0" err="1"/>
              <a:t>tuché</a:t>
            </a:r>
            <a:r>
              <a:rPr lang="en-US" sz="2000" b="0" i="0" u="none" strike="noStrike" baseline="0" dirty="0"/>
              <a:t>, the encounter…</a:t>
            </a:r>
            <a:r>
              <a:rPr lang="en-US" sz="2000" b="0" u="none" strike="noStrike" baseline="0" dirty="0"/>
              <a:t>That is why it is necessary to ground this repetition first of all</a:t>
            </a:r>
            <a:r>
              <a:rPr lang="en-US" sz="2000" dirty="0"/>
              <a:t> </a:t>
            </a:r>
            <a:r>
              <a:rPr lang="en-US" sz="2000" b="0" u="none" strike="noStrike" baseline="0" dirty="0"/>
              <a:t>in the very split that occurs in the subject in relation to the encounter. This split constitutes the characteristic dimension of analytic discovery and experience; it enables us to apprehend the real, in its dialectical effects, as originally unwelcome. It is precisely through this that the real finds itself; in the subject, to a very great degree the accomplice of the drive—which we shall come to last, because only by following this way will we be able to conceive from what it returns.;</a:t>
            </a:r>
          </a:p>
          <a:p>
            <a:pPr marL="0" indent="0" algn="l">
              <a:buNone/>
            </a:pPr>
            <a:endParaRPr lang="en-US" sz="2000" dirty="0"/>
          </a:p>
          <a:p>
            <a:pPr marL="0" indent="0" algn="l">
              <a:buNone/>
            </a:pPr>
            <a:r>
              <a:rPr lang="en-US" sz="2000" dirty="0"/>
              <a:t>Jacques Lacan, </a:t>
            </a:r>
            <a:r>
              <a:rPr lang="en-US" sz="2000" i="1" dirty="0"/>
              <a:t>Four Fundamental Concepts</a:t>
            </a:r>
            <a:endParaRPr lang="en-US" sz="2000" dirty="0"/>
          </a:p>
        </p:txBody>
      </p:sp>
    </p:spTree>
    <p:extLst>
      <p:ext uri="{BB962C8B-B14F-4D97-AF65-F5344CB8AC3E}">
        <p14:creationId xmlns:p14="http://schemas.microsoft.com/office/powerpoint/2010/main" val="3168165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51A5513-1654-668E-4EA4-2C84AF5A3943}"/>
              </a:ext>
            </a:extLst>
          </p:cNvPr>
          <p:cNvSpPr>
            <a:spLocks noGrp="1"/>
          </p:cNvSpPr>
          <p:nvPr>
            <p:ph idx="1"/>
          </p:nvPr>
        </p:nvSpPr>
        <p:spPr>
          <a:xfrm>
            <a:off x="838200" y="1929384"/>
            <a:ext cx="10515600" cy="4251960"/>
          </a:xfrm>
        </p:spPr>
        <p:txBody>
          <a:bodyPr>
            <a:normAutofit/>
          </a:bodyPr>
          <a:lstStyle/>
          <a:p>
            <a:pPr marL="0" indent="0">
              <a:buNone/>
            </a:pPr>
            <a:r>
              <a:rPr lang="en-US" sz="2200"/>
              <a:t>The theological question concerning contingency </a:t>
            </a:r>
          </a:p>
          <a:p>
            <a:pPr marL="0" indent="0">
              <a:buNone/>
            </a:pPr>
            <a:endParaRPr lang="en-US" sz="2200"/>
          </a:p>
          <a:p>
            <a:pPr marL="0" indent="0">
              <a:buNone/>
            </a:pPr>
            <a:r>
              <a:rPr lang="el-GR" sz="2200"/>
              <a:t>Τύχη</a:t>
            </a:r>
            <a:r>
              <a:rPr lang="en-US" sz="2200"/>
              <a:t> (</a:t>
            </a:r>
            <a:r>
              <a:rPr lang="en-US" sz="2200" i="1"/>
              <a:t>tuch</a:t>
            </a:r>
            <a:r>
              <a:rPr lang="en-US" sz="2200" b="0" i="1" u="none" strike="noStrike" baseline="0"/>
              <a:t>é)</a:t>
            </a:r>
          </a:p>
          <a:p>
            <a:pPr marL="0" indent="0">
              <a:buNone/>
            </a:pPr>
            <a:r>
              <a:rPr lang="en-US" sz="2200" i="1"/>
              <a:t>-</a:t>
            </a:r>
            <a:r>
              <a:rPr lang="en-US" sz="2200"/>
              <a:t>the act of God/the act of a human being</a:t>
            </a:r>
            <a:endParaRPr lang="en-US" sz="2200" b="0" i="1" u="none" strike="noStrike" baseline="0"/>
          </a:p>
          <a:p>
            <a:pPr marL="0" indent="0">
              <a:buNone/>
            </a:pPr>
            <a:r>
              <a:rPr lang="en-US" sz="2200" i="1"/>
              <a:t>-</a:t>
            </a:r>
            <a:r>
              <a:rPr lang="en-US" sz="2200"/>
              <a:t>what happens to occur</a:t>
            </a:r>
          </a:p>
          <a:p>
            <a:pPr marL="0" indent="0">
              <a:buNone/>
            </a:pPr>
            <a:r>
              <a:rPr lang="en-US" sz="2200" b="0" i="1" u="none" strike="noStrike" baseline="0"/>
              <a:t>-</a:t>
            </a:r>
            <a:r>
              <a:rPr lang="en-US" sz="2200" b="0" u="none" strike="noStrike" baseline="0"/>
              <a:t>(divine) fate, fortune </a:t>
            </a:r>
          </a:p>
          <a:p>
            <a:pPr marL="0" indent="0">
              <a:buNone/>
            </a:pPr>
            <a:endParaRPr lang="en-US" sz="2200" b="0" i="1" u="none" strike="noStrike" baseline="0"/>
          </a:p>
        </p:txBody>
      </p:sp>
    </p:spTree>
    <p:extLst>
      <p:ext uri="{BB962C8B-B14F-4D97-AF65-F5344CB8AC3E}">
        <p14:creationId xmlns:p14="http://schemas.microsoft.com/office/powerpoint/2010/main" val="1843165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08417-AA79-743B-4BB8-809F7C37A7CE}"/>
              </a:ext>
            </a:extLst>
          </p:cNvPr>
          <p:cNvSpPr>
            <a:spLocks noGrp="1"/>
          </p:cNvSpPr>
          <p:nvPr>
            <p:ph type="title"/>
          </p:nvPr>
        </p:nvSpPr>
        <p:spPr>
          <a:xfrm>
            <a:off x="876692" y="741391"/>
            <a:ext cx="5479719" cy="1616203"/>
          </a:xfrm>
        </p:spPr>
        <p:txBody>
          <a:bodyPr vert="horz" lIns="91440" tIns="45720" rIns="91440" bIns="45720" rtlCol="0" anchor="b">
            <a:normAutofit/>
          </a:bodyPr>
          <a:lstStyle/>
          <a:p>
            <a:r>
              <a:rPr lang="en-US" sz="3200"/>
              <a:t>The crossing, </a:t>
            </a:r>
            <a:r>
              <a:rPr lang="en-US" sz="3200" i="1"/>
              <a:t>sirat</a:t>
            </a:r>
          </a:p>
        </p:txBody>
      </p:sp>
      <p:sp>
        <p:nvSpPr>
          <p:cNvPr id="11" name="TextBox 10">
            <a:extLst>
              <a:ext uri="{FF2B5EF4-FFF2-40B4-BE49-F238E27FC236}">
                <a16:creationId xmlns:a16="http://schemas.microsoft.com/office/drawing/2014/main" id="{1AF8147B-CDFC-3A5B-5172-AC45A002B333}"/>
              </a:ext>
            </a:extLst>
          </p:cNvPr>
          <p:cNvSpPr txBox="1"/>
          <p:nvPr/>
        </p:nvSpPr>
        <p:spPr>
          <a:xfrm>
            <a:off x="876692" y="2533476"/>
            <a:ext cx="5479719" cy="3447832"/>
          </a:xfrm>
          <a:prstGeom prst="rect">
            <a:avLst/>
          </a:prstGeom>
        </p:spPr>
        <p:txBody>
          <a:bodyPr vert="horz" lIns="91440" tIns="45720" rIns="91440" bIns="45720" rtlCol="0" anchor="t">
            <a:normAutofit/>
          </a:bodyPr>
          <a:lstStyle/>
          <a:p>
            <a:pPr>
              <a:lnSpc>
                <a:spcPct val="90000"/>
              </a:lnSpc>
              <a:spcAft>
                <a:spcPts val="600"/>
              </a:spcAft>
            </a:pPr>
            <a:r>
              <a:rPr lang="en-US" sz="2000" b="0" i="1" u="none" strike="noStrike" baseline="0" dirty="0"/>
              <a:t>You see the world, it is like a glass of tea, you drink it and it is empty. You ask me what life is, what the meaning of life is in this (lower) world, </a:t>
            </a:r>
            <a:r>
              <a:rPr lang="en-US" sz="2000" b="0" i="1" u="none" strike="noStrike" baseline="0" dirty="0" err="1"/>
              <a:t>dunya</a:t>
            </a:r>
            <a:r>
              <a:rPr lang="en-US" sz="2000" b="0" i="1" u="none" strike="noStrike" baseline="0" dirty="0"/>
              <a:t>. Life, you enter from one door, and come out from another, </a:t>
            </a:r>
            <a:r>
              <a:rPr lang="en-US" sz="2000" b="0" i="1" u="none" strike="noStrike" baseline="0" dirty="0" err="1"/>
              <a:t>dakhal</a:t>
            </a:r>
            <a:r>
              <a:rPr lang="en-US" sz="2000" b="0" i="1" u="none" strike="noStrike" baseline="0" dirty="0"/>
              <a:t> fi-</a:t>
            </a:r>
            <a:r>
              <a:rPr lang="en-US" sz="2000" b="0" i="1" u="none" strike="noStrike" baseline="0" dirty="0" err="1"/>
              <a:t>bab</a:t>
            </a:r>
            <a:r>
              <a:rPr lang="en-US" sz="2000" b="0" i="1" u="none" strike="noStrike" baseline="0" dirty="0"/>
              <a:t> u </a:t>
            </a:r>
            <a:r>
              <a:rPr lang="en-US" sz="2000" b="0" i="1" u="none" strike="noStrike" baseline="0" dirty="0" err="1"/>
              <a:t>kharj</a:t>
            </a:r>
            <a:r>
              <a:rPr lang="en-US" sz="2000" b="0" i="1" u="none" strike="noStrike" baseline="0" dirty="0"/>
              <a:t> fi-</a:t>
            </a:r>
            <a:r>
              <a:rPr lang="en-US" sz="2000" b="0" i="1" u="none" strike="noStrike" baseline="0" dirty="0" err="1"/>
              <a:t>bbab</a:t>
            </a:r>
            <a:r>
              <a:rPr lang="en-US" sz="2000" b="0" i="1" u="none" strike="noStrike" baseline="0" dirty="0"/>
              <a:t>. L-</a:t>
            </a:r>
            <a:r>
              <a:rPr lang="en-US" sz="2000" b="0" i="1" u="none" strike="noStrike" baseline="0" dirty="0" err="1"/>
              <a:t>Akhera</a:t>
            </a:r>
            <a:r>
              <a:rPr lang="en-US" sz="2000" b="0" i="1" u="none" strike="noStrike" baseline="0" dirty="0"/>
              <a:t>, the Afterlife, life on the side of death, is something else. It is an unveiling, you become aware. And the point is becoming aware of the Afterlife in this life.</a:t>
            </a:r>
            <a:endParaRPr lang="en-US" sz="2000" i="1" dirty="0"/>
          </a:p>
        </p:txBody>
      </p:sp>
      <p:pic>
        <p:nvPicPr>
          <p:cNvPr id="9" name="Content Placeholder 8" descr="A painting of a group of people&#10;&#10;Description automatically generated">
            <a:extLst>
              <a:ext uri="{FF2B5EF4-FFF2-40B4-BE49-F238E27FC236}">
                <a16:creationId xmlns:a16="http://schemas.microsoft.com/office/drawing/2014/main" id="{13F6D629-9F91-5337-0D70-A3EC6E315BC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336"/>
          <a:stretch/>
        </p:blipFill>
        <p:spPr>
          <a:xfrm>
            <a:off x="7270812" y="10"/>
            <a:ext cx="4921187" cy="6857990"/>
          </a:xfrm>
          <a:prstGeom prst="rect">
            <a:avLst/>
          </a:prstGeom>
        </p:spPr>
      </p:pic>
      <p:grpSp>
        <p:nvGrpSpPr>
          <p:cNvPr id="20" name="Group 19">
            <a:extLst>
              <a:ext uri="{FF2B5EF4-FFF2-40B4-BE49-F238E27FC236}">
                <a16:creationId xmlns:a16="http://schemas.microsoft.com/office/drawing/2014/main" id="{8CE57D37-C2D0-066B-1AE3-6F4244344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21" name="Rectangle 20">
              <a:extLst>
                <a:ext uri="{FF2B5EF4-FFF2-40B4-BE49-F238E27FC236}">
                  <a16:creationId xmlns:a16="http://schemas.microsoft.com/office/drawing/2014/main" id="{A24DCA44-89CF-872A-903F-96C50780E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B0CC4F5-AC85-FFFA-7EB5-33C4FCE90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89504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0087D53-9295-4463-AAE4-D5C626046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CC1A7E-0088-A901-7674-9655D0587665}"/>
              </a:ext>
            </a:extLst>
          </p:cNvPr>
          <p:cNvSpPr>
            <a:spLocks noGrp="1"/>
          </p:cNvSpPr>
          <p:nvPr>
            <p:ph type="title"/>
          </p:nvPr>
        </p:nvSpPr>
        <p:spPr>
          <a:xfrm>
            <a:off x="638881" y="4501453"/>
            <a:ext cx="10909640" cy="1065836"/>
          </a:xfrm>
        </p:spPr>
        <p:txBody>
          <a:bodyPr vert="horz" lIns="91440" tIns="45720" rIns="91440" bIns="45720" rtlCol="0" anchor="ctr">
            <a:normAutofit/>
          </a:bodyPr>
          <a:lstStyle/>
          <a:p>
            <a:pPr algn="ctr"/>
            <a:r>
              <a:rPr lang="en-US" sz="4600"/>
              <a:t>Context: Morocco and clandestine migration</a:t>
            </a:r>
          </a:p>
        </p:txBody>
      </p:sp>
      <p:pic>
        <p:nvPicPr>
          <p:cNvPr id="10" name="Picture 9" descr="A map of the western sahara&#10;&#10;Description automatically generated">
            <a:extLst>
              <a:ext uri="{FF2B5EF4-FFF2-40B4-BE49-F238E27FC236}">
                <a16:creationId xmlns:a16="http://schemas.microsoft.com/office/drawing/2014/main" id="{255F8864-BAF5-25D5-F0FC-68F5DD1C0B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448" y="320040"/>
            <a:ext cx="4089600" cy="3895344"/>
          </a:xfrm>
          <a:prstGeom prst="rect">
            <a:avLst/>
          </a:prstGeom>
        </p:spPr>
      </p:pic>
      <p:pic>
        <p:nvPicPr>
          <p:cNvPr id="7" name="Content Placeholder 6" descr="A high angle view of a poor area&#10;&#10;Description automatically generated">
            <a:extLst>
              <a:ext uri="{FF2B5EF4-FFF2-40B4-BE49-F238E27FC236}">
                <a16:creationId xmlns:a16="http://schemas.microsoft.com/office/drawing/2014/main" id="{E3768AE0-9F73-8DDA-CF80-28DC1998FD17}"/>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254496" y="688657"/>
            <a:ext cx="5614416" cy="3158109"/>
          </a:xfrm>
          <a:prstGeom prst="rect">
            <a:avLst/>
          </a:prstGeom>
        </p:spPr>
      </p:pic>
      <p:sp>
        <p:nvSpPr>
          <p:cNvPr id="17"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5594358"/>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2744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group of people on a truck&#10;&#10;Description automatically generated">
            <a:extLst>
              <a:ext uri="{FF2B5EF4-FFF2-40B4-BE49-F238E27FC236}">
                <a16:creationId xmlns:a16="http://schemas.microsoft.com/office/drawing/2014/main" id="{5E5A8E9A-D2C6-C8C5-76BF-4830691FBD2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8603" b="2187"/>
          <a:stretch/>
        </p:blipFill>
        <p:spPr>
          <a:xfrm>
            <a:off x="20" y="1282"/>
            <a:ext cx="12191980" cy="6856718"/>
          </a:xfrm>
          <a:prstGeom prst="rect">
            <a:avLst/>
          </a:prstGeom>
        </p:spPr>
      </p:pic>
    </p:spTree>
    <p:extLst>
      <p:ext uri="{BB962C8B-B14F-4D97-AF65-F5344CB8AC3E}">
        <p14:creationId xmlns:p14="http://schemas.microsoft.com/office/powerpoint/2010/main" val="2881998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6897DEB4-4A88-4293-A935-9B25506C1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FBE42BC3-6707-4CBF-9386-048B994A4F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886" y="0"/>
            <a:ext cx="7538114" cy="6858000"/>
          </a:xfrm>
          <a:custGeom>
            <a:avLst/>
            <a:gdLst>
              <a:gd name="connsiteX0" fmla="*/ 366246 w 7538114"/>
              <a:gd name="connsiteY0" fmla="*/ 0 h 6858000"/>
              <a:gd name="connsiteX1" fmla="*/ 2830292 w 7538114"/>
              <a:gd name="connsiteY1" fmla="*/ 0 h 6858000"/>
              <a:gd name="connsiteX2" fmla="*/ 3903260 w 7538114"/>
              <a:gd name="connsiteY2" fmla="*/ 0 h 6858000"/>
              <a:gd name="connsiteX3" fmla="*/ 4597266 w 7538114"/>
              <a:gd name="connsiteY3" fmla="*/ 0 h 6858000"/>
              <a:gd name="connsiteX4" fmla="*/ 7192370 w 7538114"/>
              <a:gd name="connsiteY4" fmla="*/ 0 h 6858000"/>
              <a:gd name="connsiteX5" fmla="*/ 7538114 w 7538114"/>
              <a:gd name="connsiteY5" fmla="*/ 0 h 6858000"/>
              <a:gd name="connsiteX6" fmla="*/ 7538114 w 7538114"/>
              <a:gd name="connsiteY6" fmla="*/ 6858000 h 6858000"/>
              <a:gd name="connsiteX7" fmla="*/ 7192370 w 7538114"/>
              <a:gd name="connsiteY7" fmla="*/ 6858000 h 6858000"/>
              <a:gd name="connsiteX8" fmla="*/ 4597266 w 7538114"/>
              <a:gd name="connsiteY8" fmla="*/ 6858000 h 6858000"/>
              <a:gd name="connsiteX9" fmla="*/ 3903260 w 7538114"/>
              <a:gd name="connsiteY9" fmla="*/ 6858000 h 6858000"/>
              <a:gd name="connsiteX10" fmla="*/ 2830292 w 7538114"/>
              <a:gd name="connsiteY10" fmla="*/ 6858000 h 6858000"/>
              <a:gd name="connsiteX11" fmla="*/ 170314 w 7538114"/>
              <a:gd name="connsiteY11" fmla="*/ 6858000 h 6858000"/>
              <a:gd name="connsiteX12" fmla="*/ 170341 w 7538114"/>
              <a:gd name="connsiteY12" fmla="*/ 6857759 h 6858000"/>
              <a:gd name="connsiteX13" fmla="*/ 173485 w 7538114"/>
              <a:gd name="connsiteY13" fmla="*/ 6852129 h 6858000"/>
              <a:gd name="connsiteX14" fmla="*/ 167544 w 7538114"/>
              <a:gd name="connsiteY14" fmla="*/ 6830335 h 6858000"/>
              <a:gd name="connsiteX15" fmla="*/ 163472 w 7538114"/>
              <a:gd name="connsiteY15" fmla="*/ 6796707 h 6858000"/>
              <a:gd name="connsiteX16" fmla="*/ 160535 w 7538114"/>
              <a:gd name="connsiteY16" fmla="*/ 6780725 h 6858000"/>
              <a:gd name="connsiteX17" fmla="*/ 162318 w 7538114"/>
              <a:gd name="connsiteY17" fmla="*/ 6767829 h 6858000"/>
              <a:gd name="connsiteX18" fmla="*/ 162771 w 7538114"/>
              <a:gd name="connsiteY18" fmla="*/ 6694444 h 6858000"/>
              <a:gd name="connsiteX19" fmla="*/ 165604 w 7538114"/>
              <a:gd name="connsiteY19" fmla="*/ 6677569 h 6858000"/>
              <a:gd name="connsiteX20" fmla="*/ 171255 w 7538114"/>
              <a:gd name="connsiteY20" fmla="*/ 6669571 h 6858000"/>
              <a:gd name="connsiteX21" fmla="*/ 169240 w 7538114"/>
              <a:gd name="connsiteY21" fmla="*/ 6663304 h 6858000"/>
              <a:gd name="connsiteX22" fmla="*/ 169039 w 7538114"/>
              <a:gd name="connsiteY22" fmla="*/ 6618916 h 6858000"/>
              <a:gd name="connsiteX23" fmla="*/ 168392 w 7538114"/>
              <a:gd name="connsiteY23" fmla="*/ 6589960 h 6858000"/>
              <a:gd name="connsiteX24" fmla="*/ 160636 w 7538114"/>
              <a:gd name="connsiteY24" fmla="*/ 6588200 h 6858000"/>
              <a:gd name="connsiteX25" fmla="*/ 157872 w 7538114"/>
              <a:gd name="connsiteY25" fmla="*/ 6562416 h 6858000"/>
              <a:gd name="connsiteX26" fmla="*/ 162851 w 7538114"/>
              <a:gd name="connsiteY26" fmla="*/ 6534939 h 6858000"/>
              <a:gd name="connsiteX27" fmla="*/ 162153 w 7538114"/>
              <a:gd name="connsiteY27" fmla="*/ 6502552 h 6858000"/>
              <a:gd name="connsiteX28" fmla="*/ 161821 w 7538114"/>
              <a:gd name="connsiteY28" fmla="*/ 6483172 h 6858000"/>
              <a:gd name="connsiteX29" fmla="*/ 154586 w 7538114"/>
              <a:gd name="connsiteY29" fmla="*/ 6432309 h 6858000"/>
              <a:gd name="connsiteX30" fmla="*/ 127078 w 7538114"/>
              <a:gd name="connsiteY30" fmla="*/ 6349783 h 6858000"/>
              <a:gd name="connsiteX31" fmla="*/ 123181 w 7538114"/>
              <a:gd name="connsiteY31" fmla="*/ 6323872 h 6858000"/>
              <a:gd name="connsiteX32" fmla="*/ 124767 w 7538114"/>
              <a:gd name="connsiteY32" fmla="*/ 6319343 h 6858000"/>
              <a:gd name="connsiteX33" fmla="*/ 108246 w 7538114"/>
              <a:gd name="connsiteY33" fmla="*/ 6190348 h 6858000"/>
              <a:gd name="connsiteX34" fmla="*/ 107279 w 7538114"/>
              <a:gd name="connsiteY34" fmla="*/ 6167269 h 6858000"/>
              <a:gd name="connsiteX35" fmla="*/ 107883 w 7538114"/>
              <a:gd name="connsiteY35" fmla="*/ 6149986 h 6858000"/>
              <a:gd name="connsiteX36" fmla="*/ 102380 w 7538114"/>
              <a:gd name="connsiteY36" fmla="*/ 6108622 h 6858000"/>
              <a:gd name="connsiteX37" fmla="*/ 90314 w 7538114"/>
              <a:gd name="connsiteY37" fmla="*/ 6041155 h 6858000"/>
              <a:gd name="connsiteX38" fmla="*/ 88409 w 7538114"/>
              <a:gd name="connsiteY38" fmla="*/ 6026587 h 6858000"/>
              <a:gd name="connsiteX39" fmla="*/ 89403 w 7538114"/>
              <a:gd name="connsiteY39" fmla="*/ 6013265 h 6858000"/>
              <a:gd name="connsiteX40" fmla="*/ 91927 w 7538114"/>
              <a:gd name="connsiteY40" fmla="*/ 6009478 h 6858000"/>
              <a:gd name="connsiteX41" fmla="*/ 91302 w 7538114"/>
              <a:gd name="connsiteY41" fmla="*/ 6001336 h 6858000"/>
              <a:gd name="connsiteX42" fmla="*/ 91687 w 7538114"/>
              <a:gd name="connsiteY42" fmla="*/ 5999003 h 6858000"/>
              <a:gd name="connsiteX43" fmla="*/ 93336 w 7538114"/>
              <a:gd name="connsiteY43" fmla="*/ 5985795 h 6858000"/>
              <a:gd name="connsiteX44" fmla="*/ 83190 w 7538114"/>
              <a:gd name="connsiteY44" fmla="*/ 5961758 h 6858000"/>
              <a:gd name="connsiteX45" fmla="*/ 81952 w 7538114"/>
              <a:gd name="connsiteY45" fmla="*/ 5928761 h 6858000"/>
              <a:gd name="connsiteX46" fmla="*/ 67420 w 7538114"/>
              <a:gd name="connsiteY46" fmla="*/ 5787247 h 6858000"/>
              <a:gd name="connsiteX47" fmla="*/ 50760 w 7538114"/>
              <a:gd name="connsiteY47" fmla="*/ 5710700 h 6858000"/>
              <a:gd name="connsiteX48" fmla="*/ 42956 w 7538114"/>
              <a:gd name="connsiteY48" fmla="*/ 5641754 h 6858000"/>
              <a:gd name="connsiteX49" fmla="*/ 29695 w 7538114"/>
              <a:gd name="connsiteY49" fmla="*/ 5602326 h 6858000"/>
              <a:gd name="connsiteX50" fmla="*/ 18841 w 7538114"/>
              <a:gd name="connsiteY50" fmla="*/ 5570885 h 6858000"/>
              <a:gd name="connsiteX51" fmla="*/ 9977 w 7538114"/>
              <a:gd name="connsiteY51" fmla="*/ 5543492 h 6858000"/>
              <a:gd name="connsiteX52" fmla="*/ 5255 w 7538114"/>
              <a:gd name="connsiteY52" fmla="*/ 5531024 h 6858000"/>
              <a:gd name="connsiteX53" fmla="*/ 5447 w 7538114"/>
              <a:gd name="connsiteY53" fmla="*/ 5527845 h 6858000"/>
              <a:gd name="connsiteX54" fmla="*/ 0 w 7538114"/>
              <a:gd name="connsiteY54" fmla="*/ 5507724 h 6858000"/>
              <a:gd name="connsiteX55" fmla="*/ 435 w 7538114"/>
              <a:gd name="connsiteY55" fmla="*/ 5507045 h 6858000"/>
              <a:gd name="connsiteX56" fmla="*/ 1128 w 7538114"/>
              <a:gd name="connsiteY56" fmla="*/ 5499619 h 6858000"/>
              <a:gd name="connsiteX57" fmla="*/ 1291 w 7538114"/>
              <a:gd name="connsiteY57" fmla="*/ 5486342 h 6858000"/>
              <a:gd name="connsiteX58" fmla="*/ 7976 w 7538114"/>
              <a:gd name="connsiteY58" fmla="*/ 5450755 h 6858000"/>
              <a:gd name="connsiteX59" fmla="*/ 2355 w 7538114"/>
              <a:gd name="connsiteY59" fmla="*/ 5429732 h 6858000"/>
              <a:gd name="connsiteX60" fmla="*/ 1499 w 7538114"/>
              <a:gd name="connsiteY60" fmla="*/ 5370432 h 6858000"/>
              <a:gd name="connsiteX61" fmla="*/ 11483 w 7538114"/>
              <a:gd name="connsiteY61" fmla="*/ 5308330 h 6858000"/>
              <a:gd name="connsiteX62" fmla="*/ 12793 w 7538114"/>
              <a:gd name="connsiteY62" fmla="*/ 5246026 h 6858000"/>
              <a:gd name="connsiteX63" fmla="*/ 12525 w 7538114"/>
              <a:gd name="connsiteY63" fmla="*/ 5223468 h 6858000"/>
              <a:gd name="connsiteX64" fmla="*/ 15322 w 7538114"/>
              <a:gd name="connsiteY64" fmla="*/ 5183258 h 6858000"/>
              <a:gd name="connsiteX65" fmla="*/ 18633 w 7538114"/>
              <a:gd name="connsiteY65" fmla="*/ 5164842 h 6858000"/>
              <a:gd name="connsiteX66" fmla="*/ 18428 w 7538114"/>
              <a:gd name="connsiteY66" fmla="*/ 5164034 h 6858000"/>
              <a:gd name="connsiteX67" fmla="*/ 19854 w 7538114"/>
              <a:gd name="connsiteY67" fmla="*/ 5162388 h 6858000"/>
              <a:gd name="connsiteX68" fmla="*/ 20514 w 7538114"/>
              <a:gd name="connsiteY68" fmla="*/ 5158981 h 6858000"/>
              <a:gd name="connsiteX69" fmla="*/ 20089 w 7538114"/>
              <a:gd name="connsiteY69" fmla="*/ 5149681 h 6858000"/>
              <a:gd name="connsiteX70" fmla="*/ 19561 w 7538114"/>
              <a:gd name="connsiteY70" fmla="*/ 5146183 h 6858000"/>
              <a:gd name="connsiteX71" fmla="*/ 19571 w 7538114"/>
              <a:gd name="connsiteY71" fmla="*/ 5141065 h 6858000"/>
              <a:gd name="connsiteX72" fmla="*/ 19690 w 7538114"/>
              <a:gd name="connsiteY72" fmla="*/ 5140937 h 6858000"/>
              <a:gd name="connsiteX73" fmla="*/ 19471 w 7538114"/>
              <a:gd name="connsiteY73" fmla="*/ 5136144 h 6858000"/>
              <a:gd name="connsiteX74" fmla="*/ 16918 w 7538114"/>
              <a:gd name="connsiteY74" fmla="*/ 5112689 h 6858000"/>
              <a:gd name="connsiteX75" fmla="*/ 28071 w 7538114"/>
              <a:gd name="connsiteY75" fmla="*/ 5081696 h 6858000"/>
              <a:gd name="connsiteX76" fmla="*/ 30005 w 7538114"/>
              <a:gd name="connsiteY76" fmla="*/ 5068879 h 6858000"/>
              <a:gd name="connsiteX77" fmla="*/ 31661 w 7538114"/>
              <a:gd name="connsiteY77" fmla="*/ 5062033 h 6858000"/>
              <a:gd name="connsiteX78" fmla="*/ 32169 w 7538114"/>
              <a:gd name="connsiteY78" fmla="*/ 5061608 h 6858000"/>
              <a:gd name="connsiteX79" fmla="*/ 27436 w 7538114"/>
              <a:gd name="connsiteY79" fmla="*/ 5021480 h 6858000"/>
              <a:gd name="connsiteX80" fmla="*/ 26614 w 7538114"/>
              <a:gd name="connsiteY80" fmla="*/ 5013906 h 6858000"/>
              <a:gd name="connsiteX81" fmla="*/ 25056 w 7538114"/>
              <a:gd name="connsiteY81" fmla="*/ 5011767 h 6858000"/>
              <a:gd name="connsiteX82" fmla="*/ 24513 w 7538114"/>
              <a:gd name="connsiteY82" fmla="*/ 5000592 h 6858000"/>
              <a:gd name="connsiteX83" fmla="*/ 24951 w 7538114"/>
              <a:gd name="connsiteY83" fmla="*/ 4999307 h 6858000"/>
              <a:gd name="connsiteX84" fmla="*/ 22644 w 7538114"/>
              <a:gd name="connsiteY84" fmla="*/ 4990090 h 6858000"/>
              <a:gd name="connsiteX85" fmla="*/ 18465 w 7538114"/>
              <a:gd name="connsiteY85" fmla="*/ 4982366 h 6858000"/>
              <a:gd name="connsiteX86" fmla="*/ 20888 w 7538114"/>
              <a:gd name="connsiteY86" fmla="*/ 4887310 h 6858000"/>
              <a:gd name="connsiteX87" fmla="*/ 15781 w 7538114"/>
              <a:gd name="connsiteY87" fmla="*/ 4807298 h 6858000"/>
              <a:gd name="connsiteX88" fmla="*/ 19649 w 7538114"/>
              <a:gd name="connsiteY88" fmla="*/ 4779990 h 6858000"/>
              <a:gd name="connsiteX89" fmla="*/ 21858 w 7538114"/>
              <a:gd name="connsiteY89" fmla="*/ 4664237 h 6858000"/>
              <a:gd name="connsiteX90" fmla="*/ 13583 w 7538114"/>
              <a:gd name="connsiteY90" fmla="*/ 4598607 h 6858000"/>
              <a:gd name="connsiteX91" fmla="*/ 7118 w 7538114"/>
              <a:gd name="connsiteY91" fmla="*/ 4546768 h 6858000"/>
              <a:gd name="connsiteX92" fmla="*/ 14555 w 7538114"/>
              <a:gd name="connsiteY92" fmla="*/ 4522182 h 6858000"/>
              <a:gd name="connsiteX93" fmla="*/ 17290 w 7538114"/>
              <a:gd name="connsiteY93" fmla="*/ 4509768 h 6858000"/>
              <a:gd name="connsiteX94" fmla="*/ 17421 w 7538114"/>
              <a:gd name="connsiteY94" fmla="*/ 4494586 h 6858000"/>
              <a:gd name="connsiteX95" fmla="*/ 18193 w 7538114"/>
              <a:gd name="connsiteY95" fmla="*/ 4440649 h 6858000"/>
              <a:gd name="connsiteX96" fmla="*/ 16616 w 7538114"/>
              <a:gd name="connsiteY96" fmla="*/ 4431853 h 6858000"/>
              <a:gd name="connsiteX97" fmla="*/ 19246 w 7538114"/>
              <a:gd name="connsiteY97" fmla="*/ 4403141 h 6858000"/>
              <a:gd name="connsiteX98" fmla="*/ 19623 w 7538114"/>
              <a:gd name="connsiteY98" fmla="*/ 4356631 h 6858000"/>
              <a:gd name="connsiteX99" fmla="*/ 20293 w 7538114"/>
              <a:gd name="connsiteY99" fmla="*/ 4339937 h 6858000"/>
              <a:gd name="connsiteX100" fmla="*/ 18752 w 7538114"/>
              <a:gd name="connsiteY100" fmla="*/ 4331435 h 6858000"/>
              <a:gd name="connsiteX101" fmla="*/ 24901 w 7538114"/>
              <a:gd name="connsiteY101" fmla="*/ 4320990 h 6858000"/>
              <a:gd name="connsiteX102" fmla="*/ 23734 w 7538114"/>
              <a:gd name="connsiteY102" fmla="*/ 4309111 h 6858000"/>
              <a:gd name="connsiteX103" fmla="*/ 29040 w 7538114"/>
              <a:gd name="connsiteY103" fmla="*/ 4263489 h 6858000"/>
              <a:gd name="connsiteX104" fmla="*/ 29429 w 7538114"/>
              <a:gd name="connsiteY104" fmla="*/ 4258775 h 6858000"/>
              <a:gd name="connsiteX105" fmla="*/ 33702 w 7538114"/>
              <a:gd name="connsiteY105" fmla="*/ 4248512 h 6858000"/>
              <a:gd name="connsiteX106" fmla="*/ 37356 w 7538114"/>
              <a:gd name="connsiteY106" fmla="*/ 4228644 h 6858000"/>
              <a:gd name="connsiteX107" fmla="*/ 50107 w 7538114"/>
              <a:gd name="connsiteY107" fmla="*/ 4193665 h 6858000"/>
              <a:gd name="connsiteX108" fmla="*/ 56192 w 7538114"/>
              <a:gd name="connsiteY108" fmla="*/ 4173105 h 6858000"/>
              <a:gd name="connsiteX109" fmla="*/ 61800 w 7538114"/>
              <a:gd name="connsiteY109" fmla="*/ 4159194 h 6858000"/>
              <a:gd name="connsiteX110" fmla="*/ 69720 w 7538114"/>
              <a:gd name="connsiteY110" fmla="*/ 4118135 h 6858000"/>
              <a:gd name="connsiteX111" fmla="*/ 80190 w 7538114"/>
              <a:gd name="connsiteY111" fmla="*/ 4047713 h 6858000"/>
              <a:gd name="connsiteX112" fmla="*/ 96666 w 7538114"/>
              <a:gd name="connsiteY112" fmla="*/ 3980780 h 6858000"/>
              <a:gd name="connsiteX113" fmla="*/ 107651 w 7538114"/>
              <a:gd name="connsiteY113" fmla="*/ 3941872 h 6858000"/>
              <a:gd name="connsiteX114" fmla="*/ 118444 w 7538114"/>
              <a:gd name="connsiteY114" fmla="*/ 3897465 h 6858000"/>
              <a:gd name="connsiteX115" fmla="*/ 134545 w 7538114"/>
              <a:gd name="connsiteY115" fmla="*/ 3811132 h 6858000"/>
              <a:gd name="connsiteX116" fmla="*/ 145381 w 7538114"/>
              <a:gd name="connsiteY116" fmla="*/ 3746540 h 6858000"/>
              <a:gd name="connsiteX117" fmla="*/ 146587 w 7538114"/>
              <a:gd name="connsiteY117" fmla="*/ 3670275 h 6858000"/>
              <a:gd name="connsiteX118" fmla="*/ 165690 w 7538114"/>
              <a:gd name="connsiteY118" fmla="*/ 3580981 h 6858000"/>
              <a:gd name="connsiteX119" fmla="*/ 163175 w 7538114"/>
              <a:gd name="connsiteY119" fmla="*/ 3570960 h 6858000"/>
              <a:gd name="connsiteX120" fmla="*/ 162665 w 7538114"/>
              <a:gd name="connsiteY120" fmla="*/ 3560693 h 6858000"/>
              <a:gd name="connsiteX121" fmla="*/ 163299 w 7538114"/>
              <a:gd name="connsiteY121" fmla="*/ 3559743 h 6858000"/>
              <a:gd name="connsiteX122" fmla="*/ 164777 w 7538114"/>
              <a:gd name="connsiteY122" fmla="*/ 3548721 h 6858000"/>
              <a:gd name="connsiteX123" fmla="*/ 163708 w 7538114"/>
              <a:gd name="connsiteY123" fmla="*/ 3545693 h 6858000"/>
              <a:gd name="connsiteX124" fmla="*/ 164286 w 7538114"/>
              <a:gd name="connsiteY124" fmla="*/ 3537938 h 6858000"/>
              <a:gd name="connsiteX125" fmla="*/ 164247 w 7538114"/>
              <a:gd name="connsiteY125" fmla="*/ 3522141 h 6858000"/>
              <a:gd name="connsiteX126" fmla="*/ 165343 w 7538114"/>
              <a:gd name="connsiteY126" fmla="*/ 3519672 h 6858000"/>
              <a:gd name="connsiteX127" fmla="*/ 167001 w 7538114"/>
              <a:gd name="connsiteY127" fmla="*/ 3496604 h 6858000"/>
              <a:gd name="connsiteX128" fmla="*/ 167547 w 7538114"/>
              <a:gd name="connsiteY128" fmla="*/ 3496517 h 6858000"/>
              <a:gd name="connsiteX129" fmla="*/ 170301 w 7538114"/>
              <a:gd name="connsiteY129" fmla="*/ 3491023 h 6858000"/>
              <a:gd name="connsiteX130" fmla="*/ 174371 w 7538114"/>
              <a:gd name="connsiteY130" fmla="*/ 3479998 h 6858000"/>
              <a:gd name="connsiteX131" fmla="*/ 190228 w 7538114"/>
              <a:gd name="connsiteY131" fmla="*/ 3457434 h 6858000"/>
              <a:gd name="connsiteX132" fmla="*/ 192016 w 7538114"/>
              <a:gd name="connsiteY132" fmla="*/ 3433411 h 6858000"/>
              <a:gd name="connsiteX133" fmla="*/ 192663 w 7538114"/>
              <a:gd name="connsiteY133" fmla="*/ 3428691 h 6858000"/>
              <a:gd name="connsiteX134" fmla="*/ 192793 w 7538114"/>
              <a:gd name="connsiteY134" fmla="*/ 3428643 h 6858000"/>
              <a:gd name="connsiteX135" fmla="*/ 193710 w 7538114"/>
              <a:gd name="connsiteY135" fmla="*/ 3423760 h 6858000"/>
              <a:gd name="connsiteX136" fmla="*/ 193839 w 7538114"/>
              <a:gd name="connsiteY136" fmla="*/ 3420085 h 6858000"/>
              <a:gd name="connsiteX137" fmla="*/ 195094 w 7538114"/>
              <a:gd name="connsiteY137" fmla="*/ 3410930 h 6858000"/>
              <a:gd name="connsiteX138" fmla="*/ 196311 w 7538114"/>
              <a:gd name="connsiteY138" fmla="*/ 3408092 h 6858000"/>
              <a:gd name="connsiteX139" fmla="*/ 197928 w 7538114"/>
              <a:gd name="connsiteY139" fmla="*/ 3407419 h 6858000"/>
              <a:gd name="connsiteX140" fmla="*/ 197881 w 7538114"/>
              <a:gd name="connsiteY140" fmla="*/ 3406520 h 6858000"/>
              <a:gd name="connsiteX141" fmla="*/ 204222 w 7538114"/>
              <a:gd name="connsiteY141" fmla="*/ 3391015 h 6858000"/>
              <a:gd name="connsiteX142" fmla="*/ 213950 w 7538114"/>
              <a:gd name="connsiteY142" fmla="*/ 3354361 h 6858000"/>
              <a:gd name="connsiteX143" fmla="*/ 217699 w 7538114"/>
              <a:gd name="connsiteY143" fmla="*/ 3332639 h 6858000"/>
              <a:gd name="connsiteX144" fmla="*/ 229963 w 7538114"/>
              <a:gd name="connsiteY144" fmla="*/ 3273935 h 6858000"/>
              <a:gd name="connsiteX145" fmla="*/ 243785 w 7538114"/>
              <a:gd name="connsiteY145" fmla="*/ 3215621 h 6858000"/>
              <a:gd name="connsiteX146" fmla="*/ 259175 w 7538114"/>
              <a:gd name="connsiteY146" fmla="*/ 3189909 h 6858000"/>
              <a:gd name="connsiteX147" fmla="*/ 259988 w 7538114"/>
              <a:gd name="connsiteY147" fmla="*/ 3186579 h 6858000"/>
              <a:gd name="connsiteX148" fmla="*/ 259980 w 7538114"/>
              <a:gd name="connsiteY148" fmla="*/ 3177264 h 6858000"/>
              <a:gd name="connsiteX149" fmla="*/ 259609 w 7538114"/>
              <a:gd name="connsiteY149" fmla="*/ 3173723 h 6858000"/>
              <a:gd name="connsiteX150" fmla="*/ 259848 w 7538114"/>
              <a:gd name="connsiteY150" fmla="*/ 3168622 h 6858000"/>
              <a:gd name="connsiteX151" fmla="*/ 259971 w 7538114"/>
              <a:gd name="connsiteY151" fmla="*/ 3168508 h 6858000"/>
              <a:gd name="connsiteX152" fmla="*/ 259966 w 7538114"/>
              <a:gd name="connsiteY152" fmla="*/ 3163706 h 6858000"/>
              <a:gd name="connsiteX153" fmla="*/ 258467 w 7538114"/>
              <a:gd name="connsiteY153" fmla="*/ 3140064 h 6858000"/>
              <a:gd name="connsiteX154" fmla="*/ 270990 w 7538114"/>
              <a:gd name="connsiteY154" fmla="*/ 3110288 h 6858000"/>
              <a:gd name="connsiteX155" fmla="*/ 273494 w 7538114"/>
              <a:gd name="connsiteY155" fmla="*/ 3097704 h 6858000"/>
              <a:gd name="connsiteX156" fmla="*/ 275456 w 7538114"/>
              <a:gd name="connsiteY156" fmla="*/ 3091047 h 6858000"/>
              <a:gd name="connsiteX157" fmla="*/ 275980 w 7538114"/>
              <a:gd name="connsiteY157" fmla="*/ 3090672 h 6858000"/>
              <a:gd name="connsiteX158" fmla="*/ 274486 w 7538114"/>
              <a:gd name="connsiteY158" fmla="*/ 3068004 h 6858000"/>
              <a:gd name="connsiteX159" fmla="*/ 275226 w 7538114"/>
              <a:gd name="connsiteY159" fmla="*/ 3065087 h 6858000"/>
              <a:gd name="connsiteX160" fmla="*/ 273050 w 7538114"/>
              <a:gd name="connsiteY160" fmla="*/ 3050191 h 6858000"/>
              <a:gd name="connsiteX161" fmla="*/ 272566 w 7538114"/>
              <a:gd name="connsiteY161" fmla="*/ 3042559 h 6858000"/>
              <a:gd name="connsiteX162" fmla="*/ 271107 w 7538114"/>
              <a:gd name="connsiteY162" fmla="*/ 3040271 h 6858000"/>
              <a:gd name="connsiteX163" fmla="*/ 271065 w 7538114"/>
              <a:gd name="connsiteY163" fmla="*/ 3029072 h 6858000"/>
              <a:gd name="connsiteX164" fmla="*/ 271558 w 7538114"/>
              <a:gd name="connsiteY164" fmla="*/ 3027835 h 6858000"/>
              <a:gd name="connsiteX165" fmla="*/ 268717 w 7538114"/>
              <a:gd name="connsiteY165" fmla="*/ 2964245 h 6858000"/>
              <a:gd name="connsiteX166" fmla="*/ 272511 w 7538114"/>
              <a:gd name="connsiteY166" fmla="*/ 2915772 h 6858000"/>
              <a:gd name="connsiteX167" fmla="*/ 270356 w 7538114"/>
              <a:gd name="connsiteY167" fmla="*/ 2825842 h 6858000"/>
              <a:gd name="connsiteX168" fmla="*/ 273897 w 7538114"/>
              <a:gd name="connsiteY168" fmla="*/ 2734957 h 6858000"/>
              <a:gd name="connsiteX169" fmla="*/ 274458 w 7538114"/>
              <a:gd name="connsiteY169" fmla="*/ 2636572 h 6858000"/>
              <a:gd name="connsiteX170" fmla="*/ 279157 w 7538114"/>
              <a:gd name="connsiteY170" fmla="*/ 2604260 h 6858000"/>
              <a:gd name="connsiteX171" fmla="*/ 288131 w 7538114"/>
              <a:gd name="connsiteY171" fmla="*/ 2582747 h 6858000"/>
              <a:gd name="connsiteX172" fmla="*/ 282516 w 7538114"/>
              <a:gd name="connsiteY172" fmla="*/ 2478755 h 6858000"/>
              <a:gd name="connsiteX173" fmla="*/ 287359 w 7538114"/>
              <a:gd name="connsiteY173" fmla="*/ 2451804 h 6858000"/>
              <a:gd name="connsiteX174" fmla="*/ 289577 w 7538114"/>
              <a:gd name="connsiteY174" fmla="*/ 2408801 h 6858000"/>
              <a:gd name="connsiteX175" fmla="*/ 293203 w 7538114"/>
              <a:gd name="connsiteY175" fmla="*/ 2392670 h 6858000"/>
              <a:gd name="connsiteX176" fmla="*/ 304183 w 7538114"/>
              <a:gd name="connsiteY176" fmla="*/ 2330165 h 6858000"/>
              <a:gd name="connsiteX177" fmla="*/ 310900 w 7538114"/>
              <a:gd name="connsiteY177" fmla="*/ 2276363 h 6858000"/>
              <a:gd name="connsiteX178" fmla="*/ 303909 w 7538114"/>
              <a:gd name="connsiteY178" fmla="*/ 2236310 h 6858000"/>
              <a:gd name="connsiteX179" fmla="*/ 306187 w 7538114"/>
              <a:gd name="connsiteY179" fmla="*/ 2232984 h 6858000"/>
              <a:gd name="connsiteX180" fmla="*/ 307158 w 7538114"/>
              <a:gd name="connsiteY180" fmla="*/ 2205763 h 6858000"/>
              <a:gd name="connsiteX181" fmla="*/ 304860 w 7538114"/>
              <a:gd name="connsiteY181" fmla="*/ 2145703 h 6858000"/>
              <a:gd name="connsiteX182" fmla="*/ 304273 w 7538114"/>
              <a:gd name="connsiteY182" fmla="*/ 2092533 h 6858000"/>
              <a:gd name="connsiteX183" fmla="*/ 301642 w 7538114"/>
              <a:gd name="connsiteY183" fmla="*/ 2057359 h 6858000"/>
              <a:gd name="connsiteX184" fmla="*/ 306736 w 7538114"/>
              <a:gd name="connsiteY184" fmla="*/ 2016105 h 6858000"/>
              <a:gd name="connsiteX185" fmla="*/ 316234 w 7538114"/>
              <a:gd name="connsiteY185" fmla="*/ 1983129 h 6858000"/>
              <a:gd name="connsiteX186" fmla="*/ 318238 w 7538114"/>
              <a:gd name="connsiteY186" fmla="*/ 1956745 h 6858000"/>
              <a:gd name="connsiteX187" fmla="*/ 311341 w 7538114"/>
              <a:gd name="connsiteY187" fmla="*/ 1950160 h 6858000"/>
              <a:gd name="connsiteX188" fmla="*/ 323556 w 7538114"/>
              <a:gd name="connsiteY188" fmla="*/ 1879546 h 6858000"/>
              <a:gd name="connsiteX189" fmla="*/ 326085 w 7538114"/>
              <a:gd name="connsiteY189" fmla="*/ 1854893 h 6858000"/>
              <a:gd name="connsiteX190" fmla="*/ 335058 w 7538114"/>
              <a:gd name="connsiteY190" fmla="*/ 1787684 h 6858000"/>
              <a:gd name="connsiteX191" fmla="*/ 345620 w 7538114"/>
              <a:gd name="connsiteY191" fmla="*/ 1720464 h 6858000"/>
              <a:gd name="connsiteX192" fmla="*/ 360760 w 7538114"/>
              <a:gd name="connsiteY192" fmla="*/ 1681196 h 6858000"/>
              <a:gd name="connsiteX193" fmla="*/ 368483 w 7538114"/>
              <a:gd name="connsiteY193" fmla="*/ 1625881 h 6858000"/>
              <a:gd name="connsiteX194" fmla="*/ 371077 w 7538114"/>
              <a:gd name="connsiteY194" fmla="*/ 1616704 h 6858000"/>
              <a:gd name="connsiteX195" fmla="*/ 383008 w 7538114"/>
              <a:gd name="connsiteY195" fmla="*/ 1551493 h 6858000"/>
              <a:gd name="connsiteX196" fmla="*/ 384834 w 7538114"/>
              <a:gd name="connsiteY196" fmla="*/ 1475233 h 6858000"/>
              <a:gd name="connsiteX197" fmla="*/ 418371 w 7538114"/>
              <a:gd name="connsiteY197" fmla="*/ 1380155 h 6858000"/>
              <a:gd name="connsiteX198" fmla="*/ 469641 w 7538114"/>
              <a:gd name="connsiteY198" fmla="*/ 1210871 h 6858000"/>
              <a:gd name="connsiteX199" fmla="*/ 489701 w 7538114"/>
              <a:gd name="connsiteY199" fmla="*/ 1028427 h 6858000"/>
              <a:gd name="connsiteX200" fmla="*/ 486354 w 7538114"/>
              <a:gd name="connsiteY200" fmla="*/ 980383 h 6858000"/>
              <a:gd name="connsiteX201" fmla="*/ 479762 w 7538114"/>
              <a:gd name="connsiteY201" fmla="*/ 839699 h 6858000"/>
              <a:gd name="connsiteX202" fmla="*/ 445664 w 7538114"/>
              <a:gd name="connsiteY202" fmla="*/ 696545 h 6858000"/>
              <a:gd name="connsiteX203" fmla="*/ 440047 w 7538114"/>
              <a:gd name="connsiteY203" fmla="*/ 606615 h 6858000"/>
              <a:gd name="connsiteX204" fmla="*/ 431225 w 7538114"/>
              <a:gd name="connsiteY204" fmla="*/ 563889 h 6858000"/>
              <a:gd name="connsiteX205" fmla="*/ 430803 w 7538114"/>
              <a:gd name="connsiteY205" fmla="*/ 534294 h 6858000"/>
              <a:gd name="connsiteX206" fmla="*/ 429777 w 7538114"/>
              <a:gd name="connsiteY206" fmla="*/ 516548 h 6858000"/>
              <a:gd name="connsiteX207" fmla="*/ 415090 w 7538114"/>
              <a:gd name="connsiteY207" fmla="*/ 485808 h 6858000"/>
              <a:gd name="connsiteX208" fmla="*/ 410499 w 7538114"/>
              <a:gd name="connsiteY208" fmla="*/ 369873 h 6858000"/>
              <a:gd name="connsiteX209" fmla="*/ 425314 w 7538114"/>
              <a:gd name="connsiteY209" fmla="*/ 259180 h 6858000"/>
              <a:gd name="connsiteX210" fmla="*/ 383240 w 7538114"/>
              <a:gd name="connsiteY210" fmla="*/ 94173 h 6858000"/>
              <a:gd name="connsiteX211" fmla="*/ 379938 w 7538114"/>
              <a:gd name="connsiteY211" fmla="*/ 77267 h 6858000"/>
              <a:gd name="connsiteX212" fmla="*/ 373430 w 7538114"/>
              <a:gd name="connsiteY212" fmla="*/ 3885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7538114" h="6858000">
                <a:moveTo>
                  <a:pt x="366246" y="0"/>
                </a:moveTo>
                <a:lnTo>
                  <a:pt x="2830292" y="0"/>
                </a:lnTo>
                <a:lnTo>
                  <a:pt x="3903260" y="0"/>
                </a:lnTo>
                <a:lnTo>
                  <a:pt x="4597266" y="0"/>
                </a:lnTo>
                <a:lnTo>
                  <a:pt x="7192370" y="0"/>
                </a:lnTo>
                <a:lnTo>
                  <a:pt x="7538114" y="0"/>
                </a:lnTo>
                <a:lnTo>
                  <a:pt x="7538114" y="6858000"/>
                </a:lnTo>
                <a:lnTo>
                  <a:pt x="7192370" y="6858000"/>
                </a:lnTo>
                <a:lnTo>
                  <a:pt x="4597266" y="6858000"/>
                </a:lnTo>
                <a:lnTo>
                  <a:pt x="3903260" y="6858000"/>
                </a:lnTo>
                <a:lnTo>
                  <a:pt x="2830292" y="6858000"/>
                </a:lnTo>
                <a:lnTo>
                  <a:pt x="170314" y="6858000"/>
                </a:lnTo>
                <a:cubicBezTo>
                  <a:pt x="170323" y="6857920"/>
                  <a:pt x="170332" y="6857839"/>
                  <a:pt x="170341" y="6857759"/>
                </a:cubicBezTo>
                <a:lnTo>
                  <a:pt x="173485" y="6852129"/>
                </a:lnTo>
                <a:lnTo>
                  <a:pt x="167544" y="6830335"/>
                </a:lnTo>
                <a:cubicBezTo>
                  <a:pt x="165474" y="6819600"/>
                  <a:pt x="164100" y="6808301"/>
                  <a:pt x="163472" y="6796707"/>
                </a:cubicBezTo>
                <a:cubicBezTo>
                  <a:pt x="167658" y="6794106"/>
                  <a:pt x="161711" y="6785006"/>
                  <a:pt x="160535" y="6780725"/>
                </a:cubicBezTo>
                <a:cubicBezTo>
                  <a:pt x="163268" y="6780680"/>
                  <a:pt x="164578" y="6771195"/>
                  <a:pt x="162318" y="6767829"/>
                </a:cubicBezTo>
                <a:cubicBezTo>
                  <a:pt x="152545" y="6697090"/>
                  <a:pt x="178083" y="6736894"/>
                  <a:pt x="162771" y="6694444"/>
                </a:cubicBezTo>
                <a:cubicBezTo>
                  <a:pt x="161971" y="6687342"/>
                  <a:pt x="163342" y="6682014"/>
                  <a:pt x="165604" y="6677569"/>
                </a:cubicBezTo>
                <a:lnTo>
                  <a:pt x="171255" y="6669571"/>
                </a:lnTo>
                <a:lnTo>
                  <a:pt x="169240" y="6663304"/>
                </a:lnTo>
                <a:cubicBezTo>
                  <a:pt x="169082" y="6639651"/>
                  <a:pt x="174873" y="6632678"/>
                  <a:pt x="169039" y="6618916"/>
                </a:cubicBezTo>
                <a:cubicBezTo>
                  <a:pt x="181164" y="6598580"/>
                  <a:pt x="170248" y="6605428"/>
                  <a:pt x="168392" y="6589960"/>
                </a:cubicBezTo>
                <a:cubicBezTo>
                  <a:pt x="165975" y="6577758"/>
                  <a:pt x="161323" y="6600160"/>
                  <a:pt x="160636" y="6588200"/>
                </a:cubicBezTo>
                <a:cubicBezTo>
                  <a:pt x="163766" y="6575263"/>
                  <a:pt x="154044" y="6575871"/>
                  <a:pt x="157872" y="6562416"/>
                </a:cubicBezTo>
                <a:cubicBezTo>
                  <a:pt x="165196" y="6565685"/>
                  <a:pt x="156453" y="6535866"/>
                  <a:pt x="162851" y="6534939"/>
                </a:cubicBezTo>
                <a:cubicBezTo>
                  <a:pt x="153702" y="6523511"/>
                  <a:pt x="164973" y="6517769"/>
                  <a:pt x="162153" y="6502552"/>
                </a:cubicBezTo>
                <a:cubicBezTo>
                  <a:pt x="158692" y="6495386"/>
                  <a:pt x="158098" y="6490216"/>
                  <a:pt x="161821" y="6483172"/>
                </a:cubicBezTo>
                <a:cubicBezTo>
                  <a:pt x="144969" y="6450162"/>
                  <a:pt x="161066" y="6463202"/>
                  <a:pt x="154586" y="6432309"/>
                </a:cubicBezTo>
                <a:cubicBezTo>
                  <a:pt x="147771" y="6405695"/>
                  <a:pt x="143349" y="6375524"/>
                  <a:pt x="127078" y="6349783"/>
                </a:cubicBezTo>
                <a:cubicBezTo>
                  <a:pt x="122468" y="6345058"/>
                  <a:pt x="120723" y="6333456"/>
                  <a:pt x="123181" y="6323872"/>
                </a:cubicBezTo>
                <a:cubicBezTo>
                  <a:pt x="123604" y="6322225"/>
                  <a:pt x="124138" y="6320698"/>
                  <a:pt x="124767" y="6319343"/>
                </a:cubicBezTo>
                <a:cubicBezTo>
                  <a:pt x="122278" y="6297089"/>
                  <a:pt x="111161" y="6215694"/>
                  <a:pt x="108246" y="6190348"/>
                </a:cubicBezTo>
                <a:cubicBezTo>
                  <a:pt x="114169" y="6188296"/>
                  <a:pt x="103482" y="6175479"/>
                  <a:pt x="107279" y="6167269"/>
                </a:cubicBezTo>
                <a:cubicBezTo>
                  <a:pt x="110610" y="6161389"/>
                  <a:pt x="108145" y="6156128"/>
                  <a:pt x="107883" y="6149986"/>
                </a:cubicBezTo>
                <a:cubicBezTo>
                  <a:pt x="110502" y="6141894"/>
                  <a:pt x="105773" y="6115502"/>
                  <a:pt x="102380" y="6108622"/>
                </a:cubicBezTo>
                <a:cubicBezTo>
                  <a:pt x="90593" y="6092179"/>
                  <a:pt x="99346" y="6054816"/>
                  <a:pt x="90314" y="6041155"/>
                </a:cubicBezTo>
                <a:cubicBezTo>
                  <a:pt x="88990" y="6036198"/>
                  <a:pt x="88454" y="6031348"/>
                  <a:pt x="88409" y="6026587"/>
                </a:cubicBezTo>
                <a:lnTo>
                  <a:pt x="89403" y="6013265"/>
                </a:lnTo>
                <a:lnTo>
                  <a:pt x="91927" y="6009478"/>
                </a:lnTo>
                <a:lnTo>
                  <a:pt x="91302" y="6001336"/>
                </a:lnTo>
                <a:cubicBezTo>
                  <a:pt x="91431" y="6000558"/>
                  <a:pt x="91559" y="5999781"/>
                  <a:pt x="91687" y="5999003"/>
                </a:cubicBezTo>
                <a:cubicBezTo>
                  <a:pt x="92431" y="5994547"/>
                  <a:pt x="93080" y="5990148"/>
                  <a:pt x="93336" y="5985795"/>
                </a:cubicBezTo>
                <a:cubicBezTo>
                  <a:pt x="80676" y="5991520"/>
                  <a:pt x="93430" y="5949705"/>
                  <a:pt x="83190" y="5961758"/>
                </a:cubicBezTo>
                <a:cubicBezTo>
                  <a:pt x="82399" y="5938832"/>
                  <a:pt x="72862" y="5956319"/>
                  <a:pt x="81952" y="5928761"/>
                </a:cubicBezTo>
                <a:cubicBezTo>
                  <a:pt x="79324" y="5899676"/>
                  <a:pt x="72619" y="5823590"/>
                  <a:pt x="67420" y="5787247"/>
                </a:cubicBezTo>
                <a:cubicBezTo>
                  <a:pt x="53530" y="5750058"/>
                  <a:pt x="57730" y="5736292"/>
                  <a:pt x="50760" y="5710700"/>
                </a:cubicBezTo>
                <a:cubicBezTo>
                  <a:pt x="47368" y="5660911"/>
                  <a:pt x="30723" y="5663675"/>
                  <a:pt x="42956" y="5641754"/>
                </a:cubicBezTo>
                <a:cubicBezTo>
                  <a:pt x="39970" y="5608358"/>
                  <a:pt x="24769" y="5637338"/>
                  <a:pt x="29695" y="5602326"/>
                </a:cubicBezTo>
                <a:cubicBezTo>
                  <a:pt x="27700" y="5601239"/>
                  <a:pt x="20274" y="5573144"/>
                  <a:pt x="18841" y="5570885"/>
                </a:cubicBezTo>
                <a:lnTo>
                  <a:pt x="9977" y="5543492"/>
                </a:lnTo>
                <a:lnTo>
                  <a:pt x="5255" y="5531024"/>
                </a:lnTo>
                <a:lnTo>
                  <a:pt x="5447" y="5527845"/>
                </a:lnTo>
                <a:lnTo>
                  <a:pt x="0" y="5507724"/>
                </a:lnTo>
                <a:lnTo>
                  <a:pt x="435" y="5507045"/>
                </a:lnTo>
                <a:cubicBezTo>
                  <a:pt x="1286" y="5505065"/>
                  <a:pt x="1681" y="5502734"/>
                  <a:pt x="1128" y="5499619"/>
                </a:cubicBezTo>
                <a:cubicBezTo>
                  <a:pt x="9450" y="5498516"/>
                  <a:pt x="3652" y="5495435"/>
                  <a:pt x="1291" y="5486342"/>
                </a:cubicBezTo>
                <a:cubicBezTo>
                  <a:pt x="13688" y="5482600"/>
                  <a:pt x="2464" y="5460320"/>
                  <a:pt x="7976" y="5450755"/>
                </a:cubicBezTo>
                <a:cubicBezTo>
                  <a:pt x="5962" y="5444157"/>
                  <a:pt x="4058" y="5437113"/>
                  <a:pt x="2355" y="5429732"/>
                </a:cubicBezTo>
                <a:lnTo>
                  <a:pt x="1499" y="5370432"/>
                </a:lnTo>
                <a:lnTo>
                  <a:pt x="11483" y="5308330"/>
                </a:lnTo>
                <a:cubicBezTo>
                  <a:pt x="11701" y="5285359"/>
                  <a:pt x="15408" y="5265468"/>
                  <a:pt x="12793" y="5246026"/>
                </a:cubicBezTo>
                <a:cubicBezTo>
                  <a:pt x="15678" y="5238129"/>
                  <a:pt x="16842" y="5230685"/>
                  <a:pt x="12525" y="5223468"/>
                </a:cubicBezTo>
                <a:cubicBezTo>
                  <a:pt x="13966" y="5202031"/>
                  <a:pt x="20131" y="5196842"/>
                  <a:pt x="15322" y="5183258"/>
                </a:cubicBezTo>
                <a:cubicBezTo>
                  <a:pt x="25294" y="5171214"/>
                  <a:pt x="21488" y="5170502"/>
                  <a:pt x="18633" y="5164842"/>
                </a:cubicBezTo>
                <a:cubicBezTo>
                  <a:pt x="18565" y="5164573"/>
                  <a:pt x="18496" y="5164303"/>
                  <a:pt x="18428" y="5164034"/>
                </a:cubicBezTo>
                <a:lnTo>
                  <a:pt x="19854" y="5162388"/>
                </a:lnTo>
                <a:lnTo>
                  <a:pt x="20514" y="5158981"/>
                </a:lnTo>
                <a:lnTo>
                  <a:pt x="20089" y="5149681"/>
                </a:lnTo>
                <a:lnTo>
                  <a:pt x="19561" y="5146183"/>
                </a:lnTo>
                <a:cubicBezTo>
                  <a:pt x="19336" y="5143774"/>
                  <a:pt x="19361" y="5142173"/>
                  <a:pt x="19571" y="5141065"/>
                </a:cubicBezTo>
                <a:lnTo>
                  <a:pt x="19690" y="5140937"/>
                </a:lnTo>
                <a:cubicBezTo>
                  <a:pt x="19617" y="5139339"/>
                  <a:pt x="19544" y="5137742"/>
                  <a:pt x="19471" y="5136144"/>
                </a:cubicBezTo>
                <a:cubicBezTo>
                  <a:pt x="18832" y="5128055"/>
                  <a:pt x="17958" y="5120182"/>
                  <a:pt x="16918" y="5112689"/>
                </a:cubicBezTo>
                <a:cubicBezTo>
                  <a:pt x="23464" y="5106353"/>
                  <a:pt x="15733" y="5078666"/>
                  <a:pt x="28071" y="5081696"/>
                </a:cubicBezTo>
                <a:cubicBezTo>
                  <a:pt x="27036" y="5071588"/>
                  <a:pt x="21912" y="5065475"/>
                  <a:pt x="30005" y="5068879"/>
                </a:cubicBezTo>
                <a:cubicBezTo>
                  <a:pt x="29897" y="5065551"/>
                  <a:pt x="30585" y="5063501"/>
                  <a:pt x="31661" y="5062033"/>
                </a:cubicBezTo>
                <a:lnTo>
                  <a:pt x="32169" y="5061608"/>
                </a:lnTo>
                <a:lnTo>
                  <a:pt x="27436" y="5021480"/>
                </a:lnTo>
                <a:lnTo>
                  <a:pt x="26614" y="5013906"/>
                </a:lnTo>
                <a:lnTo>
                  <a:pt x="25056" y="5011767"/>
                </a:lnTo>
                <a:cubicBezTo>
                  <a:pt x="24110" y="5009457"/>
                  <a:pt x="23701" y="5006147"/>
                  <a:pt x="24513" y="5000592"/>
                </a:cubicBezTo>
                <a:lnTo>
                  <a:pt x="24951" y="4999307"/>
                </a:lnTo>
                <a:lnTo>
                  <a:pt x="22644" y="4990090"/>
                </a:lnTo>
                <a:cubicBezTo>
                  <a:pt x="21579" y="4987122"/>
                  <a:pt x="20222" y="4984494"/>
                  <a:pt x="18465" y="4982366"/>
                </a:cubicBezTo>
                <a:cubicBezTo>
                  <a:pt x="27858" y="4950984"/>
                  <a:pt x="19264" y="4921373"/>
                  <a:pt x="20888" y="4887310"/>
                </a:cubicBezTo>
                <a:cubicBezTo>
                  <a:pt x="17563" y="4848813"/>
                  <a:pt x="18386" y="4829570"/>
                  <a:pt x="15781" y="4807298"/>
                </a:cubicBezTo>
                <a:cubicBezTo>
                  <a:pt x="15634" y="4803627"/>
                  <a:pt x="14440" y="4773874"/>
                  <a:pt x="19649" y="4779990"/>
                </a:cubicBezTo>
                <a:cubicBezTo>
                  <a:pt x="18744" y="4746827"/>
                  <a:pt x="22869" y="4698305"/>
                  <a:pt x="21858" y="4664237"/>
                </a:cubicBezTo>
                <a:cubicBezTo>
                  <a:pt x="34232" y="4642340"/>
                  <a:pt x="11268" y="4621318"/>
                  <a:pt x="13583" y="4598607"/>
                </a:cubicBezTo>
                <a:cubicBezTo>
                  <a:pt x="2193" y="4604819"/>
                  <a:pt x="19974" y="4548010"/>
                  <a:pt x="7118" y="4546768"/>
                </a:cubicBezTo>
                <a:lnTo>
                  <a:pt x="14555" y="4522182"/>
                </a:lnTo>
                <a:lnTo>
                  <a:pt x="17290" y="4509768"/>
                </a:lnTo>
                <a:cubicBezTo>
                  <a:pt x="17884" y="4505118"/>
                  <a:pt x="18021" y="4500115"/>
                  <a:pt x="17421" y="4494586"/>
                </a:cubicBezTo>
                <a:cubicBezTo>
                  <a:pt x="12327" y="4480984"/>
                  <a:pt x="18571" y="4459805"/>
                  <a:pt x="18193" y="4440649"/>
                </a:cubicBezTo>
                <a:lnTo>
                  <a:pt x="16616" y="4431853"/>
                </a:lnTo>
                <a:lnTo>
                  <a:pt x="19246" y="4403141"/>
                </a:lnTo>
                <a:cubicBezTo>
                  <a:pt x="19372" y="4387638"/>
                  <a:pt x="19497" y="4372134"/>
                  <a:pt x="19623" y="4356631"/>
                </a:cubicBezTo>
                <a:cubicBezTo>
                  <a:pt x="19508" y="4349062"/>
                  <a:pt x="15847" y="4339045"/>
                  <a:pt x="20293" y="4339937"/>
                </a:cubicBezTo>
                <a:lnTo>
                  <a:pt x="18752" y="4331435"/>
                </a:lnTo>
                <a:cubicBezTo>
                  <a:pt x="19520" y="4328277"/>
                  <a:pt x="24070" y="4324711"/>
                  <a:pt x="24901" y="4320990"/>
                </a:cubicBezTo>
                <a:lnTo>
                  <a:pt x="23734" y="4309111"/>
                </a:lnTo>
                <a:cubicBezTo>
                  <a:pt x="24423" y="4299527"/>
                  <a:pt x="28090" y="4271878"/>
                  <a:pt x="29040" y="4263489"/>
                </a:cubicBezTo>
                <a:cubicBezTo>
                  <a:pt x="29169" y="4261918"/>
                  <a:pt x="29300" y="4260346"/>
                  <a:pt x="29429" y="4258775"/>
                </a:cubicBezTo>
                <a:lnTo>
                  <a:pt x="33702" y="4248512"/>
                </a:lnTo>
                <a:cubicBezTo>
                  <a:pt x="36933" y="4241044"/>
                  <a:pt x="39109" y="4235167"/>
                  <a:pt x="37356" y="4228644"/>
                </a:cubicBezTo>
                <a:cubicBezTo>
                  <a:pt x="41530" y="4217526"/>
                  <a:pt x="53227" y="4209759"/>
                  <a:pt x="50107" y="4193665"/>
                </a:cubicBezTo>
                <a:cubicBezTo>
                  <a:pt x="55406" y="4198550"/>
                  <a:pt x="50749" y="4175793"/>
                  <a:pt x="56192" y="4173105"/>
                </a:cubicBezTo>
                <a:cubicBezTo>
                  <a:pt x="60575" y="4171863"/>
                  <a:pt x="60184" y="4164671"/>
                  <a:pt x="61800" y="4159194"/>
                </a:cubicBezTo>
                <a:cubicBezTo>
                  <a:pt x="66276" y="4155290"/>
                  <a:pt x="70363" y="4127730"/>
                  <a:pt x="69720" y="4118135"/>
                </a:cubicBezTo>
                <a:cubicBezTo>
                  <a:pt x="65265" y="4091091"/>
                  <a:pt x="83289" y="4069336"/>
                  <a:pt x="80190" y="4047713"/>
                </a:cubicBezTo>
                <a:cubicBezTo>
                  <a:pt x="84682" y="4020435"/>
                  <a:pt x="92089" y="3998420"/>
                  <a:pt x="96666" y="3980780"/>
                </a:cubicBezTo>
                <a:cubicBezTo>
                  <a:pt x="98580" y="3977851"/>
                  <a:pt x="106155" y="3945259"/>
                  <a:pt x="107651" y="3941872"/>
                </a:cubicBezTo>
                <a:cubicBezTo>
                  <a:pt x="111761" y="3922504"/>
                  <a:pt x="112043" y="3930219"/>
                  <a:pt x="118444" y="3897465"/>
                </a:cubicBezTo>
                <a:cubicBezTo>
                  <a:pt x="124996" y="3869981"/>
                  <a:pt x="127657" y="3841768"/>
                  <a:pt x="134545" y="3811132"/>
                </a:cubicBezTo>
                <a:cubicBezTo>
                  <a:pt x="143817" y="3778601"/>
                  <a:pt x="141464" y="3759343"/>
                  <a:pt x="145381" y="3746540"/>
                </a:cubicBezTo>
                <a:cubicBezTo>
                  <a:pt x="156739" y="3719637"/>
                  <a:pt x="147664" y="3711291"/>
                  <a:pt x="146587" y="3670275"/>
                </a:cubicBezTo>
                <a:cubicBezTo>
                  <a:pt x="154134" y="3638754"/>
                  <a:pt x="151397" y="3605028"/>
                  <a:pt x="165690" y="3580981"/>
                </a:cubicBezTo>
                <a:cubicBezTo>
                  <a:pt x="164433" y="3577837"/>
                  <a:pt x="163639" y="3574469"/>
                  <a:pt x="163175" y="3570960"/>
                </a:cubicBezTo>
                <a:lnTo>
                  <a:pt x="162665" y="3560693"/>
                </a:lnTo>
                <a:lnTo>
                  <a:pt x="163299" y="3559743"/>
                </a:lnTo>
                <a:cubicBezTo>
                  <a:pt x="165039" y="3554949"/>
                  <a:pt x="165246" y="3551528"/>
                  <a:pt x="164777" y="3548721"/>
                </a:cubicBezTo>
                <a:lnTo>
                  <a:pt x="163708" y="3545693"/>
                </a:lnTo>
                <a:lnTo>
                  <a:pt x="164286" y="3537938"/>
                </a:lnTo>
                <a:cubicBezTo>
                  <a:pt x="164273" y="3532672"/>
                  <a:pt x="164261" y="3527407"/>
                  <a:pt x="164247" y="3522141"/>
                </a:cubicBezTo>
                <a:lnTo>
                  <a:pt x="165343" y="3519672"/>
                </a:lnTo>
                <a:lnTo>
                  <a:pt x="167001" y="3496604"/>
                </a:lnTo>
                <a:lnTo>
                  <a:pt x="167547" y="3496517"/>
                </a:lnTo>
                <a:cubicBezTo>
                  <a:pt x="168811" y="3495796"/>
                  <a:pt x="169814" y="3494272"/>
                  <a:pt x="170301" y="3491023"/>
                </a:cubicBezTo>
                <a:cubicBezTo>
                  <a:pt x="177219" y="3499391"/>
                  <a:pt x="173541" y="3490314"/>
                  <a:pt x="174371" y="3479998"/>
                </a:cubicBezTo>
                <a:cubicBezTo>
                  <a:pt x="185299" y="3490692"/>
                  <a:pt x="183023" y="3459350"/>
                  <a:pt x="190228" y="3457434"/>
                </a:cubicBezTo>
                <a:cubicBezTo>
                  <a:pt x="190591" y="3449617"/>
                  <a:pt x="191174" y="3441542"/>
                  <a:pt x="192016" y="3433411"/>
                </a:cubicBezTo>
                <a:lnTo>
                  <a:pt x="192663" y="3428691"/>
                </a:lnTo>
                <a:cubicBezTo>
                  <a:pt x="192706" y="3428676"/>
                  <a:pt x="192750" y="3428659"/>
                  <a:pt x="192793" y="3428643"/>
                </a:cubicBezTo>
                <a:cubicBezTo>
                  <a:pt x="193186" y="3427720"/>
                  <a:pt x="193494" y="3426206"/>
                  <a:pt x="193710" y="3423760"/>
                </a:cubicBezTo>
                <a:cubicBezTo>
                  <a:pt x="193753" y="3422535"/>
                  <a:pt x="193797" y="3421310"/>
                  <a:pt x="193839" y="3420085"/>
                </a:cubicBezTo>
                <a:lnTo>
                  <a:pt x="195094" y="3410930"/>
                </a:lnTo>
                <a:lnTo>
                  <a:pt x="196311" y="3408092"/>
                </a:lnTo>
                <a:lnTo>
                  <a:pt x="197928" y="3407419"/>
                </a:lnTo>
                <a:cubicBezTo>
                  <a:pt x="197912" y="3407119"/>
                  <a:pt x="197897" y="3406820"/>
                  <a:pt x="197881" y="3406520"/>
                </a:cubicBezTo>
                <a:cubicBezTo>
                  <a:pt x="196231" y="3399306"/>
                  <a:pt x="192821" y="3396220"/>
                  <a:pt x="204222" y="3391015"/>
                </a:cubicBezTo>
                <a:cubicBezTo>
                  <a:pt x="202162" y="3374996"/>
                  <a:pt x="208811" y="3373934"/>
                  <a:pt x="213950" y="3354361"/>
                </a:cubicBezTo>
                <a:cubicBezTo>
                  <a:pt x="211218" y="3344737"/>
                  <a:pt x="213619" y="3338360"/>
                  <a:pt x="217699" y="3332639"/>
                </a:cubicBezTo>
                <a:cubicBezTo>
                  <a:pt x="218717" y="3312409"/>
                  <a:pt x="225688" y="3295747"/>
                  <a:pt x="229963" y="3273935"/>
                </a:cubicBezTo>
                <a:cubicBezTo>
                  <a:pt x="228293" y="3248488"/>
                  <a:pt x="239257" y="3238943"/>
                  <a:pt x="243785" y="3215621"/>
                </a:cubicBezTo>
                <a:cubicBezTo>
                  <a:pt x="237893" y="3192522"/>
                  <a:pt x="253940" y="3201000"/>
                  <a:pt x="259175" y="3189909"/>
                </a:cubicBezTo>
                <a:lnTo>
                  <a:pt x="259988" y="3186579"/>
                </a:lnTo>
                <a:lnTo>
                  <a:pt x="259980" y="3177264"/>
                </a:lnTo>
                <a:lnTo>
                  <a:pt x="259609" y="3173723"/>
                </a:lnTo>
                <a:cubicBezTo>
                  <a:pt x="259490" y="3171299"/>
                  <a:pt x="259588" y="3169704"/>
                  <a:pt x="259848" y="3168622"/>
                </a:cubicBezTo>
                <a:lnTo>
                  <a:pt x="259971" y="3168508"/>
                </a:lnTo>
                <a:cubicBezTo>
                  <a:pt x="259969" y="3166907"/>
                  <a:pt x="259968" y="3165307"/>
                  <a:pt x="259966" y="3163706"/>
                </a:cubicBezTo>
                <a:cubicBezTo>
                  <a:pt x="259691" y="3155577"/>
                  <a:pt x="259171" y="3147642"/>
                  <a:pt x="258467" y="3140064"/>
                </a:cubicBezTo>
                <a:cubicBezTo>
                  <a:pt x="265286" y="3134408"/>
                  <a:pt x="258805" y="3106027"/>
                  <a:pt x="270990" y="3110288"/>
                </a:cubicBezTo>
                <a:cubicBezTo>
                  <a:pt x="270407" y="3100106"/>
                  <a:pt x="265565" y="3093497"/>
                  <a:pt x="273494" y="3097704"/>
                </a:cubicBezTo>
                <a:cubicBezTo>
                  <a:pt x="273534" y="3094376"/>
                  <a:pt x="274313" y="3092401"/>
                  <a:pt x="275456" y="3091047"/>
                </a:cubicBezTo>
                <a:lnTo>
                  <a:pt x="275980" y="3090672"/>
                </a:lnTo>
                <a:lnTo>
                  <a:pt x="274486" y="3068004"/>
                </a:lnTo>
                <a:lnTo>
                  <a:pt x="275226" y="3065087"/>
                </a:lnTo>
                <a:lnTo>
                  <a:pt x="273050" y="3050191"/>
                </a:lnTo>
                <a:cubicBezTo>
                  <a:pt x="272889" y="3047647"/>
                  <a:pt x="272728" y="3045103"/>
                  <a:pt x="272566" y="3042559"/>
                </a:cubicBezTo>
                <a:lnTo>
                  <a:pt x="271107" y="3040271"/>
                </a:lnTo>
                <a:cubicBezTo>
                  <a:pt x="270265" y="3037872"/>
                  <a:pt x="270006" y="3034528"/>
                  <a:pt x="271065" y="3029072"/>
                </a:cubicBezTo>
                <a:lnTo>
                  <a:pt x="271558" y="3027835"/>
                </a:lnTo>
                <a:cubicBezTo>
                  <a:pt x="270688" y="3024705"/>
                  <a:pt x="268559" y="2982922"/>
                  <a:pt x="268717" y="2964245"/>
                </a:cubicBezTo>
                <a:cubicBezTo>
                  <a:pt x="279502" y="2933904"/>
                  <a:pt x="269365" y="2949568"/>
                  <a:pt x="272511" y="2915772"/>
                </a:cubicBezTo>
                <a:cubicBezTo>
                  <a:pt x="272017" y="2877552"/>
                  <a:pt x="270125" y="2850992"/>
                  <a:pt x="270356" y="2825842"/>
                </a:cubicBezTo>
                <a:cubicBezTo>
                  <a:pt x="269433" y="2814032"/>
                  <a:pt x="268938" y="2727859"/>
                  <a:pt x="273897" y="2734957"/>
                </a:cubicBezTo>
                <a:cubicBezTo>
                  <a:pt x="264242" y="2698391"/>
                  <a:pt x="277769" y="2677127"/>
                  <a:pt x="274458" y="2636572"/>
                </a:cubicBezTo>
                <a:cubicBezTo>
                  <a:pt x="287792" y="2615986"/>
                  <a:pt x="275829" y="2626668"/>
                  <a:pt x="279157" y="2604260"/>
                </a:cubicBezTo>
                <a:cubicBezTo>
                  <a:pt x="279270" y="2587221"/>
                  <a:pt x="288019" y="2599786"/>
                  <a:pt x="288131" y="2582747"/>
                </a:cubicBezTo>
                <a:cubicBezTo>
                  <a:pt x="260352" y="2545890"/>
                  <a:pt x="290145" y="2525479"/>
                  <a:pt x="282516" y="2478755"/>
                </a:cubicBezTo>
                <a:lnTo>
                  <a:pt x="287359" y="2451804"/>
                </a:lnTo>
                <a:cubicBezTo>
                  <a:pt x="285426" y="2443087"/>
                  <a:pt x="285710" y="2414879"/>
                  <a:pt x="289577" y="2408801"/>
                </a:cubicBezTo>
                <a:cubicBezTo>
                  <a:pt x="290424" y="2402768"/>
                  <a:pt x="289064" y="2396183"/>
                  <a:pt x="293203" y="2392670"/>
                </a:cubicBezTo>
                <a:cubicBezTo>
                  <a:pt x="295637" y="2379564"/>
                  <a:pt x="301233" y="2349549"/>
                  <a:pt x="304183" y="2330165"/>
                </a:cubicBezTo>
                <a:cubicBezTo>
                  <a:pt x="298973" y="2319718"/>
                  <a:pt x="309550" y="2303314"/>
                  <a:pt x="310900" y="2276363"/>
                </a:cubicBezTo>
                <a:cubicBezTo>
                  <a:pt x="304874" y="2264930"/>
                  <a:pt x="311891" y="2258198"/>
                  <a:pt x="303909" y="2236310"/>
                </a:cubicBezTo>
                <a:cubicBezTo>
                  <a:pt x="304734" y="2235412"/>
                  <a:pt x="305502" y="2234293"/>
                  <a:pt x="306187" y="2232984"/>
                </a:cubicBezTo>
                <a:cubicBezTo>
                  <a:pt x="310170" y="2225381"/>
                  <a:pt x="310605" y="2213194"/>
                  <a:pt x="307158" y="2205763"/>
                </a:cubicBezTo>
                <a:cubicBezTo>
                  <a:pt x="296601" y="2170883"/>
                  <a:pt x="306474" y="2175442"/>
                  <a:pt x="304860" y="2145703"/>
                </a:cubicBezTo>
                <a:cubicBezTo>
                  <a:pt x="304314" y="2112090"/>
                  <a:pt x="314083" y="2134724"/>
                  <a:pt x="304273" y="2092533"/>
                </a:cubicBezTo>
                <a:cubicBezTo>
                  <a:pt x="308983" y="2088154"/>
                  <a:pt x="303590" y="2066396"/>
                  <a:pt x="301642" y="2057359"/>
                </a:cubicBezTo>
                <a:cubicBezTo>
                  <a:pt x="301720" y="2041038"/>
                  <a:pt x="313213" y="2032807"/>
                  <a:pt x="306736" y="2016105"/>
                </a:cubicBezTo>
                <a:cubicBezTo>
                  <a:pt x="312847" y="2019262"/>
                  <a:pt x="310007" y="1975377"/>
                  <a:pt x="316234" y="1983129"/>
                </a:cubicBezTo>
                <a:cubicBezTo>
                  <a:pt x="322177" y="1972692"/>
                  <a:pt x="313034" y="1967129"/>
                  <a:pt x="318238" y="1956745"/>
                </a:cubicBezTo>
                <a:cubicBezTo>
                  <a:pt x="319718" y="1944884"/>
                  <a:pt x="311423" y="1963350"/>
                  <a:pt x="311341" y="1950160"/>
                </a:cubicBezTo>
                <a:lnTo>
                  <a:pt x="323556" y="1879546"/>
                </a:lnTo>
                <a:cubicBezTo>
                  <a:pt x="320263" y="1869846"/>
                  <a:pt x="322312" y="1862247"/>
                  <a:pt x="326085" y="1854893"/>
                </a:cubicBezTo>
                <a:cubicBezTo>
                  <a:pt x="325955" y="1832625"/>
                  <a:pt x="332007" y="1812578"/>
                  <a:pt x="335058" y="1787684"/>
                </a:cubicBezTo>
                <a:cubicBezTo>
                  <a:pt x="331933" y="1760490"/>
                  <a:pt x="342400" y="1747069"/>
                  <a:pt x="345620" y="1720464"/>
                </a:cubicBezTo>
                <a:cubicBezTo>
                  <a:pt x="337355" y="1693643"/>
                  <a:pt x="360215" y="1703686"/>
                  <a:pt x="360760" y="1681196"/>
                </a:cubicBezTo>
                <a:cubicBezTo>
                  <a:pt x="353923" y="1644243"/>
                  <a:pt x="368449" y="1682451"/>
                  <a:pt x="368483" y="1625881"/>
                </a:cubicBezTo>
                <a:cubicBezTo>
                  <a:pt x="367181" y="1622619"/>
                  <a:pt x="369088" y="1615868"/>
                  <a:pt x="371077" y="1616704"/>
                </a:cubicBezTo>
                <a:cubicBezTo>
                  <a:pt x="371005" y="1604306"/>
                  <a:pt x="384453" y="1569256"/>
                  <a:pt x="383008" y="1551493"/>
                </a:cubicBezTo>
                <a:cubicBezTo>
                  <a:pt x="390598" y="1517303"/>
                  <a:pt x="381821" y="1500132"/>
                  <a:pt x="384834" y="1475233"/>
                </a:cubicBezTo>
                <a:cubicBezTo>
                  <a:pt x="393221" y="1446677"/>
                  <a:pt x="400498" y="1430031"/>
                  <a:pt x="418371" y="1380155"/>
                </a:cubicBezTo>
                <a:lnTo>
                  <a:pt x="469641" y="1210871"/>
                </a:lnTo>
                <a:cubicBezTo>
                  <a:pt x="507460" y="1148093"/>
                  <a:pt x="486915" y="1066841"/>
                  <a:pt x="489701" y="1028427"/>
                </a:cubicBezTo>
                <a:cubicBezTo>
                  <a:pt x="478454" y="1012506"/>
                  <a:pt x="490925" y="999600"/>
                  <a:pt x="486354" y="980383"/>
                </a:cubicBezTo>
                <a:cubicBezTo>
                  <a:pt x="483880" y="937629"/>
                  <a:pt x="471099" y="895192"/>
                  <a:pt x="479762" y="839699"/>
                </a:cubicBezTo>
                <a:cubicBezTo>
                  <a:pt x="444550" y="814685"/>
                  <a:pt x="465776" y="749644"/>
                  <a:pt x="445664" y="696545"/>
                </a:cubicBezTo>
                <a:cubicBezTo>
                  <a:pt x="441558" y="665722"/>
                  <a:pt x="459046" y="617297"/>
                  <a:pt x="440047" y="606615"/>
                </a:cubicBezTo>
                <a:cubicBezTo>
                  <a:pt x="451675" y="592509"/>
                  <a:pt x="432892" y="579307"/>
                  <a:pt x="431225" y="563889"/>
                </a:cubicBezTo>
                <a:cubicBezTo>
                  <a:pt x="438618" y="551582"/>
                  <a:pt x="432225" y="545475"/>
                  <a:pt x="430803" y="534294"/>
                </a:cubicBezTo>
                <a:cubicBezTo>
                  <a:pt x="435364" y="529230"/>
                  <a:pt x="435126" y="519767"/>
                  <a:pt x="429777" y="516548"/>
                </a:cubicBezTo>
                <a:cubicBezTo>
                  <a:pt x="417444" y="521116"/>
                  <a:pt x="423596" y="488251"/>
                  <a:pt x="415090" y="485808"/>
                </a:cubicBezTo>
                <a:cubicBezTo>
                  <a:pt x="413316" y="466733"/>
                  <a:pt x="424116" y="383903"/>
                  <a:pt x="410499" y="369873"/>
                </a:cubicBezTo>
                <a:cubicBezTo>
                  <a:pt x="404034" y="331308"/>
                  <a:pt x="425696" y="275570"/>
                  <a:pt x="425314" y="259180"/>
                </a:cubicBezTo>
                <a:cubicBezTo>
                  <a:pt x="450188" y="242918"/>
                  <a:pt x="384634" y="163766"/>
                  <a:pt x="383240" y="94173"/>
                </a:cubicBezTo>
                <a:cubicBezTo>
                  <a:pt x="385641" y="84795"/>
                  <a:pt x="385609" y="79782"/>
                  <a:pt x="379938" y="77267"/>
                </a:cubicBezTo>
                <a:cubicBezTo>
                  <a:pt x="378301" y="68220"/>
                  <a:pt x="376144" y="54774"/>
                  <a:pt x="373430" y="3885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book cover with a group of men holding glasses&#10;&#10;Description automatically generated">
            <a:extLst>
              <a:ext uri="{FF2B5EF4-FFF2-40B4-BE49-F238E27FC236}">
                <a16:creationId xmlns:a16="http://schemas.microsoft.com/office/drawing/2014/main" id="{6D570787-57A6-44ED-4AFD-9D6EB298DD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111" y="675564"/>
            <a:ext cx="3668783" cy="5516967"/>
          </a:xfrm>
          <a:prstGeom prst="rect">
            <a:avLst/>
          </a:prstGeom>
        </p:spPr>
      </p:pic>
      <p:sp>
        <p:nvSpPr>
          <p:cNvPr id="3" name="Content Placeholder 2">
            <a:extLst>
              <a:ext uri="{FF2B5EF4-FFF2-40B4-BE49-F238E27FC236}">
                <a16:creationId xmlns:a16="http://schemas.microsoft.com/office/drawing/2014/main" id="{4A1F19F0-5600-1BA1-0CE2-8373CC1E6556}"/>
              </a:ext>
            </a:extLst>
          </p:cNvPr>
          <p:cNvSpPr>
            <a:spLocks noGrp="1"/>
          </p:cNvSpPr>
          <p:nvPr>
            <p:ph idx="1"/>
          </p:nvPr>
        </p:nvSpPr>
        <p:spPr>
          <a:xfrm>
            <a:off x="5440101" y="758142"/>
            <a:ext cx="5737415" cy="5344545"/>
          </a:xfrm>
        </p:spPr>
        <p:txBody>
          <a:bodyPr>
            <a:normAutofit/>
          </a:bodyPr>
          <a:lstStyle/>
          <a:p>
            <a:pPr marL="0" indent="0">
              <a:buNone/>
            </a:pPr>
            <a:r>
              <a:rPr lang="en-US" sz="2000" dirty="0"/>
              <a:t>Moroccan Psychoanalysis and its secular methodology</a:t>
            </a:r>
          </a:p>
          <a:p>
            <a:pPr marL="0" indent="0">
              <a:buNone/>
            </a:pPr>
            <a:r>
              <a:rPr lang="en-US" sz="2000" dirty="0"/>
              <a:t>-a pronounced “anxiety” referenced in Casablanca bombings of 2003, the US invasion of Iraq, the Islamic revival</a:t>
            </a:r>
          </a:p>
          <a:p>
            <a:pPr marL="0" indent="0">
              <a:buNone/>
            </a:pPr>
            <a:r>
              <a:rPr lang="en-US" sz="2000" dirty="0"/>
              <a:t>-the supposed “con-fusion” of religious and political coercion</a:t>
            </a:r>
          </a:p>
          <a:p>
            <a:pPr marL="0" indent="0">
              <a:buNone/>
            </a:pPr>
            <a:r>
              <a:rPr lang="en-US" sz="2000" dirty="0"/>
              <a:t>-Islam figures the death drive, and subjectivity (a ‘true’ or ‘free’ self) is compatible with religion</a:t>
            </a:r>
          </a:p>
          <a:p>
            <a:pPr marL="0" indent="0">
              <a:buNone/>
            </a:pPr>
            <a:endParaRPr lang="en-US" sz="2000" dirty="0"/>
          </a:p>
          <a:p>
            <a:pPr marL="0" indent="0">
              <a:buNone/>
            </a:pPr>
            <a:r>
              <a:rPr lang="en-US" sz="2000" dirty="0"/>
              <a:t>Impossible to recognize this form of life in its singularity</a:t>
            </a:r>
          </a:p>
          <a:p>
            <a:pPr marL="0" indent="0">
              <a:buNone/>
            </a:pPr>
            <a:endParaRPr lang="en-US" sz="2000" dirty="0"/>
          </a:p>
        </p:txBody>
      </p:sp>
    </p:spTree>
    <p:extLst>
      <p:ext uri="{BB962C8B-B14F-4D97-AF65-F5344CB8AC3E}">
        <p14:creationId xmlns:p14="http://schemas.microsoft.com/office/powerpoint/2010/main" val="713910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D57FB9-2E75-62A1-73D0-9199489E7AD4}"/>
              </a:ext>
            </a:extLst>
          </p:cNvPr>
          <p:cNvSpPr>
            <a:spLocks noGrp="1"/>
          </p:cNvSpPr>
          <p:nvPr>
            <p:ph idx="1"/>
          </p:nvPr>
        </p:nvSpPr>
        <p:spPr>
          <a:xfrm>
            <a:off x="665544" y="532435"/>
            <a:ext cx="10688256" cy="5644528"/>
          </a:xfrm>
        </p:spPr>
        <p:txBody>
          <a:bodyPr>
            <a:normAutofit lnSpcReduction="10000"/>
          </a:bodyPr>
          <a:lstStyle/>
          <a:p>
            <a:pPr marL="0" indent="0">
              <a:buNone/>
            </a:pPr>
            <a:endParaRPr lang="en-US" dirty="0"/>
          </a:p>
          <a:p>
            <a:pPr marL="0" indent="0">
              <a:buNone/>
            </a:pPr>
            <a:r>
              <a:rPr lang="en-US" dirty="0"/>
              <a:t>“whether to restore intelligibility is necessary to postulate coherence is an open question for me”</a:t>
            </a:r>
            <a:r>
              <a:rPr lang="en-US" b="1" dirty="0"/>
              <a:t> </a:t>
            </a:r>
          </a:p>
          <a:p>
            <a:pPr marL="0" indent="0">
              <a:buNone/>
            </a:pPr>
            <a:r>
              <a:rPr lang="en-US" b="1" dirty="0"/>
              <a:t>Discontinuity of experience</a:t>
            </a:r>
          </a:p>
          <a:p>
            <a:pPr marL="0" indent="0">
              <a:buNone/>
            </a:pPr>
            <a:endParaRPr lang="en-US" b="1" dirty="0"/>
          </a:p>
          <a:p>
            <a:pPr marL="0" indent="0">
              <a:buNone/>
            </a:pPr>
            <a:r>
              <a:rPr lang="en-US" sz="2800" i="0" u="none" strike="noStrike" baseline="0" dirty="0">
                <a:solidFill>
                  <a:srgbClr val="231F20"/>
                </a:solidFill>
                <a:latin typeface="AGaramond-Regular"/>
              </a:rPr>
              <a:t>“</a:t>
            </a:r>
            <a:r>
              <a:rPr lang="en-US" sz="2800" b="0" i="0" u="none" strike="noStrike" baseline="0" dirty="0">
                <a:solidFill>
                  <a:srgbClr val="231F20"/>
                </a:solidFill>
                <a:latin typeface="AGaramond-Regular"/>
              </a:rPr>
              <a:t>‘a time for comprehending’ (</a:t>
            </a:r>
            <a:r>
              <a:rPr lang="en-US" sz="2800" b="0" i="1" u="none" strike="noStrike" baseline="0" dirty="0">
                <a:solidFill>
                  <a:srgbClr val="231F20"/>
                </a:solidFill>
                <a:latin typeface="AGaramond-Italic"/>
              </a:rPr>
              <a:t>le temps pour </a:t>
            </a:r>
            <a:r>
              <a:rPr lang="en-US" sz="2800" b="0" i="1" u="none" strike="noStrike" baseline="0" dirty="0" err="1">
                <a:solidFill>
                  <a:srgbClr val="231F20"/>
                </a:solidFill>
                <a:latin typeface="AGaramond-Italic"/>
              </a:rPr>
              <a:t>comprendre</a:t>
            </a:r>
            <a:r>
              <a:rPr lang="en-US" sz="2800" b="0" i="0" u="none" strike="noStrike" baseline="0" dirty="0">
                <a:solidFill>
                  <a:srgbClr val="231F20"/>
                </a:solidFill>
                <a:latin typeface="AGaramond-Regular"/>
              </a:rPr>
              <a:t>)” versus “the advent of resolution and utterance, which he calls ‘the moment of concluding.’”</a:t>
            </a:r>
          </a:p>
          <a:p>
            <a:pPr marL="0" indent="0">
              <a:buNone/>
            </a:pPr>
            <a:endParaRPr lang="en-US" dirty="0">
              <a:solidFill>
                <a:srgbClr val="231F20"/>
              </a:solidFill>
              <a:latin typeface="AGaramond-Regular"/>
            </a:endParaRPr>
          </a:p>
          <a:p>
            <a:pPr marL="0" indent="0" algn="l">
              <a:buNone/>
            </a:pPr>
            <a:r>
              <a:rPr lang="en-US" sz="2800" b="0" i="0" u="none" strike="noStrike" baseline="0" dirty="0">
                <a:solidFill>
                  <a:srgbClr val="231F20"/>
                </a:solidFill>
                <a:latin typeface="AGaramond-Regular"/>
              </a:rPr>
              <a:t>“It is not just the fact of ‘comprehending’ the other – assimilating it into a pre-existing discourse and thus restituting coherence”</a:t>
            </a:r>
          </a:p>
          <a:p>
            <a:pPr marL="0" indent="0" algn="l">
              <a:buNone/>
            </a:pPr>
            <a:r>
              <a:rPr lang="en-US" dirty="0">
                <a:solidFill>
                  <a:srgbClr val="231F20"/>
                </a:solidFill>
                <a:latin typeface="AGaramond-Regular"/>
              </a:rPr>
              <a:t>-a conceptualization of incommensurability (non-linear); what is anthropology in such a space of discontinuity?</a:t>
            </a:r>
            <a:endParaRPr lang="en-US" b="1" dirty="0"/>
          </a:p>
          <a:p>
            <a:pPr marL="0" indent="0">
              <a:buNone/>
            </a:pPr>
            <a:endParaRPr lang="en-US" dirty="0"/>
          </a:p>
        </p:txBody>
      </p:sp>
    </p:spTree>
    <p:extLst>
      <p:ext uri="{BB962C8B-B14F-4D97-AF65-F5344CB8AC3E}">
        <p14:creationId xmlns:p14="http://schemas.microsoft.com/office/powerpoint/2010/main" val="2974975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24CD866-CC40-3308-0401-1724692AC1A7}"/>
            </a:ext>
          </a:extLst>
        </p:cNvPr>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3293726-A6C1-8408-E797-C03F6B2BD221}"/>
              </a:ext>
            </a:extLst>
          </p:cNvPr>
          <p:cNvSpPr>
            <a:spLocks noGrp="1"/>
          </p:cNvSpPr>
          <p:nvPr>
            <p:ph idx="1"/>
          </p:nvPr>
        </p:nvSpPr>
        <p:spPr>
          <a:xfrm>
            <a:off x="838200" y="1929384"/>
            <a:ext cx="10515600" cy="4251960"/>
          </a:xfrm>
        </p:spPr>
        <p:txBody>
          <a:bodyPr>
            <a:normAutofit/>
          </a:bodyPr>
          <a:lstStyle/>
          <a:p>
            <a:pPr marL="0" indent="0">
              <a:buNone/>
            </a:pPr>
            <a:endParaRPr lang="en-US" sz="2200" dirty="0"/>
          </a:p>
          <a:p>
            <a:pPr marL="0" indent="0">
              <a:buNone/>
            </a:pPr>
            <a:r>
              <a:rPr lang="en-US" sz="2200" dirty="0"/>
              <a:t>Islamic eschatology &amp; political theology are a ‘conceptual framework’ and ‘ethical horizon’ within which ‘subjectivity’ and ‘despair,’ the </a:t>
            </a:r>
            <a:r>
              <a:rPr lang="en-US" sz="2200" i="1" dirty="0"/>
              <a:t>de facto</a:t>
            </a:r>
            <a:r>
              <a:rPr lang="en-US" sz="2200" dirty="0"/>
              <a:t> exclusion from citizenship, and the ‘existential struggle of life and death’ are ‘understood and creatively reconfigured.’</a:t>
            </a:r>
          </a:p>
          <a:p>
            <a:pPr marL="0" indent="0">
              <a:buNone/>
            </a:pPr>
            <a:endParaRPr lang="en-US" sz="2200" dirty="0"/>
          </a:p>
          <a:p>
            <a:pPr marL="0" indent="0">
              <a:buNone/>
            </a:pPr>
            <a:r>
              <a:rPr lang="en-US" sz="2200" dirty="0"/>
              <a:t>As </a:t>
            </a:r>
          </a:p>
          <a:p>
            <a:pPr marL="0" indent="0">
              <a:buNone/>
            </a:pPr>
            <a:endParaRPr lang="en-US" sz="2200" dirty="0"/>
          </a:p>
          <a:p>
            <a:pPr marL="0" indent="0">
              <a:buNone/>
            </a:pPr>
            <a:r>
              <a:rPr lang="en-US" sz="2200" dirty="0"/>
              <a:t>Where anthropological and ethnographic practice is an experience of discontinuity.</a:t>
            </a:r>
          </a:p>
        </p:txBody>
      </p:sp>
    </p:spTree>
    <p:extLst>
      <p:ext uri="{BB962C8B-B14F-4D97-AF65-F5344CB8AC3E}">
        <p14:creationId xmlns:p14="http://schemas.microsoft.com/office/powerpoint/2010/main" val="1673762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E769D8A-BB86-FF76-E7EC-FB7302851A4F}"/>
              </a:ext>
            </a:extLst>
          </p:cNvPr>
          <p:cNvSpPr>
            <a:spLocks noGrp="1"/>
          </p:cNvSpPr>
          <p:nvPr>
            <p:ph type="title"/>
          </p:nvPr>
        </p:nvSpPr>
        <p:spPr>
          <a:xfrm>
            <a:off x="838200" y="1412488"/>
            <a:ext cx="2899189" cy="4363844"/>
          </a:xfrm>
        </p:spPr>
        <p:txBody>
          <a:bodyPr vert="horz" lIns="91440" tIns="45720" rIns="91440" bIns="45720" rtlCol="0" anchor="t">
            <a:normAutofit/>
          </a:bodyPr>
          <a:lstStyle/>
          <a:p>
            <a:r>
              <a:rPr lang="en-US" sz="4000" kern="1200" dirty="0">
                <a:solidFill>
                  <a:srgbClr val="FFFFFF"/>
                </a:solidFill>
                <a:latin typeface="+mj-lt"/>
                <a:ea typeface="+mj-ea"/>
                <a:cs typeface="+mj-cs"/>
              </a:rPr>
              <a:t>Conceptual framework &amp; ethical horizon</a:t>
            </a:r>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endParaRPr lang="en-US" sz="4000" kern="1200" dirty="0">
              <a:solidFill>
                <a:srgbClr val="FFFFFF"/>
              </a:solidFill>
              <a:latin typeface="+mj-lt"/>
              <a:ea typeface="+mj-ea"/>
              <a:cs typeface="+mj-cs"/>
            </a:endParaRPr>
          </a:p>
        </p:txBody>
      </p:sp>
      <p:sp>
        <p:nvSpPr>
          <p:cNvPr id="3" name="Content Placeholder 2">
            <a:extLst>
              <a:ext uri="{FF2B5EF4-FFF2-40B4-BE49-F238E27FC236}">
                <a16:creationId xmlns:a16="http://schemas.microsoft.com/office/drawing/2014/main" id="{54B4F480-4364-D29A-5355-697E8EDDA9B4}"/>
              </a:ext>
            </a:extLst>
          </p:cNvPr>
          <p:cNvSpPr>
            <a:spLocks noGrp="1"/>
          </p:cNvSpPr>
          <p:nvPr>
            <p:ph idx="1"/>
          </p:nvPr>
        </p:nvSpPr>
        <p:spPr>
          <a:xfrm>
            <a:off x="4380855" y="462986"/>
            <a:ext cx="3749016" cy="6395013"/>
          </a:xfrm>
        </p:spPr>
        <p:txBody>
          <a:bodyPr vert="horz" lIns="91440" tIns="45720" rIns="91440" bIns="45720" rtlCol="0">
            <a:normAutofit lnSpcReduction="10000"/>
          </a:bodyPr>
          <a:lstStyle/>
          <a:p>
            <a:pPr marL="0" indent="0">
              <a:buNone/>
            </a:pPr>
            <a:r>
              <a:rPr lang="en-US" sz="2000" dirty="0"/>
              <a:t>Structure of time: spaces of experience &amp; horizons of expectation</a:t>
            </a:r>
          </a:p>
          <a:p>
            <a:pPr marL="342900" indent="-342900" algn="l">
              <a:buAutoNum type="arabicParenR"/>
            </a:pPr>
            <a:r>
              <a:rPr lang="en-US" sz="1800" b="0" i="0" u="none" strike="noStrike" baseline="0" dirty="0">
                <a:latin typeface="Minion-Regular"/>
              </a:rPr>
              <a:t>“It makes sense to say that experience based on the past is spatial since it is assembled into a totality, within which many layers of earlier times are simultaneously present, without, however, providing any indication of the before and after…”</a:t>
            </a:r>
          </a:p>
          <a:p>
            <a:pPr marL="342900" indent="-342900" algn="l">
              <a:buAutoNum type="arabicParenR"/>
            </a:pPr>
            <a:r>
              <a:rPr lang="en-US" sz="2000" dirty="0"/>
              <a:t>“</a:t>
            </a:r>
            <a:r>
              <a:rPr lang="en-US" sz="1800" b="0" i="0" u="none" strike="noStrike" baseline="0" dirty="0">
                <a:latin typeface="Minion-Regular"/>
              </a:rPr>
              <a:t>It is different with the temporal structure of expectation which, in the absence of experience, is not to be had. When they are fulfilled, expectation that are founded upon experience may no longer involve any degree of surprise. Only the unexpected has the power to surprise, and this surprise involves a new experience. The penetration of the horizon of expectation, therefore, is creative of new experience”</a:t>
            </a:r>
            <a:endParaRPr lang="en-US" sz="2000" dirty="0"/>
          </a:p>
          <a:p>
            <a:pPr marL="0" indent="0" algn="l">
              <a:buNone/>
            </a:pPr>
            <a:r>
              <a:rPr lang="en-US" sz="1600" dirty="0">
                <a:latin typeface="Minion-Regular"/>
              </a:rPr>
              <a:t>Reinhart Koselleck, </a:t>
            </a:r>
            <a:r>
              <a:rPr lang="en-US" sz="1600" i="1" dirty="0">
                <a:latin typeface="Minion-Regular"/>
              </a:rPr>
              <a:t>Futures Past</a:t>
            </a:r>
            <a:r>
              <a:rPr lang="en-US" sz="1600" dirty="0">
                <a:latin typeface="Minion-Regular"/>
              </a:rPr>
              <a:t>.</a:t>
            </a:r>
            <a:endParaRPr lang="en-US" sz="1600" dirty="0"/>
          </a:p>
        </p:txBody>
      </p:sp>
      <p:cxnSp>
        <p:nvCxnSpPr>
          <p:cNvPr id="12" name="Straight Connector 11">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A936BB4D-6384-01F2-6B4E-9EE1686EC668}"/>
              </a:ext>
            </a:extLst>
          </p:cNvPr>
          <p:cNvSpPr txBox="1">
            <a:spLocks/>
          </p:cNvSpPr>
          <p:nvPr/>
        </p:nvSpPr>
        <p:spPr>
          <a:xfrm>
            <a:off x="8451604" y="544010"/>
            <a:ext cx="3197701" cy="52323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Tradition</a:t>
            </a:r>
          </a:p>
          <a:p>
            <a:pPr marL="457200" indent="-457200" algn="l">
              <a:buAutoNum type="arabicParenR"/>
            </a:pPr>
            <a:r>
              <a:rPr lang="en-US" sz="2000" dirty="0"/>
              <a:t>“</a:t>
            </a:r>
            <a:r>
              <a:rPr lang="en-US" sz="1800" b="0" i="0" u="none" strike="noStrike" baseline="0" dirty="0">
                <a:latin typeface="Minion-Regular"/>
              </a:rPr>
              <a:t>a theoretical location for raising questions about authority, time, language use, and embodiment…”</a:t>
            </a:r>
          </a:p>
          <a:p>
            <a:pPr marL="342900" indent="-342900" algn="l">
              <a:buAutoNum type="arabicParenR"/>
            </a:pPr>
            <a:r>
              <a:rPr lang="en-US" sz="1800" dirty="0">
                <a:latin typeface="Minion-Regular"/>
              </a:rPr>
              <a:t>“….</a:t>
            </a:r>
            <a:r>
              <a:rPr lang="en-US" sz="1800" b="0" i="0" u="none" strike="noStrike" baseline="0" dirty="0">
                <a:latin typeface="Minion-Regular"/>
              </a:rPr>
              <a:t>an empirical arrangement in which discursivity and materiality are connected through the minutiae of everyday living”</a:t>
            </a:r>
          </a:p>
          <a:p>
            <a:pPr marL="0" indent="0" algn="l">
              <a:buNone/>
            </a:pPr>
            <a:r>
              <a:rPr lang="en-US" sz="1400" b="0" i="0" u="none" strike="noStrike" baseline="0" dirty="0">
                <a:latin typeface="Minion-Regular"/>
              </a:rPr>
              <a:t>Talal Asad “Thinking About Tradition, Religion, and Politics in Egypt Today” </a:t>
            </a:r>
            <a:r>
              <a:rPr lang="en-US" sz="1400" b="0" i="1" u="none" strike="noStrike" baseline="0" dirty="0">
                <a:latin typeface="Minion-Regular"/>
              </a:rPr>
              <a:t>Critical Inquiry 42</a:t>
            </a:r>
            <a:r>
              <a:rPr lang="en-US" sz="1400" b="0" i="0" u="none" strike="noStrike" baseline="0" dirty="0">
                <a:latin typeface="Minion-Regular"/>
              </a:rPr>
              <a:t>, 2025.</a:t>
            </a:r>
            <a:endParaRPr lang="en-US" sz="1400" dirty="0"/>
          </a:p>
        </p:txBody>
      </p:sp>
    </p:spTree>
    <p:extLst>
      <p:ext uri="{BB962C8B-B14F-4D97-AF65-F5344CB8AC3E}">
        <p14:creationId xmlns:p14="http://schemas.microsoft.com/office/powerpoint/2010/main" val="2062078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E6DFC-6221-5FF7-F6A7-1A1DBF0F4C75}"/>
              </a:ext>
            </a:extLst>
          </p:cNvPr>
          <p:cNvSpPr>
            <a:spLocks noGrp="1"/>
          </p:cNvSpPr>
          <p:nvPr>
            <p:ph type="title"/>
          </p:nvPr>
        </p:nvSpPr>
        <p:spPr>
          <a:xfrm>
            <a:off x="636608" y="365125"/>
            <a:ext cx="10717192" cy="1325563"/>
          </a:xfrm>
        </p:spPr>
        <p:txBody>
          <a:bodyPr/>
          <a:lstStyle/>
          <a:p>
            <a:r>
              <a:rPr lang="en-US" dirty="0"/>
              <a:t>Conceptual framework and horizon</a:t>
            </a:r>
          </a:p>
        </p:txBody>
      </p:sp>
      <p:sp>
        <p:nvSpPr>
          <p:cNvPr id="3" name="Content Placeholder 2">
            <a:extLst>
              <a:ext uri="{FF2B5EF4-FFF2-40B4-BE49-F238E27FC236}">
                <a16:creationId xmlns:a16="http://schemas.microsoft.com/office/drawing/2014/main" id="{17313963-C301-BCC8-48F7-D6A88436C14B}"/>
              </a:ext>
            </a:extLst>
          </p:cNvPr>
          <p:cNvSpPr>
            <a:spLocks noGrp="1"/>
          </p:cNvSpPr>
          <p:nvPr>
            <p:ph idx="1"/>
          </p:nvPr>
        </p:nvSpPr>
        <p:spPr>
          <a:xfrm>
            <a:off x="636608" y="1825624"/>
            <a:ext cx="2691115" cy="4910842"/>
          </a:xfrm>
        </p:spPr>
        <p:txBody>
          <a:bodyPr>
            <a:normAutofit/>
          </a:bodyPr>
          <a:lstStyle/>
          <a:p>
            <a:pPr marL="0" indent="0">
              <a:buNone/>
            </a:pPr>
            <a:r>
              <a:rPr lang="en-US" i="1" dirty="0"/>
              <a:t>Jihad al-nafs </a:t>
            </a:r>
          </a:p>
          <a:p>
            <a:pPr marL="0" indent="0">
              <a:buNone/>
            </a:pPr>
            <a:endParaRPr lang="en-US" dirty="0"/>
          </a:p>
          <a:p>
            <a:pPr marL="0" indent="0">
              <a:buNone/>
            </a:pPr>
            <a:r>
              <a:rPr lang="en-US" i="1" dirty="0"/>
              <a:t>Kufr</a:t>
            </a:r>
          </a:p>
          <a:p>
            <a:pPr marL="0" indent="0">
              <a:buNone/>
            </a:pPr>
            <a:endParaRPr lang="en-US" i="1" dirty="0"/>
          </a:p>
          <a:p>
            <a:pPr marL="0" indent="0">
              <a:buNone/>
            </a:pPr>
            <a:r>
              <a:rPr lang="en-US" i="1" dirty="0"/>
              <a:t>Dhikr al-</a:t>
            </a:r>
            <a:r>
              <a:rPr lang="en-US" i="1" dirty="0" err="1"/>
              <a:t>mawt</a:t>
            </a:r>
            <a:endParaRPr lang="en-US" i="1" dirty="0"/>
          </a:p>
          <a:p>
            <a:pPr marL="0" indent="0">
              <a:buNone/>
            </a:pPr>
            <a:endParaRPr lang="en-US" i="1" dirty="0"/>
          </a:p>
          <a:p>
            <a:pPr marL="0" indent="0">
              <a:buNone/>
            </a:pPr>
            <a:r>
              <a:rPr lang="en-US" i="1" dirty="0" err="1"/>
              <a:t>Rihla</a:t>
            </a:r>
            <a:endParaRPr lang="en-US" i="1" dirty="0"/>
          </a:p>
          <a:p>
            <a:pPr marL="0" indent="0">
              <a:buNone/>
            </a:pPr>
            <a:endParaRPr lang="en-US" dirty="0"/>
          </a:p>
          <a:p>
            <a:pPr marL="0" indent="0">
              <a:buNone/>
            </a:pPr>
            <a:r>
              <a:rPr lang="en-US" i="1" dirty="0"/>
              <a:t>Hijra</a:t>
            </a:r>
          </a:p>
          <a:p>
            <a:pPr marL="0" indent="0">
              <a:buNone/>
            </a:pPr>
            <a:endParaRPr lang="en-US" dirty="0"/>
          </a:p>
        </p:txBody>
      </p:sp>
      <p:sp>
        <p:nvSpPr>
          <p:cNvPr id="4" name="Content Placeholder 2">
            <a:extLst>
              <a:ext uri="{FF2B5EF4-FFF2-40B4-BE49-F238E27FC236}">
                <a16:creationId xmlns:a16="http://schemas.microsoft.com/office/drawing/2014/main" id="{F8742CE8-3848-D7B8-1F7E-78036EDC0355}"/>
              </a:ext>
            </a:extLst>
          </p:cNvPr>
          <p:cNvSpPr txBox="1">
            <a:spLocks/>
          </p:cNvSpPr>
          <p:nvPr/>
        </p:nvSpPr>
        <p:spPr>
          <a:xfrm>
            <a:off x="6096000" y="1825625"/>
            <a:ext cx="52578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dirty="0"/>
          </a:p>
        </p:txBody>
      </p:sp>
      <p:sp>
        <p:nvSpPr>
          <p:cNvPr id="6" name="Content Placeholder 2">
            <a:extLst>
              <a:ext uri="{FF2B5EF4-FFF2-40B4-BE49-F238E27FC236}">
                <a16:creationId xmlns:a16="http://schemas.microsoft.com/office/drawing/2014/main" id="{23A6EFD1-0512-9043-65D5-C1C2FEC85CAD}"/>
              </a:ext>
            </a:extLst>
          </p:cNvPr>
          <p:cNvSpPr txBox="1">
            <a:spLocks/>
          </p:cNvSpPr>
          <p:nvPr/>
        </p:nvSpPr>
        <p:spPr>
          <a:xfrm>
            <a:off x="3467099" y="1963173"/>
            <a:ext cx="3170982" cy="502793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Struggle of the soul</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Infidelity to God</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Remembrance of death</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Journey, adventure</a:t>
            </a:r>
          </a:p>
          <a:p>
            <a:pPr marL="0" indent="0">
              <a:buFont typeface="Arial" panose="020B0604020202020204" pitchFamily="34" charset="0"/>
              <a:buNone/>
            </a:pPr>
            <a:endParaRPr lang="en-US" i="1" dirty="0"/>
          </a:p>
          <a:p>
            <a:pPr marL="0" indent="0">
              <a:buFont typeface="Arial" panose="020B0604020202020204" pitchFamily="34" charset="0"/>
              <a:buNone/>
            </a:pPr>
            <a:r>
              <a:rPr lang="en-US" dirty="0"/>
              <a:t>Prophetic community’s movement</a:t>
            </a:r>
          </a:p>
        </p:txBody>
      </p:sp>
      <p:cxnSp>
        <p:nvCxnSpPr>
          <p:cNvPr id="8" name="Straight Arrow Connector 7">
            <a:extLst>
              <a:ext uri="{FF2B5EF4-FFF2-40B4-BE49-F238E27FC236}">
                <a16:creationId xmlns:a16="http://schemas.microsoft.com/office/drawing/2014/main" id="{AFE1C2BE-4542-52E9-0F0D-45C11EC7FE7C}"/>
              </a:ext>
            </a:extLst>
          </p:cNvPr>
          <p:cNvCxnSpPr/>
          <p:nvPr/>
        </p:nvCxnSpPr>
        <p:spPr>
          <a:xfrm>
            <a:off x="3026780" y="2071868"/>
            <a:ext cx="44031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C7EF488C-037D-A7F4-439F-E010C8A178E1}"/>
              </a:ext>
            </a:extLst>
          </p:cNvPr>
          <p:cNvCxnSpPr/>
          <p:nvPr/>
        </p:nvCxnSpPr>
        <p:spPr>
          <a:xfrm>
            <a:off x="3026780" y="3127093"/>
            <a:ext cx="44031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42DD779D-33AD-39F6-EA4A-86591B063FAB}"/>
              </a:ext>
            </a:extLst>
          </p:cNvPr>
          <p:cNvCxnSpPr/>
          <p:nvPr/>
        </p:nvCxnSpPr>
        <p:spPr>
          <a:xfrm>
            <a:off x="3026780" y="4099366"/>
            <a:ext cx="44031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aphicFrame>
        <p:nvGraphicFramePr>
          <p:cNvPr id="12" name="Content Placeholder 2">
            <a:extLst>
              <a:ext uri="{FF2B5EF4-FFF2-40B4-BE49-F238E27FC236}">
                <a16:creationId xmlns:a16="http://schemas.microsoft.com/office/drawing/2014/main" id="{78351E07-69ED-8868-4890-844EBA341881}"/>
              </a:ext>
            </a:extLst>
          </p:cNvPr>
          <p:cNvGraphicFramePr/>
          <p:nvPr/>
        </p:nvGraphicFramePr>
        <p:xfrm>
          <a:off x="7089493" y="1690688"/>
          <a:ext cx="4734811" cy="4621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1" name="Straight Arrow Connector 10">
            <a:extLst>
              <a:ext uri="{FF2B5EF4-FFF2-40B4-BE49-F238E27FC236}">
                <a16:creationId xmlns:a16="http://schemas.microsoft.com/office/drawing/2014/main" id="{5CC51AFA-D568-6E0F-F97D-CC5AD09DC13A}"/>
              </a:ext>
            </a:extLst>
          </p:cNvPr>
          <p:cNvCxnSpPr/>
          <p:nvPr/>
        </p:nvCxnSpPr>
        <p:spPr>
          <a:xfrm>
            <a:off x="3026780" y="5143017"/>
            <a:ext cx="44031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2E1CBE16-0C69-FFFB-F6E4-9B417C61B0E1}"/>
              </a:ext>
            </a:extLst>
          </p:cNvPr>
          <p:cNvCxnSpPr/>
          <p:nvPr/>
        </p:nvCxnSpPr>
        <p:spPr>
          <a:xfrm>
            <a:off x="3026780" y="6157671"/>
            <a:ext cx="44031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22189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7102</TotalTime>
  <Words>1891</Words>
  <Application>Microsoft Office PowerPoint</Application>
  <PresentationFormat>Widescreen</PresentationFormat>
  <Paragraphs>113</Paragraphs>
  <Slides>22</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AGaramond-Italic</vt:lpstr>
      <vt:lpstr>AGaramond-Regular</vt:lpstr>
      <vt:lpstr>Aptos</vt:lpstr>
      <vt:lpstr>Aptos Display</vt:lpstr>
      <vt:lpstr>Arial</vt:lpstr>
      <vt:lpstr>Calibri</vt:lpstr>
      <vt:lpstr>Gentium Book Plus</vt:lpstr>
      <vt:lpstr>Georgia</vt:lpstr>
      <vt:lpstr>Minion-Regular</vt:lpstr>
      <vt:lpstr>Office Theme</vt:lpstr>
      <vt:lpstr>Ethnography and Theology</vt:lpstr>
      <vt:lpstr>PowerPoint Presentation</vt:lpstr>
      <vt:lpstr>Context: Morocco and clandestine migration</vt:lpstr>
      <vt:lpstr>PowerPoint Presentation</vt:lpstr>
      <vt:lpstr>PowerPoint Presentation</vt:lpstr>
      <vt:lpstr>PowerPoint Presentation</vt:lpstr>
      <vt:lpstr>PowerPoint Presentation</vt:lpstr>
      <vt:lpstr>Conceptual framework &amp; ethical horizon  </vt:lpstr>
      <vt:lpstr>Conceptual framework and horizon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crossing, sirat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Aaron Eldridge</dc:creator>
  <cp:lastModifiedBy>Aaron Eldridge</cp:lastModifiedBy>
  <cp:revision>1</cp:revision>
  <dcterms:created xsi:type="dcterms:W3CDTF">2024-12-04T07:38:10Z</dcterms:created>
  <dcterms:modified xsi:type="dcterms:W3CDTF">2024-12-09T06:15:50Z</dcterms:modified>
</cp:coreProperties>
</file>