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75" d="100"/>
          <a:sy n="75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13.12.2021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6056" y="3789040"/>
            <a:ext cx="8458200" cy="1296144"/>
          </a:xfrm>
        </p:spPr>
        <p:txBody>
          <a:bodyPr/>
          <a:lstStyle/>
          <a:p>
            <a:r>
              <a:rPr lang="cs-CZ" dirty="0"/>
              <a:t>Vyprošťování osob a materiálu vytažením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13.12.2021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 smtClean="0"/>
              <a:t>Cílem výuky je </a:t>
            </a:r>
            <a:r>
              <a:rPr lang="cs-CZ" dirty="0" smtClean="0"/>
              <a:t>seznámení s využitím a zásadami vyproštění směre nahoru - vytažením.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 smtClean="0"/>
              <a:t>Průběh</a:t>
            </a:r>
          </a:p>
          <a:p>
            <a:pPr>
              <a:buNone/>
            </a:pPr>
            <a:r>
              <a:rPr lang="cs-CZ" dirty="0" smtClean="0"/>
              <a:t>Praktická výuka na umělé lezecké stěně.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Použití vytahování ve VL.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Jednoduchá volná kladka.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Kladkostroje.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Vytažení protivahou – </a:t>
            </a:r>
            <a:r>
              <a:rPr lang="cs-CZ" dirty="0" err="1" smtClean="0"/>
              <a:t>Straussova</a:t>
            </a:r>
            <a:r>
              <a:rPr lang="cs-CZ" dirty="0" smtClean="0"/>
              <a:t> metoda (s </a:t>
            </a:r>
            <a:r>
              <a:rPr lang="cs-CZ" dirty="0" err="1" smtClean="0"/>
              <a:t>půllodním</a:t>
            </a:r>
            <a:r>
              <a:rPr lang="cs-CZ" dirty="0" smtClean="0"/>
              <a:t> uzlem, </a:t>
            </a:r>
            <a:r>
              <a:rPr lang="cs-CZ" smtClean="0"/>
              <a:t>s Reversem).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53A0E4E-CAB6-4019-8B12-F83427C89B2B}"/>
</file>

<file path=customXml/itemProps2.xml><?xml version="1.0" encoding="utf-8"?>
<ds:datastoreItem xmlns:ds="http://schemas.openxmlformats.org/officeDocument/2006/customXml" ds:itemID="{CD2C2D4C-5BB9-463D-941B-052E5E4F4480}"/>
</file>

<file path=customXml/itemProps3.xml><?xml version="1.0" encoding="utf-8"?>
<ds:datastoreItem xmlns:ds="http://schemas.openxmlformats.org/officeDocument/2006/customXml" ds:itemID="{C516018F-BD0D-46EB-A71E-5A9C2F61B70A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159</TotalTime>
  <Words>239</Words>
  <Application>Microsoft Office PowerPoint</Application>
  <PresentationFormat>Předvádění na obrazovce (4:3)</PresentationFormat>
  <Paragraphs>28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Ladyk</cp:lastModifiedBy>
  <cp:revision>34</cp:revision>
  <dcterms:modified xsi:type="dcterms:W3CDTF">2021-12-13T20:37:58Z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