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3" r:id="rId3"/>
    <p:sldId id="265" r:id="rId4"/>
    <p:sldId id="266" r:id="rId5"/>
    <p:sldId id="269" r:id="rId6"/>
    <p:sldId id="268" r:id="rId7"/>
    <p:sldId id="267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8"/>
    <p:restoredTop sz="95221"/>
  </p:normalViewPr>
  <p:slideViewPr>
    <p:cSldViewPr snapToGrid="0" snapToObjects="1">
      <p:cViewPr>
        <p:scale>
          <a:sx n="111" d="100"/>
          <a:sy n="111" d="100"/>
        </p:scale>
        <p:origin x="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E96A7-7C7E-7648-9345-D9D31800A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9A28F3-0ADA-2543-BF4B-D7C9F633A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852679-995E-E245-ABFB-E6D4176E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8A1C-0F13-FB4B-913D-C412D337D1D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DEE882-060A-AC49-8368-B862315A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17B53C-4DAA-2B44-BFAE-415416AC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8FAD-54B4-1B4B-8F64-E4FE7E438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69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62887-B1A0-604B-B2C9-A3CB5602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81D081-7105-0D4B-A32A-B35477F48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C2F057-A257-0E4A-86F5-5C8434FE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8A1C-0F13-FB4B-913D-C412D337D1D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C852F8-1D4F-D840-8176-D7F7261B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93C5E3-6BDD-D944-ACA7-EB36DCB8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8FAD-54B4-1B4B-8F64-E4FE7E438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67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54D4BF5-5C29-C843-98F9-65F74A05D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B738F1-DA7F-8243-85F4-30C82C5CB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D36169-B761-BD44-B27A-E02519D8E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8A1C-0F13-FB4B-913D-C412D337D1D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F67B2D-4BB4-354F-B7E6-75FC1CD8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D5B125-1C7F-9A46-A64C-B6DCE309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8FAD-54B4-1B4B-8F64-E4FE7E438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BB3C5-12E5-F04D-B47C-51D14895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ADB93B-7F9E-624B-860F-EAA79F9DC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19A741-AE75-EA4F-A8C3-C412669D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8A1C-0F13-FB4B-913D-C412D337D1D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4CC4FC-602A-324A-BED7-FA69D76B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ED3F66-F118-034D-AD4D-C8BFEFEF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8FAD-54B4-1B4B-8F64-E4FE7E438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96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1C77C-A785-1144-A432-96C22BCF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6E2189-AFD3-DA40-9FE6-F3FBFF7B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A53A72-A6C6-DD47-96FD-F46091F3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8A1C-0F13-FB4B-913D-C412D337D1D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ECA7F5-993C-EF4E-A1FF-DA8ACD50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9C555F-2C45-D34A-8A72-4679C5E8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8FAD-54B4-1B4B-8F64-E4FE7E438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04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14960-AADF-F140-9EC1-9622FC87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F09CC-3EBD-BC44-BC39-87280B9F6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0E0631-0C9E-6C48-A3BE-0BF1878FD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C41D14-290E-8D4E-B1D6-6FD83611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8A1C-0F13-FB4B-913D-C412D337D1D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BCB083-7A8A-F643-85D7-A8D943BF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92E3A0-80C7-F94D-BB3C-A879BE47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8FAD-54B4-1B4B-8F64-E4FE7E438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D71C1-AD25-CB4A-8B9A-2655C4DF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077C12-4210-654E-8822-E5BDB27CC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788807-D83C-5E47-A048-78B7CC786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0BB9EB-B6CA-5546-9CC7-620E05035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C14569-2593-5545-9A79-F8551E2C6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5E799C8-D786-E44D-82E7-957B108F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8A1C-0F13-FB4B-913D-C412D337D1D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B5124E0-7235-804F-B8FD-41C1D10A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8FD468F-C736-D945-A54C-129C8ECA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8FAD-54B4-1B4B-8F64-E4FE7E438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10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AEFE8-3018-0540-A67F-0940A163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78BDE1-7A40-2C43-96E8-EA342EF2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8A1C-0F13-FB4B-913D-C412D337D1D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AE597F-2479-6146-8D41-BB68CD34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AFEA67-E640-9048-A9FB-F98B052F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8FAD-54B4-1B4B-8F64-E4FE7E438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10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BCA5CD3-91D6-5440-BD59-79869B29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8A1C-0F13-FB4B-913D-C412D337D1D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F488BB-2A2C-2D43-A996-ACF165E9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E1C12F-B21B-B14E-8810-30B9BE07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8FAD-54B4-1B4B-8F64-E4FE7E438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398A1-18EC-AE48-BCA4-6EB6569D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750333-D0FE-274B-9E0A-6A13EEDA6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55A1B1-DB68-084F-BEAD-166DB402A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B46CA3-D1EB-FD40-B63A-1FD4E3EA6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8A1C-0F13-FB4B-913D-C412D337D1D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86F619-B2B5-F042-B955-54AC407F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75D9A6-B9CC-4649-9661-0B39A076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8FAD-54B4-1B4B-8F64-E4FE7E438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05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7A70F-4F6E-6A4D-A0CD-28A53965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1909462-E55E-CA46-ACE6-F346F88EA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96EE5C-B147-1D48-8E77-AC26610EE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C1807C-6275-4A4F-8138-B5651FB60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8A1C-0F13-FB4B-913D-C412D337D1D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4500C5-E87C-2E43-AC73-C7D13383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DF14AD-939A-7F42-A09E-CC799F89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8FAD-54B4-1B4B-8F64-E4FE7E438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4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9622CFE-C1E1-1B4E-A004-74F2B3FB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838887-D5EC-8A4E-ACB0-44D98E241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4A5FAA-C24D-3244-9F67-D7EF56039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8A1C-0F13-FB4B-913D-C412D337D1D3}" type="datetimeFigureOut">
              <a:rPr lang="cs-CZ" smtClean="0"/>
              <a:t>28.03.2022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963840-7BCF-F946-BEA3-23F41AD10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0EFC25-C8D6-3E44-8FA2-7E21646A9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28FAD-54B4-1B4B-8F64-E4FE7E438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34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nes.cz/zpravy/znate-ceska-prislovi.Q180529_111652_zpravodaj_sk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FAFE7-44B6-6347-91C8-2F59E1A04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033" y="1412112"/>
            <a:ext cx="11308465" cy="21927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Přísloví</a:t>
            </a:r>
            <a:br>
              <a:rPr 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https://www.idnes.cz/zpravy/znate-ceska-prislovi.Q180529_111652_zpravodaj_skr</a:t>
            </a: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cs-CZ" dirty="0"/>
            </a:br>
            <a:endParaRPr lang="cs-CZ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F37EB3-DE89-5341-AA29-965BF0D01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1320"/>
            <a:ext cx="9144000" cy="512180"/>
          </a:xfrm>
        </p:spPr>
        <p:txBody>
          <a:bodyPr>
            <a:normAutofit/>
          </a:bodyPr>
          <a:lstStyle/>
          <a:p>
            <a:r>
              <a:rPr lang="cs-CZ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69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82A3DCD-278B-0D4B-8958-0E7362883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384" y="292652"/>
            <a:ext cx="3848100" cy="62992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EB49B7D-64B5-D048-B3A4-C3E033FB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18" y="13252"/>
            <a:ext cx="4695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4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1A5BB35-778E-8849-AE04-A91176C8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15" y="1415005"/>
            <a:ext cx="9282896" cy="40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716853A-2BD8-A447-891E-A501C499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54" y="0"/>
            <a:ext cx="11261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7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4A255A6-FCB4-A14C-AAFA-6292FBCD5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463550"/>
            <a:ext cx="116713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6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EED77DE-E35C-1343-952E-E72E8376A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885950"/>
            <a:ext cx="9182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2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269ACEA-1CB5-B247-A9A3-F4FD1DA88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802"/>
            <a:ext cx="12192000" cy="588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593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23</Words>
  <Application>Microsoft Macintosh PowerPoint</Application>
  <PresentationFormat>Širokoúhlá obrazovka</PresentationFormat>
  <Paragraphs>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Přísloví   https://www.idnes.cz/zpravy/znate-ceska-prislovi.Q180529_111652_zpravodaj_skr 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Bozděchová, Ivana</dc:creator>
  <cp:lastModifiedBy>Bozděchová, Ivana</cp:lastModifiedBy>
  <cp:revision>8</cp:revision>
  <dcterms:created xsi:type="dcterms:W3CDTF">2020-04-14T20:12:03Z</dcterms:created>
  <dcterms:modified xsi:type="dcterms:W3CDTF">2022-03-28T16:03:32Z</dcterms:modified>
</cp:coreProperties>
</file>