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96" r:id="rId1"/>
    <p:sldMasterId id="2147483738" r:id="rId2"/>
  </p:sldMasterIdLst>
  <p:notesMasterIdLst>
    <p:notesMasterId r:id="rId24"/>
  </p:notesMasterIdLst>
  <p:sldIdLst>
    <p:sldId id="256" r:id="rId3"/>
    <p:sldId id="276" r:id="rId4"/>
    <p:sldId id="257" r:id="rId5"/>
    <p:sldId id="258" r:id="rId6"/>
    <p:sldId id="259" r:id="rId7"/>
    <p:sldId id="260" r:id="rId8"/>
    <p:sldId id="262" r:id="rId9"/>
    <p:sldId id="261" r:id="rId10"/>
    <p:sldId id="269" r:id="rId11"/>
    <p:sldId id="270" r:id="rId12"/>
    <p:sldId id="263" r:id="rId13"/>
    <p:sldId id="264" r:id="rId14"/>
    <p:sldId id="265" r:id="rId15"/>
    <p:sldId id="266" r:id="rId16"/>
    <p:sldId id="267" r:id="rId17"/>
    <p:sldId id="268" r:id="rId18"/>
    <p:sldId id="272" r:id="rId19"/>
    <p:sldId id="273" r:id="rId20"/>
    <p:sldId id="274" r:id="rId21"/>
    <p:sldId id="275" r:id="rId22"/>
    <p:sldId id="271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843C"/>
    <a:srgbClr val="447937"/>
    <a:srgbClr val="62B050"/>
    <a:srgbClr val="593C8C"/>
    <a:srgbClr val="E8CB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5248" autoAdjust="0"/>
  </p:normalViewPr>
  <p:slideViewPr>
    <p:cSldViewPr snapToGrid="0">
      <p:cViewPr varScale="1">
        <p:scale>
          <a:sx n="83" d="100"/>
          <a:sy n="83" d="100"/>
        </p:scale>
        <p:origin x="143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40.jpeg"/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12" Type="http://schemas.openxmlformats.org/officeDocument/2006/relationships/image" Target="../media/image39.jpeg"/><Relationship Id="rId17" Type="http://schemas.openxmlformats.org/officeDocument/2006/relationships/image" Target="../media/image44.jpeg"/><Relationship Id="rId2" Type="http://schemas.openxmlformats.org/officeDocument/2006/relationships/image" Target="../media/image29.jpeg"/><Relationship Id="rId16" Type="http://schemas.openxmlformats.org/officeDocument/2006/relationships/image" Target="../media/image43.jpeg"/><Relationship Id="rId1" Type="http://schemas.openxmlformats.org/officeDocument/2006/relationships/image" Target="../media/image28.jpeg"/><Relationship Id="rId6" Type="http://schemas.openxmlformats.org/officeDocument/2006/relationships/image" Target="../media/image33.jpeg"/><Relationship Id="rId11" Type="http://schemas.openxmlformats.org/officeDocument/2006/relationships/image" Target="../media/image38.png"/><Relationship Id="rId5" Type="http://schemas.openxmlformats.org/officeDocument/2006/relationships/image" Target="../media/image32.jpeg"/><Relationship Id="rId15" Type="http://schemas.openxmlformats.org/officeDocument/2006/relationships/image" Target="../media/image4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Relationship Id="rId14" Type="http://schemas.openxmlformats.org/officeDocument/2006/relationships/image" Target="../media/image41.jpe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40.jpeg"/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12" Type="http://schemas.openxmlformats.org/officeDocument/2006/relationships/image" Target="../media/image39.jpeg"/><Relationship Id="rId17" Type="http://schemas.openxmlformats.org/officeDocument/2006/relationships/image" Target="../media/image44.jpeg"/><Relationship Id="rId2" Type="http://schemas.openxmlformats.org/officeDocument/2006/relationships/image" Target="../media/image29.jpeg"/><Relationship Id="rId16" Type="http://schemas.openxmlformats.org/officeDocument/2006/relationships/image" Target="../media/image43.jpeg"/><Relationship Id="rId1" Type="http://schemas.openxmlformats.org/officeDocument/2006/relationships/image" Target="../media/image28.jpeg"/><Relationship Id="rId6" Type="http://schemas.openxmlformats.org/officeDocument/2006/relationships/image" Target="../media/image33.jpeg"/><Relationship Id="rId11" Type="http://schemas.openxmlformats.org/officeDocument/2006/relationships/image" Target="../media/image38.png"/><Relationship Id="rId5" Type="http://schemas.openxmlformats.org/officeDocument/2006/relationships/image" Target="../media/image32.jpeg"/><Relationship Id="rId15" Type="http://schemas.openxmlformats.org/officeDocument/2006/relationships/image" Target="../media/image4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Relationship Id="rId14" Type="http://schemas.openxmlformats.org/officeDocument/2006/relationships/image" Target="../media/image4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E973C4-0889-465E-A5DE-211EF0EEB9E0}" type="doc">
      <dgm:prSet loTypeId="urn:microsoft.com/office/officeart/2005/8/layout/vList2" loCatId="list" qsTypeId="urn:microsoft.com/office/officeart/2005/8/quickstyle/simple4" qsCatId="simple" csTypeId="urn:microsoft.com/office/officeart/2005/8/colors/accent4_2" csCatId="accent4" phldr="1"/>
      <dgm:spPr/>
      <dgm:t>
        <a:bodyPr/>
        <a:lstStyle/>
        <a:p>
          <a:endParaRPr lang="cs-CZ"/>
        </a:p>
      </dgm:t>
    </dgm:pt>
    <dgm:pt modelId="{A9C2DCA3-4876-4EBF-8AD9-B4C88F5EEF90}">
      <dgm:prSet phldrT="[Text]"/>
      <dgm:spPr/>
      <dgm:t>
        <a:bodyPr/>
        <a:lstStyle/>
        <a:p>
          <a:r>
            <a:rPr lang="cs-CZ" b="1" dirty="0"/>
            <a:t>Manipulativní</a:t>
          </a:r>
          <a:r>
            <a:rPr lang="cs-CZ" dirty="0"/>
            <a:t> – přímé přizpůsobení</a:t>
          </a:r>
        </a:p>
      </dgm:t>
    </dgm:pt>
    <dgm:pt modelId="{CFF19C28-A723-4486-814B-6AB2E33503D0}" type="parTrans" cxnId="{FD5A9BF9-8F47-47B6-93C5-1329ECBEF992}">
      <dgm:prSet/>
      <dgm:spPr/>
      <dgm:t>
        <a:bodyPr/>
        <a:lstStyle/>
        <a:p>
          <a:endParaRPr lang="cs-CZ"/>
        </a:p>
      </dgm:t>
    </dgm:pt>
    <dgm:pt modelId="{E99CEF94-A8DF-4F6C-A835-87BA8BE928E7}" type="sibTrans" cxnId="{FD5A9BF9-8F47-47B6-93C5-1329ECBEF992}">
      <dgm:prSet/>
      <dgm:spPr/>
      <dgm:t>
        <a:bodyPr/>
        <a:lstStyle/>
        <a:p>
          <a:endParaRPr lang="cs-CZ"/>
        </a:p>
      </dgm:t>
    </dgm:pt>
    <dgm:pt modelId="{6BD7AC05-6521-49EC-BF66-ABF113767FCA}">
      <dgm:prSet phldrT="[Text]"/>
      <dgm:spPr/>
      <dgm:t>
        <a:bodyPr/>
        <a:lstStyle/>
        <a:p>
          <a:r>
            <a:rPr lang="cs-CZ" dirty="0"/>
            <a:t>Levné signály</a:t>
          </a:r>
        </a:p>
      </dgm:t>
    </dgm:pt>
    <dgm:pt modelId="{A2E88BC0-F357-4C9E-AAC1-E31CF3815740}" type="parTrans" cxnId="{9AF7B68B-D0EB-412A-B6C3-88019BE34873}">
      <dgm:prSet/>
      <dgm:spPr/>
      <dgm:t>
        <a:bodyPr/>
        <a:lstStyle/>
        <a:p>
          <a:endParaRPr lang="cs-CZ"/>
        </a:p>
      </dgm:t>
    </dgm:pt>
    <dgm:pt modelId="{B46E3A4F-77F5-4127-B5B3-3F5278E51D81}" type="sibTrans" cxnId="{9AF7B68B-D0EB-412A-B6C3-88019BE34873}">
      <dgm:prSet/>
      <dgm:spPr/>
      <dgm:t>
        <a:bodyPr/>
        <a:lstStyle/>
        <a:p>
          <a:endParaRPr lang="cs-CZ"/>
        </a:p>
      </dgm:t>
    </dgm:pt>
    <dgm:pt modelId="{AF6C6D56-5B8E-4383-928E-58F93847DC8E}">
      <dgm:prSet phldrT="[Text]"/>
      <dgm:spPr/>
      <dgm:t>
        <a:bodyPr/>
        <a:lstStyle/>
        <a:p>
          <a:endParaRPr lang="cs-CZ" dirty="0"/>
        </a:p>
      </dgm:t>
    </dgm:pt>
    <dgm:pt modelId="{032166A8-86B8-471A-8E98-470ABBE3BC71}" type="parTrans" cxnId="{E91D9AA0-E20F-4888-8497-66E7B62DE256}">
      <dgm:prSet/>
      <dgm:spPr/>
      <dgm:t>
        <a:bodyPr/>
        <a:lstStyle/>
        <a:p>
          <a:endParaRPr lang="cs-CZ"/>
        </a:p>
      </dgm:t>
    </dgm:pt>
    <dgm:pt modelId="{CCE8E96D-E8A0-4699-A6BC-A5E9832861D4}" type="sibTrans" cxnId="{E91D9AA0-E20F-4888-8497-66E7B62DE256}">
      <dgm:prSet/>
      <dgm:spPr/>
      <dgm:t>
        <a:bodyPr/>
        <a:lstStyle/>
        <a:p>
          <a:endParaRPr lang="cs-CZ"/>
        </a:p>
      </dgm:t>
    </dgm:pt>
    <dgm:pt modelId="{A9920D4A-E7B2-4958-A0F8-6B37821404F6}">
      <dgm:prSet phldrT="[Text]"/>
      <dgm:spPr/>
      <dgm:t>
        <a:bodyPr/>
        <a:lstStyle/>
        <a:p>
          <a:r>
            <a:rPr lang="cs-CZ" b="1" dirty="0"/>
            <a:t>Informativní</a:t>
          </a:r>
          <a:r>
            <a:rPr lang="cs-CZ" dirty="0"/>
            <a:t> – čestné signály</a:t>
          </a:r>
        </a:p>
      </dgm:t>
    </dgm:pt>
    <dgm:pt modelId="{3C692E1C-39CA-4141-ABAB-38180C725A9E}" type="parTrans" cxnId="{6F451064-BD11-4C22-BC56-E00D6A0647D0}">
      <dgm:prSet/>
      <dgm:spPr/>
      <dgm:t>
        <a:bodyPr/>
        <a:lstStyle/>
        <a:p>
          <a:endParaRPr lang="cs-CZ"/>
        </a:p>
      </dgm:t>
    </dgm:pt>
    <dgm:pt modelId="{0496F7A1-615A-4980-9837-6089FA3F2BB6}" type="sibTrans" cxnId="{6F451064-BD11-4C22-BC56-E00D6A0647D0}">
      <dgm:prSet/>
      <dgm:spPr/>
      <dgm:t>
        <a:bodyPr/>
        <a:lstStyle/>
        <a:p>
          <a:endParaRPr lang="cs-CZ"/>
        </a:p>
      </dgm:t>
    </dgm:pt>
    <dgm:pt modelId="{89A2FA1A-F4A3-4FCD-A489-964A3CB8C94D}">
      <dgm:prSet phldrT="[Text]" custT="1"/>
      <dgm:spPr/>
      <dgm:t>
        <a:bodyPr/>
        <a:lstStyle/>
        <a:p>
          <a:r>
            <a:rPr lang="cs-CZ" sz="1500" dirty="0"/>
            <a:t>Handicapy </a:t>
          </a:r>
          <a:r>
            <a:rPr lang="cs-CZ" sz="1200" dirty="0"/>
            <a:t>(</a:t>
          </a:r>
          <a:r>
            <a:rPr lang="cs-CZ" sz="1200" dirty="0" err="1"/>
            <a:t>Zahavi</a:t>
          </a:r>
          <a:r>
            <a:rPr lang="cs-CZ" sz="1200" dirty="0"/>
            <a:t> 1975)</a:t>
          </a:r>
        </a:p>
      </dgm:t>
    </dgm:pt>
    <dgm:pt modelId="{699DDED4-429C-45E7-AAE9-287DB40F54FE}" type="parTrans" cxnId="{FDD6ADF0-D44A-4CAA-A33C-6B553B7F61BF}">
      <dgm:prSet/>
      <dgm:spPr/>
      <dgm:t>
        <a:bodyPr/>
        <a:lstStyle/>
        <a:p>
          <a:endParaRPr lang="cs-CZ"/>
        </a:p>
      </dgm:t>
    </dgm:pt>
    <dgm:pt modelId="{B8B4D6E8-9E5D-4246-9B84-BE94981E14B1}" type="sibTrans" cxnId="{FDD6ADF0-D44A-4CAA-A33C-6B553B7F61BF}">
      <dgm:prSet/>
      <dgm:spPr/>
      <dgm:t>
        <a:bodyPr/>
        <a:lstStyle/>
        <a:p>
          <a:endParaRPr lang="cs-CZ"/>
        </a:p>
      </dgm:t>
    </dgm:pt>
    <dgm:pt modelId="{B09FFF15-39FA-4B7B-B9FC-6FD1D09C28F2}">
      <dgm:prSet phldrT="[Text]" custT="1"/>
      <dgm:spPr/>
      <dgm:t>
        <a:bodyPr/>
        <a:lstStyle/>
        <a:p>
          <a:r>
            <a:rPr lang="cs-CZ" sz="1500" dirty="0"/>
            <a:t>I</a:t>
          </a:r>
          <a:r>
            <a:rPr lang="en-US" sz="1500" dirty="0" err="1"/>
            <a:t>ndexy</a:t>
          </a:r>
          <a:r>
            <a:rPr lang="en-US" sz="1500" dirty="0"/>
            <a:t> </a:t>
          </a:r>
          <a:r>
            <a:rPr lang="en-US" sz="1200" dirty="0"/>
            <a:t>(Maynard-Smith a Harper, 1995) </a:t>
          </a:r>
          <a:endParaRPr lang="cs-CZ" sz="1200" dirty="0"/>
        </a:p>
      </dgm:t>
    </dgm:pt>
    <dgm:pt modelId="{55F0C1BD-486D-4846-8292-13B33178BCB0}" type="parTrans" cxnId="{E8F292F5-BB18-4FB9-B432-18F1094EB86E}">
      <dgm:prSet/>
      <dgm:spPr/>
      <dgm:t>
        <a:bodyPr/>
        <a:lstStyle/>
        <a:p>
          <a:endParaRPr lang="cs-CZ"/>
        </a:p>
      </dgm:t>
    </dgm:pt>
    <dgm:pt modelId="{AF31622D-F658-4F30-859B-0455AAF611E6}" type="sibTrans" cxnId="{E8F292F5-BB18-4FB9-B432-18F1094EB86E}">
      <dgm:prSet/>
      <dgm:spPr/>
      <dgm:t>
        <a:bodyPr/>
        <a:lstStyle/>
        <a:p>
          <a:endParaRPr lang="cs-CZ"/>
        </a:p>
      </dgm:t>
    </dgm:pt>
    <dgm:pt modelId="{81A3C5E0-20AF-4596-8F45-B375F782C9F0}">
      <dgm:prSet phldrT="[Text]"/>
      <dgm:spPr/>
      <dgm:t>
        <a:bodyPr/>
        <a:lstStyle/>
        <a:p>
          <a:r>
            <a:rPr lang="cs-CZ" b="1" dirty="0"/>
            <a:t>Signál jako informace</a:t>
          </a:r>
        </a:p>
      </dgm:t>
    </dgm:pt>
    <dgm:pt modelId="{CBBB93B5-9507-4F28-A133-8B67D1D1AA8B}" type="parTrans" cxnId="{158027D1-1350-425F-B4C4-BFBC1DB478B6}">
      <dgm:prSet/>
      <dgm:spPr/>
      <dgm:t>
        <a:bodyPr/>
        <a:lstStyle/>
        <a:p>
          <a:endParaRPr lang="cs-CZ"/>
        </a:p>
      </dgm:t>
    </dgm:pt>
    <dgm:pt modelId="{C22E307B-7994-4DD8-95DB-EBBE47711C15}" type="sibTrans" cxnId="{158027D1-1350-425F-B4C4-BFBC1DB478B6}">
      <dgm:prSet/>
      <dgm:spPr/>
      <dgm:t>
        <a:bodyPr/>
        <a:lstStyle/>
        <a:p>
          <a:endParaRPr lang="cs-CZ"/>
        </a:p>
      </dgm:t>
    </dgm:pt>
    <dgm:pt modelId="{5E7C9459-819C-461D-A88E-DCAFA4509D31}">
      <dgm:prSet phldrT="[Text]" custT="1"/>
      <dgm:spPr/>
      <dgm:t>
        <a:bodyPr/>
        <a:lstStyle/>
        <a:p>
          <a:r>
            <a:rPr lang="cs-CZ" sz="1500" dirty="0"/>
            <a:t>Informace o nabuzení, emoci, následném chování jedince </a:t>
          </a:r>
          <a:r>
            <a:rPr lang="cs-CZ" sz="1100" dirty="0"/>
            <a:t>(Smith, 1986) </a:t>
          </a:r>
          <a:endParaRPr lang="cs-CZ" sz="1500" dirty="0"/>
        </a:p>
      </dgm:t>
    </dgm:pt>
    <dgm:pt modelId="{4723C5E5-12B8-4BA9-9987-582F5C557177}" type="parTrans" cxnId="{5E7E3E52-65B4-461F-B6C2-28D9FEB6C590}">
      <dgm:prSet/>
      <dgm:spPr/>
      <dgm:t>
        <a:bodyPr/>
        <a:lstStyle/>
        <a:p>
          <a:endParaRPr lang="cs-CZ"/>
        </a:p>
      </dgm:t>
    </dgm:pt>
    <dgm:pt modelId="{FEA21E5C-10E6-4FBA-B893-CE8BEEA91AEA}" type="sibTrans" cxnId="{5E7E3E52-65B4-461F-B6C2-28D9FEB6C590}">
      <dgm:prSet/>
      <dgm:spPr/>
      <dgm:t>
        <a:bodyPr/>
        <a:lstStyle/>
        <a:p>
          <a:endParaRPr lang="cs-CZ"/>
        </a:p>
      </dgm:t>
    </dgm:pt>
    <dgm:pt modelId="{965E5090-75C0-464B-883D-B48C4C82392B}">
      <dgm:prSet custT="1"/>
      <dgm:spPr/>
      <dgm:t>
        <a:bodyPr/>
        <a:lstStyle/>
        <a:p>
          <a:r>
            <a:rPr lang="da-DK" sz="1500" dirty="0"/>
            <a:t>Funkčně referenční signály </a:t>
          </a:r>
          <a:r>
            <a:rPr lang="da-DK" sz="1200" dirty="0"/>
            <a:t>(Seyfarth et al. 1980</a:t>
          </a:r>
          <a:r>
            <a:rPr lang="cs-CZ" sz="1200" dirty="0"/>
            <a:t>)</a:t>
          </a:r>
        </a:p>
      </dgm:t>
    </dgm:pt>
    <dgm:pt modelId="{5B6E3449-1EE2-448E-B92A-995B648479E7}" type="parTrans" cxnId="{AE4F6C6D-2EB2-4D8D-AEB9-657DC2A7E4FC}">
      <dgm:prSet/>
      <dgm:spPr/>
      <dgm:t>
        <a:bodyPr/>
        <a:lstStyle/>
        <a:p>
          <a:endParaRPr lang="cs-CZ"/>
        </a:p>
      </dgm:t>
    </dgm:pt>
    <dgm:pt modelId="{C04FBBF6-EE11-416E-B2AD-277D2335C671}" type="sibTrans" cxnId="{AE4F6C6D-2EB2-4D8D-AEB9-657DC2A7E4FC}">
      <dgm:prSet/>
      <dgm:spPr/>
      <dgm:t>
        <a:bodyPr/>
        <a:lstStyle/>
        <a:p>
          <a:endParaRPr lang="cs-CZ"/>
        </a:p>
      </dgm:t>
    </dgm:pt>
    <dgm:pt modelId="{9312E696-947C-433C-B23C-D0E7810E78B1}">
      <dgm:prSet phldrT="[Text]" custT="1"/>
      <dgm:spPr/>
      <dgm:t>
        <a:bodyPr/>
        <a:lstStyle/>
        <a:p>
          <a:r>
            <a:rPr lang="cs-CZ" sz="1500" dirty="0"/>
            <a:t>80. léta</a:t>
          </a:r>
        </a:p>
      </dgm:t>
    </dgm:pt>
    <dgm:pt modelId="{A03883F7-2D57-4B7B-8EF3-1379C9D44649}" type="parTrans" cxnId="{A207953C-0506-45D9-9625-6692CE0F16BA}">
      <dgm:prSet/>
      <dgm:spPr/>
      <dgm:t>
        <a:bodyPr/>
        <a:lstStyle/>
        <a:p>
          <a:endParaRPr lang="cs-CZ"/>
        </a:p>
      </dgm:t>
    </dgm:pt>
    <dgm:pt modelId="{E22F3A0A-CA6F-4151-9EB7-1167406D8DE8}" type="sibTrans" cxnId="{A207953C-0506-45D9-9625-6692CE0F16BA}">
      <dgm:prSet/>
      <dgm:spPr/>
      <dgm:t>
        <a:bodyPr/>
        <a:lstStyle/>
        <a:p>
          <a:endParaRPr lang="cs-CZ"/>
        </a:p>
      </dgm:t>
    </dgm:pt>
    <dgm:pt modelId="{FA9CCBA3-F016-4755-A14D-E903537B3D37}" type="pres">
      <dgm:prSet presAssocID="{F1E973C4-0889-465E-A5DE-211EF0EEB9E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16B271E4-CC9D-4790-9B17-E8E98CA0585B}" type="pres">
      <dgm:prSet presAssocID="{A9C2DCA3-4876-4EBF-8AD9-B4C88F5EEF90}" presName="parentText" presStyleLbl="node1" presStyleIdx="0" presStyleCnt="3" custScaleY="44981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032D68D-3BA4-4D17-B8C6-8833E04CEEC5}" type="pres">
      <dgm:prSet presAssocID="{A9C2DCA3-4876-4EBF-8AD9-B4C88F5EEF90}" presName="childText" presStyleLbl="revTx" presStyleIdx="0" presStyleCnt="3" custLinFactNeighborY="1122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ABFDA30-0FD4-4630-AF7E-A3B631E09A57}" type="pres">
      <dgm:prSet presAssocID="{A9920D4A-E7B2-4958-A0F8-6B37821404F6}" presName="parentText" presStyleLbl="node1" presStyleIdx="1" presStyleCnt="3" custScaleY="40058" custLinFactNeighborY="-3650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0D4836D-D7B6-43EE-BC11-6E55D1FCE27D}" type="pres">
      <dgm:prSet presAssocID="{A9920D4A-E7B2-4958-A0F8-6B37821404F6}" presName="childText" presStyleLbl="revTx" presStyleIdx="1" presStyleCnt="3" custLinFactNeighborY="-1122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7EDA27C-8F52-4B33-8C6B-4F508DD8B49C}" type="pres">
      <dgm:prSet presAssocID="{81A3C5E0-20AF-4596-8F45-B375F782C9F0}" presName="parentText" presStyleLbl="node1" presStyleIdx="2" presStyleCnt="3" custScaleY="41738" custLinFactNeighborY="-289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7CF53E3-6D97-4545-9A1B-B91E16E4DA16}" type="pres">
      <dgm:prSet presAssocID="{81A3C5E0-20AF-4596-8F45-B375F782C9F0}" presName="childText" presStyleLbl="revTx" presStyleIdx="2" presStyleCnt="3" custScaleY="129836" custLinFactNeighborY="2490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158027D1-1350-425F-B4C4-BFBC1DB478B6}" srcId="{F1E973C4-0889-465E-A5DE-211EF0EEB9E0}" destId="{81A3C5E0-20AF-4596-8F45-B375F782C9F0}" srcOrd="2" destOrd="0" parTransId="{CBBB93B5-9507-4F28-A133-8B67D1D1AA8B}" sibTransId="{C22E307B-7994-4DD8-95DB-EBBE47711C15}"/>
    <dgm:cxn modelId="{9AF7B68B-D0EB-412A-B6C3-88019BE34873}" srcId="{A9C2DCA3-4876-4EBF-8AD9-B4C88F5EEF90}" destId="{6BD7AC05-6521-49EC-BF66-ABF113767FCA}" srcOrd="0" destOrd="0" parTransId="{A2E88BC0-F357-4C9E-AAC1-E31CF3815740}" sibTransId="{B46E3A4F-77F5-4127-B5B3-3F5278E51D81}"/>
    <dgm:cxn modelId="{432FA600-97FC-4DE3-B63E-545296AE73A2}" type="presOf" srcId="{5E7C9459-819C-461D-A88E-DCAFA4509D31}" destId="{D7CF53E3-6D97-4545-9A1B-B91E16E4DA16}" srcOrd="0" destOrd="1" presId="urn:microsoft.com/office/officeart/2005/8/layout/vList2"/>
    <dgm:cxn modelId="{DAB64605-57D2-4DE5-9205-98DB499FD3FB}" type="presOf" srcId="{A9C2DCA3-4876-4EBF-8AD9-B4C88F5EEF90}" destId="{16B271E4-CC9D-4790-9B17-E8E98CA0585B}" srcOrd="0" destOrd="0" presId="urn:microsoft.com/office/officeart/2005/8/layout/vList2"/>
    <dgm:cxn modelId="{5E7E3E52-65B4-461F-B6C2-28D9FEB6C590}" srcId="{81A3C5E0-20AF-4596-8F45-B375F782C9F0}" destId="{5E7C9459-819C-461D-A88E-DCAFA4509D31}" srcOrd="1" destOrd="0" parTransId="{4723C5E5-12B8-4BA9-9987-582F5C557177}" sibTransId="{FEA21E5C-10E6-4FBA-B893-CE8BEEA91AEA}"/>
    <dgm:cxn modelId="{E8F292F5-BB18-4FB9-B432-18F1094EB86E}" srcId="{A9920D4A-E7B2-4958-A0F8-6B37821404F6}" destId="{B09FFF15-39FA-4B7B-B9FC-6FD1D09C28F2}" srcOrd="1" destOrd="0" parTransId="{55F0C1BD-486D-4846-8292-13B33178BCB0}" sibTransId="{AF31622D-F658-4F30-859B-0455AAF611E6}"/>
    <dgm:cxn modelId="{AEEC5CD7-E9E7-4BEB-B0BB-E52420B5B26F}" type="presOf" srcId="{9312E696-947C-433C-B23C-D0E7810E78B1}" destId="{D7CF53E3-6D97-4545-9A1B-B91E16E4DA16}" srcOrd="0" destOrd="0" presId="urn:microsoft.com/office/officeart/2005/8/layout/vList2"/>
    <dgm:cxn modelId="{6F451064-BD11-4C22-BC56-E00D6A0647D0}" srcId="{F1E973C4-0889-465E-A5DE-211EF0EEB9E0}" destId="{A9920D4A-E7B2-4958-A0F8-6B37821404F6}" srcOrd="1" destOrd="0" parTransId="{3C692E1C-39CA-4141-ABAB-38180C725A9E}" sibTransId="{0496F7A1-615A-4980-9837-6089FA3F2BB6}"/>
    <dgm:cxn modelId="{FDD6ADF0-D44A-4CAA-A33C-6B553B7F61BF}" srcId="{A9920D4A-E7B2-4958-A0F8-6B37821404F6}" destId="{89A2FA1A-F4A3-4FCD-A489-964A3CB8C94D}" srcOrd="0" destOrd="0" parTransId="{699DDED4-429C-45E7-AAE9-287DB40F54FE}" sibTransId="{B8B4D6E8-9E5D-4246-9B84-BE94981E14B1}"/>
    <dgm:cxn modelId="{35F23737-B4F4-4471-81D9-9AF9E11A153D}" type="presOf" srcId="{B09FFF15-39FA-4B7B-B9FC-6FD1D09C28F2}" destId="{A0D4836D-D7B6-43EE-BC11-6E55D1FCE27D}" srcOrd="0" destOrd="1" presId="urn:microsoft.com/office/officeart/2005/8/layout/vList2"/>
    <dgm:cxn modelId="{DFCB6472-81DE-4428-BA5C-D0CCE8F47CC6}" type="presOf" srcId="{AF6C6D56-5B8E-4383-928E-58F93847DC8E}" destId="{5032D68D-3BA4-4D17-B8C6-8833E04CEEC5}" srcOrd="0" destOrd="1" presId="urn:microsoft.com/office/officeart/2005/8/layout/vList2"/>
    <dgm:cxn modelId="{DB37DAB4-59AC-467F-82F1-BFA0364CF838}" type="presOf" srcId="{F1E973C4-0889-465E-A5DE-211EF0EEB9E0}" destId="{FA9CCBA3-F016-4755-A14D-E903537B3D37}" srcOrd="0" destOrd="0" presId="urn:microsoft.com/office/officeart/2005/8/layout/vList2"/>
    <dgm:cxn modelId="{C086574B-B747-4B34-B80F-2D791ACF6695}" type="presOf" srcId="{A9920D4A-E7B2-4958-A0F8-6B37821404F6}" destId="{DABFDA30-0FD4-4630-AF7E-A3B631E09A57}" srcOrd="0" destOrd="0" presId="urn:microsoft.com/office/officeart/2005/8/layout/vList2"/>
    <dgm:cxn modelId="{AE4F6C6D-2EB2-4D8D-AEB9-657DC2A7E4FC}" srcId="{81A3C5E0-20AF-4596-8F45-B375F782C9F0}" destId="{965E5090-75C0-464B-883D-B48C4C82392B}" srcOrd="2" destOrd="0" parTransId="{5B6E3449-1EE2-448E-B92A-995B648479E7}" sibTransId="{C04FBBF6-EE11-416E-B2AD-277D2335C671}"/>
    <dgm:cxn modelId="{B21DB20A-E459-4EA0-92D6-3D8E40ABCDC5}" type="presOf" srcId="{6BD7AC05-6521-49EC-BF66-ABF113767FCA}" destId="{5032D68D-3BA4-4D17-B8C6-8833E04CEEC5}" srcOrd="0" destOrd="0" presId="urn:microsoft.com/office/officeart/2005/8/layout/vList2"/>
    <dgm:cxn modelId="{9A1D3F20-B3EF-4393-8629-87426D2B7D3E}" type="presOf" srcId="{965E5090-75C0-464B-883D-B48C4C82392B}" destId="{D7CF53E3-6D97-4545-9A1B-B91E16E4DA16}" srcOrd="0" destOrd="2" presId="urn:microsoft.com/office/officeart/2005/8/layout/vList2"/>
    <dgm:cxn modelId="{CE97C7BE-DCF2-4603-B547-39FD449F83FE}" type="presOf" srcId="{81A3C5E0-20AF-4596-8F45-B375F782C9F0}" destId="{17EDA27C-8F52-4B33-8C6B-4F508DD8B49C}" srcOrd="0" destOrd="0" presId="urn:microsoft.com/office/officeart/2005/8/layout/vList2"/>
    <dgm:cxn modelId="{DC3BDE9D-C369-462A-A5E8-D701D61C440D}" type="presOf" srcId="{89A2FA1A-F4A3-4FCD-A489-964A3CB8C94D}" destId="{A0D4836D-D7B6-43EE-BC11-6E55D1FCE27D}" srcOrd="0" destOrd="0" presId="urn:microsoft.com/office/officeart/2005/8/layout/vList2"/>
    <dgm:cxn modelId="{FD5A9BF9-8F47-47B6-93C5-1329ECBEF992}" srcId="{F1E973C4-0889-465E-A5DE-211EF0EEB9E0}" destId="{A9C2DCA3-4876-4EBF-8AD9-B4C88F5EEF90}" srcOrd="0" destOrd="0" parTransId="{CFF19C28-A723-4486-814B-6AB2E33503D0}" sibTransId="{E99CEF94-A8DF-4F6C-A835-87BA8BE928E7}"/>
    <dgm:cxn modelId="{E91D9AA0-E20F-4888-8497-66E7B62DE256}" srcId="{A9C2DCA3-4876-4EBF-8AD9-B4C88F5EEF90}" destId="{AF6C6D56-5B8E-4383-928E-58F93847DC8E}" srcOrd="1" destOrd="0" parTransId="{032166A8-86B8-471A-8E98-470ABBE3BC71}" sibTransId="{CCE8E96D-E8A0-4699-A6BC-A5E9832861D4}"/>
    <dgm:cxn modelId="{A207953C-0506-45D9-9625-6692CE0F16BA}" srcId="{81A3C5E0-20AF-4596-8F45-B375F782C9F0}" destId="{9312E696-947C-433C-B23C-D0E7810E78B1}" srcOrd="0" destOrd="0" parTransId="{A03883F7-2D57-4B7B-8EF3-1379C9D44649}" sibTransId="{E22F3A0A-CA6F-4151-9EB7-1167406D8DE8}"/>
    <dgm:cxn modelId="{618009E8-0E9A-4BF7-A310-E2537CBB1157}" type="presParOf" srcId="{FA9CCBA3-F016-4755-A14D-E903537B3D37}" destId="{16B271E4-CC9D-4790-9B17-E8E98CA0585B}" srcOrd="0" destOrd="0" presId="urn:microsoft.com/office/officeart/2005/8/layout/vList2"/>
    <dgm:cxn modelId="{6A2729A1-42DE-47D6-88DB-5F71BC320EF6}" type="presParOf" srcId="{FA9CCBA3-F016-4755-A14D-E903537B3D37}" destId="{5032D68D-3BA4-4D17-B8C6-8833E04CEEC5}" srcOrd="1" destOrd="0" presId="urn:microsoft.com/office/officeart/2005/8/layout/vList2"/>
    <dgm:cxn modelId="{B2E521FD-76E8-416B-A1CE-2E0428C30FA1}" type="presParOf" srcId="{FA9CCBA3-F016-4755-A14D-E903537B3D37}" destId="{DABFDA30-0FD4-4630-AF7E-A3B631E09A57}" srcOrd="2" destOrd="0" presId="urn:microsoft.com/office/officeart/2005/8/layout/vList2"/>
    <dgm:cxn modelId="{FAE26D35-15F0-43DC-A4EB-82945B53DB29}" type="presParOf" srcId="{FA9CCBA3-F016-4755-A14D-E903537B3D37}" destId="{A0D4836D-D7B6-43EE-BC11-6E55D1FCE27D}" srcOrd="3" destOrd="0" presId="urn:microsoft.com/office/officeart/2005/8/layout/vList2"/>
    <dgm:cxn modelId="{FDB7AF9D-3527-402D-83D0-390C8B03FBF2}" type="presParOf" srcId="{FA9CCBA3-F016-4755-A14D-E903537B3D37}" destId="{17EDA27C-8F52-4B33-8C6B-4F508DD8B49C}" srcOrd="4" destOrd="0" presId="urn:microsoft.com/office/officeart/2005/8/layout/vList2"/>
    <dgm:cxn modelId="{DA79206A-DDC3-468A-8EE1-00F9C3DFE019}" type="presParOf" srcId="{FA9CCBA3-F016-4755-A14D-E903537B3D37}" destId="{D7CF53E3-6D97-4545-9A1B-B91E16E4DA16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2172B0-3E78-4872-930B-478EBABCE76D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cs-CZ"/>
        </a:p>
      </dgm:t>
    </dgm:pt>
    <dgm:pt modelId="{F1F62E0B-3EE9-48FE-AF33-7ED86B9415D2}">
      <dgm:prSet phldrT="[Text]" custT="1"/>
      <dgm:spPr/>
      <dgm:t>
        <a:bodyPr/>
        <a:lstStyle/>
        <a:p>
          <a:r>
            <a:rPr lang="cs-CZ" sz="1400" dirty="0"/>
            <a:t>Jednoduché formy komunikace</a:t>
          </a:r>
        </a:p>
      </dgm:t>
    </dgm:pt>
    <dgm:pt modelId="{2D13AA31-3475-4CEC-B5FC-258E87158AFB}" type="parTrans" cxnId="{C9163F6E-4674-4CE6-A619-B8DB79113E25}">
      <dgm:prSet/>
      <dgm:spPr/>
      <dgm:t>
        <a:bodyPr/>
        <a:lstStyle/>
        <a:p>
          <a:endParaRPr lang="cs-CZ"/>
        </a:p>
      </dgm:t>
    </dgm:pt>
    <dgm:pt modelId="{D7CCFECA-2DB2-4C0B-B357-A5BE5F8510E4}" type="sibTrans" cxnId="{C9163F6E-4674-4CE6-A619-B8DB79113E25}">
      <dgm:prSet/>
      <dgm:spPr/>
      <dgm:t>
        <a:bodyPr/>
        <a:lstStyle/>
        <a:p>
          <a:endParaRPr lang="cs-CZ"/>
        </a:p>
      </dgm:t>
    </dgm:pt>
    <dgm:pt modelId="{5BAFFE64-D1D8-4854-91DB-16599E3F6DE9}">
      <dgm:prSet phldrT="[Text]" custT="1"/>
      <dgm:spPr/>
      <dgm:t>
        <a:bodyPr/>
        <a:lstStyle/>
        <a:p>
          <a:r>
            <a:rPr lang="cs-CZ" sz="1400" dirty="0"/>
            <a:t>Vrozené, reflexní atd. behaviorální reakce nebo projevy emocí</a:t>
          </a:r>
        </a:p>
      </dgm:t>
    </dgm:pt>
    <dgm:pt modelId="{7EC33FF6-643B-4FF5-B460-E1DD1954FB9E}" type="parTrans" cxnId="{934E09D8-3F0D-4589-B426-7A8E2271CB6E}">
      <dgm:prSet/>
      <dgm:spPr/>
      <dgm:t>
        <a:bodyPr/>
        <a:lstStyle/>
        <a:p>
          <a:endParaRPr lang="cs-CZ"/>
        </a:p>
      </dgm:t>
    </dgm:pt>
    <dgm:pt modelId="{9668AD26-B7F2-4DC9-90C1-77A9FA666496}" type="sibTrans" cxnId="{934E09D8-3F0D-4589-B426-7A8E2271CB6E}">
      <dgm:prSet/>
      <dgm:spPr/>
      <dgm:t>
        <a:bodyPr/>
        <a:lstStyle/>
        <a:p>
          <a:endParaRPr lang="cs-CZ"/>
        </a:p>
      </dgm:t>
    </dgm:pt>
    <dgm:pt modelId="{63861F1D-A867-4309-A1A2-BCAE4277086E}">
      <dgm:prSet phldrT="[Text]" custT="1"/>
      <dgm:spPr/>
      <dgm:t>
        <a:bodyPr/>
        <a:lstStyle/>
        <a:p>
          <a:r>
            <a:rPr lang="cs-CZ" sz="1400" dirty="0"/>
            <a:t>Komunikace jako komplexní kognitivní proces</a:t>
          </a:r>
        </a:p>
      </dgm:t>
    </dgm:pt>
    <dgm:pt modelId="{CD379B38-7A92-46DE-96FB-0502E3726609}" type="parTrans" cxnId="{A3C81719-3239-4C44-AFC9-6EFFD0EE8592}">
      <dgm:prSet/>
      <dgm:spPr/>
      <dgm:t>
        <a:bodyPr/>
        <a:lstStyle/>
        <a:p>
          <a:endParaRPr lang="cs-CZ"/>
        </a:p>
      </dgm:t>
    </dgm:pt>
    <dgm:pt modelId="{9C5357B8-2A88-47F2-BF75-FC708B1D5492}" type="sibTrans" cxnId="{A3C81719-3239-4C44-AFC9-6EFFD0EE8592}">
      <dgm:prSet/>
      <dgm:spPr/>
      <dgm:t>
        <a:bodyPr/>
        <a:lstStyle/>
        <a:p>
          <a:endParaRPr lang="cs-CZ"/>
        </a:p>
      </dgm:t>
    </dgm:pt>
    <dgm:pt modelId="{F8063E74-CFEF-47C2-BDAD-28EE1DF8AC42}">
      <dgm:prSet phldrT="[Text]" custT="1"/>
      <dgm:spPr/>
      <dgm:t>
        <a:bodyPr/>
        <a:lstStyle/>
        <a:p>
          <a:r>
            <a:rPr lang="cs-CZ" sz="1400" dirty="0"/>
            <a:t>Flexibilní behaviorální adaptace</a:t>
          </a:r>
        </a:p>
      </dgm:t>
    </dgm:pt>
    <dgm:pt modelId="{E467ADDC-ED05-483C-A79B-23A5B5279340}" type="parTrans" cxnId="{645EAE74-B5B2-45AE-AECA-8FE078963354}">
      <dgm:prSet/>
      <dgm:spPr/>
      <dgm:t>
        <a:bodyPr/>
        <a:lstStyle/>
        <a:p>
          <a:endParaRPr lang="cs-CZ"/>
        </a:p>
      </dgm:t>
    </dgm:pt>
    <dgm:pt modelId="{708FCD8D-47C9-48A5-87E0-869C8EB07184}" type="sibTrans" cxnId="{645EAE74-B5B2-45AE-AECA-8FE078963354}">
      <dgm:prSet/>
      <dgm:spPr/>
      <dgm:t>
        <a:bodyPr/>
        <a:lstStyle/>
        <a:p>
          <a:endParaRPr lang="cs-CZ"/>
        </a:p>
      </dgm:t>
    </dgm:pt>
    <dgm:pt modelId="{39429A6E-9BC1-4C01-86DD-00F5681F2371}">
      <dgm:prSet phldrT="[Text]" custT="1"/>
      <dgm:spPr/>
      <dgm:t>
        <a:bodyPr/>
        <a:lstStyle/>
        <a:p>
          <a:r>
            <a:rPr lang="cs-CZ" sz="1400" dirty="0"/>
            <a:t>Pracují s mentálními reprezentacemi</a:t>
          </a:r>
        </a:p>
      </dgm:t>
    </dgm:pt>
    <dgm:pt modelId="{9F2F5FAE-1B7B-43E0-B76F-27B3F3087390}" type="parTrans" cxnId="{61F9C18A-E37C-4DF2-B9A2-0CD508CCD9E6}">
      <dgm:prSet/>
      <dgm:spPr/>
      <dgm:t>
        <a:bodyPr/>
        <a:lstStyle/>
        <a:p>
          <a:endParaRPr lang="cs-CZ"/>
        </a:p>
      </dgm:t>
    </dgm:pt>
    <dgm:pt modelId="{7E459138-3FF2-4D09-B931-7553D5AF0002}" type="sibTrans" cxnId="{61F9C18A-E37C-4DF2-B9A2-0CD508CCD9E6}">
      <dgm:prSet/>
      <dgm:spPr/>
      <dgm:t>
        <a:bodyPr/>
        <a:lstStyle/>
        <a:p>
          <a:endParaRPr lang="cs-CZ"/>
        </a:p>
      </dgm:t>
    </dgm:pt>
    <dgm:pt modelId="{9DA5C5BC-8273-45C8-B8B7-550184804ED7}">
      <dgm:prSet phldrT="[Text]" custT="1"/>
      <dgm:spPr/>
      <dgm:t>
        <a:bodyPr/>
        <a:lstStyle/>
        <a:p>
          <a:r>
            <a:rPr lang="cs-CZ" sz="1400" dirty="0"/>
            <a:t>Rozhodování na základě informací</a:t>
          </a:r>
        </a:p>
      </dgm:t>
    </dgm:pt>
    <dgm:pt modelId="{7EF296B7-BB8F-43C1-985B-7AD5DCB85BD5}" type="parTrans" cxnId="{62CFDFF0-C3DE-400B-BD7C-47E58ADC1962}">
      <dgm:prSet/>
      <dgm:spPr/>
      <dgm:t>
        <a:bodyPr/>
        <a:lstStyle/>
        <a:p>
          <a:endParaRPr lang="cs-CZ"/>
        </a:p>
      </dgm:t>
    </dgm:pt>
    <dgm:pt modelId="{6A0B0AA2-BD40-4C87-A2FF-88F5D7F35919}" type="sibTrans" cxnId="{62CFDFF0-C3DE-400B-BD7C-47E58ADC1962}">
      <dgm:prSet/>
      <dgm:spPr/>
      <dgm:t>
        <a:bodyPr/>
        <a:lstStyle/>
        <a:p>
          <a:endParaRPr lang="cs-CZ"/>
        </a:p>
      </dgm:t>
    </dgm:pt>
    <dgm:pt modelId="{F6046F88-F199-41A7-8FE0-9E198E6DAD74}">
      <dgm:prSet phldrT="[Text]" custT="1"/>
      <dgm:spPr/>
      <dgm:t>
        <a:bodyPr/>
        <a:lstStyle/>
        <a:p>
          <a:r>
            <a:rPr lang="cs-CZ" sz="1400" dirty="0"/>
            <a:t>Př. Referenční komunikace</a:t>
          </a:r>
        </a:p>
      </dgm:t>
    </dgm:pt>
    <dgm:pt modelId="{35ADD305-0310-474D-AA08-2ED276E16AE6}" type="parTrans" cxnId="{1736B6AB-CE70-4F75-A478-A15825890C87}">
      <dgm:prSet/>
      <dgm:spPr/>
      <dgm:t>
        <a:bodyPr/>
        <a:lstStyle/>
        <a:p>
          <a:endParaRPr lang="cs-CZ"/>
        </a:p>
      </dgm:t>
    </dgm:pt>
    <dgm:pt modelId="{D38B09B3-14B3-485D-A9DD-937776437DB2}" type="sibTrans" cxnId="{1736B6AB-CE70-4F75-A478-A15825890C87}">
      <dgm:prSet/>
      <dgm:spPr/>
      <dgm:t>
        <a:bodyPr/>
        <a:lstStyle/>
        <a:p>
          <a:endParaRPr lang="cs-CZ"/>
        </a:p>
      </dgm:t>
    </dgm:pt>
    <dgm:pt modelId="{3A48DB83-A935-4CEF-BD3C-59A7E7917E5A}">
      <dgm:prSet phldrT="[Text]" custT="1"/>
      <dgm:spPr/>
      <dgm:t>
        <a:bodyPr/>
        <a:lstStyle/>
        <a:p>
          <a:endParaRPr lang="cs-CZ" sz="1400" dirty="0"/>
        </a:p>
      </dgm:t>
    </dgm:pt>
    <dgm:pt modelId="{A91E16AE-DA89-4FF5-8ACC-CE0999381BBB}" type="parTrans" cxnId="{2C355589-AF6D-4E4A-8907-ACC65F4A0366}">
      <dgm:prSet/>
      <dgm:spPr/>
      <dgm:t>
        <a:bodyPr/>
        <a:lstStyle/>
        <a:p>
          <a:endParaRPr lang="cs-CZ"/>
        </a:p>
      </dgm:t>
    </dgm:pt>
    <dgm:pt modelId="{00CF1A7D-0F25-4EC7-8C7D-0E35231F3C3C}" type="sibTrans" cxnId="{2C355589-AF6D-4E4A-8907-ACC65F4A0366}">
      <dgm:prSet/>
      <dgm:spPr/>
      <dgm:t>
        <a:bodyPr/>
        <a:lstStyle/>
        <a:p>
          <a:endParaRPr lang="cs-CZ"/>
        </a:p>
      </dgm:t>
    </dgm:pt>
    <dgm:pt modelId="{1F6E5E21-2963-4D16-8309-4800281FD14A}" type="pres">
      <dgm:prSet presAssocID="{5F2172B0-3E78-4872-930B-478EBABCE76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A7381E66-B272-45E9-9019-86A38133AF17}" type="pres">
      <dgm:prSet presAssocID="{F1F62E0B-3EE9-48FE-AF33-7ED86B9415D2}" presName="parentLin" presStyleCnt="0"/>
      <dgm:spPr/>
    </dgm:pt>
    <dgm:pt modelId="{4BF8E1C2-7E74-4F2D-90A9-747B55DEF448}" type="pres">
      <dgm:prSet presAssocID="{F1F62E0B-3EE9-48FE-AF33-7ED86B9415D2}" presName="parentLeftMargin" presStyleLbl="node1" presStyleIdx="0" presStyleCnt="2"/>
      <dgm:spPr/>
      <dgm:t>
        <a:bodyPr/>
        <a:lstStyle/>
        <a:p>
          <a:endParaRPr lang="cs-CZ"/>
        </a:p>
      </dgm:t>
    </dgm:pt>
    <dgm:pt modelId="{3A0B0D97-A8FB-4665-A79E-6015521651F4}" type="pres">
      <dgm:prSet presAssocID="{F1F62E0B-3EE9-48FE-AF33-7ED86B9415D2}" presName="parentText" presStyleLbl="node1" presStyleIdx="0" presStyleCnt="2" custScaleX="106623" custScaleY="50465" custLinFactNeighborX="12723" custLinFactNeighborY="-26656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BCB550B-5BDA-4BDF-8F17-D46BE845DA97}" type="pres">
      <dgm:prSet presAssocID="{F1F62E0B-3EE9-48FE-AF33-7ED86B9415D2}" presName="negativeSpace" presStyleCnt="0"/>
      <dgm:spPr/>
    </dgm:pt>
    <dgm:pt modelId="{FC013536-C547-4BBB-9E0C-E7EDCA35DBAB}" type="pres">
      <dgm:prSet presAssocID="{F1F62E0B-3EE9-48FE-AF33-7ED86B9415D2}" presName="childText" presStyleLbl="conFgAcc1" presStyleIdx="0" presStyleCnt="2" custScaleY="81824" custLinFactNeighborX="-318" custLinFactNeighborY="8658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3A36F57-AD0D-4D1B-952A-DEBBB5E25C84}" type="pres">
      <dgm:prSet presAssocID="{D7CCFECA-2DB2-4C0B-B357-A5BE5F8510E4}" presName="spaceBetweenRectangles" presStyleCnt="0"/>
      <dgm:spPr/>
    </dgm:pt>
    <dgm:pt modelId="{41D32712-C097-4567-A05E-BAF3967A0524}" type="pres">
      <dgm:prSet presAssocID="{63861F1D-A867-4309-A1A2-BCAE4277086E}" presName="parentLin" presStyleCnt="0"/>
      <dgm:spPr/>
    </dgm:pt>
    <dgm:pt modelId="{03DD9079-E0C9-471F-819D-C0977F648004}" type="pres">
      <dgm:prSet presAssocID="{63861F1D-A867-4309-A1A2-BCAE4277086E}" presName="parentLeftMargin" presStyleLbl="node1" presStyleIdx="0" presStyleCnt="2"/>
      <dgm:spPr/>
      <dgm:t>
        <a:bodyPr/>
        <a:lstStyle/>
        <a:p>
          <a:endParaRPr lang="cs-CZ"/>
        </a:p>
      </dgm:t>
    </dgm:pt>
    <dgm:pt modelId="{E194D358-38B1-410C-904F-5B2A8CF421D4}" type="pres">
      <dgm:prSet presAssocID="{63861F1D-A867-4309-A1A2-BCAE4277086E}" presName="parentText" presStyleLbl="node1" presStyleIdx="1" presStyleCnt="2" custScaleX="104924" custScaleY="65489" custLinFactNeighborX="19085" custLinFactNeighborY="772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6055304-343B-498C-BB4A-363CBFFB5AB4}" type="pres">
      <dgm:prSet presAssocID="{63861F1D-A867-4309-A1A2-BCAE4277086E}" presName="negativeSpace" presStyleCnt="0"/>
      <dgm:spPr/>
    </dgm:pt>
    <dgm:pt modelId="{2572BBE5-6C81-44AA-9452-33118EE16F02}" type="pres">
      <dgm:prSet presAssocID="{63861F1D-A867-4309-A1A2-BCAE4277086E}" presName="childText" presStyleLbl="conFgAcc1" presStyleIdx="1" presStyleCnt="2" custScaleY="11166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870845F0-F322-4B7A-B9B8-F51DC59C8561}" type="presOf" srcId="{F6046F88-F199-41A7-8FE0-9E198E6DAD74}" destId="{2572BBE5-6C81-44AA-9452-33118EE16F02}" srcOrd="0" destOrd="4" presId="urn:microsoft.com/office/officeart/2005/8/layout/list1"/>
    <dgm:cxn modelId="{4A175646-B12D-4F72-A0A8-A7AC56FC677E}" type="presOf" srcId="{9DA5C5BC-8273-45C8-B8B7-550184804ED7}" destId="{2572BBE5-6C81-44AA-9452-33118EE16F02}" srcOrd="0" destOrd="3" presId="urn:microsoft.com/office/officeart/2005/8/layout/list1"/>
    <dgm:cxn modelId="{5A0AC07D-7A96-486C-8F51-23C974B961C0}" type="presOf" srcId="{5BAFFE64-D1D8-4854-91DB-16599E3F6DE9}" destId="{FC013536-C547-4BBB-9E0C-E7EDCA35DBAB}" srcOrd="0" destOrd="0" presId="urn:microsoft.com/office/officeart/2005/8/layout/list1"/>
    <dgm:cxn modelId="{E8973A2C-127E-453F-A702-CBE863B20E36}" type="presOf" srcId="{39429A6E-9BC1-4C01-86DD-00F5681F2371}" destId="{2572BBE5-6C81-44AA-9452-33118EE16F02}" srcOrd="0" destOrd="2" presId="urn:microsoft.com/office/officeart/2005/8/layout/list1"/>
    <dgm:cxn modelId="{62CFDFF0-C3DE-400B-BD7C-47E58ADC1962}" srcId="{63861F1D-A867-4309-A1A2-BCAE4277086E}" destId="{9DA5C5BC-8273-45C8-B8B7-550184804ED7}" srcOrd="3" destOrd="0" parTransId="{7EF296B7-BB8F-43C1-985B-7AD5DCB85BD5}" sibTransId="{6A0B0AA2-BD40-4C87-A2FF-88F5D7F35919}"/>
    <dgm:cxn modelId="{1736B6AB-CE70-4F75-A478-A15825890C87}" srcId="{9DA5C5BC-8273-45C8-B8B7-550184804ED7}" destId="{F6046F88-F199-41A7-8FE0-9E198E6DAD74}" srcOrd="0" destOrd="0" parTransId="{35ADD305-0310-474D-AA08-2ED276E16AE6}" sibTransId="{D38B09B3-14B3-485D-A9DD-937776437DB2}"/>
    <dgm:cxn modelId="{C9163F6E-4674-4CE6-A619-B8DB79113E25}" srcId="{5F2172B0-3E78-4872-930B-478EBABCE76D}" destId="{F1F62E0B-3EE9-48FE-AF33-7ED86B9415D2}" srcOrd="0" destOrd="0" parTransId="{2D13AA31-3475-4CEC-B5FC-258E87158AFB}" sibTransId="{D7CCFECA-2DB2-4C0B-B357-A5BE5F8510E4}"/>
    <dgm:cxn modelId="{6A712A6A-7F22-46B1-94EA-C43B81F4EC9B}" type="presOf" srcId="{F1F62E0B-3EE9-48FE-AF33-7ED86B9415D2}" destId="{4BF8E1C2-7E74-4F2D-90A9-747B55DEF448}" srcOrd="0" destOrd="0" presId="urn:microsoft.com/office/officeart/2005/8/layout/list1"/>
    <dgm:cxn modelId="{D0656289-7373-48F6-A928-AA4F84256F9B}" type="presOf" srcId="{3A48DB83-A935-4CEF-BD3C-59A7E7917E5A}" destId="{2572BBE5-6C81-44AA-9452-33118EE16F02}" srcOrd="0" destOrd="0" presId="urn:microsoft.com/office/officeart/2005/8/layout/list1"/>
    <dgm:cxn modelId="{61F9C18A-E37C-4DF2-B9A2-0CD508CCD9E6}" srcId="{63861F1D-A867-4309-A1A2-BCAE4277086E}" destId="{39429A6E-9BC1-4C01-86DD-00F5681F2371}" srcOrd="2" destOrd="0" parTransId="{9F2F5FAE-1B7B-43E0-B76F-27B3F3087390}" sibTransId="{7E459138-3FF2-4D09-B931-7553D5AF0002}"/>
    <dgm:cxn modelId="{1A7FC03C-2EFA-4D74-A850-CAB17977816E}" type="presOf" srcId="{63861F1D-A867-4309-A1A2-BCAE4277086E}" destId="{03DD9079-E0C9-471F-819D-C0977F648004}" srcOrd="0" destOrd="0" presId="urn:microsoft.com/office/officeart/2005/8/layout/list1"/>
    <dgm:cxn modelId="{934E09D8-3F0D-4589-B426-7A8E2271CB6E}" srcId="{F1F62E0B-3EE9-48FE-AF33-7ED86B9415D2}" destId="{5BAFFE64-D1D8-4854-91DB-16599E3F6DE9}" srcOrd="0" destOrd="0" parTransId="{7EC33FF6-643B-4FF5-B460-E1DD1954FB9E}" sibTransId="{9668AD26-B7F2-4DC9-90C1-77A9FA666496}"/>
    <dgm:cxn modelId="{1FC3F39C-9364-4296-93ED-702990C75C7E}" type="presOf" srcId="{F1F62E0B-3EE9-48FE-AF33-7ED86B9415D2}" destId="{3A0B0D97-A8FB-4665-A79E-6015521651F4}" srcOrd="1" destOrd="0" presId="urn:microsoft.com/office/officeart/2005/8/layout/list1"/>
    <dgm:cxn modelId="{645EAE74-B5B2-45AE-AECA-8FE078963354}" srcId="{63861F1D-A867-4309-A1A2-BCAE4277086E}" destId="{F8063E74-CFEF-47C2-BDAD-28EE1DF8AC42}" srcOrd="1" destOrd="0" parTransId="{E467ADDC-ED05-483C-A79B-23A5B5279340}" sibTransId="{708FCD8D-47C9-48A5-87E0-869C8EB07184}"/>
    <dgm:cxn modelId="{A3C81719-3239-4C44-AFC9-6EFFD0EE8592}" srcId="{5F2172B0-3E78-4872-930B-478EBABCE76D}" destId="{63861F1D-A867-4309-A1A2-BCAE4277086E}" srcOrd="1" destOrd="0" parTransId="{CD379B38-7A92-46DE-96FB-0502E3726609}" sibTransId="{9C5357B8-2A88-47F2-BF75-FC708B1D5492}"/>
    <dgm:cxn modelId="{6F6CD998-0733-4890-A97C-8E605B023AEB}" type="presOf" srcId="{F8063E74-CFEF-47C2-BDAD-28EE1DF8AC42}" destId="{2572BBE5-6C81-44AA-9452-33118EE16F02}" srcOrd="0" destOrd="1" presId="urn:microsoft.com/office/officeart/2005/8/layout/list1"/>
    <dgm:cxn modelId="{999A1329-DA2B-4F41-8E43-624B830A41CE}" type="presOf" srcId="{5F2172B0-3E78-4872-930B-478EBABCE76D}" destId="{1F6E5E21-2963-4D16-8309-4800281FD14A}" srcOrd="0" destOrd="0" presId="urn:microsoft.com/office/officeart/2005/8/layout/list1"/>
    <dgm:cxn modelId="{D6B36A02-A8F7-4AE6-82B1-9DCE1D3F8EE6}" type="presOf" srcId="{63861F1D-A867-4309-A1A2-BCAE4277086E}" destId="{E194D358-38B1-410C-904F-5B2A8CF421D4}" srcOrd="1" destOrd="0" presId="urn:microsoft.com/office/officeart/2005/8/layout/list1"/>
    <dgm:cxn modelId="{2C355589-AF6D-4E4A-8907-ACC65F4A0366}" srcId="{63861F1D-A867-4309-A1A2-BCAE4277086E}" destId="{3A48DB83-A935-4CEF-BD3C-59A7E7917E5A}" srcOrd="0" destOrd="0" parTransId="{A91E16AE-DA89-4FF5-8ACC-CE0999381BBB}" sibTransId="{00CF1A7D-0F25-4EC7-8C7D-0E35231F3C3C}"/>
    <dgm:cxn modelId="{3D207751-1D2E-43BA-A243-202F0E2B2093}" type="presParOf" srcId="{1F6E5E21-2963-4D16-8309-4800281FD14A}" destId="{A7381E66-B272-45E9-9019-86A38133AF17}" srcOrd="0" destOrd="0" presId="urn:microsoft.com/office/officeart/2005/8/layout/list1"/>
    <dgm:cxn modelId="{87FE11A7-10AD-4B8D-9F8F-9036A0B8C0CC}" type="presParOf" srcId="{A7381E66-B272-45E9-9019-86A38133AF17}" destId="{4BF8E1C2-7E74-4F2D-90A9-747B55DEF448}" srcOrd="0" destOrd="0" presId="urn:microsoft.com/office/officeart/2005/8/layout/list1"/>
    <dgm:cxn modelId="{C4934CE1-E16F-4F74-9D73-CAFFD9382480}" type="presParOf" srcId="{A7381E66-B272-45E9-9019-86A38133AF17}" destId="{3A0B0D97-A8FB-4665-A79E-6015521651F4}" srcOrd="1" destOrd="0" presId="urn:microsoft.com/office/officeart/2005/8/layout/list1"/>
    <dgm:cxn modelId="{4FE50F75-BB4D-4088-83C1-AC4DED366DBD}" type="presParOf" srcId="{1F6E5E21-2963-4D16-8309-4800281FD14A}" destId="{9BCB550B-5BDA-4BDF-8F17-D46BE845DA97}" srcOrd="1" destOrd="0" presId="urn:microsoft.com/office/officeart/2005/8/layout/list1"/>
    <dgm:cxn modelId="{767EB0FE-8CCC-4B93-8CA2-A9DDB5AC66AF}" type="presParOf" srcId="{1F6E5E21-2963-4D16-8309-4800281FD14A}" destId="{FC013536-C547-4BBB-9E0C-E7EDCA35DBAB}" srcOrd="2" destOrd="0" presId="urn:microsoft.com/office/officeart/2005/8/layout/list1"/>
    <dgm:cxn modelId="{14D65042-EC28-4786-929C-3CA71604425E}" type="presParOf" srcId="{1F6E5E21-2963-4D16-8309-4800281FD14A}" destId="{63A36F57-AD0D-4D1B-952A-DEBBB5E25C84}" srcOrd="3" destOrd="0" presId="urn:microsoft.com/office/officeart/2005/8/layout/list1"/>
    <dgm:cxn modelId="{02079477-F08B-484E-BA53-5FCC357967B7}" type="presParOf" srcId="{1F6E5E21-2963-4D16-8309-4800281FD14A}" destId="{41D32712-C097-4567-A05E-BAF3967A0524}" srcOrd="4" destOrd="0" presId="urn:microsoft.com/office/officeart/2005/8/layout/list1"/>
    <dgm:cxn modelId="{946BC2D9-F77F-41A1-B3AC-0244F4821A85}" type="presParOf" srcId="{41D32712-C097-4567-A05E-BAF3967A0524}" destId="{03DD9079-E0C9-471F-819D-C0977F648004}" srcOrd="0" destOrd="0" presId="urn:microsoft.com/office/officeart/2005/8/layout/list1"/>
    <dgm:cxn modelId="{BB718638-B41F-43E6-80BD-07F6CD6FD68C}" type="presParOf" srcId="{41D32712-C097-4567-A05E-BAF3967A0524}" destId="{E194D358-38B1-410C-904F-5B2A8CF421D4}" srcOrd="1" destOrd="0" presId="urn:microsoft.com/office/officeart/2005/8/layout/list1"/>
    <dgm:cxn modelId="{101F6D58-C1F1-4EAE-B343-62BDAE502EA1}" type="presParOf" srcId="{1F6E5E21-2963-4D16-8309-4800281FD14A}" destId="{C6055304-343B-498C-BB4A-363CBFFB5AB4}" srcOrd="5" destOrd="0" presId="urn:microsoft.com/office/officeart/2005/8/layout/list1"/>
    <dgm:cxn modelId="{23BA1396-B6F9-4C07-AA87-F1FE0526C429}" type="presParOf" srcId="{1F6E5E21-2963-4D16-8309-4800281FD14A}" destId="{2572BBE5-6C81-44AA-9452-33118EE16F02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F2172B0-3E78-4872-930B-478EBABCE76D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cs-CZ"/>
        </a:p>
      </dgm:t>
    </dgm:pt>
    <dgm:pt modelId="{F1F62E0B-3EE9-48FE-AF33-7ED86B9415D2}">
      <dgm:prSet phldrT="[Text]" custT="1"/>
      <dgm:spPr/>
      <dgm:t>
        <a:bodyPr/>
        <a:lstStyle/>
        <a:p>
          <a:r>
            <a:rPr lang="cs-CZ" sz="1400" dirty="0"/>
            <a:t>Nezáměrná </a:t>
          </a:r>
        </a:p>
      </dgm:t>
    </dgm:pt>
    <dgm:pt modelId="{2D13AA31-3475-4CEC-B5FC-258E87158AFB}" type="parTrans" cxnId="{C9163F6E-4674-4CE6-A619-B8DB79113E25}">
      <dgm:prSet/>
      <dgm:spPr/>
      <dgm:t>
        <a:bodyPr/>
        <a:lstStyle/>
        <a:p>
          <a:endParaRPr lang="cs-CZ"/>
        </a:p>
      </dgm:t>
    </dgm:pt>
    <dgm:pt modelId="{D7CCFECA-2DB2-4C0B-B357-A5BE5F8510E4}" type="sibTrans" cxnId="{C9163F6E-4674-4CE6-A619-B8DB79113E25}">
      <dgm:prSet/>
      <dgm:spPr/>
      <dgm:t>
        <a:bodyPr/>
        <a:lstStyle/>
        <a:p>
          <a:endParaRPr lang="cs-CZ"/>
        </a:p>
      </dgm:t>
    </dgm:pt>
    <dgm:pt modelId="{5BAFFE64-D1D8-4854-91DB-16599E3F6DE9}">
      <dgm:prSet phldrT="[Text]" custT="1"/>
      <dgm:spPr/>
      <dgm:t>
        <a:bodyPr/>
        <a:lstStyle/>
        <a:p>
          <a:r>
            <a:rPr lang="cs-CZ" sz="1400" dirty="0"/>
            <a:t>Funkční význam (vokalizace, poplašná volání)</a:t>
          </a:r>
        </a:p>
      </dgm:t>
    </dgm:pt>
    <dgm:pt modelId="{7EC33FF6-643B-4FF5-B460-E1DD1954FB9E}" type="parTrans" cxnId="{934E09D8-3F0D-4589-B426-7A8E2271CB6E}">
      <dgm:prSet/>
      <dgm:spPr/>
      <dgm:t>
        <a:bodyPr/>
        <a:lstStyle/>
        <a:p>
          <a:endParaRPr lang="cs-CZ"/>
        </a:p>
      </dgm:t>
    </dgm:pt>
    <dgm:pt modelId="{9668AD26-B7F2-4DC9-90C1-77A9FA666496}" type="sibTrans" cxnId="{934E09D8-3F0D-4589-B426-7A8E2271CB6E}">
      <dgm:prSet/>
      <dgm:spPr/>
      <dgm:t>
        <a:bodyPr/>
        <a:lstStyle/>
        <a:p>
          <a:endParaRPr lang="cs-CZ"/>
        </a:p>
      </dgm:t>
    </dgm:pt>
    <dgm:pt modelId="{63861F1D-A867-4309-A1A2-BCAE4277086E}">
      <dgm:prSet phldrT="[Text]" custT="1"/>
      <dgm:spPr/>
      <dgm:t>
        <a:bodyPr/>
        <a:lstStyle/>
        <a:p>
          <a:r>
            <a:rPr lang="cs-CZ" sz="1400" dirty="0"/>
            <a:t>Záměrná</a:t>
          </a:r>
        </a:p>
      </dgm:t>
    </dgm:pt>
    <dgm:pt modelId="{CD379B38-7A92-46DE-96FB-0502E3726609}" type="parTrans" cxnId="{A3C81719-3239-4C44-AFC9-6EFFD0EE8592}">
      <dgm:prSet/>
      <dgm:spPr/>
      <dgm:t>
        <a:bodyPr/>
        <a:lstStyle/>
        <a:p>
          <a:endParaRPr lang="cs-CZ"/>
        </a:p>
      </dgm:t>
    </dgm:pt>
    <dgm:pt modelId="{9C5357B8-2A88-47F2-BF75-FC708B1D5492}" type="sibTrans" cxnId="{A3C81719-3239-4C44-AFC9-6EFFD0EE8592}">
      <dgm:prSet/>
      <dgm:spPr/>
      <dgm:t>
        <a:bodyPr/>
        <a:lstStyle/>
        <a:p>
          <a:endParaRPr lang="cs-CZ"/>
        </a:p>
      </dgm:t>
    </dgm:pt>
    <dgm:pt modelId="{F8063E74-CFEF-47C2-BDAD-28EE1DF8AC42}">
      <dgm:prSet phldrT="[Text]" custT="1"/>
      <dgm:spPr/>
      <dgm:t>
        <a:bodyPr/>
        <a:lstStyle/>
        <a:p>
          <a:r>
            <a:rPr lang="cs-CZ" sz="1400" dirty="0"/>
            <a:t>Komunikační význam, vysílající má představu o významu, který by měl dekódovat </a:t>
          </a:r>
          <a:r>
            <a:rPr lang="cs-CZ" sz="1400"/>
            <a:t>přijemce </a:t>
          </a:r>
          <a:r>
            <a:rPr lang="cs-CZ" sz="1400" dirty="0"/>
            <a:t>(gesta primátů) </a:t>
          </a:r>
        </a:p>
      </dgm:t>
    </dgm:pt>
    <dgm:pt modelId="{E467ADDC-ED05-483C-A79B-23A5B5279340}" type="parTrans" cxnId="{645EAE74-B5B2-45AE-AECA-8FE078963354}">
      <dgm:prSet/>
      <dgm:spPr/>
      <dgm:t>
        <a:bodyPr/>
        <a:lstStyle/>
        <a:p>
          <a:endParaRPr lang="cs-CZ"/>
        </a:p>
      </dgm:t>
    </dgm:pt>
    <dgm:pt modelId="{708FCD8D-47C9-48A5-87E0-869C8EB07184}" type="sibTrans" cxnId="{645EAE74-B5B2-45AE-AECA-8FE078963354}">
      <dgm:prSet/>
      <dgm:spPr/>
      <dgm:t>
        <a:bodyPr/>
        <a:lstStyle/>
        <a:p>
          <a:endParaRPr lang="cs-CZ"/>
        </a:p>
      </dgm:t>
    </dgm:pt>
    <dgm:pt modelId="{1F6E5E21-2963-4D16-8309-4800281FD14A}" type="pres">
      <dgm:prSet presAssocID="{5F2172B0-3E78-4872-930B-478EBABCE76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A7381E66-B272-45E9-9019-86A38133AF17}" type="pres">
      <dgm:prSet presAssocID="{F1F62E0B-3EE9-48FE-AF33-7ED86B9415D2}" presName="parentLin" presStyleCnt="0"/>
      <dgm:spPr/>
    </dgm:pt>
    <dgm:pt modelId="{4BF8E1C2-7E74-4F2D-90A9-747B55DEF448}" type="pres">
      <dgm:prSet presAssocID="{F1F62E0B-3EE9-48FE-AF33-7ED86B9415D2}" presName="parentLeftMargin" presStyleLbl="node1" presStyleIdx="0" presStyleCnt="2"/>
      <dgm:spPr/>
      <dgm:t>
        <a:bodyPr/>
        <a:lstStyle/>
        <a:p>
          <a:endParaRPr lang="cs-CZ"/>
        </a:p>
      </dgm:t>
    </dgm:pt>
    <dgm:pt modelId="{3A0B0D97-A8FB-4665-A79E-6015521651F4}" type="pres">
      <dgm:prSet presAssocID="{F1F62E0B-3EE9-48FE-AF33-7ED86B9415D2}" presName="parentText" presStyleLbl="node1" presStyleIdx="0" presStyleCnt="2" custScaleX="106623" custScaleY="29616" custLinFactNeighborX="26425" custLinFactNeighborY="-38929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BCB550B-5BDA-4BDF-8F17-D46BE845DA97}" type="pres">
      <dgm:prSet presAssocID="{F1F62E0B-3EE9-48FE-AF33-7ED86B9415D2}" presName="negativeSpace" presStyleCnt="0"/>
      <dgm:spPr/>
    </dgm:pt>
    <dgm:pt modelId="{FC013536-C547-4BBB-9E0C-E7EDCA35DBAB}" type="pres">
      <dgm:prSet presAssocID="{F1F62E0B-3EE9-48FE-AF33-7ED86B9415D2}" presName="childText" presStyleLbl="conFgAcc1" presStyleIdx="0" presStyleCnt="2" custScaleY="55821" custLinFactNeighborY="-1272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3A36F57-AD0D-4D1B-952A-DEBBB5E25C84}" type="pres">
      <dgm:prSet presAssocID="{D7CCFECA-2DB2-4C0B-B357-A5BE5F8510E4}" presName="spaceBetweenRectangles" presStyleCnt="0"/>
      <dgm:spPr/>
    </dgm:pt>
    <dgm:pt modelId="{41D32712-C097-4567-A05E-BAF3967A0524}" type="pres">
      <dgm:prSet presAssocID="{63861F1D-A867-4309-A1A2-BCAE4277086E}" presName="parentLin" presStyleCnt="0"/>
      <dgm:spPr/>
    </dgm:pt>
    <dgm:pt modelId="{03DD9079-E0C9-471F-819D-C0977F648004}" type="pres">
      <dgm:prSet presAssocID="{63861F1D-A867-4309-A1A2-BCAE4277086E}" presName="parentLeftMargin" presStyleLbl="node1" presStyleIdx="0" presStyleCnt="2"/>
      <dgm:spPr/>
      <dgm:t>
        <a:bodyPr/>
        <a:lstStyle/>
        <a:p>
          <a:endParaRPr lang="cs-CZ"/>
        </a:p>
      </dgm:t>
    </dgm:pt>
    <dgm:pt modelId="{E194D358-38B1-410C-904F-5B2A8CF421D4}" type="pres">
      <dgm:prSet presAssocID="{63861F1D-A867-4309-A1A2-BCAE4277086E}" presName="parentText" presStyleLbl="node1" presStyleIdx="1" presStyleCnt="2" custScaleX="104924" custScaleY="27682" custLinFactNeighborX="26425" custLinFactNeighborY="-1489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6055304-343B-498C-BB4A-363CBFFB5AB4}" type="pres">
      <dgm:prSet presAssocID="{63861F1D-A867-4309-A1A2-BCAE4277086E}" presName="negativeSpace" presStyleCnt="0"/>
      <dgm:spPr/>
    </dgm:pt>
    <dgm:pt modelId="{2572BBE5-6C81-44AA-9452-33118EE16F02}" type="pres">
      <dgm:prSet presAssocID="{63861F1D-A867-4309-A1A2-BCAE4277086E}" presName="childText" presStyleLbl="conFgAcc1" presStyleIdx="1" presStyleCnt="2" custScaleY="80556" custLinFactNeighborY="3295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270D7E7D-326E-44D6-ABD3-E2BB0CB64FEF}" type="presOf" srcId="{F1F62E0B-3EE9-48FE-AF33-7ED86B9415D2}" destId="{4BF8E1C2-7E74-4F2D-90A9-747B55DEF448}" srcOrd="0" destOrd="0" presId="urn:microsoft.com/office/officeart/2005/8/layout/list1"/>
    <dgm:cxn modelId="{553282BB-5821-4FA0-892C-687ECD59FFEF}" type="presOf" srcId="{63861F1D-A867-4309-A1A2-BCAE4277086E}" destId="{03DD9079-E0C9-471F-819D-C0977F648004}" srcOrd="0" destOrd="0" presId="urn:microsoft.com/office/officeart/2005/8/layout/list1"/>
    <dgm:cxn modelId="{C9163F6E-4674-4CE6-A619-B8DB79113E25}" srcId="{5F2172B0-3E78-4872-930B-478EBABCE76D}" destId="{F1F62E0B-3EE9-48FE-AF33-7ED86B9415D2}" srcOrd="0" destOrd="0" parTransId="{2D13AA31-3475-4CEC-B5FC-258E87158AFB}" sibTransId="{D7CCFECA-2DB2-4C0B-B357-A5BE5F8510E4}"/>
    <dgm:cxn modelId="{12495376-712E-455E-B9D7-2A9FC712C742}" type="presOf" srcId="{F1F62E0B-3EE9-48FE-AF33-7ED86B9415D2}" destId="{3A0B0D97-A8FB-4665-A79E-6015521651F4}" srcOrd="1" destOrd="0" presId="urn:microsoft.com/office/officeart/2005/8/layout/list1"/>
    <dgm:cxn modelId="{9CD982E3-DF97-475E-8233-04C8A0F1D330}" type="presOf" srcId="{63861F1D-A867-4309-A1A2-BCAE4277086E}" destId="{E194D358-38B1-410C-904F-5B2A8CF421D4}" srcOrd="1" destOrd="0" presId="urn:microsoft.com/office/officeart/2005/8/layout/list1"/>
    <dgm:cxn modelId="{A991DECD-5702-4004-A287-D986C8854D84}" type="presOf" srcId="{F8063E74-CFEF-47C2-BDAD-28EE1DF8AC42}" destId="{2572BBE5-6C81-44AA-9452-33118EE16F02}" srcOrd="0" destOrd="0" presId="urn:microsoft.com/office/officeart/2005/8/layout/list1"/>
    <dgm:cxn modelId="{934E09D8-3F0D-4589-B426-7A8E2271CB6E}" srcId="{F1F62E0B-3EE9-48FE-AF33-7ED86B9415D2}" destId="{5BAFFE64-D1D8-4854-91DB-16599E3F6DE9}" srcOrd="0" destOrd="0" parTransId="{7EC33FF6-643B-4FF5-B460-E1DD1954FB9E}" sibTransId="{9668AD26-B7F2-4DC9-90C1-77A9FA666496}"/>
    <dgm:cxn modelId="{2DFDA025-5002-41FA-9FF6-2C5388353060}" type="presOf" srcId="{5BAFFE64-D1D8-4854-91DB-16599E3F6DE9}" destId="{FC013536-C547-4BBB-9E0C-E7EDCA35DBAB}" srcOrd="0" destOrd="0" presId="urn:microsoft.com/office/officeart/2005/8/layout/list1"/>
    <dgm:cxn modelId="{645EAE74-B5B2-45AE-AECA-8FE078963354}" srcId="{63861F1D-A867-4309-A1A2-BCAE4277086E}" destId="{F8063E74-CFEF-47C2-BDAD-28EE1DF8AC42}" srcOrd="0" destOrd="0" parTransId="{E467ADDC-ED05-483C-A79B-23A5B5279340}" sibTransId="{708FCD8D-47C9-48A5-87E0-869C8EB07184}"/>
    <dgm:cxn modelId="{2DC93073-5548-41B9-A43B-96FA850FCB68}" type="presOf" srcId="{5F2172B0-3E78-4872-930B-478EBABCE76D}" destId="{1F6E5E21-2963-4D16-8309-4800281FD14A}" srcOrd="0" destOrd="0" presId="urn:microsoft.com/office/officeart/2005/8/layout/list1"/>
    <dgm:cxn modelId="{A3C81719-3239-4C44-AFC9-6EFFD0EE8592}" srcId="{5F2172B0-3E78-4872-930B-478EBABCE76D}" destId="{63861F1D-A867-4309-A1A2-BCAE4277086E}" srcOrd="1" destOrd="0" parTransId="{CD379B38-7A92-46DE-96FB-0502E3726609}" sibTransId="{9C5357B8-2A88-47F2-BF75-FC708B1D5492}"/>
    <dgm:cxn modelId="{7B374F21-71A5-4389-B424-868FC56D6C30}" type="presParOf" srcId="{1F6E5E21-2963-4D16-8309-4800281FD14A}" destId="{A7381E66-B272-45E9-9019-86A38133AF17}" srcOrd="0" destOrd="0" presId="urn:microsoft.com/office/officeart/2005/8/layout/list1"/>
    <dgm:cxn modelId="{EF4DF4B7-AF8C-49C5-AC9A-9E9EFFAA8684}" type="presParOf" srcId="{A7381E66-B272-45E9-9019-86A38133AF17}" destId="{4BF8E1C2-7E74-4F2D-90A9-747B55DEF448}" srcOrd="0" destOrd="0" presId="urn:microsoft.com/office/officeart/2005/8/layout/list1"/>
    <dgm:cxn modelId="{F0CC0CBE-C363-4ABE-A568-0434B6FCA732}" type="presParOf" srcId="{A7381E66-B272-45E9-9019-86A38133AF17}" destId="{3A0B0D97-A8FB-4665-A79E-6015521651F4}" srcOrd="1" destOrd="0" presId="urn:microsoft.com/office/officeart/2005/8/layout/list1"/>
    <dgm:cxn modelId="{ED982124-854A-4787-8468-5287CFCAC1D6}" type="presParOf" srcId="{1F6E5E21-2963-4D16-8309-4800281FD14A}" destId="{9BCB550B-5BDA-4BDF-8F17-D46BE845DA97}" srcOrd="1" destOrd="0" presId="urn:microsoft.com/office/officeart/2005/8/layout/list1"/>
    <dgm:cxn modelId="{236B23E7-9FDE-448A-8CC6-EDED92E1BBD2}" type="presParOf" srcId="{1F6E5E21-2963-4D16-8309-4800281FD14A}" destId="{FC013536-C547-4BBB-9E0C-E7EDCA35DBAB}" srcOrd="2" destOrd="0" presId="urn:microsoft.com/office/officeart/2005/8/layout/list1"/>
    <dgm:cxn modelId="{D5790CA6-5FE7-4D82-A785-DE24F896BF68}" type="presParOf" srcId="{1F6E5E21-2963-4D16-8309-4800281FD14A}" destId="{63A36F57-AD0D-4D1B-952A-DEBBB5E25C84}" srcOrd="3" destOrd="0" presId="urn:microsoft.com/office/officeart/2005/8/layout/list1"/>
    <dgm:cxn modelId="{DB5BB298-6179-424B-8CDC-48C57BD12299}" type="presParOf" srcId="{1F6E5E21-2963-4D16-8309-4800281FD14A}" destId="{41D32712-C097-4567-A05E-BAF3967A0524}" srcOrd="4" destOrd="0" presId="urn:microsoft.com/office/officeart/2005/8/layout/list1"/>
    <dgm:cxn modelId="{03EC6379-9C50-4EF8-AFF0-2B16F4A912C2}" type="presParOf" srcId="{41D32712-C097-4567-A05E-BAF3967A0524}" destId="{03DD9079-E0C9-471F-819D-C0977F648004}" srcOrd="0" destOrd="0" presId="urn:microsoft.com/office/officeart/2005/8/layout/list1"/>
    <dgm:cxn modelId="{5267F6D7-D7C4-4EBD-B56E-AAA86F9D506D}" type="presParOf" srcId="{41D32712-C097-4567-A05E-BAF3967A0524}" destId="{E194D358-38B1-410C-904F-5B2A8CF421D4}" srcOrd="1" destOrd="0" presId="urn:microsoft.com/office/officeart/2005/8/layout/list1"/>
    <dgm:cxn modelId="{15253646-946B-49D7-88AD-95956824DFD8}" type="presParOf" srcId="{1F6E5E21-2963-4D16-8309-4800281FD14A}" destId="{C6055304-343B-498C-BB4A-363CBFFB5AB4}" srcOrd="5" destOrd="0" presId="urn:microsoft.com/office/officeart/2005/8/layout/list1"/>
    <dgm:cxn modelId="{21E488F7-7BD1-4BA2-8BBE-52F42E14CE48}" type="presParOf" srcId="{1F6E5E21-2963-4D16-8309-4800281FD14A}" destId="{2572BBE5-6C81-44AA-9452-33118EE16F02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F086967-840F-4967-AA52-63B5C8772C89}" type="doc">
      <dgm:prSet loTypeId="urn:microsoft.com/office/officeart/2005/8/layout/vList5" loCatId="list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cs-CZ"/>
        </a:p>
      </dgm:t>
    </dgm:pt>
    <dgm:pt modelId="{0CA2D30A-6788-46C9-86E6-35090ADD2F4A}">
      <dgm:prSet phldrT="[Text]"/>
      <dgm:spPr/>
      <dgm:t>
        <a:bodyPr/>
        <a:lstStyle/>
        <a:p>
          <a:r>
            <a:rPr lang="cs-CZ" dirty="0"/>
            <a:t>Přímé</a:t>
          </a:r>
        </a:p>
      </dgm:t>
    </dgm:pt>
    <dgm:pt modelId="{27188921-1076-4778-895C-570224B1F88F}" type="parTrans" cxnId="{B4067F4A-5927-4211-A2F6-93746549C816}">
      <dgm:prSet/>
      <dgm:spPr/>
      <dgm:t>
        <a:bodyPr/>
        <a:lstStyle/>
        <a:p>
          <a:endParaRPr lang="cs-CZ"/>
        </a:p>
      </dgm:t>
    </dgm:pt>
    <dgm:pt modelId="{44B31A89-14D6-423D-A092-F2621949A63F}" type="sibTrans" cxnId="{B4067F4A-5927-4211-A2F6-93746549C816}">
      <dgm:prSet/>
      <dgm:spPr/>
      <dgm:t>
        <a:bodyPr/>
        <a:lstStyle/>
        <a:p>
          <a:endParaRPr lang="cs-CZ"/>
        </a:p>
      </dgm:t>
    </dgm:pt>
    <dgm:pt modelId="{0CE13AAA-769C-49CD-8401-C3D252E7F4E9}">
      <dgm:prSet phldrT="[Text]"/>
      <dgm:spPr/>
      <dgm:t>
        <a:bodyPr/>
        <a:lstStyle/>
        <a:p>
          <a:r>
            <a:rPr lang="cs-CZ" dirty="0"/>
            <a:t>Motivační</a:t>
          </a:r>
        </a:p>
      </dgm:t>
    </dgm:pt>
    <dgm:pt modelId="{4C27EE1E-3975-430A-8607-48572C5F24D6}" type="parTrans" cxnId="{1858BDAE-1745-48F0-A1E3-2BA29B040F4A}">
      <dgm:prSet/>
      <dgm:spPr/>
      <dgm:t>
        <a:bodyPr/>
        <a:lstStyle/>
        <a:p>
          <a:endParaRPr lang="cs-CZ"/>
        </a:p>
      </dgm:t>
    </dgm:pt>
    <dgm:pt modelId="{F2E03CA7-A66B-45F9-8F81-1CB678E22ADA}" type="sibTrans" cxnId="{1858BDAE-1745-48F0-A1E3-2BA29B040F4A}">
      <dgm:prSet/>
      <dgm:spPr/>
      <dgm:t>
        <a:bodyPr/>
        <a:lstStyle/>
        <a:p>
          <a:endParaRPr lang="cs-CZ"/>
        </a:p>
      </dgm:t>
    </dgm:pt>
    <dgm:pt modelId="{37327E5A-AC67-484A-A5A5-011D0F34994E}">
      <dgm:prSet phldrT="[Text]" custT="1"/>
      <dgm:spPr/>
      <dgm:t>
        <a:bodyPr/>
        <a:lstStyle/>
        <a:p>
          <a:r>
            <a:rPr lang="cs-CZ" sz="2400" dirty="0"/>
            <a:t>Referenční signály</a:t>
          </a:r>
        </a:p>
      </dgm:t>
    </dgm:pt>
    <dgm:pt modelId="{3937F306-2E8F-4880-8026-B752C02E32E8}" type="parTrans" cxnId="{70C6CE12-550A-433C-8FB6-087D0CAC5F5C}">
      <dgm:prSet/>
      <dgm:spPr/>
      <dgm:t>
        <a:bodyPr/>
        <a:lstStyle/>
        <a:p>
          <a:endParaRPr lang="cs-CZ"/>
        </a:p>
      </dgm:t>
    </dgm:pt>
    <dgm:pt modelId="{205D1B93-A59D-47B0-B099-933EDD1D3E4C}" type="sibTrans" cxnId="{70C6CE12-550A-433C-8FB6-087D0CAC5F5C}">
      <dgm:prSet/>
      <dgm:spPr/>
      <dgm:t>
        <a:bodyPr/>
        <a:lstStyle/>
        <a:p>
          <a:endParaRPr lang="cs-CZ"/>
        </a:p>
      </dgm:t>
    </dgm:pt>
    <dgm:pt modelId="{143DDDA4-4E4C-43A7-8F4D-4908868C5434}">
      <dgm:prSet phldrT="[Text]"/>
      <dgm:spPr/>
      <dgm:t>
        <a:bodyPr/>
        <a:lstStyle/>
        <a:p>
          <a:r>
            <a:rPr lang="cs-CZ" dirty="0"/>
            <a:t>Manipulativní signály</a:t>
          </a:r>
        </a:p>
      </dgm:t>
    </dgm:pt>
    <dgm:pt modelId="{7274189B-E817-4AF8-9969-3BBB6C769097}" type="parTrans" cxnId="{4982E56E-26D0-4343-8793-0F2AB2E58724}">
      <dgm:prSet/>
      <dgm:spPr/>
      <dgm:t>
        <a:bodyPr/>
        <a:lstStyle/>
        <a:p>
          <a:endParaRPr lang="cs-CZ"/>
        </a:p>
      </dgm:t>
    </dgm:pt>
    <dgm:pt modelId="{56B697A5-D951-468A-BD03-612339C96D47}" type="sibTrans" cxnId="{4982E56E-26D0-4343-8793-0F2AB2E58724}">
      <dgm:prSet/>
      <dgm:spPr/>
      <dgm:t>
        <a:bodyPr/>
        <a:lstStyle/>
        <a:p>
          <a:endParaRPr lang="cs-CZ"/>
        </a:p>
      </dgm:t>
    </dgm:pt>
    <dgm:pt modelId="{42F33319-D4D9-47CE-84DE-3AAC6582C20C}">
      <dgm:prSet phldrT="[Text]"/>
      <dgm:spPr/>
      <dgm:t>
        <a:bodyPr/>
        <a:lstStyle/>
        <a:p>
          <a:r>
            <a:rPr lang="cs-CZ" dirty="0"/>
            <a:t>Odráží vnitřní stavy zvířat (např. strach)</a:t>
          </a:r>
        </a:p>
      </dgm:t>
    </dgm:pt>
    <dgm:pt modelId="{793254F9-06DF-472C-8092-4FACABA40257}" type="parTrans" cxnId="{C2B246FE-BAD4-46F3-9D89-B9317313B1C1}">
      <dgm:prSet/>
      <dgm:spPr/>
      <dgm:t>
        <a:bodyPr/>
        <a:lstStyle/>
        <a:p>
          <a:endParaRPr lang="cs-CZ"/>
        </a:p>
      </dgm:t>
    </dgm:pt>
    <dgm:pt modelId="{DDF31572-B98B-4879-98AD-0CDA4308D84E}" type="sibTrans" cxnId="{C2B246FE-BAD4-46F3-9D89-B9317313B1C1}">
      <dgm:prSet/>
      <dgm:spPr/>
      <dgm:t>
        <a:bodyPr/>
        <a:lstStyle/>
        <a:p>
          <a:endParaRPr lang="cs-CZ"/>
        </a:p>
      </dgm:t>
    </dgm:pt>
    <dgm:pt modelId="{F53D06FF-9577-4F46-9933-777B555B772D}">
      <dgm:prSet phldrT="[Text]"/>
      <dgm:spPr/>
      <dgm:t>
        <a:bodyPr/>
        <a:lstStyle/>
        <a:p>
          <a:r>
            <a:rPr lang="cs-CZ" dirty="0"/>
            <a:t>Odkazují na vnější objekty nebo události (přítomnost predátorů)</a:t>
          </a:r>
        </a:p>
      </dgm:t>
    </dgm:pt>
    <dgm:pt modelId="{96DE9C90-1B33-47D1-90A4-02ECA4056E18}" type="parTrans" cxnId="{1290AEEA-2DCC-4BDB-B0E4-CED1FF3F47B1}">
      <dgm:prSet/>
      <dgm:spPr/>
      <dgm:t>
        <a:bodyPr/>
        <a:lstStyle/>
        <a:p>
          <a:endParaRPr lang="cs-CZ"/>
        </a:p>
      </dgm:t>
    </dgm:pt>
    <dgm:pt modelId="{F7D41D03-593D-4FE8-B793-41B919C41466}" type="sibTrans" cxnId="{1290AEEA-2DCC-4BDB-B0E4-CED1FF3F47B1}">
      <dgm:prSet/>
      <dgm:spPr/>
      <dgm:t>
        <a:bodyPr/>
        <a:lstStyle/>
        <a:p>
          <a:endParaRPr lang="cs-CZ"/>
        </a:p>
      </dgm:t>
    </dgm:pt>
    <dgm:pt modelId="{71773669-63A2-419C-B30C-34F7D1700F6D}" type="pres">
      <dgm:prSet presAssocID="{CF086967-840F-4967-AA52-63B5C8772C8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E7FE3A9A-DD0E-41DC-9011-DE0F01768580}" type="pres">
      <dgm:prSet presAssocID="{0CA2D30A-6788-46C9-86E6-35090ADD2F4A}" presName="linNode" presStyleCnt="0"/>
      <dgm:spPr/>
    </dgm:pt>
    <dgm:pt modelId="{2301B1E4-FA05-4580-8CF1-E3A731B2D782}" type="pres">
      <dgm:prSet presAssocID="{0CA2D30A-6788-46C9-86E6-35090ADD2F4A}" presName="parentText" presStyleLbl="node1" presStyleIdx="0" presStyleCnt="3" custScaleY="1906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B772F5B-AB18-4CE7-A840-7A6F6D733CA9}" type="pres">
      <dgm:prSet presAssocID="{0CA2D30A-6788-46C9-86E6-35090ADD2F4A}" presName="descendantText" presStyleLbl="alignAccFollowNode1" presStyleIdx="0" presStyleCnt="3" custScaleY="1906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EC08D08-98E3-4301-AC23-12F5A22F6CB9}" type="pres">
      <dgm:prSet presAssocID="{44B31A89-14D6-423D-A092-F2621949A63F}" presName="sp" presStyleCnt="0"/>
      <dgm:spPr/>
    </dgm:pt>
    <dgm:pt modelId="{EDE6C8D5-037D-41C4-9320-D2153698A04C}" type="pres">
      <dgm:prSet presAssocID="{0CE13AAA-769C-49CD-8401-C3D252E7F4E9}" presName="linNode" presStyleCnt="0"/>
      <dgm:spPr/>
    </dgm:pt>
    <dgm:pt modelId="{CEF43A59-1F0F-48B4-AC45-6A2128FDA7D2}" type="pres">
      <dgm:prSet presAssocID="{0CE13AAA-769C-49CD-8401-C3D252E7F4E9}" presName="parentText" presStyleLbl="node1" presStyleIdx="1" presStyleCnt="3" custScaleY="2300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F0D533F-AFCE-452E-A144-4DB3BDEC6963}" type="pres">
      <dgm:prSet presAssocID="{0CE13AAA-769C-49CD-8401-C3D252E7F4E9}" presName="descendantText" presStyleLbl="alignAccFollowNode1" presStyleIdx="1" presStyleCnt="3" custScaleY="4151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92FA8F5-37D9-47B0-99C7-D2184597747B}" type="pres">
      <dgm:prSet presAssocID="{F2E03CA7-A66B-45F9-8F81-1CB678E22ADA}" presName="sp" presStyleCnt="0"/>
      <dgm:spPr/>
    </dgm:pt>
    <dgm:pt modelId="{6E61B71B-5250-4784-908B-37261EB8D1D8}" type="pres">
      <dgm:prSet presAssocID="{37327E5A-AC67-484A-A5A5-011D0F34994E}" presName="linNode" presStyleCnt="0"/>
      <dgm:spPr/>
    </dgm:pt>
    <dgm:pt modelId="{7E67DC2A-EB86-4BA7-B8CF-5751A3FB5E37}" type="pres">
      <dgm:prSet presAssocID="{37327E5A-AC67-484A-A5A5-011D0F34994E}" presName="parentText" presStyleLbl="node1" presStyleIdx="2" presStyleCnt="3" custScaleY="25046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C4E79B5-B071-48F4-B0A7-F743ECC8D18C}" type="pres">
      <dgm:prSet presAssocID="{37327E5A-AC67-484A-A5A5-011D0F34994E}" presName="descendantText" presStyleLbl="alignAccFollowNode1" presStyleIdx="2" presStyleCnt="3" custScaleY="3911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C2B246FE-BAD4-46F3-9D89-B9317313B1C1}" srcId="{0CE13AAA-769C-49CD-8401-C3D252E7F4E9}" destId="{42F33319-D4D9-47CE-84DE-3AAC6582C20C}" srcOrd="0" destOrd="0" parTransId="{793254F9-06DF-472C-8092-4FACABA40257}" sibTransId="{DDF31572-B98B-4879-98AD-0CDA4308D84E}"/>
    <dgm:cxn modelId="{1290AEEA-2DCC-4BDB-B0E4-CED1FF3F47B1}" srcId="{37327E5A-AC67-484A-A5A5-011D0F34994E}" destId="{F53D06FF-9577-4F46-9933-777B555B772D}" srcOrd="0" destOrd="0" parTransId="{96DE9C90-1B33-47D1-90A4-02ECA4056E18}" sibTransId="{F7D41D03-593D-4FE8-B793-41B919C41466}"/>
    <dgm:cxn modelId="{70C6CE12-550A-433C-8FB6-087D0CAC5F5C}" srcId="{CF086967-840F-4967-AA52-63B5C8772C89}" destId="{37327E5A-AC67-484A-A5A5-011D0F34994E}" srcOrd="2" destOrd="0" parTransId="{3937F306-2E8F-4880-8026-B752C02E32E8}" sibTransId="{205D1B93-A59D-47B0-B099-933EDD1D3E4C}"/>
    <dgm:cxn modelId="{4982E56E-26D0-4343-8793-0F2AB2E58724}" srcId="{0CA2D30A-6788-46C9-86E6-35090ADD2F4A}" destId="{143DDDA4-4E4C-43A7-8F4D-4908868C5434}" srcOrd="0" destOrd="0" parTransId="{7274189B-E817-4AF8-9969-3BBB6C769097}" sibTransId="{56B697A5-D951-468A-BD03-612339C96D47}"/>
    <dgm:cxn modelId="{91EA99A9-45CB-459C-B565-8EE5F666C70C}" type="presOf" srcId="{CF086967-840F-4967-AA52-63B5C8772C89}" destId="{71773669-63A2-419C-B30C-34F7D1700F6D}" srcOrd="0" destOrd="0" presId="urn:microsoft.com/office/officeart/2005/8/layout/vList5"/>
    <dgm:cxn modelId="{9B44AF0F-B37F-4321-9EE4-105A5CE39F4E}" type="presOf" srcId="{0CA2D30A-6788-46C9-86E6-35090ADD2F4A}" destId="{2301B1E4-FA05-4580-8CF1-E3A731B2D782}" srcOrd="0" destOrd="0" presId="urn:microsoft.com/office/officeart/2005/8/layout/vList5"/>
    <dgm:cxn modelId="{8C5DD888-4227-4F0E-8222-444E79574B5A}" type="presOf" srcId="{37327E5A-AC67-484A-A5A5-011D0F34994E}" destId="{7E67DC2A-EB86-4BA7-B8CF-5751A3FB5E37}" srcOrd="0" destOrd="0" presId="urn:microsoft.com/office/officeart/2005/8/layout/vList5"/>
    <dgm:cxn modelId="{5DC56466-0A8C-42DD-871A-8C18D974EE31}" type="presOf" srcId="{143DDDA4-4E4C-43A7-8F4D-4908868C5434}" destId="{1B772F5B-AB18-4CE7-A840-7A6F6D733CA9}" srcOrd="0" destOrd="0" presId="urn:microsoft.com/office/officeart/2005/8/layout/vList5"/>
    <dgm:cxn modelId="{4F9F35B2-442A-4E50-B8B7-56B7A65BF6DC}" type="presOf" srcId="{F53D06FF-9577-4F46-9933-777B555B772D}" destId="{DC4E79B5-B071-48F4-B0A7-F743ECC8D18C}" srcOrd="0" destOrd="0" presId="urn:microsoft.com/office/officeart/2005/8/layout/vList5"/>
    <dgm:cxn modelId="{90123C4B-5499-4304-A3D2-9B012D6AB360}" type="presOf" srcId="{0CE13AAA-769C-49CD-8401-C3D252E7F4E9}" destId="{CEF43A59-1F0F-48B4-AC45-6A2128FDA7D2}" srcOrd="0" destOrd="0" presId="urn:microsoft.com/office/officeart/2005/8/layout/vList5"/>
    <dgm:cxn modelId="{B4067F4A-5927-4211-A2F6-93746549C816}" srcId="{CF086967-840F-4967-AA52-63B5C8772C89}" destId="{0CA2D30A-6788-46C9-86E6-35090ADD2F4A}" srcOrd="0" destOrd="0" parTransId="{27188921-1076-4778-895C-570224B1F88F}" sibTransId="{44B31A89-14D6-423D-A092-F2621949A63F}"/>
    <dgm:cxn modelId="{857A8C4F-FE41-4C03-8805-C060D2BB75C7}" type="presOf" srcId="{42F33319-D4D9-47CE-84DE-3AAC6582C20C}" destId="{9F0D533F-AFCE-452E-A144-4DB3BDEC6963}" srcOrd="0" destOrd="0" presId="urn:microsoft.com/office/officeart/2005/8/layout/vList5"/>
    <dgm:cxn modelId="{1858BDAE-1745-48F0-A1E3-2BA29B040F4A}" srcId="{CF086967-840F-4967-AA52-63B5C8772C89}" destId="{0CE13AAA-769C-49CD-8401-C3D252E7F4E9}" srcOrd="1" destOrd="0" parTransId="{4C27EE1E-3975-430A-8607-48572C5F24D6}" sibTransId="{F2E03CA7-A66B-45F9-8F81-1CB678E22ADA}"/>
    <dgm:cxn modelId="{E87DAFEF-2B10-493A-B1EA-97DDD68E5534}" type="presParOf" srcId="{71773669-63A2-419C-B30C-34F7D1700F6D}" destId="{E7FE3A9A-DD0E-41DC-9011-DE0F01768580}" srcOrd="0" destOrd="0" presId="urn:microsoft.com/office/officeart/2005/8/layout/vList5"/>
    <dgm:cxn modelId="{7D03A6AA-6884-4508-B947-B94B165A0D8D}" type="presParOf" srcId="{E7FE3A9A-DD0E-41DC-9011-DE0F01768580}" destId="{2301B1E4-FA05-4580-8CF1-E3A731B2D782}" srcOrd="0" destOrd="0" presId="urn:microsoft.com/office/officeart/2005/8/layout/vList5"/>
    <dgm:cxn modelId="{1BF7B3C7-95B8-4BDE-8488-F97A48F21640}" type="presParOf" srcId="{E7FE3A9A-DD0E-41DC-9011-DE0F01768580}" destId="{1B772F5B-AB18-4CE7-A840-7A6F6D733CA9}" srcOrd="1" destOrd="0" presId="urn:microsoft.com/office/officeart/2005/8/layout/vList5"/>
    <dgm:cxn modelId="{D7A7BB1B-42EB-44F9-B748-7EA6D6C7DA38}" type="presParOf" srcId="{71773669-63A2-419C-B30C-34F7D1700F6D}" destId="{EEC08D08-98E3-4301-AC23-12F5A22F6CB9}" srcOrd="1" destOrd="0" presId="urn:microsoft.com/office/officeart/2005/8/layout/vList5"/>
    <dgm:cxn modelId="{FFD73714-304A-4420-9BBC-07FDE5089D70}" type="presParOf" srcId="{71773669-63A2-419C-B30C-34F7D1700F6D}" destId="{EDE6C8D5-037D-41C4-9320-D2153698A04C}" srcOrd="2" destOrd="0" presId="urn:microsoft.com/office/officeart/2005/8/layout/vList5"/>
    <dgm:cxn modelId="{63DCCC90-5FC6-4A68-AFD7-3D39CBAE58A2}" type="presParOf" srcId="{EDE6C8D5-037D-41C4-9320-D2153698A04C}" destId="{CEF43A59-1F0F-48B4-AC45-6A2128FDA7D2}" srcOrd="0" destOrd="0" presId="urn:microsoft.com/office/officeart/2005/8/layout/vList5"/>
    <dgm:cxn modelId="{EE26E127-6D41-4F82-8DC3-C9AD19E8EE4F}" type="presParOf" srcId="{EDE6C8D5-037D-41C4-9320-D2153698A04C}" destId="{9F0D533F-AFCE-452E-A144-4DB3BDEC6963}" srcOrd="1" destOrd="0" presId="urn:microsoft.com/office/officeart/2005/8/layout/vList5"/>
    <dgm:cxn modelId="{07986D02-00AF-4251-B632-E6054FBAA33E}" type="presParOf" srcId="{71773669-63A2-419C-B30C-34F7D1700F6D}" destId="{392FA8F5-37D9-47B0-99C7-D2184597747B}" srcOrd="3" destOrd="0" presId="urn:microsoft.com/office/officeart/2005/8/layout/vList5"/>
    <dgm:cxn modelId="{4F11CE3A-8032-4F74-B75B-F32684D75A0A}" type="presParOf" srcId="{71773669-63A2-419C-B30C-34F7D1700F6D}" destId="{6E61B71B-5250-4784-908B-37261EB8D1D8}" srcOrd="4" destOrd="0" presId="urn:microsoft.com/office/officeart/2005/8/layout/vList5"/>
    <dgm:cxn modelId="{9AA93AAD-0DF1-41F5-AD31-FE95AD053CB0}" type="presParOf" srcId="{6E61B71B-5250-4784-908B-37261EB8D1D8}" destId="{7E67DC2A-EB86-4BA7-B8CF-5751A3FB5E37}" srcOrd="0" destOrd="0" presId="urn:microsoft.com/office/officeart/2005/8/layout/vList5"/>
    <dgm:cxn modelId="{5DBC3C6E-5C1A-4DA9-8F81-9B496821C13E}" type="presParOf" srcId="{6E61B71B-5250-4784-908B-37261EB8D1D8}" destId="{DC4E79B5-B071-48F4-B0A7-F743ECC8D18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FCE83B8-808F-4BD9-B1E5-EC9687FBBAF8}" type="doc">
      <dgm:prSet loTypeId="urn:microsoft.com/office/officeart/2005/8/layout/vList2" loCatId="list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cs-CZ"/>
        </a:p>
      </dgm:t>
    </dgm:pt>
    <dgm:pt modelId="{DC3567CC-34A2-4FE4-80C3-BAD54CF8A7A2}">
      <dgm:prSet phldrT="[Text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cs-CZ" b="1" dirty="0">
              <a:solidFill>
                <a:schemeClr val="bg1"/>
              </a:solidFill>
            </a:rPr>
            <a:t>Hypotéza „tanečního jazyka“</a:t>
          </a:r>
        </a:p>
      </dgm:t>
    </dgm:pt>
    <dgm:pt modelId="{31C1D307-9AD0-4746-976C-A3FBC611342A}" type="parTrans" cxnId="{92550E23-6CCF-4119-B134-D5A5A5859365}">
      <dgm:prSet/>
      <dgm:spPr/>
      <dgm:t>
        <a:bodyPr/>
        <a:lstStyle/>
        <a:p>
          <a:endParaRPr lang="cs-CZ"/>
        </a:p>
      </dgm:t>
    </dgm:pt>
    <dgm:pt modelId="{EB11ED79-EB78-4252-AF3F-E1D9BBBCBD7B}" type="sibTrans" cxnId="{92550E23-6CCF-4119-B134-D5A5A5859365}">
      <dgm:prSet/>
      <dgm:spPr/>
      <dgm:t>
        <a:bodyPr/>
        <a:lstStyle/>
        <a:p>
          <a:endParaRPr lang="cs-CZ"/>
        </a:p>
      </dgm:t>
    </dgm:pt>
    <dgm:pt modelId="{CB055BE0-1D1A-4F22-A2CB-1B30475D2A74}">
      <dgm:prSet phldrT="[Text]" custT="1"/>
      <dgm:spPr/>
      <dgm:t>
        <a:bodyPr/>
        <a:lstStyle/>
        <a:p>
          <a:r>
            <a:rPr lang="cs-CZ" sz="1400" dirty="0"/>
            <a:t>Včely komunikují informace o vzdálenosti pouze tancem (Seeley a další) – nejnovější výzkumy </a:t>
          </a:r>
        </a:p>
      </dgm:t>
    </dgm:pt>
    <dgm:pt modelId="{F3A6F586-7042-4F93-813C-7F46B439688E}" type="parTrans" cxnId="{157219B7-C988-4FCD-B2F6-2EAA55B6FC07}">
      <dgm:prSet/>
      <dgm:spPr/>
      <dgm:t>
        <a:bodyPr/>
        <a:lstStyle/>
        <a:p>
          <a:endParaRPr lang="cs-CZ"/>
        </a:p>
      </dgm:t>
    </dgm:pt>
    <dgm:pt modelId="{EBCE1ABA-6305-4B5E-B3BA-EDCD47A1CC4A}" type="sibTrans" cxnId="{157219B7-C988-4FCD-B2F6-2EAA55B6FC07}">
      <dgm:prSet/>
      <dgm:spPr/>
      <dgm:t>
        <a:bodyPr/>
        <a:lstStyle/>
        <a:p>
          <a:endParaRPr lang="cs-CZ"/>
        </a:p>
      </dgm:t>
    </dgm:pt>
    <dgm:pt modelId="{7A4183AC-81F8-4B98-BC64-6CD2B3A1ED46}">
      <dgm:prSet phldrT="[Text]"/>
      <dgm:spPr/>
      <dgm:t>
        <a:bodyPr/>
        <a:lstStyle/>
        <a:p>
          <a:r>
            <a:rPr lang="cs-CZ" dirty="0">
              <a:solidFill>
                <a:schemeClr val="bg1"/>
              </a:solidFill>
            </a:rPr>
            <a:t>„Slabá“ verze</a:t>
          </a:r>
        </a:p>
      </dgm:t>
    </dgm:pt>
    <dgm:pt modelId="{F849AEDD-64B8-4108-968F-F9D0950E4FDE}" type="parTrans" cxnId="{2C13B7BD-7F18-4D8D-A5D2-FFA25BD40F73}">
      <dgm:prSet/>
      <dgm:spPr/>
      <dgm:t>
        <a:bodyPr/>
        <a:lstStyle/>
        <a:p>
          <a:endParaRPr lang="cs-CZ"/>
        </a:p>
      </dgm:t>
    </dgm:pt>
    <dgm:pt modelId="{380E0623-C3E5-4A5D-9D2B-4B35E9B7A3EE}" type="sibTrans" cxnId="{2C13B7BD-7F18-4D8D-A5D2-FFA25BD40F73}">
      <dgm:prSet/>
      <dgm:spPr/>
      <dgm:t>
        <a:bodyPr/>
        <a:lstStyle/>
        <a:p>
          <a:endParaRPr lang="cs-CZ"/>
        </a:p>
      </dgm:t>
    </dgm:pt>
    <dgm:pt modelId="{67847B66-24BB-498D-824C-8BBE33A23994}">
      <dgm:prSet phldrT="[Text]" custT="1"/>
      <dgm:spPr/>
      <dgm:t>
        <a:bodyPr/>
        <a:lstStyle/>
        <a:p>
          <a:r>
            <a:rPr lang="cs-CZ" sz="1400" dirty="0"/>
            <a:t>Včely využívají informace získané z tance k nalezení přibližného okolí krmícího místa a pak využívají olfaktorické informace k určení konkrétního místa</a:t>
          </a:r>
        </a:p>
      </dgm:t>
    </dgm:pt>
    <dgm:pt modelId="{2B67B91B-0E90-4141-9990-60C7A6BF712B}" type="parTrans" cxnId="{C1C8BEC0-4B24-49FD-9E2C-6398E409E355}">
      <dgm:prSet/>
      <dgm:spPr/>
      <dgm:t>
        <a:bodyPr/>
        <a:lstStyle/>
        <a:p>
          <a:endParaRPr lang="cs-CZ"/>
        </a:p>
      </dgm:t>
    </dgm:pt>
    <dgm:pt modelId="{9E052B58-D445-4D97-BBFB-35DE72E76584}" type="sibTrans" cxnId="{C1C8BEC0-4B24-49FD-9E2C-6398E409E355}">
      <dgm:prSet/>
      <dgm:spPr/>
      <dgm:t>
        <a:bodyPr/>
        <a:lstStyle/>
        <a:p>
          <a:endParaRPr lang="cs-CZ"/>
        </a:p>
      </dgm:t>
    </dgm:pt>
    <dgm:pt modelId="{4D866A94-9D32-406D-9327-38A1924E586B}">
      <dgm:prSet/>
      <dgm:spPr/>
      <dgm:t>
        <a:bodyPr/>
        <a:lstStyle/>
        <a:p>
          <a:r>
            <a:rPr lang="cs-CZ" dirty="0">
              <a:solidFill>
                <a:schemeClr val="bg1"/>
              </a:solidFill>
            </a:rPr>
            <a:t>„Silná“ verze</a:t>
          </a:r>
        </a:p>
      </dgm:t>
    </dgm:pt>
    <dgm:pt modelId="{A4B027E2-50B0-4FE8-BCA6-148A1184EB08}" type="parTrans" cxnId="{7862DB88-9626-415B-A884-69DF4640156D}">
      <dgm:prSet/>
      <dgm:spPr/>
      <dgm:t>
        <a:bodyPr/>
        <a:lstStyle/>
        <a:p>
          <a:endParaRPr lang="cs-CZ"/>
        </a:p>
      </dgm:t>
    </dgm:pt>
    <dgm:pt modelId="{AB5D60FC-47AA-4FF9-AAC0-A95148BFA5B3}" type="sibTrans" cxnId="{7862DB88-9626-415B-A884-69DF4640156D}">
      <dgm:prSet/>
      <dgm:spPr/>
      <dgm:t>
        <a:bodyPr/>
        <a:lstStyle/>
        <a:p>
          <a:endParaRPr lang="cs-CZ"/>
        </a:p>
      </dgm:t>
    </dgm:pt>
    <dgm:pt modelId="{C7C9E594-2978-471F-932F-47093E795F24}">
      <dgm:prSet custT="1"/>
      <dgm:spPr/>
      <dgm:t>
        <a:bodyPr/>
        <a:lstStyle/>
        <a:p>
          <a:r>
            <a:rPr lang="cs-CZ" sz="1400" i="0" u="sng" dirty="0"/>
            <a:t>Seeley (2003): </a:t>
          </a:r>
          <a:r>
            <a:rPr lang="cs-CZ" sz="1400" dirty="0"/>
            <a:t>nejen instinktivní reakce, ale vědomí ve smyslu prožívání vjemů a uchovávání vzpomínek na ně</a:t>
          </a:r>
        </a:p>
      </dgm:t>
    </dgm:pt>
    <dgm:pt modelId="{D12F0A3C-760B-4638-B518-E4A0FC58EC0C}" type="parTrans" cxnId="{D7547BCC-B91C-4A39-85CC-5E193E697C81}">
      <dgm:prSet/>
      <dgm:spPr/>
      <dgm:t>
        <a:bodyPr/>
        <a:lstStyle/>
        <a:p>
          <a:endParaRPr lang="cs-CZ"/>
        </a:p>
      </dgm:t>
    </dgm:pt>
    <dgm:pt modelId="{FA262AF0-F35F-43CF-A7BF-699B7F2893C5}" type="sibTrans" cxnId="{D7547BCC-B91C-4A39-85CC-5E193E697C81}">
      <dgm:prSet/>
      <dgm:spPr/>
      <dgm:t>
        <a:bodyPr/>
        <a:lstStyle/>
        <a:p>
          <a:endParaRPr lang="cs-CZ"/>
        </a:p>
      </dgm:t>
    </dgm:pt>
    <dgm:pt modelId="{9AD1E43A-6BF0-495A-8D46-FB758C6DC9E7}">
      <dgm:prSet custT="1"/>
      <dgm:spPr/>
      <dgm:t>
        <a:bodyPr/>
        <a:lstStyle/>
        <a:p>
          <a:r>
            <a:rPr lang="cs-CZ" sz="1400" dirty="0"/>
            <a:t>Tento systém komunikace je ve své schopnosti sdělovat informace hned za lidskou řečí</a:t>
          </a:r>
        </a:p>
      </dgm:t>
    </dgm:pt>
    <dgm:pt modelId="{99A8CC73-5F56-40EE-B5E0-4972F9FF3AE3}" type="parTrans" cxnId="{56629E2F-8E7B-4144-BB1D-11E8B87C724F}">
      <dgm:prSet/>
      <dgm:spPr/>
      <dgm:t>
        <a:bodyPr/>
        <a:lstStyle/>
        <a:p>
          <a:endParaRPr lang="cs-CZ"/>
        </a:p>
      </dgm:t>
    </dgm:pt>
    <dgm:pt modelId="{A8EE7DF8-DBC8-44C3-B223-411BF39285E0}" type="sibTrans" cxnId="{56629E2F-8E7B-4144-BB1D-11E8B87C724F}">
      <dgm:prSet/>
      <dgm:spPr/>
      <dgm:t>
        <a:bodyPr/>
        <a:lstStyle/>
        <a:p>
          <a:endParaRPr lang="cs-CZ"/>
        </a:p>
      </dgm:t>
    </dgm:pt>
    <dgm:pt modelId="{B25860BB-E170-44E0-92B9-F1B4B5EEB1F4}">
      <dgm:prSet phldrT="[Text]" custT="1"/>
      <dgm:spPr/>
      <dgm:t>
        <a:bodyPr/>
        <a:lstStyle/>
        <a:p>
          <a:endParaRPr lang="cs-CZ" sz="1400" dirty="0"/>
        </a:p>
      </dgm:t>
    </dgm:pt>
    <dgm:pt modelId="{378C1CA0-F186-4EF8-BD75-4AA9B55C93FB}" type="parTrans" cxnId="{9442C2E4-70A9-488C-AF67-B495BCB2677C}">
      <dgm:prSet/>
      <dgm:spPr/>
      <dgm:t>
        <a:bodyPr/>
        <a:lstStyle/>
        <a:p>
          <a:endParaRPr lang="cs-CZ"/>
        </a:p>
      </dgm:t>
    </dgm:pt>
    <dgm:pt modelId="{AD1E684F-E623-4F4A-AF53-07FBB52D64C1}" type="sibTrans" cxnId="{9442C2E4-70A9-488C-AF67-B495BCB2677C}">
      <dgm:prSet/>
      <dgm:spPr/>
      <dgm:t>
        <a:bodyPr/>
        <a:lstStyle/>
        <a:p>
          <a:endParaRPr lang="cs-CZ"/>
        </a:p>
      </dgm:t>
    </dgm:pt>
    <dgm:pt modelId="{27AFBDE8-27DD-44CC-AD49-85DE7F0952A0}">
      <dgm:prSet phldrT="[Text]" custT="1"/>
      <dgm:spPr/>
      <dgm:t>
        <a:bodyPr/>
        <a:lstStyle/>
        <a:p>
          <a:endParaRPr lang="cs-CZ" sz="1400" dirty="0"/>
        </a:p>
      </dgm:t>
    </dgm:pt>
    <dgm:pt modelId="{65252766-1BB0-46B0-93D3-970204E3C276}" type="parTrans" cxnId="{8477DD7F-B6D7-4E4E-B388-BBDBDCCCB1B4}">
      <dgm:prSet/>
      <dgm:spPr/>
      <dgm:t>
        <a:bodyPr/>
        <a:lstStyle/>
        <a:p>
          <a:endParaRPr lang="cs-CZ"/>
        </a:p>
      </dgm:t>
    </dgm:pt>
    <dgm:pt modelId="{487186F9-2DC4-4F18-B323-25B9DB157355}" type="sibTrans" cxnId="{8477DD7F-B6D7-4E4E-B388-BBDBDCCCB1B4}">
      <dgm:prSet/>
      <dgm:spPr/>
      <dgm:t>
        <a:bodyPr/>
        <a:lstStyle/>
        <a:p>
          <a:endParaRPr lang="cs-CZ"/>
        </a:p>
      </dgm:t>
    </dgm:pt>
    <dgm:pt modelId="{19427D28-DFBF-49B6-B5C2-0C3C4A9816E1}" type="pres">
      <dgm:prSet presAssocID="{CFCE83B8-808F-4BD9-B1E5-EC9687FBBAF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8E1187B1-451E-4031-9478-0794DF8A6EC7}" type="pres">
      <dgm:prSet presAssocID="{DC3567CC-34A2-4FE4-80C3-BAD54CF8A7A2}" presName="parentText" presStyleLbl="node1" presStyleIdx="0" presStyleCnt="3" custScaleX="96604" custScaleY="100246" custLinFactY="-2749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CCC91E1-F657-42D1-94F4-1A8CA42966BB}" type="pres">
      <dgm:prSet presAssocID="{EB11ED79-EB78-4252-AF3F-E1D9BBBCBD7B}" presName="spacer" presStyleCnt="0"/>
      <dgm:spPr/>
    </dgm:pt>
    <dgm:pt modelId="{994BEFFB-1420-4234-A1FA-D1E9964FA26A}" type="pres">
      <dgm:prSet presAssocID="{4D866A94-9D32-406D-9327-38A1924E586B}" presName="parentText" presStyleLbl="node1" presStyleIdx="1" presStyleCnt="3" custScaleX="94775" custLinFactNeighborX="0" custLinFactNeighborY="-458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CF45AA1-E903-461B-877B-7A267B6AB1B9}" type="pres">
      <dgm:prSet presAssocID="{4D866A94-9D32-406D-9327-38A1924E586B}" presName="childText" presStyleLbl="revTx" presStyleIdx="0" presStyleCnt="2" custScaleX="100000" custLinFactNeighborX="633" custLinFactNeighborY="-2713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13A550D-3FC1-4A73-A9EA-A2AD0FBDBB06}" type="pres">
      <dgm:prSet presAssocID="{7A4183AC-81F8-4B98-BC64-6CD2B3A1ED46}" presName="parentText" presStyleLbl="node1" presStyleIdx="2" presStyleCnt="3" custScaleX="96604" custLinFactNeighborY="-572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8895A35-6ED0-4DD1-A3D6-7EE2ACDF4BFB}" type="pres">
      <dgm:prSet presAssocID="{7A4183AC-81F8-4B98-BC64-6CD2B3A1ED46}" presName="childText" presStyleLbl="revTx" presStyleIdx="1" presStyleCnt="2" custScaleX="97594" custLinFactNeighborX="-389" custLinFactNeighborY="-2803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8477DD7F-B6D7-4E4E-B388-BBDBDCCCB1B4}" srcId="{7A4183AC-81F8-4B98-BC64-6CD2B3A1ED46}" destId="{27AFBDE8-27DD-44CC-AD49-85DE7F0952A0}" srcOrd="0" destOrd="0" parTransId="{65252766-1BB0-46B0-93D3-970204E3C276}" sibTransId="{487186F9-2DC4-4F18-B323-25B9DB157355}"/>
    <dgm:cxn modelId="{AEC292E4-CCC6-4CFB-959C-E7B40C8C4F71}" type="presOf" srcId="{CB055BE0-1D1A-4F22-A2CB-1B30475D2A74}" destId="{5CF45AA1-E903-461B-877B-7A267B6AB1B9}" srcOrd="0" destOrd="1" presId="urn:microsoft.com/office/officeart/2005/8/layout/vList2"/>
    <dgm:cxn modelId="{87094F61-A36C-45DF-8F0C-528A7D174346}" type="presOf" srcId="{4D866A94-9D32-406D-9327-38A1924E586B}" destId="{994BEFFB-1420-4234-A1FA-D1E9964FA26A}" srcOrd="0" destOrd="0" presId="urn:microsoft.com/office/officeart/2005/8/layout/vList2"/>
    <dgm:cxn modelId="{C1C8BEC0-4B24-49FD-9E2C-6398E409E355}" srcId="{7A4183AC-81F8-4B98-BC64-6CD2B3A1ED46}" destId="{67847B66-24BB-498D-824C-8BBE33A23994}" srcOrd="1" destOrd="0" parTransId="{2B67B91B-0E90-4141-9990-60C7A6BF712B}" sibTransId="{9E052B58-D445-4D97-BBFB-35DE72E76584}"/>
    <dgm:cxn modelId="{0BDB5A34-87DC-4D7B-A878-43DA2A7CD1A7}" type="presOf" srcId="{67847B66-24BB-498D-824C-8BBE33A23994}" destId="{C8895A35-6ED0-4DD1-A3D6-7EE2ACDF4BFB}" srcOrd="0" destOrd="1" presId="urn:microsoft.com/office/officeart/2005/8/layout/vList2"/>
    <dgm:cxn modelId="{2C13B7BD-7F18-4D8D-A5D2-FFA25BD40F73}" srcId="{CFCE83B8-808F-4BD9-B1E5-EC9687FBBAF8}" destId="{7A4183AC-81F8-4B98-BC64-6CD2B3A1ED46}" srcOrd="2" destOrd="0" parTransId="{F849AEDD-64B8-4108-968F-F9D0950E4FDE}" sibTransId="{380E0623-C3E5-4A5D-9D2B-4B35E9B7A3EE}"/>
    <dgm:cxn modelId="{C208939E-79EF-49AE-8D2B-E077AA3BC965}" type="presOf" srcId="{27AFBDE8-27DD-44CC-AD49-85DE7F0952A0}" destId="{C8895A35-6ED0-4DD1-A3D6-7EE2ACDF4BFB}" srcOrd="0" destOrd="0" presId="urn:microsoft.com/office/officeart/2005/8/layout/vList2"/>
    <dgm:cxn modelId="{D3D67915-940B-4CEF-A045-E83DC88C2B4E}" type="presOf" srcId="{DC3567CC-34A2-4FE4-80C3-BAD54CF8A7A2}" destId="{8E1187B1-451E-4031-9478-0794DF8A6EC7}" srcOrd="0" destOrd="0" presId="urn:microsoft.com/office/officeart/2005/8/layout/vList2"/>
    <dgm:cxn modelId="{CA67961A-619F-4DB9-91CA-6A388698D6C0}" type="presOf" srcId="{9AD1E43A-6BF0-495A-8D46-FB758C6DC9E7}" destId="{5CF45AA1-E903-461B-877B-7A267B6AB1B9}" srcOrd="0" destOrd="3" presId="urn:microsoft.com/office/officeart/2005/8/layout/vList2"/>
    <dgm:cxn modelId="{C7E59998-AA5F-479B-A985-830536B8F174}" type="presOf" srcId="{CFCE83B8-808F-4BD9-B1E5-EC9687FBBAF8}" destId="{19427D28-DFBF-49B6-B5C2-0C3C4A9816E1}" srcOrd="0" destOrd="0" presId="urn:microsoft.com/office/officeart/2005/8/layout/vList2"/>
    <dgm:cxn modelId="{21F71320-5597-477B-8660-E61E6D3AF2BD}" type="presOf" srcId="{7A4183AC-81F8-4B98-BC64-6CD2B3A1ED46}" destId="{C13A550D-3FC1-4A73-A9EA-A2AD0FBDBB06}" srcOrd="0" destOrd="0" presId="urn:microsoft.com/office/officeart/2005/8/layout/vList2"/>
    <dgm:cxn modelId="{7862DB88-9626-415B-A884-69DF4640156D}" srcId="{CFCE83B8-808F-4BD9-B1E5-EC9687FBBAF8}" destId="{4D866A94-9D32-406D-9327-38A1924E586B}" srcOrd="1" destOrd="0" parTransId="{A4B027E2-50B0-4FE8-BCA6-148A1184EB08}" sibTransId="{AB5D60FC-47AA-4FF9-AAC0-A95148BFA5B3}"/>
    <dgm:cxn modelId="{157219B7-C988-4FCD-B2F6-2EAA55B6FC07}" srcId="{4D866A94-9D32-406D-9327-38A1924E586B}" destId="{CB055BE0-1D1A-4F22-A2CB-1B30475D2A74}" srcOrd="1" destOrd="0" parTransId="{F3A6F586-7042-4F93-813C-7F46B439688E}" sibTransId="{EBCE1ABA-6305-4B5E-B3BA-EDCD47A1CC4A}"/>
    <dgm:cxn modelId="{D7547BCC-B91C-4A39-85CC-5E193E697C81}" srcId="{4D866A94-9D32-406D-9327-38A1924E586B}" destId="{C7C9E594-2978-471F-932F-47093E795F24}" srcOrd="2" destOrd="0" parTransId="{D12F0A3C-760B-4638-B518-E4A0FC58EC0C}" sibTransId="{FA262AF0-F35F-43CF-A7BF-699B7F2893C5}"/>
    <dgm:cxn modelId="{56629E2F-8E7B-4144-BB1D-11E8B87C724F}" srcId="{C7C9E594-2978-471F-932F-47093E795F24}" destId="{9AD1E43A-6BF0-495A-8D46-FB758C6DC9E7}" srcOrd="0" destOrd="0" parTransId="{99A8CC73-5F56-40EE-B5E0-4972F9FF3AE3}" sibTransId="{A8EE7DF8-DBC8-44C3-B223-411BF39285E0}"/>
    <dgm:cxn modelId="{A76E3E9A-3204-43AE-9E62-76FCD4DC2AD7}" type="presOf" srcId="{B25860BB-E170-44E0-92B9-F1B4B5EEB1F4}" destId="{5CF45AA1-E903-461B-877B-7A267B6AB1B9}" srcOrd="0" destOrd="0" presId="urn:microsoft.com/office/officeart/2005/8/layout/vList2"/>
    <dgm:cxn modelId="{9442C2E4-70A9-488C-AF67-B495BCB2677C}" srcId="{4D866A94-9D32-406D-9327-38A1924E586B}" destId="{B25860BB-E170-44E0-92B9-F1B4B5EEB1F4}" srcOrd="0" destOrd="0" parTransId="{378C1CA0-F186-4EF8-BD75-4AA9B55C93FB}" sibTransId="{AD1E684F-E623-4F4A-AF53-07FBB52D64C1}"/>
    <dgm:cxn modelId="{92550E23-6CCF-4119-B134-D5A5A5859365}" srcId="{CFCE83B8-808F-4BD9-B1E5-EC9687FBBAF8}" destId="{DC3567CC-34A2-4FE4-80C3-BAD54CF8A7A2}" srcOrd="0" destOrd="0" parTransId="{31C1D307-9AD0-4746-976C-A3FBC611342A}" sibTransId="{EB11ED79-EB78-4252-AF3F-E1D9BBBCBD7B}"/>
    <dgm:cxn modelId="{D40E1D94-F929-4922-84A8-DC53C09B6706}" type="presOf" srcId="{C7C9E594-2978-471F-932F-47093E795F24}" destId="{5CF45AA1-E903-461B-877B-7A267B6AB1B9}" srcOrd="0" destOrd="2" presId="urn:microsoft.com/office/officeart/2005/8/layout/vList2"/>
    <dgm:cxn modelId="{A67A6CF4-CC02-4F4B-82A3-7AD8B44F76C0}" type="presParOf" srcId="{19427D28-DFBF-49B6-B5C2-0C3C4A9816E1}" destId="{8E1187B1-451E-4031-9478-0794DF8A6EC7}" srcOrd="0" destOrd="0" presId="urn:microsoft.com/office/officeart/2005/8/layout/vList2"/>
    <dgm:cxn modelId="{252BD618-806C-46BD-9FEC-04C01A34E827}" type="presParOf" srcId="{19427D28-DFBF-49B6-B5C2-0C3C4A9816E1}" destId="{ACCC91E1-F657-42D1-94F4-1A8CA42966BB}" srcOrd="1" destOrd="0" presId="urn:microsoft.com/office/officeart/2005/8/layout/vList2"/>
    <dgm:cxn modelId="{77F9A9EB-6D84-420F-A58E-5274E2F3744D}" type="presParOf" srcId="{19427D28-DFBF-49B6-B5C2-0C3C4A9816E1}" destId="{994BEFFB-1420-4234-A1FA-D1E9964FA26A}" srcOrd="2" destOrd="0" presId="urn:microsoft.com/office/officeart/2005/8/layout/vList2"/>
    <dgm:cxn modelId="{ECA3352B-177A-4C48-93A0-6446F1C36402}" type="presParOf" srcId="{19427D28-DFBF-49B6-B5C2-0C3C4A9816E1}" destId="{5CF45AA1-E903-461B-877B-7A267B6AB1B9}" srcOrd="3" destOrd="0" presId="urn:microsoft.com/office/officeart/2005/8/layout/vList2"/>
    <dgm:cxn modelId="{9A9B753D-4525-4E23-8F5D-3FA73DFF27BC}" type="presParOf" srcId="{19427D28-DFBF-49B6-B5C2-0C3C4A9816E1}" destId="{C13A550D-3FC1-4A73-A9EA-A2AD0FBDBB06}" srcOrd="4" destOrd="0" presId="urn:microsoft.com/office/officeart/2005/8/layout/vList2"/>
    <dgm:cxn modelId="{B158D9E1-BAA6-4338-9B17-8B8947D10734}" type="presParOf" srcId="{19427D28-DFBF-49B6-B5C2-0C3C4A9816E1}" destId="{C8895A35-6ED0-4DD1-A3D6-7EE2ACDF4BFB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014EA08-F826-4B91-8F61-3900D5A3445D}" type="doc">
      <dgm:prSet loTypeId="urn:microsoft.com/office/officeart/2005/8/layout/hList1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cs-CZ"/>
        </a:p>
      </dgm:t>
    </dgm:pt>
    <dgm:pt modelId="{3CC2032C-6D26-43A2-BD17-EDE22578C4B4}">
      <dgm:prSet phldrT="[Text]" custT="1"/>
      <dgm:spPr>
        <a:gradFill rotWithShape="0">
          <a:gsLst>
            <a:gs pos="0">
              <a:schemeClr val="accent4">
                <a:lumMod val="5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/>
            </a:gs>
          </a:gsLst>
        </a:gradFill>
      </dgm:spPr>
      <dgm:t>
        <a:bodyPr/>
        <a:lstStyle/>
        <a:p>
          <a:r>
            <a:rPr lang="cs-CZ" sz="2800" dirty="0"/>
            <a:t>Gesta</a:t>
          </a:r>
          <a:endParaRPr lang="cs-CZ" sz="1600" dirty="0"/>
        </a:p>
      </dgm:t>
    </dgm:pt>
    <dgm:pt modelId="{E6B8417B-BC22-4FF0-9C5D-BBB4EEDE8301}" type="parTrans" cxnId="{F67EA8C4-B623-4CFB-A6A2-ED15A7872739}">
      <dgm:prSet/>
      <dgm:spPr/>
      <dgm:t>
        <a:bodyPr/>
        <a:lstStyle/>
        <a:p>
          <a:endParaRPr lang="cs-CZ"/>
        </a:p>
      </dgm:t>
    </dgm:pt>
    <dgm:pt modelId="{07BE4982-6A3A-4B20-AAAE-DE34D7C94F27}" type="sibTrans" cxnId="{F67EA8C4-B623-4CFB-A6A2-ED15A7872739}">
      <dgm:prSet/>
      <dgm:spPr/>
      <dgm:t>
        <a:bodyPr/>
        <a:lstStyle/>
        <a:p>
          <a:endParaRPr lang="cs-CZ"/>
        </a:p>
      </dgm:t>
    </dgm:pt>
    <dgm:pt modelId="{CF72DD1C-32A6-4594-BDD8-4913A5BFCAF9}">
      <dgm:prSet phldrT="[Text]"/>
      <dgm:spPr/>
      <dgm:t>
        <a:bodyPr/>
        <a:lstStyle/>
        <a:p>
          <a:r>
            <a:rPr lang="cs-CZ" sz="1800" dirty="0"/>
            <a:t>Převážně v sociálních kontextech (hra, </a:t>
          </a:r>
          <a:r>
            <a:rPr lang="cs-CZ" sz="1800" dirty="0" err="1"/>
            <a:t>grooming</a:t>
          </a:r>
          <a:r>
            <a:rPr lang="cs-CZ" sz="1800" dirty="0"/>
            <a:t>, ošetřování) = méně urgentní evoluční funkce </a:t>
          </a:r>
        </a:p>
      </dgm:t>
    </dgm:pt>
    <dgm:pt modelId="{9A964DB2-02C9-4789-9135-ACD27E34E187}" type="parTrans" cxnId="{D6368B72-ABA2-43FF-8B66-1A0685B67740}">
      <dgm:prSet/>
      <dgm:spPr/>
      <dgm:t>
        <a:bodyPr/>
        <a:lstStyle/>
        <a:p>
          <a:endParaRPr lang="cs-CZ"/>
        </a:p>
      </dgm:t>
    </dgm:pt>
    <dgm:pt modelId="{E4BD2905-36BD-49A9-80DA-ECA2BCB5B3A4}" type="sibTrans" cxnId="{D6368B72-ABA2-43FF-8B66-1A0685B67740}">
      <dgm:prSet/>
      <dgm:spPr/>
      <dgm:t>
        <a:bodyPr/>
        <a:lstStyle/>
        <a:p>
          <a:endParaRPr lang="cs-CZ"/>
        </a:p>
      </dgm:t>
    </dgm:pt>
    <dgm:pt modelId="{DB725735-4FCE-4778-8173-577FD5035785}">
      <dgm:prSet phldrT="[Text]" custT="1"/>
      <dgm:spPr/>
      <dgm:t>
        <a:bodyPr/>
        <a:lstStyle/>
        <a:p>
          <a:r>
            <a:rPr lang="cs-CZ" sz="1800" b="0" i="1" dirty="0"/>
            <a:t>Ontogenetická ritualizace </a:t>
          </a:r>
          <a:r>
            <a:rPr lang="cs-CZ" sz="1400" dirty="0"/>
            <a:t>(</a:t>
          </a:r>
          <a:r>
            <a:rPr lang="cs-CZ" sz="1400" dirty="0" err="1"/>
            <a:t>Tomasello</a:t>
          </a:r>
          <a:r>
            <a:rPr lang="cs-CZ" sz="1400" dirty="0"/>
            <a:t> 1996) </a:t>
          </a:r>
          <a:r>
            <a:rPr lang="cs-CZ" sz="1800" dirty="0"/>
            <a:t>- Postupně ve dvojici při opakovaných situacích sociální interakce (viz předchozí </a:t>
          </a:r>
          <a:r>
            <a:rPr lang="cs-CZ" sz="1800" dirty="0" err="1"/>
            <a:t>slide</a:t>
          </a:r>
          <a:r>
            <a:rPr lang="cs-CZ" sz="1800" dirty="0"/>
            <a:t>)</a:t>
          </a:r>
          <a:br>
            <a:rPr lang="cs-CZ" sz="1800" dirty="0"/>
          </a:br>
          <a:endParaRPr lang="cs-CZ" sz="1800" dirty="0"/>
        </a:p>
      </dgm:t>
    </dgm:pt>
    <dgm:pt modelId="{C713A36A-C227-4A4A-9FF8-91EC4633D212}" type="parTrans" cxnId="{7920B875-6144-42BF-AA29-DC6434C6F45B}">
      <dgm:prSet/>
      <dgm:spPr/>
      <dgm:t>
        <a:bodyPr/>
        <a:lstStyle/>
        <a:p>
          <a:endParaRPr lang="cs-CZ"/>
        </a:p>
      </dgm:t>
    </dgm:pt>
    <dgm:pt modelId="{C690EB90-856C-4B4C-8600-E50765D56DC4}" type="sibTrans" cxnId="{7920B875-6144-42BF-AA29-DC6434C6F45B}">
      <dgm:prSet/>
      <dgm:spPr/>
      <dgm:t>
        <a:bodyPr/>
        <a:lstStyle/>
        <a:p>
          <a:endParaRPr lang="cs-CZ"/>
        </a:p>
      </dgm:t>
    </dgm:pt>
    <dgm:pt modelId="{2BE21A33-6B88-412A-983D-2F9155108029}">
      <dgm:prSet phldrT="[Text]" custT="1"/>
      <dgm:spPr>
        <a:gradFill rotWithShape="0">
          <a:gsLst>
            <a:gs pos="0">
              <a:schemeClr val="accent1">
                <a:lumMod val="50000"/>
              </a:schemeClr>
            </a:gs>
            <a:gs pos="80000">
              <a:schemeClr val="accent3">
                <a:lumMod val="75000"/>
              </a:schemeClr>
            </a:gs>
            <a:gs pos="100000">
              <a:schemeClr val="accent3">
                <a:lumMod val="75000"/>
              </a:schemeClr>
            </a:gs>
          </a:gsLst>
        </a:gradFill>
      </dgm:spPr>
      <dgm:t>
        <a:bodyPr/>
        <a:lstStyle/>
        <a:p>
          <a:r>
            <a:rPr lang="cs-CZ" sz="2800" dirty="0"/>
            <a:t>Volání</a:t>
          </a:r>
          <a:endParaRPr lang="cs-CZ" sz="1700" dirty="0"/>
        </a:p>
      </dgm:t>
    </dgm:pt>
    <dgm:pt modelId="{9A2626A1-962F-42AD-95C4-C9FF6A0BD5DC}" type="parTrans" cxnId="{A707D800-2EF4-4626-A995-859F6D27340B}">
      <dgm:prSet/>
      <dgm:spPr/>
      <dgm:t>
        <a:bodyPr/>
        <a:lstStyle/>
        <a:p>
          <a:endParaRPr lang="cs-CZ"/>
        </a:p>
      </dgm:t>
    </dgm:pt>
    <dgm:pt modelId="{83B96F41-6028-4B7A-A9DF-761DBFC63265}" type="sibTrans" cxnId="{A707D800-2EF4-4626-A995-859F6D27340B}">
      <dgm:prSet/>
      <dgm:spPr/>
      <dgm:t>
        <a:bodyPr/>
        <a:lstStyle/>
        <a:p>
          <a:endParaRPr lang="cs-CZ"/>
        </a:p>
      </dgm:t>
    </dgm:pt>
    <dgm:pt modelId="{58013792-A08F-4104-A0B7-9FAEB2D29292}">
      <dgm:prSet phldrT="[Text]"/>
      <dgm:spPr/>
      <dgm:t>
        <a:bodyPr/>
        <a:lstStyle/>
        <a:p>
          <a:r>
            <a:rPr lang="cs-CZ" dirty="0"/>
            <a:t>Nejčastěji v evolučně naléhavých kontextech (únik predátorům, obrana před agresory, putování se skupinou, objevení potravy)</a:t>
          </a:r>
        </a:p>
      </dgm:t>
    </dgm:pt>
    <dgm:pt modelId="{EEB9FF80-F7C1-4229-9909-D598DD55D498}" type="parTrans" cxnId="{4A5098A9-B2E7-4CA1-98BC-192085FDB4C0}">
      <dgm:prSet/>
      <dgm:spPr/>
      <dgm:t>
        <a:bodyPr/>
        <a:lstStyle/>
        <a:p>
          <a:endParaRPr lang="cs-CZ"/>
        </a:p>
      </dgm:t>
    </dgm:pt>
    <dgm:pt modelId="{9B146625-ACE7-4A28-BEE3-27259E57A5D3}" type="sibTrans" cxnId="{4A5098A9-B2E7-4CA1-98BC-192085FDB4C0}">
      <dgm:prSet/>
      <dgm:spPr/>
      <dgm:t>
        <a:bodyPr/>
        <a:lstStyle/>
        <a:p>
          <a:endParaRPr lang="cs-CZ"/>
        </a:p>
      </dgm:t>
    </dgm:pt>
    <dgm:pt modelId="{CFA16B6D-A89E-4335-9206-F5F734B2D629}">
      <dgm:prSet/>
      <dgm:spPr/>
      <dgm:t>
        <a:bodyPr/>
        <a:lstStyle/>
        <a:p>
          <a:r>
            <a:rPr lang="cs-CZ" sz="1800" dirty="0"/>
            <a:t>Časté inovace (obzvláště u lidoopů)</a:t>
          </a:r>
        </a:p>
      </dgm:t>
    </dgm:pt>
    <dgm:pt modelId="{AE8DC7F7-A510-482E-9331-18F73E2B3021}" type="parTrans" cxnId="{41C31AB1-8AAC-4CB4-9080-A203D3BFBDA2}">
      <dgm:prSet/>
      <dgm:spPr/>
      <dgm:t>
        <a:bodyPr/>
        <a:lstStyle/>
        <a:p>
          <a:endParaRPr lang="cs-CZ"/>
        </a:p>
      </dgm:t>
    </dgm:pt>
    <dgm:pt modelId="{9B6A0A29-E1E4-448E-8916-462589B238F1}" type="sibTrans" cxnId="{41C31AB1-8AAC-4CB4-9080-A203D3BFBDA2}">
      <dgm:prSet/>
      <dgm:spPr/>
      <dgm:t>
        <a:bodyPr/>
        <a:lstStyle/>
        <a:p>
          <a:endParaRPr lang="cs-CZ"/>
        </a:p>
      </dgm:t>
    </dgm:pt>
    <dgm:pt modelId="{AAD3A82F-DDF4-419B-B27F-6598379DFA6E}">
      <dgm:prSet/>
      <dgm:spPr/>
      <dgm:t>
        <a:bodyPr/>
        <a:lstStyle/>
        <a:p>
          <a:r>
            <a:rPr lang="cs-CZ" sz="1800" dirty="0"/>
            <a:t>Učení</a:t>
          </a:r>
        </a:p>
      </dgm:t>
    </dgm:pt>
    <dgm:pt modelId="{FD61241A-72DA-414B-99A7-477A134A673E}" type="parTrans" cxnId="{31315AB5-00D3-4240-9AB2-CCB1C31CC90D}">
      <dgm:prSet/>
      <dgm:spPr/>
      <dgm:t>
        <a:bodyPr/>
        <a:lstStyle/>
        <a:p>
          <a:endParaRPr lang="cs-CZ"/>
        </a:p>
      </dgm:t>
    </dgm:pt>
    <dgm:pt modelId="{3A93925C-3AE3-4994-A2E0-8F1B9606F0F8}" type="sibTrans" cxnId="{31315AB5-00D3-4240-9AB2-CCB1C31CC90D}">
      <dgm:prSet/>
      <dgm:spPr/>
      <dgm:t>
        <a:bodyPr/>
        <a:lstStyle/>
        <a:p>
          <a:endParaRPr lang="cs-CZ"/>
        </a:p>
      </dgm:t>
    </dgm:pt>
    <dgm:pt modelId="{FEB658E4-2E47-49D3-9AE8-194C6148C56F}">
      <dgm:prSet phldrT="[Text]" custT="1"/>
      <dgm:spPr/>
      <dgm:t>
        <a:bodyPr/>
        <a:lstStyle/>
        <a:p>
          <a:r>
            <a:rPr lang="cs-CZ" sz="1800" b="0" i="1" dirty="0"/>
            <a:t>Sociální učení  - tradice </a:t>
          </a:r>
          <a:r>
            <a:rPr lang="cs-CZ" sz="1400" dirty="0"/>
            <a:t>(Hobaiter a </a:t>
          </a:r>
          <a:r>
            <a:rPr lang="cs-CZ" sz="1400" dirty="0" err="1"/>
            <a:t>Byrne</a:t>
          </a:r>
          <a:r>
            <a:rPr lang="cs-CZ" sz="1400" dirty="0"/>
            <a:t> 2011)</a:t>
          </a:r>
        </a:p>
      </dgm:t>
    </dgm:pt>
    <dgm:pt modelId="{D6BD7644-2666-4CB8-8361-52DBDF03FA85}" type="parTrans" cxnId="{A748B55A-54C0-458C-B2A0-A8CEA3700917}">
      <dgm:prSet/>
      <dgm:spPr/>
      <dgm:t>
        <a:bodyPr/>
        <a:lstStyle/>
        <a:p>
          <a:endParaRPr lang="cs-CZ"/>
        </a:p>
      </dgm:t>
    </dgm:pt>
    <dgm:pt modelId="{BA5A6EF0-23A4-4CB6-8948-0F49824B460D}" type="sibTrans" cxnId="{A748B55A-54C0-458C-B2A0-A8CEA3700917}">
      <dgm:prSet/>
      <dgm:spPr/>
      <dgm:t>
        <a:bodyPr/>
        <a:lstStyle/>
        <a:p>
          <a:endParaRPr lang="cs-CZ"/>
        </a:p>
      </dgm:t>
    </dgm:pt>
    <dgm:pt modelId="{B2DFEE7E-EAAF-4C4D-A90F-D6CD615556B2}">
      <dgm:prSet phldrT="[Text]"/>
      <dgm:spPr/>
      <dgm:t>
        <a:bodyPr/>
        <a:lstStyle/>
        <a:p>
          <a:r>
            <a:rPr lang="cs-CZ" sz="1800" dirty="0"/>
            <a:t>„Efekt publika“</a:t>
          </a:r>
        </a:p>
      </dgm:t>
    </dgm:pt>
    <dgm:pt modelId="{8CA13251-544D-4237-9C4B-2C0EA7AE4ED0}" type="parTrans" cxnId="{D266FBBA-6F39-4179-8373-89154DEC222C}">
      <dgm:prSet/>
      <dgm:spPr/>
      <dgm:t>
        <a:bodyPr/>
        <a:lstStyle/>
        <a:p>
          <a:endParaRPr lang="cs-CZ"/>
        </a:p>
      </dgm:t>
    </dgm:pt>
    <dgm:pt modelId="{173A910B-C991-4F77-BFCA-989AC6C4CB80}" type="sibTrans" cxnId="{D266FBBA-6F39-4179-8373-89154DEC222C}">
      <dgm:prSet/>
      <dgm:spPr/>
      <dgm:t>
        <a:bodyPr/>
        <a:lstStyle/>
        <a:p>
          <a:endParaRPr lang="cs-CZ"/>
        </a:p>
      </dgm:t>
    </dgm:pt>
    <dgm:pt modelId="{816524ED-B23B-476E-A58A-D20A0A55E11D}">
      <dgm:prSet/>
      <dgm:spPr/>
      <dgm:t>
        <a:bodyPr/>
        <a:lstStyle/>
        <a:p>
          <a:r>
            <a:rPr lang="cs-CZ" dirty="0"/>
            <a:t>U savců víceméně neměnné (někteří ptáci,  kytovci – důležitá role učení)</a:t>
          </a:r>
        </a:p>
      </dgm:t>
    </dgm:pt>
    <dgm:pt modelId="{B25D98D1-309F-4AD1-BF4F-DF9C12C82929}" type="parTrans" cxnId="{28D47F03-E503-476F-AB3E-43B70A7486D9}">
      <dgm:prSet/>
      <dgm:spPr/>
      <dgm:t>
        <a:bodyPr/>
        <a:lstStyle/>
        <a:p>
          <a:endParaRPr lang="cs-CZ"/>
        </a:p>
      </dgm:t>
    </dgm:pt>
    <dgm:pt modelId="{9F4E6B81-8FC5-43DE-8DC9-937C29697C04}" type="sibTrans" cxnId="{28D47F03-E503-476F-AB3E-43B70A7486D9}">
      <dgm:prSet/>
      <dgm:spPr/>
      <dgm:t>
        <a:bodyPr/>
        <a:lstStyle/>
        <a:p>
          <a:endParaRPr lang="cs-CZ"/>
        </a:p>
      </dgm:t>
    </dgm:pt>
    <dgm:pt modelId="{E52E7C6F-6629-4897-9963-F900C5C44B2D}">
      <dgm:prSet/>
      <dgm:spPr/>
      <dgm:t>
        <a:bodyPr/>
        <a:lstStyle/>
        <a:p>
          <a:r>
            <a:rPr lang="cs-CZ" dirty="0"/>
            <a:t>Učení důležité z hlediska finální podoby vokalizace</a:t>
          </a:r>
        </a:p>
      </dgm:t>
    </dgm:pt>
    <dgm:pt modelId="{19AA7CF5-F418-4994-BF5C-199CDB9B83D1}" type="parTrans" cxnId="{F66BF450-3A77-4019-B08C-C902784AEC28}">
      <dgm:prSet/>
      <dgm:spPr/>
      <dgm:t>
        <a:bodyPr/>
        <a:lstStyle/>
        <a:p>
          <a:endParaRPr lang="cs-CZ"/>
        </a:p>
      </dgm:t>
    </dgm:pt>
    <dgm:pt modelId="{C054989E-040D-47A8-9B5F-BE7EC70001B0}" type="sibTrans" cxnId="{F66BF450-3A77-4019-B08C-C902784AEC28}">
      <dgm:prSet/>
      <dgm:spPr/>
      <dgm:t>
        <a:bodyPr/>
        <a:lstStyle/>
        <a:p>
          <a:endParaRPr lang="cs-CZ"/>
        </a:p>
      </dgm:t>
    </dgm:pt>
    <dgm:pt modelId="{20FE0E55-0E3D-4556-AAED-0D76775314FE}">
      <dgm:prSet/>
      <dgm:spPr/>
      <dgm:t>
        <a:bodyPr/>
        <a:lstStyle/>
        <a:p>
          <a:r>
            <a:rPr lang="cs-CZ" dirty="0"/>
            <a:t>„Efekt publika“ </a:t>
          </a:r>
        </a:p>
      </dgm:t>
    </dgm:pt>
    <dgm:pt modelId="{A99DC6A8-4C3A-44D4-BF44-05793B787C16}" type="parTrans" cxnId="{F55AA43D-BB32-44F6-AE7A-F0D580C14D2D}">
      <dgm:prSet/>
      <dgm:spPr/>
      <dgm:t>
        <a:bodyPr/>
        <a:lstStyle/>
        <a:p>
          <a:endParaRPr lang="cs-CZ"/>
        </a:p>
      </dgm:t>
    </dgm:pt>
    <dgm:pt modelId="{2ED43B90-F85F-4370-9D76-A1CF21932393}" type="sibTrans" cxnId="{F55AA43D-BB32-44F6-AE7A-F0D580C14D2D}">
      <dgm:prSet/>
      <dgm:spPr/>
      <dgm:t>
        <a:bodyPr/>
        <a:lstStyle/>
        <a:p>
          <a:endParaRPr lang="cs-CZ"/>
        </a:p>
      </dgm:t>
    </dgm:pt>
    <dgm:pt modelId="{00333ABB-A0CE-4491-933C-8BB2D6060C00}">
      <dgm:prSet/>
      <dgm:spPr/>
      <dgm:t>
        <a:bodyPr/>
        <a:lstStyle/>
        <a:p>
          <a:endParaRPr lang="cs-CZ" dirty="0"/>
        </a:p>
      </dgm:t>
    </dgm:pt>
    <dgm:pt modelId="{E30AF2D8-1A78-4CF8-9953-6CA8ED320E06}" type="parTrans" cxnId="{4A3D5E4E-BCCF-444E-B822-4856179650A5}">
      <dgm:prSet/>
      <dgm:spPr/>
      <dgm:t>
        <a:bodyPr/>
        <a:lstStyle/>
        <a:p>
          <a:endParaRPr lang="cs-CZ"/>
        </a:p>
      </dgm:t>
    </dgm:pt>
    <dgm:pt modelId="{FBC21D9C-7B41-4E4B-AF5A-CF65859AB849}" type="sibTrans" cxnId="{4A3D5E4E-BCCF-444E-B822-4856179650A5}">
      <dgm:prSet/>
      <dgm:spPr/>
      <dgm:t>
        <a:bodyPr/>
        <a:lstStyle/>
        <a:p>
          <a:endParaRPr lang="cs-CZ"/>
        </a:p>
      </dgm:t>
    </dgm:pt>
    <dgm:pt modelId="{A98FF973-84FB-4C6C-96A7-5DF3C381EA0F}">
      <dgm:prSet/>
      <dgm:spPr/>
      <dgm:t>
        <a:bodyPr/>
        <a:lstStyle/>
        <a:p>
          <a:endParaRPr lang="cs-CZ" sz="1800" dirty="0"/>
        </a:p>
      </dgm:t>
    </dgm:pt>
    <dgm:pt modelId="{F1970E8A-97F1-449F-9C25-FE70297E8181}" type="parTrans" cxnId="{ECC38866-4200-4858-9DBE-745BE625CD12}">
      <dgm:prSet/>
      <dgm:spPr/>
      <dgm:t>
        <a:bodyPr/>
        <a:lstStyle/>
        <a:p>
          <a:endParaRPr lang="cs-CZ"/>
        </a:p>
      </dgm:t>
    </dgm:pt>
    <dgm:pt modelId="{528AFF94-F8B2-4622-BD8D-A5B23F3BB473}" type="sibTrans" cxnId="{ECC38866-4200-4858-9DBE-745BE625CD12}">
      <dgm:prSet/>
      <dgm:spPr/>
      <dgm:t>
        <a:bodyPr/>
        <a:lstStyle/>
        <a:p>
          <a:endParaRPr lang="cs-CZ"/>
        </a:p>
      </dgm:t>
    </dgm:pt>
    <dgm:pt modelId="{819E8C34-C3F8-474D-A55B-715835ECBB57}">
      <dgm:prSet/>
      <dgm:spPr/>
      <dgm:t>
        <a:bodyPr/>
        <a:lstStyle/>
        <a:p>
          <a:endParaRPr lang="cs-CZ" sz="1800" dirty="0"/>
        </a:p>
      </dgm:t>
    </dgm:pt>
    <dgm:pt modelId="{2FEA070B-94B8-41FD-99A2-A16C1D5D2D2B}" type="parTrans" cxnId="{D0FE31D8-9B04-4300-8B32-9F49023BAFFA}">
      <dgm:prSet/>
      <dgm:spPr/>
      <dgm:t>
        <a:bodyPr/>
        <a:lstStyle/>
        <a:p>
          <a:endParaRPr lang="cs-CZ"/>
        </a:p>
      </dgm:t>
    </dgm:pt>
    <dgm:pt modelId="{817799D8-FC15-4BEC-8076-C7C25F9525E5}" type="sibTrans" cxnId="{D0FE31D8-9B04-4300-8B32-9F49023BAFFA}">
      <dgm:prSet/>
      <dgm:spPr/>
      <dgm:t>
        <a:bodyPr/>
        <a:lstStyle/>
        <a:p>
          <a:endParaRPr lang="cs-CZ"/>
        </a:p>
      </dgm:t>
    </dgm:pt>
    <dgm:pt modelId="{21E68474-E816-4DDD-A0C4-0DF9AED59B57}">
      <dgm:prSet phldrT="[Text]"/>
      <dgm:spPr/>
      <dgm:t>
        <a:bodyPr/>
        <a:lstStyle/>
        <a:p>
          <a:endParaRPr lang="cs-CZ" sz="1800" dirty="0"/>
        </a:p>
      </dgm:t>
    </dgm:pt>
    <dgm:pt modelId="{250276D3-946B-43EA-BC5B-4F723D5466FD}" type="parTrans" cxnId="{C080B97F-3904-4690-9A39-9DA5265FEB1C}">
      <dgm:prSet/>
      <dgm:spPr/>
      <dgm:t>
        <a:bodyPr/>
        <a:lstStyle/>
        <a:p>
          <a:endParaRPr lang="cs-CZ"/>
        </a:p>
      </dgm:t>
    </dgm:pt>
    <dgm:pt modelId="{D392233E-85DB-482A-8777-3E49338E0A39}" type="sibTrans" cxnId="{C080B97F-3904-4690-9A39-9DA5265FEB1C}">
      <dgm:prSet/>
      <dgm:spPr/>
      <dgm:t>
        <a:bodyPr/>
        <a:lstStyle/>
        <a:p>
          <a:endParaRPr lang="cs-CZ"/>
        </a:p>
      </dgm:t>
    </dgm:pt>
    <dgm:pt modelId="{0E0ACC91-8407-4394-817A-7C452F1B89B2}">
      <dgm:prSet/>
      <dgm:spPr/>
      <dgm:t>
        <a:bodyPr/>
        <a:lstStyle/>
        <a:p>
          <a:endParaRPr lang="cs-CZ" dirty="0"/>
        </a:p>
      </dgm:t>
    </dgm:pt>
    <dgm:pt modelId="{FAAF70DB-20F7-4510-ADD6-13449EC0B302}" type="parTrans" cxnId="{7E07039E-4223-4C30-86D5-66E55484E7AD}">
      <dgm:prSet/>
      <dgm:spPr/>
      <dgm:t>
        <a:bodyPr/>
        <a:lstStyle/>
        <a:p>
          <a:endParaRPr lang="cs-CZ"/>
        </a:p>
      </dgm:t>
    </dgm:pt>
    <dgm:pt modelId="{33AECCE3-D4CF-4BFB-8A66-C26F9BE5F90F}" type="sibTrans" cxnId="{7E07039E-4223-4C30-86D5-66E55484E7AD}">
      <dgm:prSet/>
      <dgm:spPr/>
      <dgm:t>
        <a:bodyPr/>
        <a:lstStyle/>
        <a:p>
          <a:endParaRPr lang="cs-CZ"/>
        </a:p>
      </dgm:t>
    </dgm:pt>
    <dgm:pt modelId="{5DC4BA82-3F38-4C7A-9431-9AA9CF85FD61}">
      <dgm:prSet/>
      <dgm:spPr/>
      <dgm:t>
        <a:bodyPr/>
        <a:lstStyle/>
        <a:p>
          <a:endParaRPr lang="cs-CZ" dirty="0"/>
        </a:p>
      </dgm:t>
    </dgm:pt>
    <dgm:pt modelId="{F623F5DB-BF57-4EBB-992A-A968AA9E019A}" type="parTrans" cxnId="{A8F5D4D6-1078-4210-8FEC-476C4F0F6CDD}">
      <dgm:prSet/>
      <dgm:spPr/>
      <dgm:t>
        <a:bodyPr/>
        <a:lstStyle/>
        <a:p>
          <a:endParaRPr lang="cs-CZ"/>
        </a:p>
      </dgm:t>
    </dgm:pt>
    <dgm:pt modelId="{81B180F7-2E33-435F-91B1-85BFE8C858FD}" type="sibTrans" cxnId="{A8F5D4D6-1078-4210-8FEC-476C4F0F6CDD}">
      <dgm:prSet/>
      <dgm:spPr/>
      <dgm:t>
        <a:bodyPr/>
        <a:lstStyle/>
        <a:p>
          <a:endParaRPr lang="cs-CZ"/>
        </a:p>
      </dgm:t>
    </dgm:pt>
    <dgm:pt modelId="{918F4E6B-ECDC-447E-A8C5-D7D888FB6784}">
      <dgm:prSet/>
      <dgm:spPr/>
      <dgm:t>
        <a:bodyPr/>
        <a:lstStyle/>
        <a:p>
          <a:endParaRPr lang="cs-CZ" dirty="0"/>
        </a:p>
      </dgm:t>
    </dgm:pt>
    <dgm:pt modelId="{AEEB8827-F883-467F-92ED-5387A5E32F15}" type="parTrans" cxnId="{D206C980-E40D-47B4-B360-4CF0D804CBA1}">
      <dgm:prSet/>
      <dgm:spPr/>
      <dgm:t>
        <a:bodyPr/>
        <a:lstStyle/>
        <a:p>
          <a:endParaRPr lang="cs-CZ"/>
        </a:p>
      </dgm:t>
    </dgm:pt>
    <dgm:pt modelId="{60F5E125-2C6E-49E8-A941-551C38C7798B}" type="sibTrans" cxnId="{D206C980-E40D-47B4-B360-4CF0D804CBA1}">
      <dgm:prSet/>
      <dgm:spPr/>
      <dgm:t>
        <a:bodyPr/>
        <a:lstStyle/>
        <a:p>
          <a:endParaRPr lang="cs-CZ"/>
        </a:p>
      </dgm:t>
    </dgm:pt>
    <dgm:pt modelId="{194C94C5-3E4F-4DDA-B4A2-75A405DB488F}" type="pres">
      <dgm:prSet presAssocID="{4014EA08-F826-4B91-8F61-3900D5A3445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F4663187-07A5-4B72-AA01-36463788233D}" type="pres">
      <dgm:prSet presAssocID="{3CC2032C-6D26-43A2-BD17-EDE22578C4B4}" presName="composite" presStyleCnt="0"/>
      <dgm:spPr/>
    </dgm:pt>
    <dgm:pt modelId="{A260EC9D-C957-4E53-96BD-BCFF5AEC0871}" type="pres">
      <dgm:prSet presAssocID="{3CC2032C-6D26-43A2-BD17-EDE22578C4B4}" presName="parTx" presStyleLbl="alignNode1" presStyleIdx="0" presStyleCnt="2" custScaleY="1516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C9450C6-AA48-4903-8D79-13F1C895B580}" type="pres">
      <dgm:prSet presAssocID="{3CC2032C-6D26-43A2-BD17-EDE22578C4B4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09C0CDA-F243-441F-9A1C-D37A5B75BEE4}" type="pres">
      <dgm:prSet presAssocID="{07BE4982-6A3A-4B20-AAAE-DE34D7C94F27}" presName="space" presStyleCnt="0"/>
      <dgm:spPr/>
    </dgm:pt>
    <dgm:pt modelId="{96DAF48F-635A-49A6-B30A-ED70E881F7A5}" type="pres">
      <dgm:prSet presAssocID="{2BE21A33-6B88-412A-983D-2F9155108029}" presName="composite" presStyleCnt="0"/>
      <dgm:spPr/>
    </dgm:pt>
    <dgm:pt modelId="{DEF7FE32-7C6D-468A-B3DA-4A91A4B864AB}" type="pres">
      <dgm:prSet presAssocID="{2BE21A33-6B88-412A-983D-2F9155108029}" presName="parTx" presStyleLbl="alignNode1" presStyleIdx="1" presStyleCnt="2" custScaleY="14646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3E34623-7792-4A15-8582-EAF08C1FEDF7}" type="pres">
      <dgm:prSet presAssocID="{2BE21A33-6B88-412A-983D-2F9155108029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518416E5-7EB6-4615-A4D0-928CFA934AC6}" type="presOf" srcId="{E52E7C6F-6629-4897-9963-F900C5C44B2D}" destId="{E3E34623-7792-4A15-8582-EAF08C1FEDF7}" srcOrd="0" destOrd="4" presId="urn:microsoft.com/office/officeart/2005/8/layout/hList1"/>
    <dgm:cxn modelId="{41C31AB1-8AAC-4CB4-9080-A203D3BFBDA2}" srcId="{3CC2032C-6D26-43A2-BD17-EDE22578C4B4}" destId="{CFA16B6D-A89E-4335-9206-F5F734B2D629}" srcOrd="2" destOrd="0" parTransId="{AE8DC7F7-A510-482E-9331-18F73E2B3021}" sibTransId="{9B6A0A29-E1E4-448E-8916-462589B238F1}"/>
    <dgm:cxn modelId="{F66BF450-3A77-4019-B08C-C902784AEC28}" srcId="{2BE21A33-6B88-412A-983D-2F9155108029}" destId="{E52E7C6F-6629-4897-9963-F900C5C44B2D}" srcOrd="4" destOrd="0" parTransId="{19AA7CF5-F418-4994-BF5C-199CDB9B83D1}" sibTransId="{C054989E-040D-47A8-9B5F-BE7EC70001B0}"/>
    <dgm:cxn modelId="{F67EA8C4-B623-4CFB-A6A2-ED15A7872739}" srcId="{4014EA08-F826-4B91-8F61-3900D5A3445D}" destId="{3CC2032C-6D26-43A2-BD17-EDE22578C4B4}" srcOrd="0" destOrd="0" parTransId="{E6B8417B-BC22-4FF0-9C5D-BBB4EEDE8301}" sibTransId="{07BE4982-6A3A-4B20-AAAE-DE34D7C94F27}"/>
    <dgm:cxn modelId="{F55AA43D-BB32-44F6-AE7A-F0D580C14D2D}" srcId="{2BE21A33-6B88-412A-983D-2F9155108029}" destId="{20FE0E55-0E3D-4556-AAED-0D76775314FE}" srcOrd="6" destOrd="0" parTransId="{A99DC6A8-4C3A-44D4-BF44-05793B787C16}" sibTransId="{2ED43B90-F85F-4370-9D76-A1CF21932393}"/>
    <dgm:cxn modelId="{A748B55A-54C0-458C-B2A0-A8CEA3700917}" srcId="{3CC2032C-6D26-43A2-BD17-EDE22578C4B4}" destId="{FEB658E4-2E47-49D3-9AE8-194C6148C56F}" srcOrd="5" destOrd="0" parTransId="{D6BD7644-2666-4CB8-8361-52DBDF03FA85}" sibTransId="{BA5A6EF0-23A4-4CB6-8948-0F49824B460D}"/>
    <dgm:cxn modelId="{995CF459-89D3-4BEE-971C-0BA13CEB77FA}" type="presOf" srcId="{58013792-A08F-4104-A0B7-9FAEB2D29292}" destId="{E3E34623-7792-4A15-8582-EAF08C1FEDF7}" srcOrd="0" destOrd="0" presId="urn:microsoft.com/office/officeart/2005/8/layout/hList1"/>
    <dgm:cxn modelId="{4A5098A9-B2E7-4CA1-98BC-192085FDB4C0}" srcId="{2BE21A33-6B88-412A-983D-2F9155108029}" destId="{58013792-A08F-4104-A0B7-9FAEB2D29292}" srcOrd="0" destOrd="0" parTransId="{EEB9FF80-F7C1-4229-9909-D598DD55D498}" sibTransId="{9B146625-ACE7-4A28-BEE3-27259E57A5D3}"/>
    <dgm:cxn modelId="{31315AB5-00D3-4240-9AB2-CCB1C31CC90D}" srcId="{3CC2032C-6D26-43A2-BD17-EDE22578C4B4}" destId="{AAD3A82F-DDF4-419B-B27F-6598379DFA6E}" srcOrd="4" destOrd="0" parTransId="{FD61241A-72DA-414B-99A7-477A134A673E}" sibTransId="{3A93925C-3AE3-4994-A2E0-8F1B9606F0F8}"/>
    <dgm:cxn modelId="{D206C980-E40D-47B4-B360-4CF0D804CBA1}" srcId="{2BE21A33-6B88-412A-983D-2F9155108029}" destId="{918F4E6B-ECDC-447E-A8C5-D7D888FB6784}" srcOrd="5" destOrd="0" parTransId="{AEEB8827-F883-467F-92ED-5387A5E32F15}" sibTransId="{60F5E125-2C6E-49E8-A941-551C38C7798B}"/>
    <dgm:cxn modelId="{4A3D5E4E-BCCF-444E-B822-4856179650A5}" srcId="{2BE21A33-6B88-412A-983D-2F9155108029}" destId="{00333ABB-A0CE-4491-933C-8BB2D6060C00}" srcOrd="7" destOrd="0" parTransId="{E30AF2D8-1A78-4CF8-9953-6CA8ED320E06}" sibTransId="{FBC21D9C-7B41-4E4B-AF5A-CF65859AB849}"/>
    <dgm:cxn modelId="{01DD9F66-B363-42EE-A192-97A4542DE220}" type="presOf" srcId="{FEB658E4-2E47-49D3-9AE8-194C6148C56F}" destId="{0C9450C6-AA48-4903-8D79-13F1C895B580}" srcOrd="0" destOrd="6" presId="urn:microsoft.com/office/officeart/2005/8/layout/hList1"/>
    <dgm:cxn modelId="{28D47F03-E503-476F-AB3E-43B70A7486D9}" srcId="{2BE21A33-6B88-412A-983D-2F9155108029}" destId="{816524ED-B23B-476E-A58A-D20A0A55E11D}" srcOrd="2" destOrd="0" parTransId="{B25D98D1-309F-4AD1-BF4F-DF9C12C82929}" sibTransId="{9F4E6B81-8FC5-43DE-8DC9-937C29697C04}"/>
    <dgm:cxn modelId="{9B235AF8-3B65-4D7B-9F93-A6A499C0C3F8}" type="presOf" srcId="{20FE0E55-0E3D-4556-AAED-0D76775314FE}" destId="{E3E34623-7792-4A15-8582-EAF08C1FEDF7}" srcOrd="0" destOrd="6" presId="urn:microsoft.com/office/officeart/2005/8/layout/hList1"/>
    <dgm:cxn modelId="{ECC38866-4200-4858-9DBE-745BE625CD12}" srcId="{3CC2032C-6D26-43A2-BD17-EDE22578C4B4}" destId="{A98FF973-84FB-4C6C-96A7-5DF3C381EA0F}" srcOrd="1" destOrd="0" parTransId="{F1970E8A-97F1-449F-9C25-FE70297E8181}" sibTransId="{528AFF94-F8B2-4622-BD8D-A5B23F3BB473}"/>
    <dgm:cxn modelId="{A2648B80-D3A8-491D-AFAC-01B5DC9E2F85}" type="presOf" srcId="{CFA16B6D-A89E-4335-9206-F5F734B2D629}" destId="{0C9450C6-AA48-4903-8D79-13F1C895B580}" srcOrd="0" destOrd="2" presId="urn:microsoft.com/office/officeart/2005/8/layout/hList1"/>
    <dgm:cxn modelId="{D1717E35-63F3-4916-9CBD-C67B3B01CA05}" type="presOf" srcId="{3CC2032C-6D26-43A2-BD17-EDE22578C4B4}" destId="{A260EC9D-C957-4E53-96BD-BCFF5AEC0871}" srcOrd="0" destOrd="0" presId="urn:microsoft.com/office/officeart/2005/8/layout/hList1"/>
    <dgm:cxn modelId="{B1B3596A-6A87-4746-A1CD-719BBC1017BB}" type="presOf" srcId="{B2DFEE7E-EAAF-4C4D-A90F-D6CD615556B2}" destId="{0C9450C6-AA48-4903-8D79-13F1C895B580}" srcOrd="0" destOrd="8" presId="urn:microsoft.com/office/officeart/2005/8/layout/hList1"/>
    <dgm:cxn modelId="{A707D800-2EF4-4626-A995-859F6D27340B}" srcId="{4014EA08-F826-4B91-8F61-3900D5A3445D}" destId="{2BE21A33-6B88-412A-983D-2F9155108029}" srcOrd="1" destOrd="0" parTransId="{9A2626A1-962F-42AD-95C4-C9FF6A0BD5DC}" sibTransId="{83B96F41-6028-4B7A-A9DF-761DBFC63265}"/>
    <dgm:cxn modelId="{D0FE31D8-9B04-4300-8B32-9F49023BAFFA}" srcId="{3CC2032C-6D26-43A2-BD17-EDE22578C4B4}" destId="{819E8C34-C3F8-474D-A55B-715835ECBB57}" srcOrd="3" destOrd="0" parTransId="{2FEA070B-94B8-41FD-99A2-A16C1D5D2D2B}" sibTransId="{817799D8-FC15-4BEC-8076-C7C25F9525E5}"/>
    <dgm:cxn modelId="{7E07039E-4223-4C30-86D5-66E55484E7AD}" srcId="{2BE21A33-6B88-412A-983D-2F9155108029}" destId="{0E0ACC91-8407-4394-817A-7C452F1B89B2}" srcOrd="1" destOrd="0" parTransId="{FAAF70DB-20F7-4510-ADD6-13449EC0B302}" sibTransId="{33AECCE3-D4CF-4BFB-8A66-C26F9BE5F90F}"/>
    <dgm:cxn modelId="{008BF7E1-DE4A-4739-AB68-1950373E3D6A}" type="presOf" srcId="{2BE21A33-6B88-412A-983D-2F9155108029}" destId="{DEF7FE32-7C6D-468A-B3DA-4A91A4B864AB}" srcOrd="0" destOrd="0" presId="urn:microsoft.com/office/officeart/2005/8/layout/hList1"/>
    <dgm:cxn modelId="{A113A20F-F2EA-4B64-8B5E-860D4489A6D7}" type="presOf" srcId="{CF72DD1C-32A6-4594-BDD8-4913A5BFCAF9}" destId="{0C9450C6-AA48-4903-8D79-13F1C895B580}" srcOrd="0" destOrd="0" presId="urn:microsoft.com/office/officeart/2005/8/layout/hList1"/>
    <dgm:cxn modelId="{A8F5D4D6-1078-4210-8FEC-476C4F0F6CDD}" srcId="{2BE21A33-6B88-412A-983D-2F9155108029}" destId="{5DC4BA82-3F38-4C7A-9431-9AA9CF85FD61}" srcOrd="3" destOrd="0" parTransId="{F623F5DB-BF57-4EBB-992A-A968AA9E019A}" sibTransId="{81B180F7-2E33-435F-91B1-85BFE8C858FD}"/>
    <dgm:cxn modelId="{52A2587E-0436-489E-9215-EBB1FB5B403B}" type="presOf" srcId="{4014EA08-F826-4B91-8F61-3900D5A3445D}" destId="{194C94C5-3E4F-4DDA-B4A2-75A405DB488F}" srcOrd="0" destOrd="0" presId="urn:microsoft.com/office/officeart/2005/8/layout/hList1"/>
    <dgm:cxn modelId="{7920B875-6144-42BF-AA29-DC6434C6F45B}" srcId="{AAD3A82F-DDF4-419B-B27F-6598379DFA6E}" destId="{DB725735-4FCE-4778-8173-577FD5035785}" srcOrd="0" destOrd="0" parTransId="{C713A36A-C227-4A4A-9FF8-91EC4633D212}" sibTransId="{C690EB90-856C-4B4C-8600-E50765D56DC4}"/>
    <dgm:cxn modelId="{BBF2B78F-53CE-4D59-A409-5984E7FC9007}" type="presOf" srcId="{816524ED-B23B-476E-A58A-D20A0A55E11D}" destId="{E3E34623-7792-4A15-8582-EAF08C1FEDF7}" srcOrd="0" destOrd="2" presId="urn:microsoft.com/office/officeart/2005/8/layout/hList1"/>
    <dgm:cxn modelId="{A94E89F8-E916-4A2C-8230-A9A5CD53DBF8}" type="presOf" srcId="{918F4E6B-ECDC-447E-A8C5-D7D888FB6784}" destId="{E3E34623-7792-4A15-8582-EAF08C1FEDF7}" srcOrd="0" destOrd="5" presId="urn:microsoft.com/office/officeart/2005/8/layout/hList1"/>
    <dgm:cxn modelId="{D266FBBA-6F39-4179-8373-89154DEC222C}" srcId="{3CC2032C-6D26-43A2-BD17-EDE22578C4B4}" destId="{B2DFEE7E-EAAF-4C4D-A90F-D6CD615556B2}" srcOrd="7" destOrd="0" parTransId="{8CA13251-544D-4237-9C4B-2C0EA7AE4ED0}" sibTransId="{173A910B-C991-4F77-BFCA-989AC6C4CB80}"/>
    <dgm:cxn modelId="{B304DED2-3A47-4F03-B085-403BD16963FD}" type="presOf" srcId="{819E8C34-C3F8-474D-A55B-715835ECBB57}" destId="{0C9450C6-AA48-4903-8D79-13F1C895B580}" srcOrd="0" destOrd="3" presId="urn:microsoft.com/office/officeart/2005/8/layout/hList1"/>
    <dgm:cxn modelId="{9D824ED0-C112-4DCE-AFD0-8D35B021CBDD}" type="presOf" srcId="{AAD3A82F-DDF4-419B-B27F-6598379DFA6E}" destId="{0C9450C6-AA48-4903-8D79-13F1C895B580}" srcOrd="0" destOrd="4" presId="urn:microsoft.com/office/officeart/2005/8/layout/hList1"/>
    <dgm:cxn modelId="{AA1A2469-CEF0-400A-A720-0907EC3D5DB6}" type="presOf" srcId="{5DC4BA82-3F38-4C7A-9431-9AA9CF85FD61}" destId="{E3E34623-7792-4A15-8582-EAF08C1FEDF7}" srcOrd="0" destOrd="3" presId="urn:microsoft.com/office/officeart/2005/8/layout/hList1"/>
    <dgm:cxn modelId="{D6368B72-ABA2-43FF-8B66-1A0685B67740}" srcId="{3CC2032C-6D26-43A2-BD17-EDE22578C4B4}" destId="{CF72DD1C-32A6-4594-BDD8-4913A5BFCAF9}" srcOrd="0" destOrd="0" parTransId="{9A964DB2-02C9-4789-9135-ACD27E34E187}" sibTransId="{E4BD2905-36BD-49A9-80DA-ECA2BCB5B3A4}"/>
    <dgm:cxn modelId="{F897DCDE-EA29-4B02-9331-5C0A910A4EDB}" type="presOf" srcId="{00333ABB-A0CE-4491-933C-8BB2D6060C00}" destId="{E3E34623-7792-4A15-8582-EAF08C1FEDF7}" srcOrd="0" destOrd="7" presId="urn:microsoft.com/office/officeart/2005/8/layout/hList1"/>
    <dgm:cxn modelId="{CD11D9B6-9FB1-439C-A34E-F9829D83D634}" type="presOf" srcId="{DB725735-4FCE-4778-8173-577FD5035785}" destId="{0C9450C6-AA48-4903-8D79-13F1C895B580}" srcOrd="0" destOrd="5" presId="urn:microsoft.com/office/officeart/2005/8/layout/hList1"/>
    <dgm:cxn modelId="{F26E75EA-4452-4FA0-B854-DF2A6D06CE7F}" type="presOf" srcId="{A98FF973-84FB-4C6C-96A7-5DF3C381EA0F}" destId="{0C9450C6-AA48-4903-8D79-13F1C895B580}" srcOrd="0" destOrd="1" presId="urn:microsoft.com/office/officeart/2005/8/layout/hList1"/>
    <dgm:cxn modelId="{BDF8278A-B003-4287-8AA4-18AC8D782C34}" type="presOf" srcId="{21E68474-E816-4DDD-A0C4-0DF9AED59B57}" destId="{0C9450C6-AA48-4903-8D79-13F1C895B580}" srcOrd="0" destOrd="7" presId="urn:microsoft.com/office/officeart/2005/8/layout/hList1"/>
    <dgm:cxn modelId="{1206D663-F78D-443B-ADAC-922B5CE74CC2}" type="presOf" srcId="{0E0ACC91-8407-4394-817A-7C452F1B89B2}" destId="{E3E34623-7792-4A15-8582-EAF08C1FEDF7}" srcOrd="0" destOrd="1" presId="urn:microsoft.com/office/officeart/2005/8/layout/hList1"/>
    <dgm:cxn modelId="{C080B97F-3904-4690-9A39-9DA5265FEB1C}" srcId="{3CC2032C-6D26-43A2-BD17-EDE22578C4B4}" destId="{21E68474-E816-4DDD-A0C4-0DF9AED59B57}" srcOrd="6" destOrd="0" parTransId="{250276D3-946B-43EA-BC5B-4F723D5466FD}" sibTransId="{D392233E-85DB-482A-8777-3E49338E0A39}"/>
    <dgm:cxn modelId="{45980E10-70F5-4733-AEA5-9BDB30EEA3A6}" type="presParOf" srcId="{194C94C5-3E4F-4DDA-B4A2-75A405DB488F}" destId="{F4663187-07A5-4B72-AA01-36463788233D}" srcOrd="0" destOrd="0" presId="urn:microsoft.com/office/officeart/2005/8/layout/hList1"/>
    <dgm:cxn modelId="{5E115B8C-00FC-48F2-90CD-E325F03234B4}" type="presParOf" srcId="{F4663187-07A5-4B72-AA01-36463788233D}" destId="{A260EC9D-C957-4E53-96BD-BCFF5AEC0871}" srcOrd="0" destOrd="0" presId="urn:microsoft.com/office/officeart/2005/8/layout/hList1"/>
    <dgm:cxn modelId="{9D9E1C9E-B497-4CEC-BFAF-05F8BE545693}" type="presParOf" srcId="{F4663187-07A5-4B72-AA01-36463788233D}" destId="{0C9450C6-AA48-4903-8D79-13F1C895B580}" srcOrd="1" destOrd="0" presId="urn:microsoft.com/office/officeart/2005/8/layout/hList1"/>
    <dgm:cxn modelId="{877D7A87-0631-44EA-87D4-973596DA3053}" type="presParOf" srcId="{194C94C5-3E4F-4DDA-B4A2-75A405DB488F}" destId="{509C0CDA-F243-441F-9A1C-D37A5B75BEE4}" srcOrd="1" destOrd="0" presId="urn:microsoft.com/office/officeart/2005/8/layout/hList1"/>
    <dgm:cxn modelId="{B7697FEC-DA22-4074-A242-73C50B5D954D}" type="presParOf" srcId="{194C94C5-3E4F-4DDA-B4A2-75A405DB488F}" destId="{96DAF48F-635A-49A6-B30A-ED70E881F7A5}" srcOrd="2" destOrd="0" presId="urn:microsoft.com/office/officeart/2005/8/layout/hList1"/>
    <dgm:cxn modelId="{6C9DC80C-AFC1-46BC-9C7F-C363F02C136D}" type="presParOf" srcId="{96DAF48F-635A-49A6-B30A-ED70E881F7A5}" destId="{DEF7FE32-7C6D-468A-B3DA-4A91A4B864AB}" srcOrd="0" destOrd="0" presId="urn:microsoft.com/office/officeart/2005/8/layout/hList1"/>
    <dgm:cxn modelId="{B58B0C60-B716-420C-9AEF-0ED9E1601F6C}" type="presParOf" srcId="{96DAF48F-635A-49A6-B30A-ED70E881F7A5}" destId="{E3E34623-7792-4A15-8582-EAF08C1FEDF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144D847-16D9-400C-96B7-68A2A260260B}" type="doc">
      <dgm:prSet loTypeId="urn:microsoft.com/office/officeart/2008/layout/PictureAccentList" loCatId="list" qsTypeId="urn:microsoft.com/office/officeart/2005/8/quickstyle/simple1" qsCatId="simple" csTypeId="urn:microsoft.com/office/officeart/2005/8/colors/accent4_2" csCatId="accent4" phldr="1"/>
      <dgm:spPr/>
    </dgm:pt>
    <dgm:pt modelId="{B8BFF918-687A-4A57-9A87-1B5DA417BDA8}">
      <dgm:prSet phldrT="[Text]"/>
      <dgm:spPr>
        <a:solidFill>
          <a:srgbClr val="00B0F0"/>
        </a:solidFill>
      </dgm:spPr>
      <dgm:t>
        <a:bodyPr/>
        <a:lstStyle/>
        <a:p>
          <a:r>
            <a:rPr lang="cs-CZ" dirty="0"/>
            <a:t>Primáti</a:t>
          </a:r>
        </a:p>
      </dgm:t>
    </dgm:pt>
    <dgm:pt modelId="{29C588EB-C38C-4DBB-B172-947D48A31848}" type="parTrans" cxnId="{EF1A13C9-1537-4791-96BE-B7438FCC5AEF}">
      <dgm:prSet/>
      <dgm:spPr/>
      <dgm:t>
        <a:bodyPr/>
        <a:lstStyle/>
        <a:p>
          <a:endParaRPr lang="cs-CZ"/>
        </a:p>
      </dgm:t>
    </dgm:pt>
    <dgm:pt modelId="{8BC73ADD-8822-43BF-97D1-B40A93798D76}" type="sibTrans" cxnId="{EF1A13C9-1537-4791-96BE-B7438FCC5AEF}">
      <dgm:prSet/>
      <dgm:spPr/>
      <dgm:t>
        <a:bodyPr/>
        <a:lstStyle/>
        <a:p>
          <a:endParaRPr lang="cs-CZ"/>
        </a:p>
      </dgm:t>
    </dgm:pt>
    <dgm:pt modelId="{0CFAD280-8479-4817-A192-46982F47AE80}">
      <dgm:prSet phldrT="[Text]"/>
      <dgm:spPr>
        <a:solidFill>
          <a:srgbClr val="4A843C"/>
        </a:solidFill>
      </dgm:spPr>
      <dgm:t>
        <a:bodyPr/>
        <a:lstStyle/>
        <a:p>
          <a:r>
            <a:rPr lang="cs-CZ" dirty="0"/>
            <a:t>Ptáci</a:t>
          </a:r>
        </a:p>
      </dgm:t>
    </dgm:pt>
    <dgm:pt modelId="{787891D1-F46F-4038-AB5F-53AF1E2C09BA}" type="parTrans" cxnId="{304EC796-8A11-44E7-831C-FEDE637546B5}">
      <dgm:prSet/>
      <dgm:spPr/>
      <dgm:t>
        <a:bodyPr/>
        <a:lstStyle/>
        <a:p>
          <a:endParaRPr lang="cs-CZ"/>
        </a:p>
      </dgm:t>
    </dgm:pt>
    <dgm:pt modelId="{81A6E218-817E-4694-BA10-94FD41217E08}" type="sibTrans" cxnId="{304EC796-8A11-44E7-831C-FEDE637546B5}">
      <dgm:prSet/>
      <dgm:spPr/>
      <dgm:t>
        <a:bodyPr/>
        <a:lstStyle/>
        <a:p>
          <a:endParaRPr lang="cs-CZ"/>
        </a:p>
      </dgm:t>
    </dgm:pt>
    <dgm:pt modelId="{1F094386-F544-40B9-BD46-1C555EAC8A14}">
      <dgm:prSet phldrT="[Text]"/>
      <dgm:spPr>
        <a:solidFill>
          <a:srgbClr val="00B0F0"/>
        </a:solidFill>
      </dgm:spPr>
      <dgm:t>
        <a:bodyPr/>
        <a:lstStyle/>
        <a:p>
          <a:r>
            <a:rPr lang="cs-CZ" dirty="0"/>
            <a:t>Kočkodan obecný</a:t>
          </a:r>
        </a:p>
      </dgm:t>
    </dgm:pt>
    <dgm:pt modelId="{3210D51F-AE7A-48B4-8815-FFE60757C9BE}" type="parTrans" cxnId="{82B5ADAA-F653-4AB7-AA5B-67632CF153FE}">
      <dgm:prSet/>
      <dgm:spPr/>
      <dgm:t>
        <a:bodyPr/>
        <a:lstStyle/>
        <a:p>
          <a:endParaRPr lang="cs-CZ"/>
        </a:p>
      </dgm:t>
    </dgm:pt>
    <dgm:pt modelId="{C45D7AC4-4ECA-491D-B3D3-44313EC56428}" type="sibTrans" cxnId="{82B5ADAA-F653-4AB7-AA5B-67632CF153FE}">
      <dgm:prSet/>
      <dgm:spPr/>
      <dgm:t>
        <a:bodyPr/>
        <a:lstStyle/>
        <a:p>
          <a:endParaRPr lang="cs-CZ"/>
        </a:p>
      </dgm:t>
    </dgm:pt>
    <dgm:pt modelId="{99523992-68B4-4FDA-AFC5-364D7824CBF5}">
      <dgm:prSet/>
      <dgm:spPr/>
      <dgm:t>
        <a:bodyPr/>
        <a:lstStyle/>
        <a:p>
          <a:r>
            <a:rPr lang="cs-CZ" dirty="0"/>
            <a:t>Slon africký </a:t>
          </a:r>
        </a:p>
      </dgm:t>
    </dgm:pt>
    <dgm:pt modelId="{71EB5875-65AD-4670-ADFA-269A0F3B2B30}" type="parTrans" cxnId="{015FA0AA-8CF6-49E6-8371-B9322D5BF03A}">
      <dgm:prSet/>
      <dgm:spPr/>
      <dgm:t>
        <a:bodyPr/>
        <a:lstStyle/>
        <a:p>
          <a:endParaRPr lang="cs-CZ"/>
        </a:p>
      </dgm:t>
    </dgm:pt>
    <dgm:pt modelId="{6E5AB8D8-58F0-4623-A898-3048272A635F}" type="sibTrans" cxnId="{015FA0AA-8CF6-49E6-8371-B9322D5BF03A}">
      <dgm:prSet/>
      <dgm:spPr/>
      <dgm:t>
        <a:bodyPr/>
        <a:lstStyle/>
        <a:p>
          <a:endParaRPr lang="cs-CZ"/>
        </a:p>
      </dgm:t>
    </dgm:pt>
    <dgm:pt modelId="{F3FF946A-D52C-449D-A076-F9E28A1DC4AE}">
      <dgm:prSet phldrT="[Text]"/>
      <dgm:spPr/>
      <dgm:t>
        <a:bodyPr/>
        <a:lstStyle/>
        <a:p>
          <a:r>
            <a:rPr lang="cs-CZ" dirty="0"/>
            <a:t>Surikata</a:t>
          </a:r>
        </a:p>
      </dgm:t>
    </dgm:pt>
    <dgm:pt modelId="{03EE4415-8AD0-47FF-AB63-88731884C5AD}" type="parTrans" cxnId="{6EA2E160-6C2D-4D9F-923A-7CFD422C871A}">
      <dgm:prSet/>
      <dgm:spPr/>
      <dgm:t>
        <a:bodyPr/>
        <a:lstStyle/>
        <a:p>
          <a:endParaRPr lang="cs-CZ"/>
        </a:p>
      </dgm:t>
    </dgm:pt>
    <dgm:pt modelId="{1FA145E3-CBF8-4415-B3C0-B9977B5D184E}" type="sibTrans" cxnId="{6EA2E160-6C2D-4D9F-923A-7CFD422C871A}">
      <dgm:prSet/>
      <dgm:spPr/>
      <dgm:t>
        <a:bodyPr/>
        <a:lstStyle/>
        <a:p>
          <a:endParaRPr lang="cs-CZ"/>
        </a:p>
      </dgm:t>
    </dgm:pt>
    <dgm:pt modelId="{36A5D04D-DF01-4BE0-BBA3-AFF1F41B213E}">
      <dgm:prSet phldrT="[Text]"/>
      <dgm:spPr/>
      <dgm:t>
        <a:bodyPr/>
        <a:lstStyle/>
        <a:p>
          <a:r>
            <a:rPr lang="cs-CZ" dirty="0"/>
            <a:t>Tadarida guánová</a:t>
          </a:r>
        </a:p>
      </dgm:t>
    </dgm:pt>
    <dgm:pt modelId="{4EE42A13-5E85-4490-8D83-5C5C8B5EAFD1}" type="parTrans" cxnId="{B1083AD8-8A9A-4580-B080-8C1E0A82F71D}">
      <dgm:prSet/>
      <dgm:spPr/>
      <dgm:t>
        <a:bodyPr/>
        <a:lstStyle/>
        <a:p>
          <a:endParaRPr lang="cs-CZ"/>
        </a:p>
      </dgm:t>
    </dgm:pt>
    <dgm:pt modelId="{DFBCD4F5-D72F-4C14-9723-91434DE1CB4D}" type="sibTrans" cxnId="{B1083AD8-8A9A-4580-B080-8C1E0A82F71D}">
      <dgm:prSet/>
      <dgm:spPr/>
      <dgm:t>
        <a:bodyPr/>
        <a:lstStyle/>
        <a:p>
          <a:endParaRPr lang="cs-CZ"/>
        </a:p>
      </dgm:t>
    </dgm:pt>
    <dgm:pt modelId="{76B7B26F-AB12-4DF3-9F37-5DDAE3FF181F}">
      <dgm:prSet phldrT="[Text]"/>
      <dgm:spPr/>
      <dgm:t>
        <a:bodyPr/>
        <a:lstStyle/>
        <a:p>
          <a:r>
            <a:rPr lang="cs-CZ" dirty="0"/>
            <a:t>Psoun prériový</a:t>
          </a:r>
        </a:p>
      </dgm:t>
    </dgm:pt>
    <dgm:pt modelId="{5E0F3123-605F-49E4-855B-1705C08F16E9}" type="parTrans" cxnId="{A8337356-CE87-4289-A371-3780204030A1}">
      <dgm:prSet/>
      <dgm:spPr/>
      <dgm:t>
        <a:bodyPr/>
        <a:lstStyle/>
        <a:p>
          <a:endParaRPr lang="cs-CZ"/>
        </a:p>
      </dgm:t>
    </dgm:pt>
    <dgm:pt modelId="{FA537DBB-26B0-4C4E-B964-367CAC40DC9E}" type="sibTrans" cxnId="{A8337356-CE87-4289-A371-3780204030A1}">
      <dgm:prSet/>
      <dgm:spPr/>
      <dgm:t>
        <a:bodyPr/>
        <a:lstStyle/>
        <a:p>
          <a:endParaRPr lang="cs-CZ"/>
        </a:p>
      </dgm:t>
    </dgm:pt>
    <dgm:pt modelId="{E81B960E-8BCC-462A-88D1-4D2273568ACA}">
      <dgm:prSet phldrT="[Text]"/>
      <dgm:spPr>
        <a:solidFill>
          <a:srgbClr val="4A843C"/>
        </a:solidFill>
      </dgm:spPr>
      <dgm:t>
        <a:bodyPr/>
        <a:lstStyle/>
        <a:p>
          <a:r>
            <a:rPr lang="cs-CZ" dirty="0"/>
            <a:t>Timálie akáciová</a:t>
          </a:r>
        </a:p>
      </dgm:t>
    </dgm:pt>
    <dgm:pt modelId="{61579476-8A00-41F1-9FCE-9CA7961EDA32}" type="parTrans" cxnId="{5EFA939C-553C-4146-B9AA-5E162DF1E1E3}">
      <dgm:prSet/>
      <dgm:spPr/>
      <dgm:t>
        <a:bodyPr/>
        <a:lstStyle/>
        <a:p>
          <a:endParaRPr lang="cs-CZ"/>
        </a:p>
      </dgm:t>
    </dgm:pt>
    <dgm:pt modelId="{DDA7A60C-134F-46C1-B6B5-953A518167BE}" type="sibTrans" cxnId="{5EFA939C-553C-4146-B9AA-5E162DF1E1E3}">
      <dgm:prSet/>
      <dgm:spPr/>
      <dgm:t>
        <a:bodyPr/>
        <a:lstStyle/>
        <a:p>
          <a:endParaRPr lang="cs-CZ"/>
        </a:p>
      </dgm:t>
    </dgm:pt>
    <dgm:pt modelId="{F781C64C-E84A-44C8-B597-382615C347C0}">
      <dgm:prSet/>
      <dgm:spPr>
        <a:solidFill>
          <a:srgbClr val="4A843C"/>
        </a:solidFill>
      </dgm:spPr>
      <dgm:t>
        <a:bodyPr/>
        <a:lstStyle/>
        <a:p>
          <a:r>
            <a:rPr lang="fr-FR" dirty="0"/>
            <a:t>Kur domácí</a:t>
          </a:r>
          <a:endParaRPr lang="cs-CZ" dirty="0"/>
        </a:p>
      </dgm:t>
    </dgm:pt>
    <dgm:pt modelId="{FF038E86-A702-44D9-9D16-64F528D880FE}" type="parTrans" cxnId="{386802C8-D177-4318-9D45-D02EFB91F132}">
      <dgm:prSet/>
      <dgm:spPr/>
      <dgm:t>
        <a:bodyPr/>
        <a:lstStyle/>
        <a:p>
          <a:endParaRPr lang="cs-CZ"/>
        </a:p>
      </dgm:t>
    </dgm:pt>
    <dgm:pt modelId="{ADA39A25-FE1B-4D82-A30E-8211E7785F0A}" type="sibTrans" cxnId="{386802C8-D177-4318-9D45-D02EFB91F132}">
      <dgm:prSet/>
      <dgm:spPr/>
      <dgm:t>
        <a:bodyPr/>
        <a:lstStyle/>
        <a:p>
          <a:endParaRPr lang="cs-CZ"/>
        </a:p>
      </dgm:t>
    </dgm:pt>
    <dgm:pt modelId="{387A34F6-99B6-4FB2-83A1-FB4B2F6C922A}">
      <dgm:prSet/>
      <dgm:spPr>
        <a:solidFill>
          <a:srgbClr val="4A843C"/>
        </a:solidFill>
      </dgm:spPr>
      <dgm:t>
        <a:bodyPr/>
        <a:lstStyle/>
        <a:p>
          <a:r>
            <a:rPr lang="cs-CZ" dirty="0"/>
            <a:t>Andulka vlnkovaná </a:t>
          </a:r>
        </a:p>
      </dgm:t>
    </dgm:pt>
    <dgm:pt modelId="{A57CE861-D971-4CE5-8A84-00015A1458A1}" type="parTrans" cxnId="{A6BE3309-858C-494B-B015-74F43CE07FCB}">
      <dgm:prSet/>
      <dgm:spPr/>
      <dgm:t>
        <a:bodyPr/>
        <a:lstStyle/>
        <a:p>
          <a:endParaRPr lang="cs-CZ"/>
        </a:p>
      </dgm:t>
    </dgm:pt>
    <dgm:pt modelId="{BA531E56-9313-44D8-A0C5-CF3073C89A90}" type="sibTrans" cxnId="{A6BE3309-858C-494B-B015-74F43CE07FCB}">
      <dgm:prSet/>
      <dgm:spPr/>
      <dgm:t>
        <a:bodyPr/>
        <a:lstStyle/>
        <a:p>
          <a:endParaRPr lang="cs-CZ"/>
        </a:p>
      </dgm:t>
    </dgm:pt>
    <dgm:pt modelId="{7E646423-7112-4518-A65A-263115D5FC93}">
      <dgm:prSet/>
      <dgm:spPr>
        <a:solidFill>
          <a:srgbClr val="4A843C"/>
        </a:solidFill>
      </dgm:spPr>
      <dgm:t>
        <a:bodyPr/>
        <a:lstStyle/>
        <a:p>
          <a:r>
            <a:rPr lang="cs-CZ" dirty="0"/>
            <a:t>Nestor </a:t>
          </a:r>
          <a:r>
            <a:rPr lang="cs-CZ" dirty="0" err="1"/>
            <a:t>kaka</a:t>
          </a:r>
          <a:endParaRPr lang="cs-CZ" dirty="0"/>
        </a:p>
      </dgm:t>
    </dgm:pt>
    <dgm:pt modelId="{E00DB9B7-BFEA-4738-A19F-7F96A6E14154}" type="parTrans" cxnId="{C95F3C35-E14A-4B52-9658-E9138AB525D4}">
      <dgm:prSet/>
      <dgm:spPr/>
      <dgm:t>
        <a:bodyPr/>
        <a:lstStyle/>
        <a:p>
          <a:endParaRPr lang="cs-CZ"/>
        </a:p>
      </dgm:t>
    </dgm:pt>
    <dgm:pt modelId="{30632A62-4989-4211-9FBE-C594E7657890}" type="sibTrans" cxnId="{C95F3C35-E14A-4B52-9658-E9138AB525D4}">
      <dgm:prSet/>
      <dgm:spPr/>
      <dgm:t>
        <a:bodyPr/>
        <a:lstStyle/>
        <a:p>
          <a:endParaRPr lang="cs-CZ"/>
        </a:p>
      </dgm:t>
    </dgm:pt>
    <dgm:pt modelId="{4CBB0ECE-AFD1-47D3-9CCD-65BB5DD35CC4}">
      <dgm:prSet/>
      <dgm:spPr>
        <a:solidFill>
          <a:srgbClr val="4A843C"/>
        </a:solidFill>
      </dgm:spPr>
      <dgm:t>
        <a:bodyPr/>
        <a:lstStyle/>
        <a:p>
          <a:r>
            <a:rPr lang="cs-CZ" dirty="0"/>
            <a:t>Drozdec bělokrký </a:t>
          </a:r>
        </a:p>
      </dgm:t>
    </dgm:pt>
    <dgm:pt modelId="{731B14C2-9EF1-4527-BBC7-0552C9DB9895}" type="parTrans" cxnId="{CBD462A5-F10B-4A98-8B47-9E6894EA03BB}">
      <dgm:prSet/>
      <dgm:spPr/>
      <dgm:t>
        <a:bodyPr/>
        <a:lstStyle/>
        <a:p>
          <a:endParaRPr lang="cs-CZ"/>
        </a:p>
      </dgm:t>
    </dgm:pt>
    <dgm:pt modelId="{7CC5D2AF-3FED-477E-A8CA-7DBD546DFB34}" type="sibTrans" cxnId="{CBD462A5-F10B-4A98-8B47-9E6894EA03BB}">
      <dgm:prSet/>
      <dgm:spPr/>
      <dgm:t>
        <a:bodyPr/>
        <a:lstStyle/>
        <a:p>
          <a:endParaRPr lang="cs-CZ"/>
        </a:p>
      </dgm:t>
    </dgm:pt>
    <dgm:pt modelId="{AF5093DD-C9AD-4114-A627-1949117A7007}">
      <dgm:prSet/>
      <dgm:spPr/>
      <dgm:t>
        <a:bodyPr/>
        <a:lstStyle/>
        <a:p>
          <a:r>
            <a:rPr lang="cs-CZ" dirty="0"/>
            <a:t>Ostatní savci</a:t>
          </a:r>
        </a:p>
      </dgm:t>
    </dgm:pt>
    <dgm:pt modelId="{BAD4658C-4F5C-4D61-9CD9-BD9974D1153E}" type="parTrans" cxnId="{811C3B66-6A8C-4ABC-B73B-3EBFB590D66E}">
      <dgm:prSet/>
      <dgm:spPr/>
      <dgm:t>
        <a:bodyPr/>
        <a:lstStyle/>
        <a:p>
          <a:endParaRPr lang="cs-CZ"/>
        </a:p>
      </dgm:t>
    </dgm:pt>
    <dgm:pt modelId="{583FB4C8-7FD1-424A-988F-4179ED535F56}" type="sibTrans" cxnId="{811C3B66-6A8C-4ABC-B73B-3EBFB590D66E}">
      <dgm:prSet/>
      <dgm:spPr/>
      <dgm:t>
        <a:bodyPr/>
        <a:lstStyle/>
        <a:p>
          <a:endParaRPr lang="cs-CZ"/>
        </a:p>
      </dgm:t>
    </dgm:pt>
    <dgm:pt modelId="{D7D45BB9-EA5E-4414-8BBB-C6B5F6B9FB7D}">
      <dgm:prSet/>
      <dgm:spPr/>
      <dgm:t>
        <a:bodyPr/>
        <a:lstStyle/>
        <a:p>
          <a:r>
            <a:rPr lang="cs-CZ" dirty="0"/>
            <a:t>Delfín skákavý</a:t>
          </a:r>
        </a:p>
      </dgm:t>
    </dgm:pt>
    <dgm:pt modelId="{6F88C01F-ED0F-4B98-A2C3-923BACF4BA04}" type="parTrans" cxnId="{D742D922-9E31-44AD-B6EA-63B9879E56CB}">
      <dgm:prSet/>
      <dgm:spPr/>
      <dgm:t>
        <a:bodyPr/>
        <a:lstStyle/>
        <a:p>
          <a:endParaRPr lang="cs-CZ"/>
        </a:p>
      </dgm:t>
    </dgm:pt>
    <dgm:pt modelId="{02339D40-3ADF-435E-B981-DACD178C1B9E}" type="sibTrans" cxnId="{D742D922-9E31-44AD-B6EA-63B9879E56CB}">
      <dgm:prSet/>
      <dgm:spPr/>
      <dgm:t>
        <a:bodyPr/>
        <a:lstStyle/>
        <a:p>
          <a:endParaRPr lang="cs-CZ"/>
        </a:p>
      </dgm:t>
    </dgm:pt>
    <dgm:pt modelId="{EDF604FF-B4D1-4CA3-BADC-728E67E054BD}">
      <dgm:prSet/>
      <dgm:spPr>
        <a:solidFill>
          <a:srgbClr val="00B0F0"/>
        </a:solidFill>
      </dgm:spPr>
      <dgm:t>
        <a:bodyPr/>
        <a:lstStyle/>
        <a:p>
          <a:r>
            <a:rPr lang="cs-CZ" dirty="0"/>
            <a:t>Lemur kata</a:t>
          </a:r>
        </a:p>
      </dgm:t>
    </dgm:pt>
    <dgm:pt modelId="{4027C93B-BD2C-4743-B1BA-A9F5FF2B2926}" type="parTrans" cxnId="{1BA44AF3-57DB-4D8D-8AC2-D7C511A37E62}">
      <dgm:prSet/>
      <dgm:spPr/>
      <dgm:t>
        <a:bodyPr/>
        <a:lstStyle/>
        <a:p>
          <a:endParaRPr lang="cs-CZ"/>
        </a:p>
      </dgm:t>
    </dgm:pt>
    <dgm:pt modelId="{FD5D51FE-F04A-4621-A695-024AE4C37311}" type="sibTrans" cxnId="{1BA44AF3-57DB-4D8D-8AC2-D7C511A37E62}">
      <dgm:prSet/>
      <dgm:spPr/>
      <dgm:t>
        <a:bodyPr/>
        <a:lstStyle/>
        <a:p>
          <a:endParaRPr lang="cs-CZ"/>
        </a:p>
      </dgm:t>
    </dgm:pt>
    <dgm:pt modelId="{5A1988C2-1F21-4139-9329-031985BEB3E6}">
      <dgm:prSet/>
      <dgm:spPr>
        <a:solidFill>
          <a:srgbClr val="00B0F0"/>
        </a:solidFill>
      </dgm:spPr>
      <dgm:t>
        <a:bodyPr/>
        <a:lstStyle/>
        <a:p>
          <a:r>
            <a:rPr lang="cs-CZ" dirty="0"/>
            <a:t>Šimpanz učenlivý</a:t>
          </a:r>
        </a:p>
      </dgm:t>
    </dgm:pt>
    <dgm:pt modelId="{C5E679F2-BB29-4C80-874B-E0D5BB737061}" type="parTrans" cxnId="{5E5BAE17-8520-4E90-A01A-978C370AB3DD}">
      <dgm:prSet/>
      <dgm:spPr/>
      <dgm:t>
        <a:bodyPr/>
        <a:lstStyle/>
        <a:p>
          <a:endParaRPr lang="cs-CZ"/>
        </a:p>
      </dgm:t>
    </dgm:pt>
    <dgm:pt modelId="{64A493A7-358A-47F6-AA96-0F1752E53D21}" type="sibTrans" cxnId="{5E5BAE17-8520-4E90-A01A-978C370AB3DD}">
      <dgm:prSet/>
      <dgm:spPr/>
      <dgm:t>
        <a:bodyPr/>
        <a:lstStyle/>
        <a:p>
          <a:endParaRPr lang="cs-CZ"/>
        </a:p>
      </dgm:t>
    </dgm:pt>
    <dgm:pt modelId="{E31B3DB0-A518-4451-B834-07BB2A472975}">
      <dgm:prSet/>
      <dgm:spPr>
        <a:solidFill>
          <a:srgbClr val="00B0F0"/>
        </a:solidFill>
      </dgm:spPr>
      <dgm:t>
        <a:bodyPr/>
        <a:lstStyle/>
        <a:p>
          <a:r>
            <a:rPr lang="cs-CZ" dirty="0"/>
            <a:t>Kočkodan Dianin</a:t>
          </a:r>
        </a:p>
      </dgm:t>
    </dgm:pt>
    <dgm:pt modelId="{B51ECADD-0753-4736-A72D-8D657A122995}" type="parTrans" cxnId="{8DE97DCB-FB99-4795-86D1-2B1DFD60CBC9}">
      <dgm:prSet/>
      <dgm:spPr/>
      <dgm:t>
        <a:bodyPr/>
        <a:lstStyle/>
        <a:p>
          <a:endParaRPr lang="cs-CZ"/>
        </a:p>
      </dgm:t>
    </dgm:pt>
    <dgm:pt modelId="{813BE0B5-AED1-49FC-AAF2-3AD00812E642}" type="sibTrans" cxnId="{8DE97DCB-FB99-4795-86D1-2B1DFD60CBC9}">
      <dgm:prSet/>
      <dgm:spPr/>
      <dgm:t>
        <a:bodyPr/>
        <a:lstStyle/>
        <a:p>
          <a:endParaRPr lang="cs-CZ"/>
        </a:p>
      </dgm:t>
    </dgm:pt>
    <dgm:pt modelId="{3FF86BEF-3FC6-4DC8-9EEB-E139E558EDB9}">
      <dgm:prSet/>
      <dgm:spPr>
        <a:solidFill>
          <a:srgbClr val="00B0F0"/>
        </a:solidFill>
      </dgm:spPr>
      <dgm:t>
        <a:bodyPr/>
        <a:lstStyle/>
        <a:p>
          <a:r>
            <a:rPr lang="cs-CZ" dirty="0"/>
            <a:t>Makak </a:t>
          </a:r>
          <a:r>
            <a:rPr lang="cs-CZ" dirty="0" err="1"/>
            <a:t>rhesus</a:t>
          </a:r>
          <a:endParaRPr lang="cs-CZ" dirty="0"/>
        </a:p>
      </dgm:t>
    </dgm:pt>
    <dgm:pt modelId="{4FB6DB83-555F-4787-A4A9-ED4A77239BFE}" type="parTrans" cxnId="{7DC37C1A-F559-4D21-B9CA-5499A53566DA}">
      <dgm:prSet/>
      <dgm:spPr/>
      <dgm:t>
        <a:bodyPr/>
        <a:lstStyle/>
        <a:p>
          <a:endParaRPr lang="cs-CZ"/>
        </a:p>
      </dgm:t>
    </dgm:pt>
    <dgm:pt modelId="{516D34CC-7A0D-42CA-90EA-8A3858AAF077}" type="sibTrans" cxnId="{7DC37C1A-F559-4D21-B9CA-5499A53566DA}">
      <dgm:prSet/>
      <dgm:spPr/>
      <dgm:t>
        <a:bodyPr/>
        <a:lstStyle/>
        <a:p>
          <a:endParaRPr lang="cs-CZ"/>
        </a:p>
      </dgm:t>
    </dgm:pt>
    <dgm:pt modelId="{9E9F19F5-BCFB-4B27-B999-023D80A05DA8}">
      <dgm:prSet/>
      <dgm:spPr>
        <a:solidFill>
          <a:srgbClr val="00B0F0"/>
        </a:solidFill>
      </dgm:spPr>
      <dgm:t>
        <a:bodyPr/>
        <a:lstStyle/>
        <a:p>
          <a:r>
            <a:rPr lang="cs-CZ" dirty="0"/>
            <a:t>Kosman běločelý</a:t>
          </a:r>
        </a:p>
      </dgm:t>
    </dgm:pt>
    <dgm:pt modelId="{4DEF7195-4C32-48D7-BB0C-5F2DD9B236E2}" type="parTrans" cxnId="{87695E7A-D2D8-4D0E-91C4-2F41D2483D70}">
      <dgm:prSet/>
      <dgm:spPr/>
      <dgm:t>
        <a:bodyPr/>
        <a:lstStyle/>
        <a:p>
          <a:endParaRPr lang="cs-CZ"/>
        </a:p>
      </dgm:t>
    </dgm:pt>
    <dgm:pt modelId="{F5CBDAB5-AC59-473B-8678-25177EC668F5}" type="sibTrans" cxnId="{87695E7A-D2D8-4D0E-91C4-2F41D2483D70}">
      <dgm:prSet/>
      <dgm:spPr/>
      <dgm:t>
        <a:bodyPr/>
        <a:lstStyle/>
        <a:p>
          <a:endParaRPr lang="cs-CZ"/>
        </a:p>
      </dgm:t>
    </dgm:pt>
    <dgm:pt modelId="{8715AFD2-4BEB-4918-971C-53DB737F2E6F}">
      <dgm:prSet phldrT="[Text]"/>
      <dgm:spPr>
        <a:solidFill>
          <a:srgbClr val="00B0F0"/>
        </a:solidFill>
      </dgm:spPr>
      <dgm:t>
        <a:bodyPr/>
        <a:lstStyle/>
        <a:p>
          <a:r>
            <a:rPr lang="cs-CZ" dirty="0" err="1"/>
            <a:t>Tamarín</a:t>
          </a:r>
          <a:r>
            <a:rPr lang="cs-CZ" dirty="0"/>
            <a:t> </a:t>
          </a:r>
          <a:r>
            <a:rPr lang="cs-CZ" dirty="0" err="1"/>
            <a:t>pinčí</a:t>
          </a:r>
          <a:endParaRPr lang="cs-CZ" dirty="0"/>
        </a:p>
      </dgm:t>
    </dgm:pt>
    <dgm:pt modelId="{F333AE6F-17D9-40C8-A3E2-185F1B609B5E}" type="parTrans" cxnId="{75EB3A9E-A4AE-411E-9459-77BB7E2C47F4}">
      <dgm:prSet/>
      <dgm:spPr/>
      <dgm:t>
        <a:bodyPr/>
        <a:lstStyle/>
        <a:p>
          <a:endParaRPr lang="cs-CZ"/>
        </a:p>
      </dgm:t>
    </dgm:pt>
    <dgm:pt modelId="{D46714F5-028D-4B81-B0A8-372206FE4B0D}" type="sibTrans" cxnId="{75EB3A9E-A4AE-411E-9459-77BB7E2C47F4}">
      <dgm:prSet/>
      <dgm:spPr/>
      <dgm:t>
        <a:bodyPr/>
        <a:lstStyle/>
        <a:p>
          <a:endParaRPr lang="cs-CZ"/>
        </a:p>
      </dgm:t>
    </dgm:pt>
    <dgm:pt modelId="{76E4A922-930F-4D7F-BD25-5454D9C12D6A}" type="pres">
      <dgm:prSet presAssocID="{3144D847-16D9-400C-96B7-68A2A260260B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EE4E4322-1D12-46D0-BE01-C5C4F0EEA0BC}" type="pres">
      <dgm:prSet presAssocID="{B8BFF918-687A-4A57-9A87-1B5DA417BDA8}" presName="root" presStyleCnt="0">
        <dgm:presLayoutVars>
          <dgm:chMax/>
          <dgm:chPref val="4"/>
        </dgm:presLayoutVars>
      </dgm:prSet>
      <dgm:spPr/>
    </dgm:pt>
    <dgm:pt modelId="{8622E05F-3AAD-4E5C-9D42-403B7E646E52}" type="pres">
      <dgm:prSet presAssocID="{B8BFF918-687A-4A57-9A87-1B5DA417BDA8}" presName="rootComposite" presStyleCnt="0">
        <dgm:presLayoutVars/>
      </dgm:prSet>
      <dgm:spPr/>
    </dgm:pt>
    <dgm:pt modelId="{308B90C2-27E3-4F78-9F53-22B354484970}" type="pres">
      <dgm:prSet presAssocID="{B8BFF918-687A-4A57-9A87-1B5DA417BDA8}" presName="rootText" presStyleLbl="node0" presStyleIdx="0" presStyleCnt="3" custScaleY="97838">
        <dgm:presLayoutVars>
          <dgm:chMax/>
          <dgm:chPref val="4"/>
        </dgm:presLayoutVars>
      </dgm:prSet>
      <dgm:spPr/>
      <dgm:t>
        <a:bodyPr/>
        <a:lstStyle/>
        <a:p>
          <a:endParaRPr lang="cs-CZ"/>
        </a:p>
      </dgm:t>
    </dgm:pt>
    <dgm:pt modelId="{661B8511-79F7-4A5E-8ACC-A1C551F66C44}" type="pres">
      <dgm:prSet presAssocID="{B8BFF918-687A-4A57-9A87-1B5DA417BDA8}" presName="childShape" presStyleCnt="0">
        <dgm:presLayoutVars>
          <dgm:chMax val="0"/>
          <dgm:chPref val="0"/>
        </dgm:presLayoutVars>
      </dgm:prSet>
      <dgm:spPr/>
    </dgm:pt>
    <dgm:pt modelId="{8C6F4AFB-BEA9-4601-A971-6193666DCC64}" type="pres">
      <dgm:prSet presAssocID="{1F094386-F544-40B9-BD46-1C555EAC8A14}" presName="childComposite" presStyleCnt="0">
        <dgm:presLayoutVars>
          <dgm:chMax val="0"/>
          <dgm:chPref val="0"/>
        </dgm:presLayoutVars>
      </dgm:prSet>
      <dgm:spPr/>
    </dgm:pt>
    <dgm:pt modelId="{1821251A-0BEA-4936-B3E2-CAE1F8FB05F1}" type="pres">
      <dgm:prSet presAssocID="{1F094386-F544-40B9-BD46-1C555EAC8A14}" presName="Image" presStyleLbl="node1" presStyleIdx="0" presStyleCnt="17" custScaleX="230062" custScaleY="164480" custLinFactNeighborX="-2278" custLinFactNeighborY="-227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482D279-2260-48A1-A024-AE2936E9D05E}" type="pres">
      <dgm:prSet presAssocID="{1F094386-F544-40B9-BD46-1C555EAC8A14}" presName="childText" presStyleLbl="lnNode1" presStyleIdx="0" presStyleCnt="17" custScaleX="7315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8C74B61-D1B8-4E5D-97B9-E8AB051EF69F}" type="pres">
      <dgm:prSet presAssocID="{8715AFD2-4BEB-4918-971C-53DB737F2E6F}" presName="childComposite" presStyleCnt="0">
        <dgm:presLayoutVars>
          <dgm:chMax val="0"/>
          <dgm:chPref val="0"/>
        </dgm:presLayoutVars>
      </dgm:prSet>
      <dgm:spPr/>
    </dgm:pt>
    <dgm:pt modelId="{B64F9BF8-3B57-4866-B637-70E584D5C183}" type="pres">
      <dgm:prSet presAssocID="{8715AFD2-4BEB-4918-971C-53DB737F2E6F}" presName="Image" presStyleLbl="node1" presStyleIdx="1" presStyleCnt="17" custScaleX="232485" custScaleY="170258" custLinFactNeighborX="-3348" custLinFactNeighborY="-2329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3E2C5749-3282-4E30-945D-40EDA8F74392}" type="pres">
      <dgm:prSet presAssocID="{8715AFD2-4BEB-4918-971C-53DB737F2E6F}" presName="childText" presStyleLbl="lnNode1" presStyleIdx="1" presStyleCnt="17" custScaleX="729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C15D4A0-C92A-4A67-9B3D-695B36424D22}" type="pres">
      <dgm:prSet presAssocID="{9E9F19F5-BCFB-4B27-B999-023D80A05DA8}" presName="childComposite" presStyleCnt="0">
        <dgm:presLayoutVars>
          <dgm:chMax val="0"/>
          <dgm:chPref val="0"/>
        </dgm:presLayoutVars>
      </dgm:prSet>
      <dgm:spPr/>
    </dgm:pt>
    <dgm:pt modelId="{C0AE08D5-D994-48E1-A960-75E550B4FDA5}" type="pres">
      <dgm:prSet presAssocID="{9E9F19F5-BCFB-4B27-B999-023D80A05DA8}" presName="Image" presStyleLbl="node1" presStyleIdx="2" presStyleCnt="17" custScaleX="228651" custScaleY="160368" custLinFactNeighborX="-435" custLinFactNeighborY="96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E449EFE-A2D4-41E4-9C0E-90BA3776A364}" type="pres">
      <dgm:prSet presAssocID="{9E9F19F5-BCFB-4B27-B999-023D80A05DA8}" presName="childText" presStyleLbl="lnNode1" presStyleIdx="2" presStyleCnt="17" custScaleX="726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CFCFD56-A8C2-49D6-BA27-074952DAE7A3}" type="pres">
      <dgm:prSet presAssocID="{3FF86BEF-3FC6-4DC8-9EEB-E139E558EDB9}" presName="childComposite" presStyleCnt="0">
        <dgm:presLayoutVars>
          <dgm:chMax val="0"/>
          <dgm:chPref val="0"/>
        </dgm:presLayoutVars>
      </dgm:prSet>
      <dgm:spPr/>
    </dgm:pt>
    <dgm:pt modelId="{BD27283A-B933-4B4E-B5D9-F9870D1F9B81}" type="pres">
      <dgm:prSet presAssocID="{3FF86BEF-3FC6-4DC8-9EEB-E139E558EDB9}" presName="Image" presStyleLbl="node1" presStyleIdx="3" presStyleCnt="17" custScaleX="221816" custScaleY="164526"/>
      <dgm:spPr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20A4D7C1-649B-4184-96BC-864C75CA5D76}" type="pres">
      <dgm:prSet presAssocID="{3FF86BEF-3FC6-4DC8-9EEB-E139E558EDB9}" presName="childText" presStyleLbl="lnNode1" presStyleIdx="3" presStyleCnt="17" custScaleX="738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F635E19-36BA-4FE4-86E3-476B1F86EED1}" type="pres">
      <dgm:prSet presAssocID="{E31B3DB0-A518-4451-B834-07BB2A472975}" presName="childComposite" presStyleCnt="0">
        <dgm:presLayoutVars>
          <dgm:chMax val="0"/>
          <dgm:chPref val="0"/>
        </dgm:presLayoutVars>
      </dgm:prSet>
      <dgm:spPr/>
    </dgm:pt>
    <dgm:pt modelId="{F20C0D96-02BF-4A3C-AA9C-E33BE946497C}" type="pres">
      <dgm:prSet presAssocID="{E31B3DB0-A518-4451-B834-07BB2A472975}" presName="Image" presStyleLbl="node1" presStyleIdx="4" presStyleCnt="17" custScaleX="227096" custScaleY="166250"/>
      <dgm:spPr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16457790-3E45-4A8A-9A50-4266B8B912F1}" type="pres">
      <dgm:prSet presAssocID="{E31B3DB0-A518-4451-B834-07BB2A472975}" presName="childText" presStyleLbl="lnNode1" presStyleIdx="4" presStyleCnt="17" custScaleX="7406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A956A59-26CF-45EC-92CC-487BEE376D2B}" type="pres">
      <dgm:prSet presAssocID="{5A1988C2-1F21-4139-9329-031985BEB3E6}" presName="childComposite" presStyleCnt="0">
        <dgm:presLayoutVars>
          <dgm:chMax val="0"/>
          <dgm:chPref val="0"/>
        </dgm:presLayoutVars>
      </dgm:prSet>
      <dgm:spPr/>
    </dgm:pt>
    <dgm:pt modelId="{03ABC9D5-231A-428F-A2EF-79C517236F7E}" type="pres">
      <dgm:prSet presAssocID="{5A1988C2-1F21-4139-9329-031985BEB3E6}" presName="Image" presStyleLbl="node1" presStyleIdx="5" presStyleCnt="17" custScaleX="217556" custScaleY="170867"/>
      <dgm:spPr>
        <a:blipFill>
          <a:blip xmlns:r="http://schemas.openxmlformats.org/officeDocument/2006/relationships"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15D6FE40-2F20-4D7C-8DF8-864411F15B7D}" type="pres">
      <dgm:prSet presAssocID="{5A1988C2-1F21-4139-9329-031985BEB3E6}" presName="childText" presStyleLbl="lnNode1" presStyleIdx="5" presStyleCnt="17" custScaleX="7406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4492A8E-906E-4E17-9EEC-C51295E74D13}" type="pres">
      <dgm:prSet presAssocID="{EDF604FF-B4D1-4CA3-BADC-728E67E054BD}" presName="childComposite" presStyleCnt="0">
        <dgm:presLayoutVars>
          <dgm:chMax val="0"/>
          <dgm:chPref val="0"/>
        </dgm:presLayoutVars>
      </dgm:prSet>
      <dgm:spPr/>
    </dgm:pt>
    <dgm:pt modelId="{8F3C55E0-A0C4-4821-8A39-6F85A48992F3}" type="pres">
      <dgm:prSet presAssocID="{EDF604FF-B4D1-4CA3-BADC-728E67E054BD}" presName="Image" presStyleLbl="node1" presStyleIdx="6" presStyleCnt="17" custScaleX="216993" custScaleY="166558"/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</dgm:pt>
    <dgm:pt modelId="{2DCFB159-20C0-4577-8C98-1330A9A26F10}" type="pres">
      <dgm:prSet presAssocID="{EDF604FF-B4D1-4CA3-BADC-728E67E054BD}" presName="childText" presStyleLbl="lnNode1" presStyleIdx="6" presStyleCnt="17" custScaleX="750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854496F-7DA7-4590-975A-CA358734CFD0}" type="pres">
      <dgm:prSet presAssocID="{AF5093DD-C9AD-4114-A627-1949117A7007}" presName="root" presStyleCnt="0">
        <dgm:presLayoutVars>
          <dgm:chMax/>
          <dgm:chPref val="4"/>
        </dgm:presLayoutVars>
      </dgm:prSet>
      <dgm:spPr/>
    </dgm:pt>
    <dgm:pt modelId="{9D01889B-ADEA-4026-B617-ACF7585633F3}" type="pres">
      <dgm:prSet presAssocID="{AF5093DD-C9AD-4114-A627-1949117A7007}" presName="rootComposite" presStyleCnt="0">
        <dgm:presLayoutVars/>
      </dgm:prSet>
      <dgm:spPr/>
    </dgm:pt>
    <dgm:pt modelId="{839406E9-CAC6-48C2-8516-91EF756D47BE}" type="pres">
      <dgm:prSet presAssocID="{AF5093DD-C9AD-4114-A627-1949117A7007}" presName="rootText" presStyleLbl="node0" presStyleIdx="1" presStyleCnt="3">
        <dgm:presLayoutVars>
          <dgm:chMax/>
          <dgm:chPref val="4"/>
        </dgm:presLayoutVars>
      </dgm:prSet>
      <dgm:spPr/>
      <dgm:t>
        <a:bodyPr/>
        <a:lstStyle/>
        <a:p>
          <a:endParaRPr lang="cs-CZ"/>
        </a:p>
      </dgm:t>
    </dgm:pt>
    <dgm:pt modelId="{8EDEDCEA-5A2D-464C-98AD-A1DC585EBC48}" type="pres">
      <dgm:prSet presAssocID="{AF5093DD-C9AD-4114-A627-1949117A7007}" presName="childShape" presStyleCnt="0">
        <dgm:presLayoutVars>
          <dgm:chMax val="0"/>
          <dgm:chPref val="0"/>
        </dgm:presLayoutVars>
      </dgm:prSet>
      <dgm:spPr/>
    </dgm:pt>
    <dgm:pt modelId="{119876F1-1EB8-4E24-A21B-058A699ED20E}" type="pres">
      <dgm:prSet presAssocID="{D7D45BB9-EA5E-4414-8BBB-C6B5F6B9FB7D}" presName="childComposite" presStyleCnt="0">
        <dgm:presLayoutVars>
          <dgm:chMax val="0"/>
          <dgm:chPref val="0"/>
        </dgm:presLayoutVars>
      </dgm:prSet>
      <dgm:spPr/>
    </dgm:pt>
    <dgm:pt modelId="{15C1BD59-76F6-4C04-BC17-CB259AF33E31}" type="pres">
      <dgm:prSet presAssocID="{D7D45BB9-EA5E-4414-8BBB-C6B5F6B9FB7D}" presName="Image" presStyleLbl="node1" presStyleIdx="7" presStyleCnt="17" custScaleX="223178" custScaleY="171645"/>
      <dgm:spPr>
        <a:blipFill>
          <a:blip xmlns:r="http://schemas.openxmlformats.org/officeDocument/2006/relationships"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19AA11F0-E845-4F33-885A-5296515E8A0D}" type="pres">
      <dgm:prSet presAssocID="{D7D45BB9-EA5E-4414-8BBB-C6B5F6B9FB7D}" presName="childText" presStyleLbl="lnNode1" presStyleIdx="7" presStyleCnt="17" custScaleX="726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7F1252C-0E0F-4D05-A960-51B9357B5AD6}" type="pres">
      <dgm:prSet presAssocID="{F3FF946A-D52C-449D-A076-F9E28A1DC4AE}" presName="childComposite" presStyleCnt="0">
        <dgm:presLayoutVars>
          <dgm:chMax val="0"/>
          <dgm:chPref val="0"/>
        </dgm:presLayoutVars>
      </dgm:prSet>
      <dgm:spPr/>
    </dgm:pt>
    <dgm:pt modelId="{A06722DD-B202-4DA7-8BEE-956281E74820}" type="pres">
      <dgm:prSet presAssocID="{F3FF946A-D52C-449D-A076-F9E28A1DC4AE}" presName="Image" presStyleLbl="node1" presStyleIdx="8" presStyleCnt="17" custScaleX="224097" custScaleY="176703"/>
      <dgm:spPr>
        <a:blipFill>
          <a:blip xmlns:r="http://schemas.openxmlformats.org/officeDocument/2006/relationships"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296A568D-5FC2-4DAE-AC03-483C352413F4}" type="pres">
      <dgm:prSet presAssocID="{F3FF946A-D52C-449D-A076-F9E28A1DC4AE}" presName="childText" presStyleLbl="lnNode1" presStyleIdx="8" presStyleCnt="17" custScaleX="727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1399F61-2C04-469A-B863-6FF0687D0962}" type="pres">
      <dgm:prSet presAssocID="{36A5D04D-DF01-4BE0-BBA3-AFF1F41B213E}" presName="childComposite" presStyleCnt="0">
        <dgm:presLayoutVars>
          <dgm:chMax val="0"/>
          <dgm:chPref val="0"/>
        </dgm:presLayoutVars>
      </dgm:prSet>
      <dgm:spPr/>
    </dgm:pt>
    <dgm:pt modelId="{D53CD28A-38A9-4E6E-9725-537FE8E131E4}" type="pres">
      <dgm:prSet presAssocID="{36A5D04D-DF01-4BE0-BBA3-AFF1F41B213E}" presName="Image" presStyleLbl="node1" presStyleIdx="9" presStyleCnt="17" custScaleX="216753" custScaleY="166026"/>
      <dgm:spPr>
        <a:blipFill>
          <a:blip xmlns:r="http://schemas.openxmlformats.org/officeDocument/2006/relationships"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C56AF330-EBD0-4DFA-A619-EAC9AD9902A6}" type="pres">
      <dgm:prSet presAssocID="{36A5D04D-DF01-4BE0-BBA3-AFF1F41B213E}" presName="childText" presStyleLbl="lnNode1" presStyleIdx="9" presStyleCnt="17" custScaleX="734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8584A2E-E40D-47AD-83E8-A3594B10774F}" type="pres">
      <dgm:prSet presAssocID="{76B7B26F-AB12-4DF3-9F37-5DDAE3FF181F}" presName="childComposite" presStyleCnt="0">
        <dgm:presLayoutVars>
          <dgm:chMax val="0"/>
          <dgm:chPref val="0"/>
        </dgm:presLayoutVars>
      </dgm:prSet>
      <dgm:spPr/>
    </dgm:pt>
    <dgm:pt modelId="{026BAF6C-159A-40AF-9381-ADC15437ACF9}" type="pres">
      <dgm:prSet presAssocID="{76B7B26F-AB12-4DF3-9F37-5DDAE3FF181F}" presName="Image" presStyleLbl="node1" presStyleIdx="10" presStyleCnt="17" custScaleX="225573" custScaleY="168880"/>
      <dgm:spPr>
        <a:blipFill>
          <a:blip xmlns:r="http://schemas.openxmlformats.org/officeDocument/2006/relationships"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11189EA5-6B00-4A30-B871-8B61E45B1613}" type="pres">
      <dgm:prSet presAssocID="{76B7B26F-AB12-4DF3-9F37-5DDAE3FF181F}" presName="childText" presStyleLbl="lnNode1" presStyleIdx="10" presStyleCnt="17" custScaleX="734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385F110-E5AE-49F5-A9BC-86050260D5EB}" type="pres">
      <dgm:prSet presAssocID="{99523992-68B4-4FDA-AFC5-364D7824CBF5}" presName="childComposite" presStyleCnt="0">
        <dgm:presLayoutVars>
          <dgm:chMax val="0"/>
          <dgm:chPref val="0"/>
        </dgm:presLayoutVars>
      </dgm:prSet>
      <dgm:spPr/>
    </dgm:pt>
    <dgm:pt modelId="{A50A49C5-6292-4173-911F-DC38365B800C}" type="pres">
      <dgm:prSet presAssocID="{99523992-68B4-4FDA-AFC5-364D7824CBF5}" presName="Image" presStyleLbl="node1" presStyleIdx="11" presStyleCnt="17" custScaleX="235395" custScaleY="181922"/>
      <dgm:spPr>
        <a:blipFill>
          <a:blip xmlns:r="http://schemas.openxmlformats.org/officeDocument/2006/relationships"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C8AFD1D2-F2EE-4583-8F0F-9E65762B723A}" type="pres">
      <dgm:prSet presAssocID="{99523992-68B4-4FDA-AFC5-364D7824CBF5}" presName="childText" presStyleLbl="lnNode1" presStyleIdx="11" presStyleCnt="17" custScaleX="70002" custLinFactNeighborX="57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AB15F51-B36A-48DF-B369-225680ADEC45}" type="pres">
      <dgm:prSet presAssocID="{0CFAD280-8479-4817-A192-46982F47AE80}" presName="root" presStyleCnt="0">
        <dgm:presLayoutVars>
          <dgm:chMax/>
          <dgm:chPref val="4"/>
        </dgm:presLayoutVars>
      </dgm:prSet>
      <dgm:spPr/>
    </dgm:pt>
    <dgm:pt modelId="{37AA2487-4E8D-484C-BD80-210394F35E29}" type="pres">
      <dgm:prSet presAssocID="{0CFAD280-8479-4817-A192-46982F47AE80}" presName="rootComposite" presStyleCnt="0">
        <dgm:presLayoutVars/>
      </dgm:prSet>
      <dgm:spPr/>
    </dgm:pt>
    <dgm:pt modelId="{B43A3386-7F9B-46AC-A4CE-0292C98F1FA2}" type="pres">
      <dgm:prSet presAssocID="{0CFAD280-8479-4817-A192-46982F47AE80}" presName="rootText" presStyleLbl="node0" presStyleIdx="2" presStyleCnt="3">
        <dgm:presLayoutVars>
          <dgm:chMax/>
          <dgm:chPref val="4"/>
        </dgm:presLayoutVars>
      </dgm:prSet>
      <dgm:spPr/>
      <dgm:t>
        <a:bodyPr/>
        <a:lstStyle/>
        <a:p>
          <a:endParaRPr lang="cs-CZ"/>
        </a:p>
      </dgm:t>
    </dgm:pt>
    <dgm:pt modelId="{763C7B90-2152-4B07-89C6-FDABCE419931}" type="pres">
      <dgm:prSet presAssocID="{0CFAD280-8479-4817-A192-46982F47AE80}" presName="childShape" presStyleCnt="0">
        <dgm:presLayoutVars>
          <dgm:chMax val="0"/>
          <dgm:chPref val="0"/>
        </dgm:presLayoutVars>
      </dgm:prSet>
      <dgm:spPr/>
    </dgm:pt>
    <dgm:pt modelId="{24749368-CB88-4C85-AC31-0315E1537233}" type="pres">
      <dgm:prSet presAssocID="{E81B960E-8BCC-462A-88D1-4D2273568ACA}" presName="childComposite" presStyleCnt="0">
        <dgm:presLayoutVars>
          <dgm:chMax val="0"/>
          <dgm:chPref val="0"/>
        </dgm:presLayoutVars>
      </dgm:prSet>
      <dgm:spPr/>
    </dgm:pt>
    <dgm:pt modelId="{7CCDD207-3457-4F86-A5D5-43473AD8E7A1}" type="pres">
      <dgm:prSet presAssocID="{E81B960E-8BCC-462A-88D1-4D2273568ACA}" presName="Image" presStyleLbl="node1" presStyleIdx="12" presStyleCnt="17" custScaleX="226181" custScaleY="177463"/>
      <dgm:spPr>
        <a:blipFill>
          <a:blip xmlns:r="http://schemas.openxmlformats.org/officeDocument/2006/relationships"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DDD4769-CCC8-404B-8EDF-97C31791C56E}" type="pres">
      <dgm:prSet presAssocID="{E81B960E-8BCC-462A-88D1-4D2273568ACA}" presName="childText" presStyleLbl="lnNode1" presStyleIdx="12" presStyleCnt="17" custScaleX="7178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87D13A2-4ABB-45EA-8386-E58DEA63CEF9}" type="pres">
      <dgm:prSet presAssocID="{F781C64C-E84A-44C8-B597-382615C347C0}" presName="childComposite" presStyleCnt="0">
        <dgm:presLayoutVars>
          <dgm:chMax val="0"/>
          <dgm:chPref val="0"/>
        </dgm:presLayoutVars>
      </dgm:prSet>
      <dgm:spPr/>
    </dgm:pt>
    <dgm:pt modelId="{76B85E69-9909-4EA4-BF71-1665318118A6}" type="pres">
      <dgm:prSet presAssocID="{F781C64C-E84A-44C8-B597-382615C347C0}" presName="Image" presStyleLbl="node1" presStyleIdx="13" presStyleCnt="17" custScaleX="227223" custScaleY="166411"/>
      <dgm:spPr>
        <a:blipFill>
          <a:blip xmlns:r="http://schemas.openxmlformats.org/officeDocument/2006/relationships"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843676F8-1563-4671-B8E9-7B792F4BA486}" type="pres">
      <dgm:prSet presAssocID="{F781C64C-E84A-44C8-B597-382615C347C0}" presName="childText" presStyleLbl="lnNode1" presStyleIdx="13" presStyleCnt="17" custScaleX="7178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CEC7AC7-3E18-42C0-AED5-CBF43D42D407}" type="pres">
      <dgm:prSet presAssocID="{4CBB0ECE-AFD1-47D3-9CCD-65BB5DD35CC4}" presName="childComposite" presStyleCnt="0">
        <dgm:presLayoutVars>
          <dgm:chMax val="0"/>
          <dgm:chPref val="0"/>
        </dgm:presLayoutVars>
      </dgm:prSet>
      <dgm:spPr/>
    </dgm:pt>
    <dgm:pt modelId="{8EBA477D-B443-4B9F-9704-DAC1E6D3DF4C}" type="pres">
      <dgm:prSet presAssocID="{4CBB0ECE-AFD1-47D3-9CCD-65BB5DD35CC4}" presName="Image" presStyleLbl="node1" presStyleIdx="14" presStyleCnt="17" custScaleX="225867" custScaleY="168374"/>
      <dgm:spPr>
        <a:blipFill>
          <a:blip xmlns:r="http://schemas.openxmlformats.org/officeDocument/2006/relationships"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743FD8F-A619-465D-B1B8-408594BC8838}" type="pres">
      <dgm:prSet presAssocID="{4CBB0ECE-AFD1-47D3-9CCD-65BB5DD35CC4}" presName="childText" presStyleLbl="lnNode1" presStyleIdx="14" presStyleCnt="17" custScaleX="7088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3DE83D5-1E2E-4D0A-9977-C7441EDF75D5}" type="pres">
      <dgm:prSet presAssocID="{387A34F6-99B6-4FB2-83A1-FB4B2F6C922A}" presName="childComposite" presStyleCnt="0">
        <dgm:presLayoutVars>
          <dgm:chMax val="0"/>
          <dgm:chPref val="0"/>
        </dgm:presLayoutVars>
      </dgm:prSet>
      <dgm:spPr/>
    </dgm:pt>
    <dgm:pt modelId="{4461B964-B3F8-4AF7-82C8-A13E30AD8422}" type="pres">
      <dgm:prSet presAssocID="{387A34F6-99B6-4FB2-83A1-FB4B2F6C922A}" presName="Image" presStyleLbl="node1" presStyleIdx="15" presStyleCnt="17" custScaleX="221260" custScaleY="163794"/>
      <dgm:spPr>
        <a:blipFill>
          <a:blip xmlns:r="http://schemas.openxmlformats.org/officeDocument/2006/relationships"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552A80A-F481-4535-9C72-32578F4C7C63}" type="pres">
      <dgm:prSet presAssocID="{387A34F6-99B6-4FB2-83A1-FB4B2F6C922A}" presName="childText" presStyleLbl="lnNode1" presStyleIdx="15" presStyleCnt="17" custScaleX="717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2B202C4-0944-4056-B490-2ACB15597682}" type="pres">
      <dgm:prSet presAssocID="{7E646423-7112-4518-A65A-263115D5FC93}" presName="childComposite" presStyleCnt="0">
        <dgm:presLayoutVars>
          <dgm:chMax val="0"/>
          <dgm:chPref val="0"/>
        </dgm:presLayoutVars>
      </dgm:prSet>
      <dgm:spPr/>
    </dgm:pt>
    <dgm:pt modelId="{EA186CD3-D324-4E85-B762-B9DDC902FC3D}" type="pres">
      <dgm:prSet presAssocID="{7E646423-7112-4518-A65A-263115D5FC93}" presName="Image" presStyleLbl="node1" presStyleIdx="16" presStyleCnt="17" custScaleX="222755" custScaleY="163794"/>
      <dgm:spPr>
        <a:blipFill>
          <a:blip xmlns:r="http://schemas.openxmlformats.org/officeDocument/2006/relationships"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3C28DA67-530A-4E07-8FF3-A83D564DCBF8}" type="pres">
      <dgm:prSet presAssocID="{7E646423-7112-4518-A65A-263115D5FC93}" presName="childText" presStyleLbl="lnNode1" presStyleIdx="16" presStyleCnt="17" custScaleX="7186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D742D922-9E31-44AD-B6EA-63B9879E56CB}" srcId="{AF5093DD-C9AD-4114-A627-1949117A7007}" destId="{D7D45BB9-EA5E-4414-8BBB-C6B5F6B9FB7D}" srcOrd="0" destOrd="0" parTransId="{6F88C01F-ED0F-4B98-A2C3-923BACF4BA04}" sibTransId="{02339D40-3ADF-435E-B981-DACD178C1B9E}"/>
    <dgm:cxn modelId="{2176FFBC-E7B9-48CF-842A-8EA7727B8790}" type="presOf" srcId="{E31B3DB0-A518-4451-B834-07BB2A472975}" destId="{16457790-3E45-4A8A-9A50-4266B8B912F1}" srcOrd="0" destOrd="0" presId="urn:microsoft.com/office/officeart/2008/layout/PictureAccentList"/>
    <dgm:cxn modelId="{B1083AD8-8A9A-4580-B080-8C1E0A82F71D}" srcId="{AF5093DD-C9AD-4114-A627-1949117A7007}" destId="{36A5D04D-DF01-4BE0-BBA3-AFF1F41B213E}" srcOrd="2" destOrd="0" parTransId="{4EE42A13-5E85-4490-8D83-5C5C8B5EAFD1}" sibTransId="{DFBCD4F5-D72F-4C14-9723-91434DE1CB4D}"/>
    <dgm:cxn modelId="{015FA0AA-8CF6-49E6-8371-B9322D5BF03A}" srcId="{AF5093DD-C9AD-4114-A627-1949117A7007}" destId="{99523992-68B4-4FDA-AFC5-364D7824CBF5}" srcOrd="4" destOrd="0" parTransId="{71EB5875-65AD-4670-ADFA-269A0F3B2B30}" sibTransId="{6E5AB8D8-58F0-4623-A898-3048272A635F}"/>
    <dgm:cxn modelId="{CD91B6DD-6368-4E17-A25B-30638FD9F148}" type="presOf" srcId="{36A5D04D-DF01-4BE0-BBA3-AFF1F41B213E}" destId="{C56AF330-EBD0-4DFA-A619-EAC9AD9902A6}" srcOrd="0" destOrd="0" presId="urn:microsoft.com/office/officeart/2008/layout/PictureAccentList"/>
    <dgm:cxn modelId="{5E5BAE17-8520-4E90-A01A-978C370AB3DD}" srcId="{B8BFF918-687A-4A57-9A87-1B5DA417BDA8}" destId="{5A1988C2-1F21-4139-9329-031985BEB3E6}" srcOrd="5" destOrd="0" parTransId="{C5E679F2-BB29-4C80-874B-E0D5BB737061}" sibTransId="{64A493A7-358A-47F6-AA96-0F1752E53D21}"/>
    <dgm:cxn modelId="{ED22AEA0-C305-45E5-A769-4862CAB783FA}" type="presOf" srcId="{1F094386-F544-40B9-BD46-1C555EAC8A14}" destId="{9482D279-2260-48A1-A024-AE2936E9D05E}" srcOrd="0" destOrd="0" presId="urn:microsoft.com/office/officeart/2008/layout/PictureAccentList"/>
    <dgm:cxn modelId="{BDACA06F-41FF-409D-8B60-6797C2E1E301}" type="presOf" srcId="{5A1988C2-1F21-4139-9329-031985BEB3E6}" destId="{15D6FE40-2F20-4D7C-8DF8-864411F15B7D}" srcOrd="0" destOrd="0" presId="urn:microsoft.com/office/officeart/2008/layout/PictureAccentList"/>
    <dgm:cxn modelId="{6D53BD04-274B-4C2F-8BF4-35170B4C4418}" type="presOf" srcId="{387A34F6-99B6-4FB2-83A1-FB4B2F6C922A}" destId="{9552A80A-F481-4535-9C72-32578F4C7C63}" srcOrd="0" destOrd="0" presId="urn:microsoft.com/office/officeart/2008/layout/PictureAccentList"/>
    <dgm:cxn modelId="{304EC796-8A11-44E7-831C-FEDE637546B5}" srcId="{3144D847-16D9-400C-96B7-68A2A260260B}" destId="{0CFAD280-8479-4817-A192-46982F47AE80}" srcOrd="2" destOrd="0" parTransId="{787891D1-F46F-4038-AB5F-53AF1E2C09BA}" sibTransId="{81A6E218-817E-4694-BA10-94FD41217E08}"/>
    <dgm:cxn modelId="{75EB3A9E-A4AE-411E-9459-77BB7E2C47F4}" srcId="{B8BFF918-687A-4A57-9A87-1B5DA417BDA8}" destId="{8715AFD2-4BEB-4918-971C-53DB737F2E6F}" srcOrd="1" destOrd="0" parTransId="{F333AE6F-17D9-40C8-A3E2-185F1B609B5E}" sibTransId="{D46714F5-028D-4B81-B0A8-372206FE4B0D}"/>
    <dgm:cxn modelId="{A634080E-7944-4EF1-BE7A-CFF141BE00BC}" type="presOf" srcId="{F781C64C-E84A-44C8-B597-382615C347C0}" destId="{843676F8-1563-4671-B8E9-7B792F4BA486}" srcOrd="0" destOrd="0" presId="urn:microsoft.com/office/officeart/2008/layout/PictureAccentList"/>
    <dgm:cxn modelId="{6EA2E160-6C2D-4D9F-923A-7CFD422C871A}" srcId="{AF5093DD-C9AD-4114-A627-1949117A7007}" destId="{F3FF946A-D52C-449D-A076-F9E28A1DC4AE}" srcOrd="1" destOrd="0" parTransId="{03EE4415-8AD0-47FF-AB63-88731884C5AD}" sibTransId="{1FA145E3-CBF8-4415-B3C0-B9977B5D184E}"/>
    <dgm:cxn modelId="{4E5B8899-CDE5-4222-AC8C-4CB433F1C38C}" type="presOf" srcId="{8715AFD2-4BEB-4918-971C-53DB737F2E6F}" destId="{3E2C5749-3282-4E30-945D-40EDA8F74392}" srcOrd="0" destOrd="0" presId="urn:microsoft.com/office/officeart/2008/layout/PictureAccentList"/>
    <dgm:cxn modelId="{EF1A13C9-1537-4791-96BE-B7438FCC5AEF}" srcId="{3144D847-16D9-400C-96B7-68A2A260260B}" destId="{B8BFF918-687A-4A57-9A87-1B5DA417BDA8}" srcOrd="0" destOrd="0" parTransId="{29C588EB-C38C-4DBB-B172-947D48A31848}" sibTransId="{8BC73ADD-8822-43BF-97D1-B40A93798D76}"/>
    <dgm:cxn modelId="{F537613A-128B-4FAD-AEB5-29D2A2622192}" type="presOf" srcId="{99523992-68B4-4FDA-AFC5-364D7824CBF5}" destId="{C8AFD1D2-F2EE-4583-8F0F-9E65762B723A}" srcOrd="0" destOrd="0" presId="urn:microsoft.com/office/officeart/2008/layout/PictureAccentList"/>
    <dgm:cxn modelId="{5EFA939C-553C-4146-B9AA-5E162DF1E1E3}" srcId="{0CFAD280-8479-4817-A192-46982F47AE80}" destId="{E81B960E-8BCC-462A-88D1-4D2273568ACA}" srcOrd="0" destOrd="0" parTransId="{61579476-8A00-41F1-9FCE-9CA7961EDA32}" sibTransId="{DDA7A60C-134F-46C1-B6B5-953A518167BE}"/>
    <dgm:cxn modelId="{87695E7A-D2D8-4D0E-91C4-2F41D2483D70}" srcId="{B8BFF918-687A-4A57-9A87-1B5DA417BDA8}" destId="{9E9F19F5-BCFB-4B27-B999-023D80A05DA8}" srcOrd="2" destOrd="0" parTransId="{4DEF7195-4C32-48D7-BB0C-5F2DD9B236E2}" sibTransId="{F5CBDAB5-AC59-473B-8678-25177EC668F5}"/>
    <dgm:cxn modelId="{CBD462A5-F10B-4A98-8B47-9E6894EA03BB}" srcId="{0CFAD280-8479-4817-A192-46982F47AE80}" destId="{4CBB0ECE-AFD1-47D3-9CCD-65BB5DD35CC4}" srcOrd="2" destOrd="0" parTransId="{731B14C2-9EF1-4527-BBC7-0552C9DB9895}" sibTransId="{7CC5D2AF-3FED-477E-A8CA-7DBD546DFB34}"/>
    <dgm:cxn modelId="{8DE97DCB-FB99-4795-86D1-2B1DFD60CBC9}" srcId="{B8BFF918-687A-4A57-9A87-1B5DA417BDA8}" destId="{E31B3DB0-A518-4451-B834-07BB2A472975}" srcOrd="4" destOrd="0" parTransId="{B51ECADD-0753-4736-A72D-8D657A122995}" sibTransId="{813BE0B5-AED1-49FC-AAF2-3AD00812E642}"/>
    <dgm:cxn modelId="{1FB43349-14CB-46BB-8E30-9A52B508AB46}" type="presOf" srcId="{B8BFF918-687A-4A57-9A87-1B5DA417BDA8}" destId="{308B90C2-27E3-4F78-9F53-22B354484970}" srcOrd="0" destOrd="0" presId="urn:microsoft.com/office/officeart/2008/layout/PictureAccentList"/>
    <dgm:cxn modelId="{DD8245D5-0F7C-436F-A05F-E4E00D5BACDE}" type="presOf" srcId="{D7D45BB9-EA5E-4414-8BBB-C6B5F6B9FB7D}" destId="{19AA11F0-E845-4F33-885A-5296515E8A0D}" srcOrd="0" destOrd="0" presId="urn:microsoft.com/office/officeart/2008/layout/PictureAccentList"/>
    <dgm:cxn modelId="{7FAD6824-96CA-43A2-BA25-023890353963}" type="presOf" srcId="{3144D847-16D9-400C-96B7-68A2A260260B}" destId="{76E4A922-930F-4D7F-BD25-5454D9C12D6A}" srcOrd="0" destOrd="0" presId="urn:microsoft.com/office/officeart/2008/layout/PictureAccentList"/>
    <dgm:cxn modelId="{811C3B66-6A8C-4ABC-B73B-3EBFB590D66E}" srcId="{3144D847-16D9-400C-96B7-68A2A260260B}" destId="{AF5093DD-C9AD-4114-A627-1949117A7007}" srcOrd="1" destOrd="0" parTransId="{BAD4658C-4F5C-4D61-9CD9-BD9974D1153E}" sibTransId="{583FB4C8-7FD1-424A-988F-4179ED535F56}"/>
    <dgm:cxn modelId="{B49D00A6-F578-46AF-B77C-20BB8A7F14F5}" type="presOf" srcId="{4CBB0ECE-AFD1-47D3-9CCD-65BB5DD35CC4}" destId="{6743FD8F-A619-465D-B1B8-408594BC8838}" srcOrd="0" destOrd="0" presId="urn:microsoft.com/office/officeart/2008/layout/PictureAccentList"/>
    <dgm:cxn modelId="{9C84F717-1190-4A96-BA21-F27011EA91BB}" type="presOf" srcId="{AF5093DD-C9AD-4114-A627-1949117A7007}" destId="{839406E9-CAC6-48C2-8516-91EF756D47BE}" srcOrd="0" destOrd="0" presId="urn:microsoft.com/office/officeart/2008/layout/PictureAccentList"/>
    <dgm:cxn modelId="{82B5ADAA-F653-4AB7-AA5B-67632CF153FE}" srcId="{B8BFF918-687A-4A57-9A87-1B5DA417BDA8}" destId="{1F094386-F544-40B9-BD46-1C555EAC8A14}" srcOrd="0" destOrd="0" parTransId="{3210D51F-AE7A-48B4-8815-FFE60757C9BE}" sibTransId="{C45D7AC4-4ECA-491D-B3D3-44313EC56428}"/>
    <dgm:cxn modelId="{F41698C7-1529-4A0F-9721-F0CFDFD65D6C}" type="presOf" srcId="{EDF604FF-B4D1-4CA3-BADC-728E67E054BD}" destId="{2DCFB159-20C0-4577-8C98-1330A9A26F10}" srcOrd="0" destOrd="0" presId="urn:microsoft.com/office/officeart/2008/layout/PictureAccentList"/>
    <dgm:cxn modelId="{D26ED891-F956-465A-B80F-90DF2AF5659C}" type="presOf" srcId="{E81B960E-8BCC-462A-88D1-4D2273568ACA}" destId="{9DDD4769-CCC8-404B-8EDF-97C31791C56E}" srcOrd="0" destOrd="0" presId="urn:microsoft.com/office/officeart/2008/layout/PictureAccentList"/>
    <dgm:cxn modelId="{244AD423-B7F7-48B9-BB7C-804434782E53}" type="presOf" srcId="{76B7B26F-AB12-4DF3-9F37-5DDAE3FF181F}" destId="{11189EA5-6B00-4A30-B871-8B61E45B1613}" srcOrd="0" destOrd="0" presId="urn:microsoft.com/office/officeart/2008/layout/PictureAccentList"/>
    <dgm:cxn modelId="{FF10AB00-1A51-4DB5-A976-5F9352BA1832}" type="presOf" srcId="{0CFAD280-8479-4817-A192-46982F47AE80}" destId="{B43A3386-7F9B-46AC-A4CE-0292C98F1FA2}" srcOrd="0" destOrd="0" presId="urn:microsoft.com/office/officeart/2008/layout/PictureAccentList"/>
    <dgm:cxn modelId="{1BC879D9-9C19-4A33-AF47-35FEE59E8589}" type="presOf" srcId="{3FF86BEF-3FC6-4DC8-9EEB-E139E558EDB9}" destId="{20A4D7C1-649B-4184-96BC-864C75CA5D76}" srcOrd="0" destOrd="0" presId="urn:microsoft.com/office/officeart/2008/layout/PictureAccentList"/>
    <dgm:cxn modelId="{1BA44AF3-57DB-4D8D-8AC2-D7C511A37E62}" srcId="{B8BFF918-687A-4A57-9A87-1B5DA417BDA8}" destId="{EDF604FF-B4D1-4CA3-BADC-728E67E054BD}" srcOrd="6" destOrd="0" parTransId="{4027C93B-BD2C-4743-B1BA-A9F5FF2B2926}" sibTransId="{FD5D51FE-F04A-4621-A695-024AE4C37311}"/>
    <dgm:cxn modelId="{DA9036AE-693B-4177-8DFB-94FEA62213E2}" type="presOf" srcId="{7E646423-7112-4518-A65A-263115D5FC93}" destId="{3C28DA67-530A-4E07-8FF3-A83D564DCBF8}" srcOrd="0" destOrd="0" presId="urn:microsoft.com/office/officeart/2008/layout/PictureAccentList"/>
    <dgm:cxn modelId="{7DC37C1A-F559-4D21-B9CA-5499A53566DA}" srcId="{B8BFF918-687A-4A57-9A87-1B5DA417BDA8}" destId="{3FF86BEF-3FC6-4DC8-9EEB-E139E558EDB9}" srcOrd="3" destOrd="0" parTransId="{4FB6DB83-555F-4787-A4A9-ED4A77239BFE}" sibTransId="{516D34CC-7A0D-42CA-90EA-8A3858AAF077}"/>
    <dgm:cxn modelId="{A8337356-CE87-4289-A371-3780204030A1}" srcId="{AF5093DD-C9AD-4114-A627-1949117A7007}" destId="{76B7B26F-AB12-4DF3-9F37-5DDAE3FF181F}" srcOrd="3" destOrd="0" parTransId="{5E0F3123-605F-49E4-855B-1705C08F16E9}" sibTransId="{FA537DBB-26B0-4C4E-B964-367CAC40DC9E}"/>
    <dgm:cxn modelId="{C95F3C35-E14A-4B52-9658-E9138AB525D4}" srcId="{0CFAD280-8479-4817-A192-46982F47AE80}" destId="{7E646423-7112-4518-A65A-263115D5FC93}" srcOrd="4" destOrd="0" parTransId="{E00DB9B7-BFEA-4738-A19F-7F96A6E14154}" sibTransId="{30632A62-4989-4211-9FBE-C594E7657890}"/>
    <dgm:cxn modelId="{A6BE3309-858C-494B-B015-74F43CE07FCB}" srcId="{0CFAD280-8479-4817-A192-46982F47AE80}" destId="{387A34F6-99B6-4FB2-83A1-FB4B2F6C922A}" srcOrd="3" destOrd="0" parTransId="{A57CE861-D971-4CE5-8A84-00015A1458A1}" sibTransId="{BA531E56-9313-44D8-A0C5-CF3073C89A90}"/>
    <dgm:cxn modelId="{6A111B4F-9E5E-4489-A3DF-43013B8F6D60}" type="presOf" srcId="{F3FF946A-D52C-449D-A076-F9E28A1DC4AE}" destId="{296A568D-5FC2-4DAE-AC03-483C352413F4}" srcOrd="0" destOrd="0" presId="urn:microsoft.com/office/officeart/2008/layout/PictureAccentList"/>
    <dgm:cxn modelId="{386802C8-D177-4318-9D45-D02EFB91F132}" srcId="{0CFAD280-8479-4817-A192-46982F47AE80}" destId="{F781C64C-E84A-44C8-B597-382615C347C0}" srcOrd="1" destOrd="0" parTransId="{FF038E86-A702-44D9-9D16-64F528D880FE}" sibTransId="{ADA39A25-FE1B-4D82-A30E-8211E7785F0A}"/>
    <dgm:cxn modelId="{91CA9D48-091B-4DC2-A7AD-3C58CCA062F7}" type="presOf" srcId="{9E9F19F5-BCFB-4B27-B999-023D80A05DA8}" destId="{6E449EFE-A2D4-41E4-9C0E-90BA3776A364}" srcOrd="0" destOrd="0" presId="urn:microsoft.com/office/officeart/2008/layout/PictureAccentList"/>
    <dgm:cxn modelId="{0DF2A893-E78A-43C5-AF04-1122E4F83C5D}" type="presParOf" srcId="{76E4A922-930F-4D7F-BD25-5454D9C12D6A}" destId="{EE4E4322-1D12-46D0-BE01-C5C4F0EEA0BC}" srcOrd="0" destOrd="0" presId="urn:microsoft.com/office/officeart/2008/layout/PictureAccentList"/>
    <dgm:cxn modelId="{5A764EE4-D44E-40D8-A182-D9A122A3D8BB}" type="presParOf" srcId="{EE4E4322-1D12-46D0-BE01-C5C4F0EEA0BC}" destId="{8622E05F-3AAD-4E5C-9D42-403B7E646E52}" srcOrd="0" destOrd="0" presId="urn:microsoft.com/office/officeart/2008/layout/PictureAccentList"/>
    <dgm:cxn modelId="{0EFD4426-D290-4EF8-8821-E82B479C7530}" type="presParOf" srcId="{8622E05F-3AAD-4E5C-9D42-403B7E646E52}" destId="{308B90C2-27E3-4F78-9F53-22B354484970}" srcOrd="0" destOrd="0" presId="urn:microsoft.com/office/officeart/2008/layout/PictureAccentList"/>
    <dgm:cxn modelId="{8DCA60FD-CD57-45EA-B9BD-C026F7998B4E}" type="presParOf" srcId="{EE4E4322-1D12-46D0-BE01-C5C4F0EEA0BC}" destId="{661B8511-79F7-4A5E-8ACC-A1C551F66C44}" srcOrd="1" destOrd="0" presId="urn:microsoft.com/office/officeart/2008/layout/PictureAccentList"/>
    <dgm:cxn modelId="{861E7CA8-9AFE-402A-9F8A-7BDDDFDD0648}" type="presParOf" srcId="{661B8511-79F7-4A5E-8ACC-A1C551F66C44}" destId="{8C6F4AFB-BEA9-4601-A971-6193666DCC64}" srcOrd="0" destOrd="0" presId="urn:microsoft.com/office/officeart/2008/layout/PictureAccentList"/>
    <dgm:cxn modelId="{FA8FA1A6-6008-480B-ACFF-55D9444DA334}" type="presParOf" srcId="{8C6F4AFB-BEA9-4601-A971-6193666DCC64}" destId="{1821251A-0BEA-4936-B3E2-CAE1F8FB05F1}" srcOrd="0" destOrd="0" presId="urn:microsoft.com/office/officeart/2008/layout/PictureAccentList"/>
    <dgm:cxn modelId="{1797E2A0-5BEB-4DB0-8E31-40EE6469C55D}" type="presParOf" srcId="{8C6F4AFB-BEA9-4601-A971-6193666DCC64}" destId="{9482D279-2260-48A1-A024-AE2936E9D05E}" srcOrd="1" destOrd="0" presId="urn:microsoft.com/office/officeart/2008/layout/PictureAccentList"/>
    <dgm:cxn modelId="{BAEE521C-BEC9-4611-B1F9-CDE7F2F119D5}" type="presParOf" srcId="{661B8511-79F7-4A5E-8ACC-A1C551F66C44}" destId="{08C74B61-D1B8-4E5D-97B9-E8AB051EF69F}" srcOrd="1" destOrd="0" presId="urn:microsoft.com/office/officeart/2008/layout/PictureAccentList"/>
    <dgm:cxn modelId="{372EA1B6-1C93-44C3-8BA6-B7A710A9B6D0}" type="presParOf" srcId="{08C74B61-D1B8-4E5D-97B9-E8AB051EF69F}" destId="{B64F9BF8-3B57-4866-B637-70E584D5C183}" srcOrd="0" destOrd="0" presId="urn:microsoft.com/office/officeart/2008/layout/PictureAccentList"/>
    <dgm:cxn modelId="{DAC2E9E2-50B7-4A70-99A5-AE14C0AE34BF}" type="presParOf" srcId="{08C74B61-D1B8-4E5D-97B9-E8AB051EF69F}" destId="{3E2C5749-3282-4E30-945D-40EDA8F74392}" srcOrd="1" destOrd="0" presId="urn:microsoft.com/office/officeart/2008/layout/PictureAccentList"/>
    <dgm:cxn modelId="{BC7CD19A-B3EA-42E4-9DA3-75AF830C9C28}" type="presParOf" srcId="{661B8511-79F7-4A5E-8ACC-A1C551F66C44}" destId="{EC15D4A0-C92A-4A67-9B3D-695B36424D22}" srcOrd="2" destOrd="0" presId="urn:microsoft.com/office/officeart/2008/layout/PictureAccentList"/>
    <dgm:cxn modelId="{366FD531-9F96-46D2-8DAB-B192D4D80FCB}" type="presParOf" srcId="{EC15D4A0-C92A-4A67-9B3D-695B36424D22}" destId="{C0AE08D5-D994-48E1-A960-75E550B4FDA5}" srcOrd="0" destOrd="0" presId="urn:microsoft.com/office/officeart/2008/layout/PictureAccentList"/>
    <dgm:cxn modelId="{D11EE62B-6D6C-4CF9-AD07-4B24B5B27959}" type="presParOf" srcId="{EC15D4A0-C92A-4A67-9B3D-695B36424D22}" destId="{6E449EFE-A2D4-41E4-9C0E-90BA3776A364}" srcOrd="1" destOrd="0" presId="urn:microsoft.com/office/officeart/2008/layout/PictureAccentList"/>
    <dgm:cxn modelId="{BD084CA9-4D3A-4A0E-A859-403F2A085146}" type="presParOf" srcId="{661B8511-79F7-4A5E-8ACC-A1C551F66C44}" destId="{FCFCFD56-A8C2-49D6-BA27-074952DAE7A3}" srcOrd="3" destOrd="0" presId="urn:microsoft.com/office/officeart/2008/layout/PictureAccentList"/>
    <dgm:cxn modelId="{063B56C8-A937-4071-8CD5-AC6CE8112D43}" type="presParOf" srcId="{FCFCFD56-A8C2-49D6-BA27-074952DAE7A3}" destId="{BD27283A-B933-4B4E-B5D9-F9870D1F9B81}" srcOrd="0" destOrd="0" presId="urn:microsoft.com/office/officeart/2008/layout/PictureAccentList"/>
    <dgm:cxn modelId="{D0D53AEB-8D65-4BC6-934C-5A52AC595585}" type="presParOf" srcId="{FCFCFD56-A8C2-49D6-BA27-074952DAE7A3}" destId="{20A4D7C1-649B-4184-96BC-864C75CA5D76}" srcOrd="1" destOrd="0" presId="urn:microsoft.com/office/officeart/2008/layout/PictureAccentList"/>
    <dgm:cxn modelId="{28D54809-D815-4C74-9EEC-7E14FBA8A81A}" type="presParOf" srcId="{661B8511-79F7-4A5E-8ACC-A1C551F66C44}" destId="{FF635E19-36BA-4FE4-86E3-476B1F86EED1}" srcOrd="4" destOrd="0" presId="urn:microsoft.com/office/officeart/2008/layout/PictureAccentList"/>
    <dgm:cxn modelId="{FFC5E26E-3CE9-4E26-B4F8-FADC1EFDBA1B}" type="presParOf" srcId="{FF635E19-36BA-4FE4-86E3-476B1F86EED1}" destId="{F20C0D96-02BF-4A3C-AA9C-E33BE946497C}" srcOrd="0" destOrd="0" presId="urn:microsoft.com/office/officeart/2008/layout/PictureAccentList"/>
    <dgm:cxn modelId="{1A2204F6-1F80-4215-9781-7C15985D3FA1}" type="presParOf" srcId="{FF635E19-36BA-4FE4-86E3-476B1F86EED1}" destId="{16457790-3E45-4A8A-9A50-4266B8B912F1}" srcOrd="1" destOrd="0" presId="urn:microsoft.com/office/officeart/2008/layout/PictureAccentList"/>
    <dgm:cxn modelId="{2084607A-3DF7-48B9-916B-043B975E9BE8}" type="presParOf" srcId="{661B8511-79F7-4A5E-8ACC-A1C551F66C44}" destId="{3A956A59-26CF-45EC-92CC-487BEE376D2B}" srcOrd="5" destOrd="0" presId="urn:microsoft.com/office/officeart/2008/layout/PictureAccentList"/>
    <dgm:cxn modelId="{56C702CF-1D1A-4FA5-BE2F-52D5664FB1AD}" type="presParOf" srcId="{3A956A59-26CF-45EC-92CC-487BEE376D2B}" destId="{03ABC9D5-231A-428F-A2EF-79C517236F7E}" srcOrd="0" destOrd="0" presId="urn:microsoft.com/office/officeart/2008/layout/PictureAccentList"/>
    <dgm:cxn modelId="{8A4C0BC8-B4C2-4CB0-A9E8-9AC500ED08E5}" type="presParOf" srcId="{3A956A59-26CF-45EC-92CC-487BEE376D2B}" destId="{15D6FE40-2F20-4D7C-8DF8-864411F15B7D}" srcOrd="1" destOrd="0" presId="urn:microsoft.com/office/officeart/2008/layout/PictureAccentList"/>
    <dgm:cxn modelId="{D946F5E0-1103-4FC0-A2F2-697EE3A005D3}" type="presParOf" srcId="{661B8511-79F7-4A5E-8ACC-A1C551F66C44}" destId="{84492A8E-906E-4E17-9EEC-C51295E74D13}" srcOrd="6" destOrd="0" presId="urn:microsoft.com/office/officeart/2008/layout/PictureAccentList"/>
    <dgm:cxn modelId="{9E0D20B4-93F5-4AB4-993A-1F7352A99332}" type="presParOf" srcId="{84492A8E-906E-4E17-9EEC-C51295E74D13}" destId="{8F3C55E0-A0C4-4821-8A39-6F85A48992F3}" srcOrd="0" destOrd="0" presId="urn:microsoft.com/office/officeart/2008/layout/PictureAccentList"/>
    <dgm:cxn modelId="{24AE8552-426C-48E5-8F55-8B91CD7A6FBC}" type="presParOf" srcId="{84492A8E-906E-4E17-9EEC-C51295E74D13}" destId="{2DCFB159-20C0-4577-8C98-1330A9A26F10}" srcOrd="1" destOrd="0" presId="urn:microsoft.com/office/officeart/2008/layout/PictureAccentList"/>
    <dgm:cxn modelId="{48855F31-A4B8-4415-80BC-E15BEDC32D3E}" type="presParOf" srcId="{76E4A922-930F-4D7F-BD25-5454D9C12D6A}" destId="{E854496F-7DA7-4590-975A-CA358734CFD0}" srcOrd="1" destOrd="0" presId="urn:microsoft.com/office/officeart/2008/layout/PictureAccentList"/>
    <dgm:cxn modelId="{D898363F-EF7E-4336-8962-2D211873C8DE}" type="presParOf" srcId="{E854496F-7DA7-4590-975A-CA358734CFD0}" destId="{9D01889B-ADEA-4026-B617-ACF7585633F3}" srcOrd="0" destOrd="0" presId="urn:microsoft.com/office/officeart/2008/layout/PictureAccentList"/>
    <dgm:cxn modelId="{5F999A0B-C6E9-4082-8975-1D4F118CA316}" type="presParOf" srcId="{9D01889B-ADEA-4026-B617-ACF7585633F3}" destId="{839406E9-CAC6-48C2-8516-91EF756D47BE}" srcOrd="0" destOrd="0" presId="urn:microsoft.com/office/officeart/2008/layout/PictureAccentList"/>
    <dgm:cxn modelId="{F22790A8-FAE9-4662-8E76-61F628E44A60}" type="presParOf" srcId="{E854496F-7DA7-4590-975A-CA358734CFD0}" destId="{8EDEDCEA-5A2D-464C-98AD-A1DC585EBC48}" srcOrd="1" destOrd="0" presId="urn:microsoft.com/office/officeart/2008/layout/PictureAccentList"/>
    <dgm:cxn modelId="{80AE3BD4-11BB-4E42-BEDF-608D333DCCC1}" type="presParOf" srcId="{8EDEDCEA-5A2D-464C-98AD-A1DC585EBC48}" destId="{119876F1-1EB8-4E24-A21B-058A699ED20E}" srcOrd="0" destOrd="0" presId="urn:microsoft.com/office/officeart/2008/layout/PictureAccentList"/>
    <dgm:cxn modelId="{751E2D2B-7058-4880-91C9-D5D02F3C516B}" type="presParOf" srcId="{119876F1-1EB8-4E24-A21B-058A699ED20E}" destId="{15C1BD59-76F6-4C04-BC17-CB259AF33E31}" srcOrd="0" destOrd="0" presId="urn:microsoft.com/office/officeart/2008/layout/PictureAccentList"/>
    <dgm:cxn modelId="{876C2D4E-29FA-436A-8C28-B14E28A547BB}" type="presParOf" srcId="{119876F1-1EB8-4E24-A21B-058A699ED20E}" destId="{19AA11F0-E845-4F33-885A-5296515E8A0D}" srcOrd="1" destOrd="0" presId="urn:microsoft.com/office/officeart/2008/layout/PictureAccentList"/>
    <dgm:cxn modelId="{3D550E5C-FDC0-4884-9972-BA4AE64AB0A6}" type="presParOf" srcId="{8EDEDCEA-5A2D-464C-98AD-A1DC585EBC48}" destId="{E7F1252C-0E0F-4D05-A960-51B9357B5AD6}" srcOrd="1" destOrd="0" presId="urn:microsoft.com/office/officeart/2008/layout/PictureAccentList"/>
    <dgm:cxn modelId="{85CCB926-E91D-4ADE-89FE-7B444FBAF2F7}" type="presParOf" srcId="{E7F1252C-0E0F-4D05-A960-51B9357B5AD6}" destId="{A06722DD-B202-4DA7-8BEE-956281E74820}" srcOrd="0" destOrd="0" presId="urn:microsoft.com/office/officeart/2008/layout/PictureAccentList"/>
    <dgm:cxn modelId="{671EEA4A-90A0-403C-A936-330E492FA1CE}" type="presParOf" srcId="{E7F1252C-0E0F-4D05-A960-51B9357B5AD6}" destId="{296A568D-5FC2-4DAE-AC03-483C352413F4}" srcOrd="1" destOrd="0" presId="urn:microsoft.com/office/officeart/2008/layout/PictureAccentList"/>
    <dgm:cxn modelId="{DEF9ACDA-3257-42B6-A9B7-ABF0F618E077}" type="presParOf" srcId="{8EDEDCEA-5A2D-464C-98AD-A1DC585EBC48}" destId="{91399F61-2C04-469A-B863-6FF0687D0962}" srcOrd="2" destOrd="0" presId="urn:microsoft.com/office/officeart/2008/layout/PictureAccentList"/>
    <dgm:cxn modelId="{8960EF8A-9546-4ADF-8766-6CD6E1A36FAD}" type="presParOf" srcId="{91399F61-2C04-469A-B863-6FF0687D0962}" destId="{D53CD28A-38A9-4E6E-9725-537FE8E131E4}" srcOrd="0" destOrd="0" presId="urn:microsoft.com/office/officeart/2008/layout/PictureAccentList"/>
    <dgm:cxn modelId="{D2D6504B-6E59-499D-8941-53739FEA7374}" type="presParOf" srcId="{91399F61-2C04-469A-B863-6FF0687D0962}" destId="{C56AF330-EBD0-4DFA-A619-EAC9AD9902A6}" srcOrd="1" destOrd="0" presId="urn:microsoft.com/office/officeart/2008/layout/PictureAccentList"/>
    <dgm:cxn modelId="{60678AB9-5B69-42FF-94CB-AA247FE2CC60}" type="presParOf" srcId="{8EDEDCEA-5A2D-464C-98AD-A1DC585EBC48}" destId="{18584A2E-E40D-47AD-83E8-A3594B10774F}" srcOrd="3" destOrd="0" presId="urn:microsoft.com/office/officeart/2008/layout/PictureAccentList"/>
    <dgm:cxn modelId="{15AF73EC-02E1-49FA-B825-B39BE6184D67}" type="presParOf" srcId="{18584A2E-E40D-47AD-83E8-A3594B10774F}" destId="{026BAF6C-159A-40AF-9381-ADC15437ACF9}" srcOrd="0" destOrd="0" presId="urn:microsoft.com/office/officeart/2008/layout/PictureAccentList"/>
    <dgm:cxn modelId="{6840E5C4-2E55-4C15-8540-7492F2A32A45}" type="presParOf" srcId="{18584A2E-E40D-47AD-83E8-A3594B10774F}" destId="{11189EA5-6B00-4A30-B871-8B61E45B1613}" srcOrd="1" destOrd="0" presId="urn:microsoft.com/office/officeart/2008/layout/PictureAccentList"/>
    <dgm:cxn modelId="{4B8A315D-9F0B-4590-AF6B-519075A41B4F}" type="presParOf" srcId="{8EDEDCEA-5A2D-464C-98AD-A1DC585EBC48}" destId="{8385F110-E5AE-49F5-A9BC-86050260D5EB}" srcOrd="4" destOrd="0" presId="urn:microsoft.com/office/officeart/2008/layout/PictureAccentList"/>
    <dgm:cxn modelId="{10556CBC-6C75-4421-9719-A63F430C70B5}" type="presParOf" srcId="{8385F110-E5AE-49F5-A9BC-86050260D5EB}" destId="{A50A49C5-6292-4173-911F-DC38365B800C}" srcOrd="0" destOrd="0" presId="urn:microsoft.com/office/officeart/2008/layout/PictureAccentList"/>
    <dgm:cxn modelId="{4311CEB6-19A3-43B3-912A-DD347E5E9806}" type="presParOf" srcId="{8385F110-E5AE-49F5-A9BC-86050260D5EB}" destId="{C8AFD1D2-F2EE-4583-8F0F-9E65762B723A}" srcOrd="1" destOrd="0" presId="urn:microsoft.com/office/officeart/2008/layout/PictureAccentList"/>
    <dgm:cxn modelId="{AC0822FA-5D3C-4C91-8B1D-ADCC5B3EC96D}" type="presParOf" srcId="{76E4A922-930F-4D7F-BD25-5454D9C12D6A}" destId="{7AB15F51-B36A-48DF-B369-225680ADEC45}" srcOrd="2" destOrd="0" presId="urn:microsoft.com/office/officeart/2008/layout/PictureAccentList"/>
    <dgm:cxn modelId="{85D02EF3-F330-45A0-94C2-E1ADFF1EFF56}" type="presParOf" srcId="{7AB15F51-B36A-48DF-B369-225680ADEC45}" destId="{37AA2487-4E8D-484C-BD80-210394F35E29}" srcOrd="0" destOrd="0" presId="urn:microsoft.com/office/officeart/2008/layout/PictureAccentList"/>
    <dgm:cxn modelId="{8EB8F8BF-2BF2-4713-A27A-FFB61EA042E1}" type="presParOf" srcId="{37AA2487-4E8D-484C-BD80-210394F35E29}" destId="{B43A3386-7F9B-46AC-A4CE-0292C98F1FA2}" srcOrd="0" destOrd="0" presId="urn:microsoft.com/office/officeart/2008/layout/PictureAccentList"/>
    <dgm:cxn modelId="{D29F5583-2D91-49EC-93FC-96BF69FD198D}" type="presParOf" srcId="{7AB15F51-B36A-48DF-B369-225680ADEC45}" destId="{763C7B90-2152-4B07-89C6-FDABCE419931}" srcOrd="1" destOrd="0" presId="urn:microsoft.com/office/officeart/2008/layout/PictureAccentList"/>
    <dgm:cxn modelId="{78CDEDB9-8BFA-445D-B7F4-EBB1206B6861}" type="presParOf" srcId="{763C7B90-2152-4B07-89C6-FDABCE419931}" destId="{24749368-CB88-4C85-AC31-0315E1537233}" srcOrd="0" destOrd="0" presId="urn:microsoft.com/office/officeart/2008/layout/PictureAccentList"/>
    <dgm:cxn modelId="{E5A1EF7A-4A70-415F-8BAB-3D40C754FD40}" type="presParOf" srcId="{24749368-CB88-4C85-AC31-0315E1537233}" destId="{7CCDD207-3457-4F86-A5D5-43473AD8E7A1}" srcOrd="0" destOrd="0" presId="urn:microsoft.com/office/officeart/2008/layout/PictureAccentList"/>
    <dgm:cxn modelId="{0E533F5E-A1B0-4C60-AA98-03AD5F40B60B}" type="presParOf" srcId="{24749368-CB88-4C85-AC31-0315E1537233}" destId="{9DDD4769-CCC8-404B-8EDF-97C31791C56E}" srcOrd="1" destOrd="0" presId="urn:microsoft.com/office/officeart/2008/layout/PictureAccentList"/>
    <dgm:cxn modelId="{85847B3A-8798-40D0-B781-D5E6EA7EA47A}" type="presParOf" srcId="{763C7B90-2152-4B07-89C6-FDABCE419931}" destId="{387D13A2-4ABB-45EA-8386-E58DEA63CEF9}" srcOrd="1" destOrd="0" presId="urn:microsoft.com/office/officeart/2008/layout/PictureAccentList"/>
    <dgm:cxn modelId="{36C0B934-3EE2-4CFE-96E5-57936EA6E954}" type="presParOf" srcId="{387D13A2-4ABB-45EA-8386-E58DEA63CEF9}" destId="{76B85E69-9909-4EA4-BF71-1665318118A6}" srcOrd="0" destOrd="0" presId="urn:microsoft.com/office/officeart/2008/layout/PictureAccentList"/>
    <dgm:cxn modelId="{10CCE457-39DD-467F-B2B1-50DDE11B9D73}" type="presParOf" srcId="{387D13A2-4ABB-45EA-8386-E58DEA63CEF9}" destId="{843676F8-1563-4671-B8E9-7B792F4BA486}" srcOrd="1" destOrd="0" presId="urn:microsoft.com/office/officeart/2008/layout/PictureAccentList"/>
    <dgm:cxn modelId="{BECED24D-ECAF-4944-BB6B-600C495F8D48}" type="presParOf" srcId="{763C7B90-2152-4B07-89C6-FDABCE419931}" destId="{8CEC7AC7-3E18-42C0-AED5-CBF43D42D407}" srcOrd="2" destOrd="0" presId="urn:microsoft.com/office/officeart/2008/layout/PictureAccentList"/>
    <dgm:cxn modelId="{2EEF5A9F-4265-4C93-B1C1-0530EFFDBE09}" type="presParOf" srcId="{8CEC7AC7-3E18-42C0-AED5-CBF43D42D407}" destId="{8EBA477D-B443-4B9F-9704-DAC1E6D3DF4C}" srcOrd="0" destOrd="0" presId="urn:microsoft.com/office/officeart/2008/layout/PictureAccentList"/>
    <dgm:cxn modelId="{6E9F4B7D-476A-4CFD-96B4-EE7A43B59623}" type="presParOf" srcId="{8CEC7AC7-3E18-42C0-AED5-CBF43D42D407}" destId="{6743FD8F-A619-465D-B1B8-408594BC8838}" srcOrd="1" destOrd="0" presId="urn:microsoft.com/office/officeart/2008/layout/PictureAccentList"/>
    <dgm:cxn modelId="{013B3DE1-C7CB-4A0E-970E-60F2C0BBD00A}" type="presParOf" srcId="{763C7B90-2152-4B07-89C6-FDABCE419931}" destId="{23DE83D5-1E2E-4D0A-9977-C7441EDF75D5}" srcOrd="3" destOrd="0" presId="urn:microsoft.com/office/officeart/2008/layout/PictureAccentList"/>
    <dgm:cxn modelId="{CA91F48D-D583-4682-979D-ACF71A5BB685}" type="presParOf" srcId="{23DE83D5-1E2E-4D0A-9977-C7441EDF75D5}" destId="{4461B964-B3F8-4AF7-82C8-A13E30AD8422}" srcOrd="0" destOrd="0" presId="urn:microsoft.com/office/officeart/2008/layout/PictureAccentList"/>
    <dgm:cxn modelId="{B010703F-A736-4471-A518-60C783705EEC}" type="presParOf" srcId="{23DE83D5-1E2E-4D0A-9977-C7441EDF75D5}" destId="{9552A80A-F481-4535-9C72-32578F4C7C63}" srcOrd="1" destOrd="0" presId="urn:microsoft.com/office/officeart/2008/layout/PictureAccentList"/>
    <dgm:cxn modelId="{3B207699-D52C-43A0-85C2-0E8381365D8A}" type="presParOf" srcId="{763C7B90-2152-4B07-89C6-FDABCE419931}" destId="{42B202C4-0944-4056-B490-2ACB15597682}" srcOrd="4" destOrd="0" presId="urn:microsoft.com/office/officeart/2008/layout/PictureAccentList"/>
    <dgm:cxn modelId="{DA60C352-9456-4135-AAAB-2173E9BE8DF5}" type="presParOf" srcId="{42B202C4-0944-4056-B490-2ACB15597682}" destId="{EA186CD3-D324-4E85-B762-B9DDC902FC3D}" srcOrd="0" destOrd="0" presId="urn:microsoft.com/office/officeart/2008/layout/PictureAccentList"/>
    <dgm:cxn modelId="{E26B932E-9FE8-4A8F-A234-9FF9ED5D00EC}" type="presParOf" srcId="{42B202C4-0944-4056-B490-2ACB15597682}" destId="{3C28DA67-530A-4E07-8FF3-A83D564DCBF8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B271E4-CC9D-4790-9B17-E8E98CA0585B}">
      <dsp:nvSpPr>
        <dsp:cNvPr id="0" name=""/>
        <dsp:cNvSpPr/>
      </dsp:nvSpPr>
      <dsp:spPr>
        <a:xfrm>
          <a:off x="0" y="3784"/>
          <a:ext cx="4827948" cy="590483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b="1" kern="1200" dirty="0"/>
            <a:t>Manipulativní</a:t>
          </a:r>
          <a:r>
            <a:rPr lang="cs-CZ" sz="2100" kern="1200" dirty="0"/>
            <a:t> – přímé přizpůsobení</a:t>
          </a:r>
        </a:p>
      </dsp:txBody>
      <dsp:txXfrm>
        <a:off x="28825" y="32609"/>
        <a:ext cx="4770298" cy="532833"/>
      </dsp:txXfrm>
    </dsp:sp>
    <dsp:sp modelId="{5032D68D-3BA4-4D17-B8C6-8833E04CEEC5}">
      <dsp:nvSpPr>
        <dsp:cNvPr id="0" name=""/>
        <dsp:cNvSpPr/>
      </dsp:nvSpPr>
      <dsp:spPr>
        <a:xfrm>
          <a:off x="0" y="741676"/>
          <a:ext cx="4827948" cy="9051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287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600" kern="1200" dirty="0"/>
            <a:t>Levné signály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cs-CZ" sz="1600" kern="1200" dirty="0"/>
        </a:p>
      </dsp:txBody>
      <dsp:txXfrm>
        <a:off x="0" y="741676"/>
        <a:ext cx="4827948" cy="905107"/>
      </dsp:txXfrm>
    </dsp:sp>
    <dsp:sp modelId="{DABFDA30-0FD4-4630-AF7E-A3B631E09A57}">
      <dsp:nvSpPr>
        <dsp:cNvPr id="0" name=""/>
        <dsp:cNvSpPr/>
      </dsp:nvSpPr>
      <dsp:spPr>
        <a:xfrm>
          <a:off x="0" y="1299872"/>
          <a:ext cx="4827948" cy="52585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b="1" kern="1200" dirty="0"/>
            <a:t>Informativní</a:t>
          </a:r>
          <a:r>
            <a:rPr lang="cs-CZ" sz="2100" kern="1200" dirty="0"/>
            <a:t> – čestné signály</a:t>
          </a:r>
        </a:p>
      </dsp:txBody>
      <dsp:txXfrm>
        <a:off x="25670" y="1325542"/>
        <a:ext cx="4776608" cy="474517"/>
      </dsp:txXfrm>
    </dsp:sp>
    <dsp:sp modelId="{A0D4836D-D7B6-43EE-BC11-6E55D1FCE27D}">
      <dsp:nvSpPr>
        <dsp:cNvPr id="0" name=""/>
        <dsp:cNvSpPr/>
      </dsp:nvSpPr>
      <dsp:spPr>
        <a:xfrm>
          <a:off x="0" y="1877825"/>
          <a:ext cx="4827948" cy="546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287" tIns="19050" rIns="106680" bIns="190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500" kern="1200" dirty="0"/>
            <a:t>Handicapy </a:t>
          </a:r>
          <a:r>
            <a:rPr lang="cs-CZ" sz="1200" kern="1200" dirty="0"/>
            <a:t>(</a:t>
          </a:r>
          <a:r>
            <a:rPr lang="cs-CZ" sz="1200" kern="1200" dirty="0" err="1"/>
            <a:t>Zahavi</a:t>
          </a:r>
          <a:r>
            <a:rPr lang="cs-CZ" sz="1200" kern="1200" dirty="0"/>
            <a:t> 1975)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500" kern="1200" dirty="0"/>
            <a:t>I</a:t>
          </a:r>
          <a:r>
            <a:rPr lang="en-US" sz="1500" kern="1200" dirty="0" err="1"/>
            <a:t>ndexy</a:t>
          </a:r>
          <a:r>
            <a:rPr lang="en-US" sz="1500" kern="1200" dirty="0"/>
            <a:t> </a:t>
          </a:r>
          <a:r>
            <a:rPr lang="en-US" sz="1200" kern="1200" dirty="0"/>
            <a:t>(Maynard-Smith a Harper, 1995) </a:t>
          </a:r>
          <a:endParaRPr lang="cs-CZ" sz="1200" kern="1200" dirty="0"/>
        </a:p>
      </dsp:txBody>
      <dsp:txXfrm>
        <a:off x="0" y="1877825"/>
        <a:ext cx="4827948" cy="546480"/>
      </dsp:txXfrm>
    </dsp:sp>
    <dsp:sp modelId="{17EDA27C-8F52-4B33-8C6B-4F508DD8B49C}">
      <dsp:nvSpPr>
        <dsp:cNvPr id="0" name=""/>
        <dsp:cNvSpPr/>
      </dsp:nvSpPr>
      <dsp:spPr>
        <a:xfrm>
          <a:off x="0" y="2545492"/>
          <a:ext cx="4827948" cy="54791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b="1" kern="1200" dirty="0"/>
            <a:t>Signál jako informace</a:t>
          </a:r>
        </a:p>
      </dsp:txBody>
      <dsp:txXfrm>
        <a:off x="26747" y="2572239"/>
        <a:ext cx="4774454" cy="494417"/>
      </dsp:txXfrm>
    </dsp:sp>
    <dsp:sp modelId="{D7CF53E3-6D97-4545-9A1B-B91E16E4DA16}">
      <dsp:nvSpPr>
        <dsp:cNvPr id="0" name=""/>
        <dsp:cNvSpPr/>
      </dsp:nvSpPr>
      <dsp:spPr>
        <a:xfrm>
          <a:off x="0" y="3123409"/>
          <a:ext cx="4827948" cy="11751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287" tIns="19050" rIns="106680" bIns="190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500" kern="1200" dirty="0"/>
            <a:t>80. léta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500" kern="1200" dirty="0"/>
            <a:t>Informace o nabuzení, emoci, následném chování jedince </a:t>
          </a:r>
          <a:r>
            <a:rPr lang="cs-CZ" sz="1100" kern="1200" dirty="0"/>
            <a:t>(Smith, 1986) </a:t>
          </a:r>
          <a:endParaRPr lang="cs-CZ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a-DK" sz="1500" kern="1200" dirty="0"/>
            <a:t>Funkčně referenční signály </a:t>
          </a:r>
          <a:r>
            <a:rPr lang="da-DK" sz="1200" kern="1200" dirty="0"/>
            <a:t>(Seyfarth et al. 1980</a:t>
          </a:r>
          <a:r>
            <a:rPr lang="cs-CZ" sz="1200" kern="1200" dirty="0"/>
            <a:t>)</a:t>
          </a:r>
        </a:p>
      </dsp:txBody>
      <dsp:txXfrm>
        <a:off x="0" y="3123409"/>
        <a:ext cx="4827948" cy="11751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013536-C547-4BBB-9E0C-E7EDCA35DBAB}">
      <dsp:nvSpPr>
        <dsp:cNvPr id="0" name=""/>
        <dsp:cNvSpPr/>
      </dsp:nvSpPr>
      <dsp:spPr>
        <a:xfrm>
          <a:off x="0" y="186338"/>
          <a:ext cx="3992683" cy="105289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9877" tIns="562356" rIns="309877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kern="1200" dirty="0"/>
            <a:t>Vrozené, reflexní atd. behaviorální reakce nebo projevy emocí</a:t>
          </a:r>
        </a:p>
      </dsp:txBody>
      <dsp:txXfrm>
        <a:off x="0" y="186338"/>
        <a:ext cx="3992683" cy="1052890"/>
      </dsp:txXfrm>
    </dsp:sp>
    <dsp:sp modelId="{3A0B0D97-A8FB-4665-A79E-6015521651F4}">
      <dsp:nvSpPr>
        <dsp:cNvPr id="0" name=""/>
        <dsp:cNvSpPr/>
      </dsp:nvSpPr>
      <dsp:spPr>
        <a:xfrm>
          <a:off x="225033" y="0"/>
          <a:ext cx="2979982" cy="56609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640" tIns="0" rIns="10564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/>
            <a:t>Jednoduché formy komunikace</a:t>
          </a:r>
        </a:p>
      </dsp:txBody>
      <dsp:txXfrm>
        <a:off x="252668" y="27635"/>
        <a:ext cx="2924712" cy="510826"/>
      </dsp:txXfrm>
    </dsp:sp>
    <dsp:sp modelId="{2572BBE5-6C81-44AA-9452-33118EE16F02}">
      <dsp:nvSpPr>
        <dsp:cNvPr id="0" name=""/>
        <dsp:cNvSpPr/>
      </dsp:nvSpPr>
      <dsp:spPr>
        <a:xfrm>
          <a:off x="0" y="1440510"/>
          <a:ext cx="3992683" cy="2272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9877" tIns="562356" rIns="309877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kern="1200" dirty="0"/>
            <a:t>Flexibilní behaviorální adaptace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kern="1200" dirty="0"/>
            <a:t>Pracují s mentálními reprezentacemi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kern="1200" dirty="0"/>
            <a:t>Rozhodování na základě informací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kern="1200" dirty="0"/>
            <a:t>Př. Referenční komunikace</a:t>
          </a:r>
        </a:p>
      </dsp:txBody>
      <dsp:txXfrm>
        <a:off x="0" y="1440510"/>
        <a:ext cx="3992683" cy="2272250"/>
      </dsp:txXfrm>
    </dsp:sp>
    <dsp:sp modelId="{E194D358-38B1-410C-904F-5B2A8CF421D4}">
      <dsp:nvSpPr>
        <dsp:cNvPr id="0" name=""/>
        <dsp:cNvSpPr/>
      </dsp:nvSpPr>
      <dsp:spPr>
        <a:xfrm>
          <a:off x="237734" y="1353383"/>
          <a:ext cx="2932497" cy="734629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640" tIns="0" rIns="10564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/>
            <a:t>Komunikace jako komplexní kognitivní proces</a:t>
          </a:r>
        </a:p>
      </dsp:txBody>
      <dsp:txXfrm>
        <a:off x="273596" y="1389245"/>
        <a:ext cx="2860773" cy="6629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013536-C547-4BBB-9E0C-E7EDCA35DBAB}">
      <dsp:nvSpPr>
        <dsp:cNvPr id="0" name=""/>
        <dsp:cNvSpPr/>
      </dsp:nvSpPr>
      <dsp:spPr>
        <a:xfrm>
          <a:off x="0" y="700368"/>
          <a:ext cx="3992683" cy="92841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9877" tIns="624840" rIns="309877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kern="1200" dirty="0"/>
            <a:t>Funkční význam (vokalizace, poplašná volání)</a:t>
          </a:r>
        </a:p>
      </dsp:txBody>
      <dsp:txXfrm>
        <a:off x="0" y="700368"/>
        <a:ext cx="3992683" cy="928414"/>
      </dsp:txXfrm>
    </dsp:sp>
    <dsp:sp modelId="{3A0B0D97-A8FB-4665-A79E-6015521651F4}">
      <dsp:nvSpPr>
        <dsp:cNvPr id="0" name=""/>
        <dsp:cNvSpPr/>
      </dsp:nvSpPr>
      <dsp:spPr>
        <a:xfrm>
          <a:off x="252387" y="393961"/>
          <a:ext cx="2979982" cy="55952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640" tIns="0" rIns="10564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/>
            <a:t>Nezáměrná </a:t>
          </a:r>
        </a:p>
      </dsp:txBody>
      <dsp:txXfrm>
        <a:off x="279701" y="421275"/>
        <a:ext cx="2925354" cy="504901"/>
      </dsp:txXfrm>
    </dsp:sp>
    <dsp:sp modelId="{2572BBE5-6C81-44AA-9452-33118EE16F02}">
      <dsp:nvSpPr>
        <dsp:cNvPr id="0" name=""/>
        <dsp:cNvSpPr/>
      </dsp:nvSpPr>
      <dsp:spPr>
        <a:xfrm>
          <a:off x="0" y="1907990"/>
          <a:ext cx="3992683" cy="166460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9877" tIns="624840" rIns="309877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kern="1200" dirty="0"/>
            <a:t>Komunikační význam, vysílající má představu o významu, který by měl dekódovat </a:t>
          </a:r>
          <a:r>
            <a:rPr lang="cs-CZ" sz="1400" kern="1200"/>
            <a:t>přijemce </a:t>
          </a:r>
          <a:r>
            <a:rPr lang="cs-CZ" sz="1400" kern="1200" dirty="0"/>
            <a:t>(gesta primátů) </a:t>
          </a:r>
        </a:p>
      </dsp:txBody>
      <dsp:txXfrm>
        <a:off x="0" y="1907990"/>
        <a:ext cx="3992683" cy="1664609"/>
      </dsp:txXfrm>
    </dsp:sp>
    <dsp:sp modelId="{E194D358-38B1-410C-904F-5B2A8CF421D4}">
      <dsp:nvSpPr>
        <dsp:cNvPr id="0" name=""/>
        <dsp:cNvSpPr/>
      </dsp:nvSpPr>
      <dsp:spPr>
        <a:xfrm>
          <a:off x="252387" y="1736992"/>
          <a:ext cx="2932497" cy="522990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640" tIns="0" rIns="10564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/>
            <a:t>Záměrná</a:t>
          </a:r>
        </a:p>
      </dsp:txBody>
      <dsp:txXfrm>
        <a:off x="277917" y="1762522"/>
        <a:ext cx="2881437" cy="4719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772F5B-AB18-4CE7-A840-7A6F6D733CA9}">
      <dsp:nvSpPr>
        <dsp:cNvPr id="0" name=""/>
        <dsp:cNvSpPr/>
      </dsp:nvSpPr>
      <dsp:spPr>
        <a:xfrm rot="5400000">
          <a:off x="3114616" y="-1129870"/>
          <a:ext cx="559280" cy="319459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200" kern="1200" dirty="0"/>
            <a:t>Manipulativní signály</a:t>
          </a:r>
        </a:p>
      </dsp:txBody>
      <dsp:txXfrm rot="-5400000">
        <a:off x="1796959" y="215089"/>
        <a:ext cx="3167292" cy="504676"/>
      </dsp:txXfrm>
    </dsp:sp>
    <dsp:sp modelId="{2301B1E4-FA05-4580-8CF1-E3A731B2D782}">
      <dsp:nvSpPr>
        <dsp:cNvPr id="0" name=""/>
        <dsp:cNvSpPr/>
      </dsp:nvSpPr>
      <dsp:spPr>
        <a:xfrm>
          <a:off x="0" y="117876"/>
          <a:ext cx="1796959" cy="6991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kern="1200" dirty="0"/>
            <a:t>Přímé</a:t>
          </a:r>
        </a:p>
      </dsp:txBody>
      <dsp:txXfrm>
        <a:off x="34127" y="152003"/>
        <a:ext cx="1728705" cy="630846"/>
      </dsp:txXfrm>
    </dsp:sp>
    <dsp:sp modelId="{9F0D533F-AFCE-452E-A144-4DB3BDEC6963}">
      <dsp:nvSpPr>
        <dsp:cNvPr id="0" name=""/>
        <dsp:cNvSpPr/>
      </dsp:nvSpPr>
      <dsp:spPr>
        <a:xfrm rot="5400000">
          <a:off x="2785264" y="12027"/>
          <a:ext cx="1217983" cy="3194594"/>
        </a:xfrm>
        <a:prstGeom prst="round2SameRect">
          <a:avLst/>
        </a:prstGeom>
        <a:solidFill>
          <a:schemeClr val="accent3">
            <a:tint val="40000"/>
            <a:alpha val="90000"/>
            <a:hueOff val="1014570"/>
            <a:satOff val="50000"/>
            <a:lumOff val="89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1014570"/>
              <a:satOff val="50000"/>
              <a:lumOff val="8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200" kern="1200" dirty="0"/>
            <a:t>Odráží vnitřní stavy zvířat (např. strach)</a:t>
          </a:r>
        </a:p>
      </dsp:txBody>
      <dsp:txXfrm rot="-5400000">
        <a:off x="1796959" y="1059790"/>
        <a:ext cx="3135137" cy="1099069"/>
      </dsp:txXfrm>
    </dsp:sp>
    <dsp:sp modelId="{CEF43A59-1F0F-48B4-AC45-6A2128FDA7D2}">
      <dsp:nvSpPr>
        <dsp:cNvPr id="0" name=""/>
        <dsp:cNvSpPr/>
      </dsp:nvSpPr>
      <dsp:spPr>
        <a:xfrm>
          <a:off x="0" y="1187532"/>
          <a:ext cx="1796959" cy="843585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kern="1200" dirty="0"/>
            <a:t>Motivační</a:t>
          </a:r>
        </a:p>
      </dsp:txBody>
      <dsp:txXfrm>
        <a:off x="41180" y="1228712"/>
        <a:ext cx="1714599" cy="761225"/>
      </dsp:txXfrm>
    </dsp:sp>
    <dsp:sp modelId="{DC4E79B5-B071-48F4-B0A7-F743ECC8D18C}">
      <dsp:nvSpPr>
        <dsp:cNvPr id="0" name=""/>
        <dsp:cNvSpPr/>
      </dsp:nvSpPr>
      <dsp:spPr>
        <a:xfrm rot="5400000">
          <a:off x="2820469" y="1378163"/>
          <a:ext cx="1147575" cy="3194594"/>
        </a:xfrm>
        <a:prstGeom prst="round2SameRect">
          <a:avLst/>
        </a:prstGeom>
        <a:solidFill>
          <a:schemeClr val="accent3">
            <a:tint val="40000"/>
            <a:alpha val="90000"/>
            <a:hueOff val="2029141"/>
            <a:satOff val="100000"/>
            <a:lumOff val="1779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200" kern="1200" dirty="0"/>
            <a:t>Odkazují na vnější objekty nebo události (přítomnost predátorů)</a:t>
          </a:r>
        </a:p>
      </dsp:txBody>
      <dsp:txXfrm rot="-5400000">
        <a:off x="1796960" y="2457692"/>
        <a:ext cx="3138574" cy="1035535"/>
      </dsp:txXfrm>
    </dsp:sp>
    <dsp:sp modelId="{7E67DC2A-EB86-4BA7-B8CF-5751A3FB5E37}">
      <dsp:nvSpPr>
        <dsp:cNvPr id="0" name=""/>
        <dsp:cNvSpPr/>
      </dsp:nvSpPr>
      <dsp:spPr>
        <a:xfrm>
          <a:off x="0" y="2516226"/>
          <a:ext cx="1796959" cy="918467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/>
            <a:t>Referenční signály</a:t>
          </a:r>
        </a:p>
      </dsp:txBody>
      <dsp:txXfrm>
        <a:off x="44836" y="2561062"/>
        <a:ext cx="1707287" cy="82879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1187B1-451E-4031-9478-0794DF8A6EC7}">
      <dsp:nvSpPr>
        <dsp:cNvPr id="0" name=""/>
        <dsp:cNvSpPr/>
      </dsp:nvSpPr>
      <dsp:spPr>
        <a:xfrm>
          <a:off x="88426" y="0"/>
          <a:ext cx="5030839" cy="384704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>
              <a:solidFill>
                <a:schemeClr val="bg1"/>
              </a:solidFill>
            </a:rPr>
            <a:t>Hypotéza „tanečního jazyka“</a:t>
          </a:r>
        </a:p>
      </dsp:txBody>
      <dsp:txXfrm>
        <a:off x="107206" y="18780"/>
        <a:ext cx="4993279" cy="347144"/>
      </dsp:txXfrm>
    </dsp:sp>
    <dsp:sp modelId="{994BEFFB-1420-4234-A1FA-D1E9964FA26A}">
      <dsp:nvSpPr>
        <dsp:cNvPr id="0" name=""/>
        <dsp:cNvSpPr/>
      </dsp:nvSpPr>
      <dsp:spPr>
        <a:xfrm>
          <a:off x="136050" y="425566"/>
          <a:ext cx="4935591" cy="3837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>
              <a:solidFill>
                <a:schemeClr val="bg1"/>
              </a:solidFill>
            </a:rPr>
            <a:t>„Silná“ verze</a:t>
          </a:r>
        </a:p>
      </dsp:txBody>
      <dsp:txXfrm>
        <a:off x="154784" y="444300"/>
        <a:ext cx="4898123" cy="346292"/>
      </dsp:txXfrm>
    </dsp:sp>
    <dsp:sp modelId="{5CF45AA1-E903-461B-877B-7A267B6AB1B9}">
      <dsp:nvSpPr>
        <dsp:cNvPr id="0" name=""/>
        <dsp:cNvSpPr/>
      </dsp:nvSpPr>
      <dsp:spPr>
        <a:xfrm>
          <a:off x="0" y="712315"/>
          <a:ext cx="5207693" cy="1556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344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cs-CZ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400" kern="1200" dirty="0"/>
            <a:t>Včely komunikují informace o vzdálenosti pouze tancem (Seeley a další) – nejnovější výzkumy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400" i="0" u="sng" kern="1200" dirty="0"/>
            <a:t>Seeley (2003): </a:t>
          </a:r>
          <a:r>
            <a:rPr lang="cs-CZ" sz="1400" kern="1200" dirty="0"/>
            <a:t>nejen instinktivní reakce, ale vědomí ve smyslu prožívání vjemů a uchovávání vzpomínek na ně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400" kern="1200" dirty="0"/>
            <a:t>Tento systém komunikace je ve své schopnosti sdělovat informace hned za lidskou řečí</a:t>
          </a:r>
        </a:p>
      </dsp:txBody>
      <dsp:txXfrm>
        <a:off x="0" y="712315"/>
        <a:ext cx="5207693" cy="1556640"/>
      </dsp:txXfrm>
    </dsp:sp>
    <dsp:sp modelId="{C13A550D-3FC1-4A73-A9EA-A2AD0FBDBB06}">
      <dsp:nvSpPr>
        <dsp:cNvPr id="0" name=""/>
        <dsp:cNvSpPr/>
      </dsp:nvSpPr>
      <dsp:spPr>
        <a:xfrm>
          <a:off x="88426" y="2323839"/>
          <a:ext cx="5030839" cy="3837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>
              <a:solidFill>
                <a:schemeClr val="bg1"/>
              </a:solidFill>
            </a:rPr>
            <a:t>„Slabá“ verze</a:t>
          </a:r>
        </a:p>
      </dsp:txBody>
      <dsp:txXfrm>
        <a:off x="107160" y="2342573"/>
        <a:ext cx="4993371" cy="346292"/>
      </dsp:txXfrm>
    </dsp:sp>
    <dsp:sp modelId="{C8895A35-6ED0-4DD1-A3D6-7EE2ACDF4BFB}">
      <dsp:nvSpPr>
        <dsp:cNvPr id="0" name=""/>
        <dsp:cNvSpPr/>
      </dsp:nvSpPr>
      <dsp:spPr>
        <a:xfrm>
          <a:off x="42390" y="2649276"/>
          <a:ext cx="5082395" cy="861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344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cs-CZ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400" kern="1200" dirty="0"/>
            <a:t>Včely využívají informace získané z tance k nalezení přibližného okolí krmícího místa a pak využívají olfaktorické informace k určení konkrétního místa</a:t>
          </a:r>
        </a:p>
      </dsp:txBody>
      <dsp:txXfrm>
        <a:off x="42390" y="2649276"/>
        <a:ext cx="5082395" cy="8611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60EC9D-C957-4E53-96BD-BCFF5AEC0871}">
      <dsp:nvSpPr>
        <dsp:cNvPr id="0" name=""/>
        <dsp:cNvSpPr/>
      </dsp:nvSpPr>
      <dsp:spPr>
        <a:xfrm>
          <a:off x="37" y="157312"/>
          <a:ext cx="3586733" cy="956476"/>
        </a:xfrm>
        <a:prstGeom prst="rect">
          <a:avLst/>
        </a:prstGeom>
        <a:gradFill rotWithShape="0">
          <a:gsLst>
            <a:gs pos="0">
              <a:schemeClr val="accent4">
                <a:lumMod val="5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/>
            </a:gs>
          </a:gsLst>
          <a:lin ang="5400000" scaled="0"/>
        </a:gradFill>
        <a:ln w="63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/>
            <a:t>Gesta</a:t>
          </a:r>
          <a:endParaRPr lang="cs-CZ" sz="1600" kern="1200" dirty="0"/>
        </a:p>
      </dsp:txBody>
      <dsp:txXfrm>
        <a:off x="37" y="157312"/>
        <a:ext cx="3586733" cy="956476"/>
      </dsp:txXfrm>
    </dsp:sp>
    <dsp:sp modelId="{0C9450C6-AA48-4903-8D79-13F1C895B580}">
      <dsp:nvSpPr>
        <dsp:cNvPr id="0" name=""/>
        <dsp:cNvSpPr/>
      </dsp:nvSpPr>
      <dsp:spPr>
        <a:xfrm>
          <a:off x="37" y="950918"/>
          <a:ext cx="3586733" cy="507276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/>
            <a:t>Převážně v sociálních kontextech (hra, </a:t>
          </a:r>
          <a:r>
            <a:rPr lang="cs-CZ" sz="1800" kern="1200" dirty="0" err="1"/>
            <a:t>grooming</a:t>
          </a:r>
          <a:r>
            <a:rPr lang="cs-CZ" sz="1800" kern="1200" dirty="0"/>
            <a:t>, ošetřování) = méně urgentní evoluční funkce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/>
            <a:t>Časté inovace (obzvláště u lidoopů)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/>
            <a:t>Učení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b="0" i="1" kern="1200" dirty="0"/>
            <a:t>Ontogenetická ritualizace </a:t>
          </a:r>
          <a:r>
            <a:rPr lang="cs-CZ" sz="1400" kern="1200" dirty="0"/>
            <a:t>(</a:t>
          </a:r>
          <a:r>
            <a:rPr lang="cs-CZ" sz="1400" kern="1200" dirty="0" err="1"/>
            <a:t>Tomasello</a:t>
          </a:r>
          <a:r>
            <a:rPr lang="cs-CZ" sz="1400" kern="1200" dirty="0"/>
            <a:t> 1996) </a:t>
          </a:r>
          <a:r>
            <a:rPr lang="cs-CZ" sz="1800" kern="1200" dirty="0"/>
            <a:t>- Postupně ve dvojici při opakovaných situacích sociální interakce (viz předchozí </a:t>
          </a:r>
          <a:r>
            <a:rPr lang="cs-CZ" sz="1800" kern="1200" dirty="0" err="1"/>
            <a:t>slide</a:t>
          </a:r>
          <a:r>
            <a:rPr lang="cs-CZ" sz="1800" kern="1200" dirty="0"/>
            <a:t>)</a:t>
          </a:r>
          <a:br>
            <a:rPr lang="cs-CZ" sz="1800" kern="1200" dirty="0"/>
          </a:br>
          <a:endParaRPr lang="cs-CZ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b="0" i="1" kern="1200" dirty="0"/>
            <a:t>Sociální učení  - tradice </a:t>
          </a:r>
          <a:r>
            <a:rPr lang="cs-CZ" sz="1400" kern="1200" dirty="0"/>
            <a:t>(Hobaiter a </a:t>
          </a:r>
          <a:r>
            <a:rPr lang="cs-CZ" sz="1400" kern="1200" dirty="0" err="1"/>
            <a:t>Byrne</a:t>
          </a:r>
          <a:r>
            <a:rPr lang="cs-CZ" sz="1400" kern="1200" dirty="0"/>
            <a:t> 2011)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/>
            <a:t>„Efekt publika“</a:t>
          </a:r>
        </a:p>
      </dsp:txBody>
      <dsp:txXfrm>
        <a:off x="37" y="950918"/>
        <a:ext cx="3586733" cy="5072760"/>
      </dsp:txXfrm>
    </dsp:sp>
    <dsp:sp modelId="{DEF7FE32-7C6D-468A-B3DA-4A91A4B864AB}">
      <dsp:nvSpPr>
        <dsp:cNvPr id="0" name=""/>
        <dsp:cNvSpPr/>
      </dsp:nvSpPr>
      <dsp:spPr>
        <a:xfrm>
          <a:off x="4088913" y="165488"/>
          <a:ext cx="3586733" cy="923773"/>
        </a:xfrm>
        <a:prstGeom prst="rect">
          <a:avLst/>
        </a:prstGeom>
        <a:gradFill rotWithShape="0">
          <a:gsLst>
            <a:gs pos="0">
              <a:schemeClr val="accent1">
                <a:lumMod val="50000"/>
              </a:schemeClr>
            </a:gs>
            <a:gs pos="80000">
              <a:schemeClr val="accent3">
                <a:lumMod val="75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shade val="80000"/>
              <a:hueOff val="-513283"/>
              <a:satOff val="0"/>
              <a:lumOff val="33875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/>
            <a:t>Volání</a:t>
          </a:r>
          <a:endParaRPr lang="cs-CZ" sz="1700" kern="1200" dirty="0"/>
        </a:p>
      </dsp:txBody>
      <dsp:txXfrm>
        <a:off x="4088913" y="165488"/>
        <a:ext cx="3586733" cy="923773"/>
      </dsp:txXfrm>
    </dsp:sp>
    <dsp:sp modelId="{E3E34623-7792-4A15-8582-EAF08C1FEDF7}">
      <dsp:nvSpPr>
        <dsp:cNvPr id="0" name=""/>
        <dsp:cNvSpPr/>
      </dsp:nvSpPr>
      <dsp:spPr>
        <a:xfrm>
          <a:off x="4088913" y="942742"/>
          <a:ext cx="3586733" cy="507276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100" kern="1200" dirty="0"/>
            <a:t>Nejčastěji v evolučně naléhavých kontextech (únik predátorům, obrana před agresory, putování se skupinou, objevení potravy)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100" kern="1200" dirty="0"/>
            <a:t>U savců víceméně neměnné (někteří ptáci,  kytovci – důležitá role učení)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100" kern="1200" dirty="0"/>
            <a:t>Učení důležité z hlediska finální podoby vokalizace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100" kern="1200" dirty="0"/>
            <a:t>„Efekt publika“ 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2100" kern="1200" dirty="0"/>
        </a:p>
      </dsp:txBody>
      <dsp:txXfrm>
        <a:off x="4088913" y="942742"/>
        <a:ext cx="3586733" cy="507276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B90C2-27E3-4F78-9F53-22B354484970}">
      <dsp:nvSpPr>
        <dsp:cNvPr id="0" name=""/>
        <dsp:cNvSpPr/>
      </dsp:nvSpPr>
      <dsp:spPr>
        <a:xfrm>
          <a:off x="212293" y="1305"/>
          <a:ext cx="2364881" cy="381170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/>
            <a:t>Primáti</a:t>
          </a:r>
        </a:p>
      </dsp:txBody>
      <dsp:txXfrm>
        <a:off x="223457" y="12469"/>
        <a:ext cx="2342553" cy="358842"/>
      </dsp:txXfrm>
    </dsp:sp>
    <dsp:sp modelId="{1821251A-0BEA-4936-B3E2-CAE1F8FB05F1}">
      <dsp:nvSpPr>
        <dsp:cNvPr id="0" name=""/>
        <dsp:cNvSpPr/>
      </dsp:nvSpPr>
      <dsp:spPr>
        <a:xfrm>
          <a:off x="209254" y="443728"/>
          <a:ext cx="896307" cy="640804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82D279-2260-48A1-A024-AE2936E9D05E}">
      <dsp:nvSpPr>
        <dsp:cNvPr id="0" name=""/>
        <dsp:cNvSpPr/>
      </dsp:nvSpPr>
      <dsp:spPr>
        <a:xfrm>
          <a:off x="1146432" y="578208"/>
          <a:ext cx="1427960" cy="389594"/>
        </a:xfrm>
        <a:prstGeom prst="roundRect">
          <a:avLst>
            <a:gd name="adj" fmla="val 1667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/>
            <a:t>Kočkodan obecný</a:t>
          </a:r>
        </a:p>
      </dsp:txBody>
      <dsp:txXfrm>
        <a:off x="1165454" y="597230"/>
        <a:ext cx="1389916" cy="351550"/>
      </dsp:txXfrm>
    </dsp:sp>
    <dsp:sp modelId="{B64F9BF8-3B57-4866-B637-70E584D5C183}">
      <dsp:nvSpPr>
        <dsp:cNvPr id="0" name=""/>
        <dsp:cNvSpPr/>
      </dsp:nvSpPr>
      <dsp:spPr>
        <a:xfrm>
          <a:off x="202084" y="1131085"/>
          <a:ext cx="905747" cy="663314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2C5749-3282-4E30-945D-40EDA8F74392}">
      <dsp:nvSpPr>
        <dsp:cNvPr id="0" name=""/>
        <dsp:cNvSpPr/>
      </dsp:nvSpPr>
      <dsp:spPr>
        <a:xfrm>
          <a:off x="1149867" y="1277019"/>
          <a:ext cx="1424525" cy="389594"/>
        </a:xfrm>
        <a:prstGeom prst="roundRect">
          <a:avLst>
            <a:gd name="adj" fmla="val 1667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err="1"/>
            <a:t>Tamarín</a:t>
          </a:r>
          <a:r>
            <a:rPr lang="cs-CZ" sz="1200" kern="1200" dirty="0"/>
            <a:t> </a:t>
          </a:r>
          <a:r>
            <a:rPr lang="cs-CZ" sz="1200" kern="1200" dirty="0" err="1"/>
            <a:t>pinčí</a:t>
          </a:r>
          <a:endParaRPr lang="cs-CZ" sz="1200" kern="1200" dirty="0"/>
        </a:p>
      </dsp:txBody>
      <dsp:txXfrm>
        <a:off x="1168889" y="1296041"/>
        <a:ext cx="1386481" cy="351550"/>
      </dsp:txXfrm>
    </dsp:sp>
    <dsp:sp modelId="{C0AE08D5-D994-48E1-A960-75E550B4FDA5}">
      <dsp:nvSpPr>
        <dsp:cNvPr id="0" name=""/>
        <dsp:cNvSpPr/>
      </dsp:nvSpPr>
      <dsp:spPr>
        <a:xfrm>
          <a:off x="224551" y="1850599"/>
          <a:ext cx="890810" cy="624784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449EFE-A2D4-41E4-9C0E-90BA3776A364}">
      <dsp:nvSpPr>
        <dsp:cNvPr id="0" name=""/>
        <dsp:cNvSpPr/>
      </dsp:nvSpPr>
      <dsp:spPr>
        <a:xfrm>
          <a:off x="1157167" y="1967820"/>
          <a:ext cx="1417224" cy="389594"/>
        </a:xfrm>
        <a:prstGeom prst="roundRect">
          <a:avLst>
            <a:gd name="adj" fmla="val 1667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/>
            <a:t>Kosman běločelý</a:t>
          </a:r>
        </a:p>
      </dsp:txBody>
      <dsp:txXfrm>
        <a:off x="1176189" y="1986842"/>
        <a:ext cx="1379180" cy="351550"/>
      </dsp:txXfrm>
    </dsp:sp>
    <dsp:sp modelId="{BD27283A-B933-4B4E-B5D9-F9870D1F9B81}">
      <dsp:nvSpPr>
        <dsp:cNvPr id="0" name=""/>
        <dsp:cNvSpPr/>
      </dsp:nvSpPr>
      <dsp:spPr>
        <a:xfrm>
          <a:off x="227819" y="2521760"/>
          <a:ext cx="864181" cy="640983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A4D7C1-649B-4184-96BC-864C75CA5D76}">
      <dsp:nvSpPr>
        <dsp:cNvPr id="0" name=""/>
        <dsp:cNvSpPr/>
      </dsp:nvSpPr>
      <dsp:spPr>
        <a:xfrm>
          <a:off x="1133686" y="2647455"/>
          <a:ext cx="1440706" cy="389594"/>
        </a:xfrm>
        <a:prstGeom prst="roundRect">
          <a:avLst>
            <a:gd name="adj" fmla="val 1667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/>
            <a:t>Makak </a:t>
          </a:r>
          <a:r>
            <a:rPr lang="cs-CZ" sz="1200" kern="1200" dirty="0" err="1"/>
            <a:t>rhesus</a:t>
          </a:r>
          <a:endParaRPr lang="cs-CZ" sz="1200" kern="1200" dirty="0"/>
        </a:p>
      </dsp:txBody>
      <dsp:txXfrm>
        <a:off x="1152708" y="2666477"/>
        <a:ext cx="1402662" cy="351550"/>
      </dsp:txXfrm>
    </dsp:sp>
    <dsp:sp modelId="{F20C0D96-02BF-4A3C-AA9C-E33BE946497C}">
      <dsp:nvSpPr>
        <dsp:cNvPr id="0" name=""/>
        <dsp:cNvSpPr/>
      </dsp:nvSpPr>
      <dsp:spPr>
        <a:xfrm>
          <a:off x="215075" y="3209495"/>
          <a:ext cx="884752" cy="647700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457790-3E45-4A8A-9A50-4266B8B912F1}">
      <dsp:nvSpPr>
        <dsp:cNvPr id="0" name=""/>
        <dsp:cNvSpPr/>
      </dsp:nvSpPr>
      <dsp:spPr>
        <a:xfrm>
          <a:off x="1128767" y="3338548"/>
          <a:ext cx="1445625" cy="389594"/>
        </a:xfrm>
        <a:prstGeom prst="roundRect">
          <a:avLst>
            <a:gd name="adj" fmla="val 1667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/>
            <a:t>Kočkodan Dianin</a:t>
          </a:r>
        </a:p>
      </dsp:txBody>
      <dsp:txXfrm>
        <a:off x="1147789" y="3357570"/>
        <a:ext cx="1407581" cy="351550"/>
      </dsp:txXfrm>
    </dsp:sp>
    <dsp:sp modelId="{03ABC9D5-231A-428F-A2EF-79C517236F7E}">
      <dsp:nvSpPr>
        <dsp:cNvPr id="0" name=""/>
        <dsp:cNvSpPr/>
      </dsp:nvSpPr>
      <dsp:spPr>
        <a:xfrm>
          <a:off x="233678" y="3903946"/>
          <a:ext cx="847585" cy="665687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D6FE40-2F20-4D7C-8DF8-864411F15B7D}">
      <dsp:nvSpPr>
        <dsp:cNvPr id="0" name=""/>
        <dsp:cNvSpPr/>
      </dsp:nvSpPr>
      <dsp:spPr>
        <a:xfrm>
          <a:off x="1128806" y="4041993"/>
          <a:ext cx="1445586" cy="389594"/>
        </a:xfrm>
        <a:prstGeom prst="roundRect">
          <a:avLst>
            <a:gd name="adj" fmla="val 1667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/>
            <a:t>Šimpanz učenlivý</a:t>
          </a:r>
        </a:p>
      </dsp:txBody>
      <dsp:txXfrm>
        <a:off x="1147828" y="4061015"/>
        <a:ext cx="1407542" cy="351550"/>
      </dsp:txXfrm>
    </dsp:sp>
    <dsp:sp modelId="{8F3C55E0-A0C4-4821-8A39-6F85A48992F3}">
      <dsp:nvSpPr>
        <dsp:cNvPr id="0" name=""/>
        <dsp:cNvSpPr/>
      </dsp:nvSpPr>
      <dsp:spPr>
        <a:xfrm>
          <a:off x="225278" y="4616385"/>
          <a:ext cx="845391" cy="648899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7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CFB159-20C0-4577-8C98-1330A9A26F10}">
      <dsp:nvSpPr>
        <dsp:cNvPr id="0" name=""/>
        <dsp:cNvSpPr/>
      </dsp:nvSpPr>
      <dsp:spPr>
        <a:xfrm>
          <a:off x="1109814" y="4746038"/>
          <a:ext cx="1464578" cy="389594"/>
        </a:xfrm>
        <a:prstGeom prst="roundRect">
          <a:avLst>
            <a:gd name="adj" fmla="val 1667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/>
            <a:t>Lemur kata</a:t>
          </a:r>
        </a:p>
      </dsp:txBody>
      <dsp:txXfrm>
        <a:off x="1128836" y="4765060"/>
        <a:ext cx="1426534" cy="351550"/>
      </dsp:txXfrm>
    </dsp:sp>
    <dsp:sp modelId="{839406E9-CAC6-48C2-8516-91EF756D47BE}">
      <dsp:nvSpPr>
        <dsp:cNvPr id="0" name=""/>
        <dsp:cNvSpPr/>
      </dsp:nvSpPr>
      <dsp:spPr>
        <a:xfrm>
          <a:off x="2813663" y="1305"/>
          <a:ext cx="2364881" cy="38959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/>
            <a:t>Ostatní savci</a:t>
          </a:r>
        </a:p>
      </dsp:txBody>
      <dsp:txXfrm>
        <a:off x="2825074" y="12716"/>
        <a:ext cx="2342059" cy="366772"/>
      </dsp:txXfrm>
    </dsp:sp>
    <dsp:sp modelId="{15C1BD59-76F6-4C04-BC17-CB259AF33E31}">
      <dsp:nvSpPr>
        <dsp:cNvPr id="0" name=""/>
        <dsp:cNvSpPr/>
      </dsp:nvSpPr>
      <dsp:spPr>
        <a:xfrm>
          <a:off x="2833622" y="461026"/>
          <a:ext cx="869488" cy="668718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AA11F0-E845-4F33-885A-5296515E8A0D}">
      <dsp:nvSpPr>
        <dsp:cNvPr id="0" name=""/>
        <dsp:cNvSpPr/>
      </dsp:nvSpPr>
      <dsp:spPr>
        <a:xfrm>
          <a:off x="3753755" y="600588"/>
          <a:ext cx="1417478" cy="389594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/>
            <a:t>Delfín skákavý</a:t>
          </a:r>
        </a:p>
      </dsp:txBody>
      <dsp:txXfrm>
        <a:off x="3772777" y="619610"/>
        <a:ext cx="1379434" cy="351550"/>
      </dsp:txXfrm>
    </dsp:sp>
    <dsp:sp modelId="{A06722DD-B202-4DA7-8BEE-956281E74820}">
      <dsp:nvSpPr>
        <dsp:cNvPr id="0" name=""/>
        <dsp:cNvSpPr/>
      </dsp:nvSpPr>
      <dsp:spPr>
        <a:xfrm>
          <a:off x="2831012" y="1176496"/>
          <a:ext cx="873068" cy="688424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6A568D-5FC2-4DAE-AC03-483C352413F4}">
      <dsp:nvSpPr>
        <dsp:cNvPr id="0" name=""/>
        <dsp:cNvSpPr/>
      </dsp:nvSpPr>
      <dsp:spPr>
        <a:xfrm>
          <a:off x="3752116" y="1325911"/>
          <a:ext cx="1419118" cy="389594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/>
            <a:t>Surikata</a:t>
          </a:r>
        </a:p>
      </dsp:txBody>
      <dsp:txXfrm>
        <a:off x="3771138" y="1344933"/>
        <a:ext cx="1381074" cy="351550"/>
      </dsp:txXfrm>
    </dsp:sp>
    <dsp:sp modelId="{D53CD28A-38A9-4E6E-9725-537FE8E131E4}">
      <dsp:nvSpPr>
        <dsp:cNvPr id="0" name=""/>
        <dsp:cNvSpPr/>
      </dsp:nvSpPr>
      <dsp:spPr>
        <a:xfrm>
          <a:off x="2838135" y="1911671"/>
          <a:ext cx="844456" cy="646827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6AF330-EBD0-4DFA-A619-EAC9AD9902A6}">
      <dsp:nvSpPr>
        <dsp:cNvPr id="0" name=""/>
        <dsp:cNvSpPr/>
      </dsp:nvSpPr>
      <dsp:spPr>
        <a:xfrm>
          <a:off x="3737750" y="2040288"/>
          <a:ext cx="1433484" cy="389594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/>
            <a:t>Tadarida guánová</a:t>
          </a:r>
        </a:p>
      </dsp:txBody>
      <dsp:txXfrm>
        <a:off x="3756772" y="2059310"/>
        <a:ext cx="1395440" cy="351550"/>
      </dsp:txXfrm>
    </dsp:sp>
    <dsp:sp modelId="{026BAF6C-159A-40AF-9381-ADC15437ACF9}">
      <dsp:nvSpPr>
        <dsp:cNvPr id="0" name=""/>
        <dsp:cNvSpPr/>
      </dsp:nvSpPr>
      <dsp:spPr>
        <a:xfrm>
          <a:off x="2820973" y="2605250"/>
          <a:ext cx="878818" cy="65794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189EA5-6B00-4A30-B871-8B61E45B1613}">
      <dsp:nvSpPr>
        <dsp:cNvPr id="0" name=""/>
        <dsp:cNvSpPr/>
      </dsp:nvSpPr>
      <dsp:spPr>
        <a:xfrm>
          <a:off x="3737789" y="2739426"/>
          <a:ext cx="1433445" cy="389594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/>
            <a:t>Psoun prériový</a:t>
          </a:r>
        </a:p>
      </dsp:txBody>
      <dsp:txXfrm>
        <a:off x="3756811" y="2758448"/>
        <a:ext cx="1395401" cy="351550"/>
      </dsp:txXfrm>
    </dsp:sp>
    <dsp:sp modelId="{A50A49C5-6292-4173-911F-DC38365B800C}">
      <dsp:nvSpPr>
        <dsp:cNvPr id="0" name=""/>
        <dsp:cNvSpPr/>
      </dsp:nvSpPr>
      <dsp:spPr>
        <a:xfrm>
          <a:off x="2835374" y="3309948"/>
          <a:ext cx="917084" cy="708757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AFD1D2-F2EE-4583-8F0F-9E65762B723A}">
      <dsp:nvSpPr>
        <dsp:cNvPr id="0" name=""/>
        <dsp:cNvSpPr/>
      </dsp:nvSpPr>
      <dsp:spPr>
        <a:xfrm>
          <a:off x="3816060" y="3469529"/>
          <a:ext cx="1366377" cy="389594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/>
            <a:t>Slon africký </a:t>
          </a:r>
        </a:p>
      </dsp:txBody>
      <dsp:txXfrm>
        <a:off x="3835082" y="3488551"/>
        <a:ext cx="1328333" cy="351550"/>
      </dsp:txXfrm>
    </dsp:sp>
    <dsp:sp modelId="{B43A3386-7F9B-46AC-A4CE-0292C98F1FA2}">
      <dsp:nvSpPr>
        <dsp:cNvPr id="0" name=""/>
        <dsp:cNvSpPr/>
      </dsp:nvSpPr>
      <dsp:spPr>
        <a:xfrm>
          <a:off x="5415033" y="1305"/>
          <a:ext cx="2364881" cy="389594"/>
        </a:xfrm>
        <a:prstGeom prst="roundRect">
          <a:avLst>
            <a:gd name="adj" fmla="val 10000"/>
          </a:avLst>
        </a:prstGeom>
        <a:solidFill>
          <a:srgbClr val="4A843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/>
            <a:t>Ptáci</a:t>
          </a:r>
        </a:p>
      </dsp:txBody>
      <dsp:txXfrm>
        <a:off x="5426444" y="12716"/>
        <a:ext cx="2342059" cy="366772"/>
      </dsp:txXfrm>
    </dsp:sp>
    <dsp:sp modelId="{7CCDD207-3457-4F86-A5D5-43473AD8E7A1}">
      <dsp:nvSpPr>
        <dsp:cNvPr id="0" name=""/>
        <dsp:cNvSpPr/>
      </dsp:nvSpPr>
      <dsp:spPr>
        <a:xfrm>
          <a:off x="5430832" y="461026"/>
          <a:ext cx="881187" cy="691385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DD4769-CCC8-404B-8EDF-97C31791C56E}">
      <dsp:nvSpPr>
        <dsp:cNvPr id="0" name=""/>
        <dsp:cNvSpPr/>
      </dsp:nvSpPr>
      <dsp:spPr>
        <a:xfrm>
          <a:off x="6364965" y="611922"/>
          <a:ext cx="1401180" cy="389594"/>
        </a:xfrm>
        <a:prstGeom prst="roundRect">
          <a:avLst>
            <a:gd name="adj" fmla="val 16670"/>
          </a:avLst>
        </a:prstGeom>
        <a:solidFill>
          <a:srgbClr val="4A843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/>
            <a:t>Timálie akáciová</a:t>
          </a:r>
        </a:p>
      </dsp:txBody>
      <dsp:txXfrm>
        <a:off x="6383987" y="630944"/>
        <a:ext cx="1363136" cy="351550"/>
      </dsp:txXfrm>
    </dsp:sp>
    <dsp:sp modelId="{76B85E69-9909-4EA4-BF71-1665318118A6}">
      <dsp:nvSpPr>
        <dsp:cNvPr id="0" name=""/>
        <dsp:cNvSpPr/>
      </dsp:nvSpPr>
      <dsp:spPr>
        <a:xfrm>
          <a:off x="5428802" y="1199162"/>
          <a:ext cx="885247" cy="648327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3676F8-1563-4671-B8E9-7B792F4BA486}">
      <dsp:nvSpPr>
        <dsp:cNvPr id="0" name=""/>
        <dsp:cNvSpPr/>
      </dsp:nvSpPr>
      <dsp:spPr>
        <a:xfrm>
          <a:off x="6364965" y="1328529"/>
          <a:ext cx="1401180" cy="389594"/>
        </a:xfrm>
        <a:prstGeom prst="roundRect">
          <a:avLst>
            <a:gd name="adj" fmla="val 16670"/>
          </a:avLst>
        </a:prstGeom>
        <a:solidFill>
          <a:srgbClr val="4A843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/>
            <a:t>Kur domácí</a:t>
          </a:r>
          <a:endParaRPr lang="cs-CZ" sz="1200" kern="1200" dirty="0"/>
        </a:p>
      </dsp:txBody>
      <dsp:txXfrm>
        <a:off x="6383987" y="1347551"/>
        <a:ext cx="1363136" cy="351550"/>
      </dsp:txXfrm>
    </dsp:sp>
    <dsp:sp modelId="{8EBA477D-B443-4B9F-9704-DAC1E6D3DF4C}">
      <dsp:nvSpPr>
        <dsp:cNvPr id="0" name=""/>
        <dsp:cNvSpPr/>
      </dsp:nvSpPr>
      <dsp:spPr>
        <a:xfrm>
          <a:off x="5440227" y="1894241"/>
          <a:ext cx="879964" cy="655975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43FD8F-A619-465D-B1B8-408594BC8838}">
      <dsp:nvSpPr>
        <dsp:cNvPr id="0" name=""/>
        <dsp:cNvSpPr/>
      </dsp:nvSpPr>
      <dsp:spPr>
        <a:xfrm>
          <a:off x="6382532" y="2027432"/>
          <a:ext cx="1383612" cy="389594"/>
        </a:xfrm>
        <a:prstGeom prst="roundRect">
          <a:avLst>
            <a:gd name="adj" fmla="val 16670"/>
          </a:avLst>
        </a:prstGeom>
        <a:solidFill>
          <a:srgbClr val="4A843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/>
            <a:t>Drozdec bělokrký </a:t>
          </a:r>
        </a:p>
      </dsp:txBody>
      <dsp:txXfrm>
        <a:off x="6401554" y="2046454"/>
        <a:ext cx="1345568" cy="351550"/>
      </dsp:txXfrm>
    </dsp:sp>
    <dsp:sp modelId="{4461B964-B3F8-4AF7-82C8-A13E30AD8422}">
      <dsp:nvSpPr>
        <dsp:cNvPr id="0" name=""/>
        <dsp:cNvSpPr/>
      </dsp:nvSpPr>
      <dsp:spPr>
        <a:xfrm>
          <a:off x="5440408" y="2596967"/>
          <a:ext cx="862015" cy="638131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52A80A-F481-4535-9C72-32578F4C7C63}">
      <dsp:nvSpPr>
        <dsp:cNvPr id="0" name=""/>
        <dsp:cNvSpPr/>
      </dsp:nvSpPr>
      <dsp:spPr>
        <a:xfrm>
          <a:off x="6364945" y="2721236"/>
          <a:ext cx="1401199" cy="389594"/>
        </a:xfrm>
        <a:prstGeom prst="roundRect">
          <a:avLst>
            <a:gd name="adj" fmla="val 16670"/>
          </a:avLst>
        </a:prstGeom>
        <a:solidFill>
          <a:srgbClr val="4A843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/>
            <a:t>Andulka vlnkovaná </a:t>
          </a:r>
        </a:p>
      </dsp:txBody>
      <dsp:txXfrm>
        <a:off x="6383967" y="2740258"/>
        <a:ext cx="1363155" cy="351550"/>
      </dsp:txXfrm>
    </dsp:sp>
    <dsp:sp modelId="{EA186CD3-D324-4E85-B762-B9DDC902FC3D}">
      <dsp:nvSpPr>
        <dsp:cNvPr id="0" name=""/>
        <dsp:cNvSpPr/>
      </dsp:nvSpPr>
      <dsp:spPr>
        <a:xfrm>
          <a:off x="5436696" y="3281850"/>
          <a:ext cx="867840" cy="638131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28DA67-530A-4E07-8FF3-A83D564DCBF8}">
      <dsp:nvSpPr>
        <dsp:cNvPr id="0" name=""/>
        <dsp:cNvSpPr/>
      </dsp:nvSpPr>
      <dsp:spPr>
        <a:xfrm>
          <a:off x="6363345" y="3406119"/>
          <a:ext cx="1402800" cy="389594"/>
        </a:xfrm>
        <a:prstGeom prst="roundRect">
          <a:avLst>
            <a:gd name="adj" fmla="val 16670"/>
          </a:avLst>
        </a:prstGeom>
        <a:solidFill>
          <a:srgbClr val="4A843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/>
            <a:t>Nestor </a:t>
          </a:r>
          <a:r>
            <a:rPr lang="cs-CZ" sz="1200" kern="1200" dirty="0" err="1"/>
            <a:t>kaka</a:t>
          </a:r>
          <a:endParaRPr lang="cs-CZ" sz="1200" kern="1200" dirty="0"/>
        </a:p>
      </dsp:txBody>
      <dsp:txXfrm>
        <a:off x="6382367" y="3425141"/>
        <a:ext cx="1364756" cy="3515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DC36C2-64EF-44C5-97E3-AF73080453EC}" type="datetimeFigureOut">
              <a:rPr lang="cs-CZ" smtClean="0"/>
              <a:t>04.12.2024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02E4C6-6124-4EB5-A1D6-0F01B90047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1917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E4C6-6124-4EB5-A1D6-0F01B900476A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00348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E4C6-6124-4EB5-A1D6-0F01B900476A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90721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1200" dirty="0">
                <a:effectLst/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Na svislé ploše plástu včela vybíhá určitým směrem, bzučí křídly a vrtí zadečkem, 1s vrtění by se měla rovnat 1 km. Po ukončení vrtivého přímého běhu se vrací v klidu po elipse k výchozímu bodu a opět vybíhá.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1200" dirty="0">
                <a:effectLst/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Vektor vrtivého běhu svírá se svislicí plástu úhel shodný s úhlem, který svírá směr k potravě a poloha slunce</a:t>
            </a:r>
            <a:r>
              <a:rPr lang="cs-CZ" sz="1200" dirty="0" smtClean="0">
                <a:effectLst/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1200" dirty="0" smtClean="0">
                <a:effectLst/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https://www.youtube.com/watch?v=bFDGPgXtK-U</a:t>
            </a:r>
            <a:endParaRPr lang="cs-CZ" sz="1200" dirty="0">
              <a:effectLst/>
              <a:latin typeface="Calibri" panose="020F0502020204030204" pitchFamily="34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E4C6-6124-4EB5-A1D6-0F01B900476A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948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E4C6-6124-4EB5-A1D6-0F01B900476A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15677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E4C6-6124-4EB5-A1D6-0F01B900476A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88809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1200" dirty="0">
                <a:effectLst/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Ontogenetická ritualizace je určitý proces vzájemného očekávání, ve kterém původně funkční sociální chování začnou fungovat jako záměrné komunikační signály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1200" dirty="0">
                <a:effectLst/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jak to funguje: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1200" dirty="0">
                <a:effectLst/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původně jedinec A vytváří fyzicky efektivní chování, aby došel k cíli, tj. ovlivnit jedince B – přes mnohé dyadické interakce (interakce v této dvojici) bude jedinec B očekávat zřejmě přicházející chování jedince A (bude dopředu tušit / očekávat, co chce udělat) a bude tedy odpovídat dříve; zároveň A bude spoléhat na očekávání B a ukáže tak pouze počáteční stádium nebo záměrný pohyb k cíli a tak se chování jedince A stane pro jedince B gestem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1200" dirty="0">
                <a:effectLst/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tato gesta jsou v té dvojici jednosměrná, kdyby jedinec B, chtěl použít toto gesto pro A, tak se předpokládá, že by jej nepochopil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1200" dirty="0">
                <a:effectLst/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když bude další dvojice jedinců C a D ve stejné situaci, může se vyvinout jiné gesto pro stejný kontext protože záleží přímo na interakci v dané dvojici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E4C6-6124-4EB5-A1D6-0F01B900476A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77789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1200" dirty="0">
                <a:effectLst/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Jak dochází k učení se gestům – na to jsou různé názory: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1200" u="sng" dirty="0">
                <a:effectLst/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Přes ontogenetickou ritualizaci </a:t>
            </a:r>
            <a:r>
              <a:rPr lang="cs-CZ" sz="1200" dirty="0">
                <a:effectLst/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tedy postupně ve dvojicích při opakované sociální interakci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1200" dirty="0">
                <a:effectLst/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nebo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1200" u="sng" dirty="0">
                <a:effectLst/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předávání gest pomocí sociálního učení </a:t>
            </a:r>
            <a:r>
              <a:rPr lang="cs-CZ" sz="1200" dirty="0">
                <a:effectLst/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v rámci druhu, případně rodinných skupin a vytváření tradic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cs-CZ" sz="1200" dirty="0">
              <a:effectLst/>
              <a:latin typeface="Calibri" panose="020F0502020204030204" pitchFamily="34" charset="0"/>
              <a:ea typeface="MS Mincho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1200" u="sng" dirty="0">
                <a:effectLst/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efekt publika -  </a:t>
            </a:r>
            <a:r>
              <a:rPr lang="cs-CZ" sz="1200" dirty="0">
                <a:effectLst/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přizpůsobování promluvy publiku, vysílatel bere v potaz vlastnosti přítomného publika a také informace, které má s nimi společné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1200" dirty="0">
                <a:effectLst/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 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E4C6-6124-4EB5-A1D6-0F01B900476A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25795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E4C6-6124-4EB5-A1D6-0F01B900476A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19825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E4C6-6124-4EB5-A1D6-0F01B900476A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58091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E4C6-6124-4EB5-A1D6-0F01B900476A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00431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E4C6-6124-4EB5-A1D6-0F01B900476A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4387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•Někdy  se  jako  signál využívá  tzv. </a:t>
            </a:r>
            <a:r>
              <a:rPr lang="cs-CZ" b="1" dirty="0"/>
              <a:t>ritualizované chování, </a:t>
            </a:r>
            <a:r>
              <a:rPr lang="cs-CZ" dirty="0"/>
              <a:t>tj. různé prvky funkčního chování které se změnily v prostředek signalizace </a:t>
            </a:r>
          </a:p>
          <a:p>
            <a:endParaRPr lang="cs-CZ" dirty="0"/>
          </a:p>
          <a:p>
            <a:r>
              <a:rPr lang="cs-CZ" dirty="0"/>
              <a:t>•Podle původní představy formulované již </a:t>
            </a:r>
            <a:r>
              <a:rPr lang="cs-CZ" b="1" dirty="0"/>
              <a:t>Charlesem Darwinem </a:t>
            </a:r>
            <a:r>
              <a:rPr lang="cs-CZ" dirty="0"/>
              <a:t>vznikají signály jako „sdružené zvyky“ procesem ritualizace, kdy z původních praktických akcí jsou během generací jedinců daného druhu zdůrazněny složky, které akci pouze naznačují, zatímco samotná akce je postupně potlačena.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  <a:p>
            <a:r>
              <a:rPr lang="cs-CZ" dirty="0"/>
              <a:t>• etologové</a:t>
            </a:r>
            <a:r>
              <a:rPr lang="cs-CZ" baseline="0" dirty="0"/>
              <a:t> </a:t>
            </a:r>
            <a:r>
              <a:rPr lang="cs-CZ" b="1" dirty="0"/>
              <a:t>Lorenz</a:t>
            </a:r>
            <a:r>
              <a:rPr lang="cs-CZ" b="1" baseline="0" dirty="0"/>
              <a:t> a</a:t>
            </a:r>
            <a:r>
              <a:rPr lang="cs-CZ" b="1" dirty="0"/>
              <a:t> </a:t>
            </a:r>
            <a:r>
              <a:rPr lang="cs-CZ" b="1" dirty="0" err="1"/>
              <a:t>Tinbergen</a:t>
            </a:r>
            <a:r>
              <a:rPr lang="cs-CZ" b="1" dirty="0"/>
              <a:t>: </a:t>
            </a:r>
            <a:r>
              <a:rPr lang="cs-CZ" b="0" dirty="0"/>
              <a:t>popsali ritualizaci </a:t>
            </a:r>
            <a:r>
              <a:rPr lang="cs-CZ" dirty="0"/>
              <a:t>postupná evoluční přeměna exprese motivačního stavu, často zahrnujícího konflikt, na komunikační signál, tj., že jedinci přeměňují své vnitřní rozpoložení pouze na komunikační signál – rozladění, vnitřní agresi přemění jen na určité naznačení místo fyzické demonstrace</a:t>
            </a:r>
          </a:p>
          <a:p>
            <a:r>
              <a:rPr lang="cs-CZ" dirty="0"/>
              <a:t>•Právě Konrád  Lorenz upozornil na fakt ritualizace různých původně </a:t>
            </a:r>
            <a:r>
              <a:rPr lang="cs-CZ" dirty="0" err="1"/>
              <a:t>plnofunkčních</a:t>
            </a:r>
            <a:r>
              <a:rPr lang="cs-CZ" dirty="0"/>
              <a:t> typů chování na chování zástupná či symbolická </a:t>
            </a:r>
          </a:p>
          <a:p>
            <a:endParaRPr lang="cs-CZ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b="1" dirty="0"/>
              <a:t>Dawkins a Krebs </a:t>
            </a:r>
            <a:r>
              <a:rPr lang="cs-CZ" dirty="0"/>
              <a:t>popisují signál jako akt nebo strukturu, která pozměňuje chování druhého jedince a přináší výhodu vysílajícímu.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Později definici obohatili </a:t>
            </a:r>
            <a:r>
              <a:rPr lang="cs-CZ" b="1" dirty="0" err="1"/>
              <a:t>Maynard</a:t>
            </a:r>
            <a:r>
              <a:rPr lang="cs-CZ" b="1" dirty="0"/>
              <a:t>-Smith a </a:t>
            </a:r>
            <a:r>
              <a:rPr lang="cs-CZ" b="1" dirty="0" err="1"/>
              <a:t>Harper</a:t>
            </a:r>
            <a:r>
              <a:rPr lang="cs-CZ" b="1" dirty="0"/>
              <a:t> </a:t>
            </a:r>
            <a:r>
              <a:rPr lang="cs-CZ" dirty="0"/>
              <a:t>o to, že se takový akt nebo struktura vyvinuly právě k tomu, aby takto působily, přičemž reakce příjemce má také evoluční původ. Toto pojetí signálu je omezené na adaptivní struktury a nezahrnuje přímo žádnou aktivitu příjemce, ani naučené projevy či manipulace fyzického vzhledu ze strany vysílajícího. 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E4C6-6124-4EB5-A1D6-0F01B900476A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5856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Manipulativní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tzv. levné signály mohou být produkovány kýmkoli za minimálních nákladů a jsou proto vhodné k manipulativním funkcím </a:t>
            </a:r>
            <a:b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Font typeface="Arial" panose="020B0604020202020204" pitchFamily="34" charset="0"/>
              <a:buNone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Informativní neboli čestné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Teorie handicapu: samice preferují samce s handicapy, protože tyto handicapy jsou ukazateli dědičné životaschopnosti – jedinec je schopen přežit i se strukturou, která mu život stěžuje a navíc je energeticky nákladná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Mezi čestné signály můžeme počítat i tzv. indexy, jejichž intenzita či kvalita je kauzálně, tedy příčinně spojena s informací, kterou signalizují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E4C6-6124-4EB5-A1D6-0F01B900476A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0137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E4C6-6124-4EB5-A1D6-0F01B900476A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1646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None/>
            </a:pPr>
            <a:endParaRPr lang="cs-CZ" sz="1200" dirty="0">
              <a:effectLst/>
              <a:latin typeface="Calibri" panose="020F0502020204030204" pitchFamily="34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E4C6-6124-4EB5-A1D6-0F01B900476A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8535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E4C6-6124-4EB5-A1D6-0F01B900476A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76562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E4C6-6124-4EB5-A1D6-0F01B900476A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9300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E4C6-6124-4EB5-A1D6-0F01B900476A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8885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E4C6-6124-4EB5-A1D6-0F01B900476A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3956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596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179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0362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0365"/>
            <a:ext cx="5800725" cy="5811837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125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12/4/2024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4180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12/4/2024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117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12/4/2024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3922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12/4/2024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5643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12/4/2024</a:t>
            </a:fld>
            <a:endParaRPr lang="en-US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6510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12/4/2024</a:t>
            </a:fld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3865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12/4/2024</a:t>
            </a:fld>
            <a:endParaRPr lang="en-US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0804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12/4/2024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979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7427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12/4/2024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8629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12/4/2024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9805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12/4/2024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766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6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835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3"/>
            <a:ext cx="3886200" cy="4351337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3"/>
            <a:ext cx="3886200" cy="4351337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385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2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3"/>
            <a:ext cx="3867150" cy="36805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7553"/>
            <a:ext cx="3886201" cy="36805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625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574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726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3"/>
            <a:ext cx="294894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371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341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3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12/4/2024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961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12/4/2024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45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21.png"/><Relationship Id="rId4" Type="http://schemas.openxmlformats.org/officeDocument/2006/relationships/diagramLayout" Target="../diagrams/layout5.xml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media" Target="../media/media2.mp3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13.xml"/><Relationship Id="rId4" Type="http://schemas.openxmlformats.org/officeDocument/2006/relationships/audio" Target="../media/media2.mp3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290287" y="476475"/>
            <a:ext cx="5606143" cy="3340781"/>
          </a:xfrm>
        </p:spPr>
        <p:txBody>
          <a:bodyPr>
            <a:normAutofit/>
          </a:bodyPr>
          <a:lstStyle/>
          <a:p>
            <a:r>
              <a:rPr lang="cs-CZ" dirty="0" smtClean="0"/>
              <a:t>Signalizace a komunikace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077857" y="0"/>
            <a:ext cx="3066143" cy="476476"/>
          </a:xfrm>
        </p:spPr>
        <p:txBody>
          <a:bodyPr/>
          <a:lstStyle/>
          <a:p>
            <a:r>
              <a:rPr lang="cs-CZ" dirty="0"/>
              <a:t>Tereza Roubalová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9768" y="1575303"/>
            <a:ext cx="4458146" cy="4707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9398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Funkčně referenční vokalizace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346" y="1732450"/>
            <a:ext cx="7765322" cy="4554050"/>
          </a:xfrm>
        </p:spPr>
        <p:txBody>
          <a:bodyPr>
            <a:normAutofit/>
          </a:bodyPr>
          <a:lstStyle/>
          <a:p>
            <a:r>
              <a:rPr lang="cs-CZ" dirty="0"/>
              <a:t>Referenční vokalizace poskytují informace (jedincům stejného druhu) o objektech a událostech ve vnějším prostředí</a:t>
            </a:r>
          </a:p>
          <a:p>
            <a:r>
              <a:rPr lang="cs-CZ" dirty="0"/>
              <a:t>Funkčně referenční volání mají:</a:t>
            </a:r>
          </a:p>
          <a:p>
            <a:pPr lvl="1"/>
            <a:r>
              <a:rPr lang="cs-CZ" dirty="0"/>
              <a:t>specifickou akustickou strukturu</a:t>
            </a:r>
          </a:p>
          <a:p>
            <a:pPr lvl="1"/>
            <a:r>
              <a:rPr lang="cs-CZ" dirty="0"/>
              <a:t>jsou selektivně vydávána v určitých kontextech </a:t>
            </a:r>
          </a:p>
          <a:p>
            <a:pPr lvl="1"/>
            <a:r>
              <a:rPr lang="cs-CZ" dirty="0"/>
              <a:t> vyvolávají u posluchačů specifickou reakci</a:t>
            </a:r>
          </a:p>
          <a:p>
            <a:r>
              <a:rPr lang="cs-CZ" dirty="0"/>
              <a:t> U zvířat v kontextech, kde předpokládáme vysoké náklady:</a:t>
            </a:r>
          </a:p>
          <a:p>
            <a:pPr marL="871200" lvl="1" indent="-457200">
              <a:buFont typeface="+mj-lt"/>
              <a:buAutoNum type="alphaLcParenR"/>
            </a:pPr>
            <a:r>
              <a:rPr lang="cs-CZ" b="1" dirty="0"/>
              <a:t>Poplašná volání </a:t>
            </a:r>
            <a:br>
              <a:rPr lang="cs-CZ" b="1" dirty="0"/>
            </a:br>
            <a:r>
              <a:rPr lang="cs-CZ" sz="1400" b="1" dirty="0"/>
              <a:t>– u kočkodanů byly doloženy různé typy </a:t>
            </a:r>
            <a:br>
              <a:rPr lang="cs-CZ" sz="1400" b="1" dirty="0"/>
            </a:br>
            <a:r>
              <a:rPr lang="cs-CZ" sz="1400" b="1" dirty="0"/>
              <a:t>poplašných volání pro pozemního a</a:t>
            </a:r>
            <a:br>
              <a:rPr lang="cs-CZ" sz="1400" b="1" dirty="0"/>
            </a:br>
            <a:r>
              <a:rPr lang="cs-CZ" sz="1400" b="1" dirty="0"/>
              <a:t>vzdušného predátora</a:t>
            </a:r>
            <a:endParaRPr lang="cs-CZ" b="1" dirty="0"/>
          </a:p>
          <a:p>
            <a:pPr marL="871200" lvl="1" indent="-457200">
              <a:buFont typeface="+mj-lt"/>
              <a:buAutoNum type="alphaLcParenR"/>
            </a:pPr>
            <a:r>
              <a:rPr lang="cs-CZ" b="1" dirty="0"/>
              <a:t>Potravní volání</a:t>
            </a:r>
          </a:p>
          <a:p>
            <a:pPr marL="871200" lvl="1" indent="-457200">
              <a:buFont typeface="+mj-lt"/>
              <a:buAutoNum type="alphaLcParenR"/>
            </a:pPr>
            <a:r>
              <a:rPr lang="cs-CZ" b="1" dirty="0"/>
              <a:t>Sociální kontext (sociální agrese) 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4747" y="4376060"/>
            <a:ext cx="3166121" cy="218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435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Vizuální komunikace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346" y="1580050"/>
            <a:ext cx="7765322" cy="4058751"/>
          </a:xfrm>
        </p:spPr>
        <p:txBody>
          <a:bodyPr/>
          <a:lstStyle/>
          <a:p>
            <a:r>
              <a:rPr lang="cs-CZ" dirty="0"/>
              <a:t>Např. výraz tváře, oční komunikace, tělesný postoj, držení ocasu, změny v chůzi a nesení těla, pohyby končetin, svalů a ostatních částí těla, někdy dotýkání se jiného zvířete</a:t>
            </a:r>
          </a:p>
          <a:p>
            <a:endParaRPr lang="cs-CZ" dirty="0"/>
          </a:p>
          <a:p>
            <a:r>
              <a:rPr lang="cs-CZ" u="sng" dirty="0"/>
              <a:t>Jednoduché, vrozené</a:t>
            </a:r>
          </a:p>
          <a:p>
            <a:pPr lvl="1"/>
            <a:r>
              <a:rPr lang="cs-CZ" dirty="0"/>
              <a:t>Včelí tance</a:t>
            </a:r>
          </a:p>
          <a:p>
            <a:r>
              <a:rPr lang="cs-CZ" u="sng" dirty="0"/>
              <a:t>Komplexní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Gesta lidoopů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6971" y="2628059"/>
            <a:ext cx="2381250" cy="1781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1523" y="3736299"/>
            <a:ext cx="2577333" cy="1568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6938" y="5158489"/>
            <a:ext cx="3157062" cy="1570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4047" y="4916001"/>
            <a:ext cx="3255183" cy="1831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5550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1374" y="497352"/>
            <a:ext cx="7765322" cy="970450"/>
          </a:xfrm>
        </p:spPr>
        <p:txBody>
          <a:bodyPr/>
          <a:lstStyle/>
          <a:p>
            <a:r>
              <a:rPr lang="cs-CZ" b="1" dirty="0"/>
              <a:t>Jednoduché - Včelí tance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6233" y="1537399"/>
            <a:ext cx="5221614" cy="1493995"/>
          </a:xfrm>
        </p:spPr>
        <p:txBody>
          <a:bodyPr>
            <a:normAutofit fontScale="77500" lnSpcReduction="20000"/>
          </a:bodyPr>
          <a:lstStyle/>
          <a:p>
            <a:r>
              <a:rPr lang="cs-CZ" sz="2600" b="1" dirty="0"/>
              <a:t>Karl von </a:t>
            </a:r>
            <a:r>
              <a:rPr lang="cs-CZ" sz="2600" b="1" dirty="0" err="1"/>
              <a:t>Frisch</a:t>
            </a:r>
            <a:r>
              <a:rPr lang="cs-CZ" sz="2600" b="1" dirty="0"/>
              <a:t> (1947) </a:t>
            </a:r>
            <a:r>
              <a:rPr lang="cs-CZ" sz="2600" dirty="0"/>
              <a:t>– směr a intenzita (délka) vrtění zadečku při tanci jsou spojeny se vzdáleností a směrem zdroje potravy od úlu</a:t>
            </a:r>
            <a:br>
              <a:rPr lang="cs-CZ" sz="2600" dirty="0"/>
            </a:br>
            <a:r>
              <a:rPr lang="cs-CZ" sz="2600" dirty="0"/>
              <a:t>		-Nobelova cena (1973)</a:t>
            </a:r>
          </a:p>
          <a:p>
            <a:r>
              <a:rPr lang="cs-CZ" sz="2600" dirty="0"/>
              <a:t>60.-70. léta rozpory, kritika: orientace nejen podle tance, ten  by nestačil</a:t>
            </a:r>
          </a:p>
          <a:p>
            <a:endParaRPr lang="cs-CZ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986103262"/>
              </p:ext>
            </p:extLst>
          </p:nvPr>
        </p:nvGraphicFramePr>
        <p:xfrm>
          <a:off x="633845" y="3031394"/>
          <a:ext cx="5207693" cy="3619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Obrázek 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4156" y="2903213"/>
            <a:ext cx="2785062" cy="2221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5888" y="1267228"/>
            <a:ext cx="1052992" cy="1579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4156" y="5181600"/>
            <a:ext cx="3091231" cy="14696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5142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Komplexní – Gesta lidoopů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9852" y="1714520"/>
            <a:ext cx="4729336" cy="4406880"/>
          </a:xfrm>
        </p:spPr>
        <p:txBody>
          <a:bodyPr>
            <a:normAutofit/>
          </a:bodyPr>
          <a:lstStyle/>
          <a:p>
            <a:r>
              <a:rPr lang="cs-CZ" dirty="0"/>
              <a:t>Gesta situačně a kontextuálně flexibilní</a:t>
            </a:r>
          </a:p>
          <a:p>
            <a:r>
              <a:rPr lang="cs-CZ" dirty="0"/>
              <a:t>Komunikační záměr vysílajícího, uzpůsobení gesta podle kontextu a záměru</a:t>
            </a:r>
          </a:p>
          <a:p>
            <a:r>
              <a:rPr lang="cs-CZ" dirty="0"/>
              <a:t>Příjemce odvodí (dekóduje) význam (odvodí záměr vysílajícího) z gesta a jeho kontextu</a:t>
            </a:r>
          </a:p>
          <a:p>
            <a:r>
              <a:rPr lang="cs-CZ" dirty="0"/>
              <a:t>Vyžaduje vyšší kognitivní schopnostmi, např. přisuzování mentálních stavů</a:t>
            </a:r>
          </a:p>
          <a:p>
            <a:r>
              <a:rPr lang="pl-PL" dirty="0"/>
              <a:t>U goril doložena kombinace gest a vokální komunikace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201" y="2159108"/>
            <a:ext cx="3915967" cy="34515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07195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48401" y="167759"/>
            <a:ext cx="40318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Funkce záměrných gest u orangutana</a:t>
            </a:r>
            <a:endParaRPr lang="en-US" dirty="0"/>
          </a:p>
        </p:txBody>
      </p:sp>
      <p:sp>
        <p:nvSpPr>
          <p:cNvPr id="6" name="Obdélník 5"/>
          <p:cNvSpPr/>
          <p:nvPr/>
        </p:nvSpPr>
        <p:spPr>
          <a:xfrm>
            <a:off x="504826" y="537091"/>
            <a:ext cx="22098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u="sng" dirty="0"/>
              <a:t>Afiliace/hra</a:t>
            </a:r>
            <a:endParaRPr lang="en-US" dirty="0"/>
          </a:p>
          <a:p>
            <a:r>
              <a:rPr lang="en-US" dirty="0"/>
              <a:t>Air bite</a:t>
            </a:r>
          </a:p>
          <a:p>
            <a:r>
              <a:rPr lang="en-US" dirty="0"/>
              <a:t>Arms up</a:t>
            </a:r>
          </a:p>
          <a:p>
            <a:r>
              <a:rPr lang="en-US" dirty="0"/>
              <a:t>Back roll</a:t>
            </a:r>
          </a:p>
          <a:p>
            <a:r>
              <a:rPr lang="en-US" dirty="0"/>
              <a:t>Bite</a:t>
            </a:r>
          </a:p>
          <a:p>
            <a:r>
              <a:rPr lang="en-US" dirty="0"/>
              <a:t>Dangle</a:t>
            </a:r>
          </a:p>
          <a:p>
            <a:r>
              <a:rPr lang="en-US" dirty="0"/>
              <a:t>Duck lips open</a:t>
            </a:r>
          </a:p>
          <a:p>
            <a:r>
              <a:rPr lang="en-US" dirty="0"/>
              <a:t>Embrace</a:t>
            </a:r>
          </a:p>
          <a:p>
            <a:r>
              <a:rPr lang="en-US" dirty="0"/>
              <a:t>Fake</a:t>
            </a:r>
          </a:p>
          <a:p>
            <a:r>
              <a:rPr lang="en-US" dirty="0"/>
              <a:t>Hit</a:t>
            </a:r>
          </a:p>
          <a:p>
            <a:r>
              <a:rPr lang="en-US" dirty="0"/>
              <a:t>Hit ground/object</a:t>
            </a:r>
          </a:p>
          <a:p>
            <a:r>
              <a:rPr lang="en-US" dirty="0"/>
              <a:t>Play face</a:t>
            </a:r>
          </a:p>
          <a:p>
            <a:r>
              <a:rPr lang="en-US" dirty="0"/>
              <a:t>Pull hair</a:t>
            </a:r>
          </a:p>
          <a:p>
            <a:r>
              <a:rPr lang="en-US" dirty="0"/>
              <a:t>Put object on head</a:t>
            </a:r>
          </a:p>
          <a:p>
            <a:r>
              <a:rPr lang="en-US" dirty="0"/>
              <a:t>Raise arm</a:t>
            </a:r>
          </a:p>
          <a:p>
            <a:r>
              <a:rPr lang="en-US" dirty="0"/>
              <a:t>Raspberry face</a:t>
            </a:r>
          </a:p>
          <a:p>
            <a:r>
              <a:rPr lang="en-US" dirty="0"/>
              <a:t>Roll on back</a:t>
            </a:r>
          </a:p>
          <a:p>
            <a:r>
              <a:rPr lang="en-US" dirty="0"/>
              <a:t>Shake object</a:t>
            </a:r>
          </a:p>
          <a:p>
            <a:r>
              <a:rPr lang="en-US" dirty="0"/>
              <a:t>Simultaneous hit</a:t>
            </a:r>
          </a:p>
          <a:p>
            <a:r>
              <a:rPr lang="en-US" dirty="0"/>
              <a:t>Somersault</a:t>
            </a:r>
          </a:p>
          <a:p>
            <a:r>
              <a:rPr lang="en-US" dirty="0"/>
              <a:t>Swing</a:t>
            </a:r>
          </a:p>
          <a:p>
            <a:r>
              <a:rPr lang="en-US" dirty="0"/>
              <a:t>Wave</a:t>
            </a:r>
          </a:p>
        </p:txBody>
      </p:sp>
      <p:sp>
        <p:nvSpPr>
          <p:cNvPr id="7" name="Obdélník 6"/>
          <p:cNvSpPr/>
          <p:nvPr/>
        </p:nvSpPr>
        <p:spPr>
          <a:xfrm>
            <a:off x="3486150" y="715566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u="sng" dirty="0"/>
              <a:t>Jdi pryč</a:t>
            </a:r>
            <a:endParaRPr lang="en-US" u="sng" dirty="0"/>
          </a:p>
          <a:p>
            <a:r>
              <a:rPr lang="en-US" dirty="0"/>
              <a:t>Nudge</a:t>
            </a:r>
          </a:p>
          <a:p>
            <a:r>
              <a:rPr lang="en-US" dirty="0"/>
              <a:t>Shoo</a:t>
            </a:r>
          </a:p>
          <a:p>
            <a:r>
              <a:rPr lang="en-US" dirty="0"/>
              <a:t>Share food/object </a:t>
            </a:r>
          </a:p>
          <a:p>
            <a:r>
              <a:rPr lang="en-US" dirty="0"/>
              <a:t>Food beg orally</a:t>
            </a:r>
          </a:p>
          <a:p>
            <a:r>
              <a:rPr lang="en-US" dirty="0"/>
              <a:t>Seize</a:t>
            </a:r>
          </a:p>
          <a:p>
            <a:r>
              <a:rPr lang="cs-CZ" u="sng" dirty="0"/>
              <a:t>Přestaň to dělat</a:t>
            </a:r>
            <a:endParaRPr lang="en-US" u="sng" dirty="0"/>
          </a:p>
          <a:p>
            <a:r>
              <a:rPr lang="en-US" dirty="0"/>
              <a:t>Pull away appendage</a:t>
            </a:r>
          </a:p>
          <a:p>
            <a:r>
              <a:rPr lang="cs-CZ" u="sng" dirty="0"/>
              <a:t>Společné přemisťování</a:t>
            </a:r>
            <a:r>
              <a:rPr lang="en-US" u="sng" dirty="0"/>
              <a:t> </a:t>
            </a:r>
          </a:p>
          <a:p>
            <a:r>
              <a:rPr lang="en-US" dirty="0"/>
              <a:t>Tandem walk</a:t>
            </a:r>
          </a:p>
          <a:p>
            <a:r>
              <a:rPr lang="en-US" dirty="0"/>
              <a:t>Embrace pull</a:t>
            </a:r>
          </a:p>
          <a:p>
            <a:r>
              <a:rPr lang="cs-CZ" u="sng" dirty="0"/>
              <a:t>Podívej se na objekt/jídlo</a:t>
            </a:r>
            <a:endParaRPr lang="en-US" u="sng" dirty="0"/>
          </a:p>
          <a:p>
            <a:r>
              <a:rPr lang="en-US" dirty="0"/>
              <a:t>Offer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9314" y="4345011"/>
            <a:ext cx="3187886" cy="2107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17218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Gesta šimpanzů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Šimpanz - </a:t>
            </a:r>
            <a:r>
              <a:rPr lang="cs-CZ" sz="2000" dirty="0"/>
              <a:t>Hobaiter a </a:t>
            </a:r>
            <a:r>
              <a:rPr lang="cs-CZ" sz="2000" dirty="0" err="1"/>
              <a:t>Byrne</a:t>
            </a:r>
            <a:r>
              <a:rPr lang="cs-CZ" sz="2000" dirty="0"/>
              <a:t> 2011</a:t>
            </a:r>
            <a:endParaRPr lang="cs-CZ" dirty="0"/>
          </a:p>
          <a:p>
            <a:r>
              <a:rPr lang="cs-CZ" dirty="0"/>
              <a:t>66 typů gest, v individuálním repertoáru nejvíce 41</a:t>
            </a:r>
          </a:p>
          <a:p>
            <a:r>
              <a:rPr lang="cs-CZ" dirty="0"/>
              <a:t>Funkce: afiliace, </a:t>
            </a:r>
            <a:r>
              <a:rPr lang="cs-CZ" dirty="0" err="1"/>
              <a:t>agonismus</a:t>
            </a:r>
            <a:r>
              <a:rPr lang="cs-CZ" dirty="0"/>
              <a:t>, obrana hranice, dvoření, krmení, čištění, odpočívání, sex, hra o samotě, sociální hra, přesun, neznámý  </a:t>
            </a:r>
          </a:p>
          <a:p>
            <a:r>
              <a:rPr lang="cs-CZ" dirty="0"/>
              <a:t>Individuální rozdíly v repertoáru </a:t>
            </a:r>
          </a:p>
          <a:p>
            <a:r>
              <a:rPr lang="cs-CZ" dirty="0"/>
              <a:t>Věkové rozdíly v repertoáru </a:t>
            </a:r>
          </a:p>
          <a:p>
            <a:r>
              <a:rPr lang="cs-CZ" dirty="0"/>
              <a:t>Žádná idiosynkratická (jedinečná) gesta (více producentů)</a:t>
            </a:r>
          </a:p>
          <a:p>
            <a:r>
              <a:rPr lang="cs-CZ" dirty="0"/>
              <a:t>Nejde o ontogenetickou ritualizaci praktických úkonů</a:t>
            </a:r>
          </a:p>
          <a:p>
            <a:r>
              <a:rPr lang="cs-CZ" dirty="0"/>
              <a:t>Mnoho podobných gest s gorilou a orangutanem (24 stejných)</a:t>
            </a:r>
          </a:p>
          <a:p>
            <a:r>
              <a:rPr lang="cs-CZ" dirty="0"/>
              <a:t>Flexibilní použití v závislosti na kontextu a příjemci</a:t>
            </a:r>
          </a:p>
          <a:p>
            <a:r>
              <a:rPr lang="cs-CZ" dirty="0"/>
              <a:t>Gesto většinou více významů a pro jeden význam více gest</a:t>
            </a:r>
          </a:p>
          <a:p>
            <a:r>
              <a:rPr lang="cs-CZ" dirty="0"/>
              <a:t>Opakují, když druhý nedává pozor</a:t>
            </a:r>
          </a:p>
          <a:p>
            <a:r>
              <a:rPr lang="cs-CZ" dirty="0"/>
              <a:t>X studie </a:t>
            </a:r>
            <a:r>
              <a:rPr lang="cs-CZ" dirty="0">
                <a:effectLst/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Halina et al. 2013 </a:t>
            </a:r>
            <a:r>
              <a:rPr lang="cs-CZ" dirty="0"/>
              <a:t>ukázala ontogenetickou ritualizaci</a:t>
            </a:r>
          </a:p>
        </p:txBody>
      </p:sp>
    </p:spTree>
    <p:extLst>
      <p:ext uri="{BB962C8B-B14F-4D97-AF65-F5344CB8AC3E}">
        <p14:creationId xmlns:p14="http://schemas.microsoft.com/office/powerpoint/2010/main" val="40220212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/>
          <p:cNvSpPr txBox="1">
            <a:spLocks/>
          </p:cNvSpPr>
          <p:nvPr/>
        </p:nvSpPr>
        <p:spPr>
          <a:xfrm>
            <a:off x="4791507" y="1691321"/>
            <a:ext cx="3990543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863245785"/>
              </p:ext>
            </p:extLst>
          </p:nvPr>
        </p:nvGraphicFramePr>
        <p:xfrm>
          <a:off x="509954" y="246186"/>
          <a:ext cx="7675684" cy="61809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487151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Vokální rozpoznávání jedinců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Relevantní obzvlášť pro sociální druhy</a:t>
            </a:r>
            <a:endParaRPr lang="cs-CZ" dirty="0"/>
          </a:p>
          <a:p>
            <a:r>
              <a:rPr lang="cs-CZ" dirty="0"/>
              <a:t>Individuální rozpoznávání </a:t>
            </a:r>
            <a:r>
              <a:rPr lang="cs-CZ" dirty="0" smtClean="0"/>
              <a:t>důležité pro komplexní sociální systém</a:t>
            </a:r>
            <a:endParaRPr lang="cs-CZ" dirty="0"/>
          </a:p>
          <a:p>
            <a:r>
              <a:rPr lang="cs-CZ" dirty="0"/>
              <a:t>Rozlišování různých sociálních </a:t>
            </a:r>
            <a:r>
              <a:rPr lang="cs-CZ" dirty="0" smtClean="0"/>
              <a:t>kategorií </a:t>
            </a:r>
            <a:endParaRPr lang="cs-CZ" dirty="0"/>
          </a:p>
          <a:p>
            <a:pPr marL="792900" lvl="1" indent="-342900"/>
            <a:r>
              <a:rPr lang="cs-CZ" dirty="0" smtClean="0"/>
              <a:t>Vokální </a:t>
            </a:r>
            <a:r>
              <a:rPr lang="cs-CZ" dirty="0"/>
              <a:t>rozpoznávání partnerů</a:t>
            </a:r>
          </a:p>
          <a:p>
            <a:pPr marL="792900" lvl="1" indent="-342900"/>
            <a:r>
              <a:rPr lang="cs-CZ" dirty="0"/>
              <a:t>Vokální rozpoznávání rodičů a jejich potomků</a:t>
            </a:r>
          </a:p>
          <a:p>
            <a:pPr marL="792900" lvl="1" indent="-342900"/>
            <a:r>
              <a:rPr lang="cs-CZ" dirty="0"/>
              <a:t>Vokální rozpoznávání sousedů a cizinců</a:t>
            </a:r>
          </a:p>
          <a:p>
            <a:pPr marL="792900" lvl="1" indent="-342900"/>
            <a:r>
              <a:rPr lang="cs-CZ" dirty="0"/>
              <a:t>Vokální rozpoznávání hnízdního partnera nebo sourozence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14009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Příbuzenské kategorie ve vokalizaci papoušíčků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33845" y="2038353"/>
            <a:ext cx="3799842" cy="4351337"/>
          </a:xfrm>
        </p:spPr>
        <p:txBody>
          <a:bodyPr>
            <a:normAutofit lnSpcReduction="10000"/>
          </a:bodyPr>
          <a:lstStyle/>
          <a:p>
            <a:r>
              <a:rPr lang="cs-CZ" i="1" dirty="0"/>
              <a:t>Papoušíčci brýlatí </a:t>
            </a:r>
            <a:r>
              <a:rPr lang="cs-CZ" dirty="0" smtClean="0"/>
              <a:t>(</a:t>
            </a:r>
            <a:r>
              <a:rPr lang="cs-CZ" dirty="0" err="1" smtClean="0"/>
              <a:t>Forpus</a:t>
            </a:r>
            <a:r>
              <a:rPr lang="cs-CZ" dirty="0" smtClean="0"/>
              <a:t> </a:t>
            </a:r>
            <a:r>
              <a:rPr lang="cs-CZ" dirty="0" err="1" smtClean="0"/>
              <a:t>conspicillatus</a:t>
            </a:r>
            <a:r>
              <a:rPr lang="cs-CZ" dirty="0" smtClean="0"/>
              <a:t>) </a:t>
            </a:r>
            <a:r>
              <a:rPr lang="cs-CZ" i="1" dirty="0" smtClean="0"/>
              <a:t>- </a:t>
            </a:r>
            <a:r>
              <a:rPr lang="cs-CZ" i="1" dirty="0"/>
              <a:t>odlišná kontaktní volání pro různé sociální </a:t>
            </a:r>
            <a:r>
              <a:rPr lang="cs-CZ" i="1" dirty="0" smtClean="0"/>
              <a:t>kategorie</a:t>
            </a:r>
            <a:endParaRPr lang="cs-CZ" i="1" dirty="0"/>
          </a:p>
          <a:p>
            <a:pPr lvl="1"/>
            <a:r>
              <a:rPr lang="cs-CZ" i="1" dirty="0" smtClean="0"/>
              <a:t>Reprodukční partner</a:t>
            </a:r>
          </a:p>
          <a:p>
            <a:pPr lvl="1"/>
            <a:r>
              <a:rPr lang="cs-CZ" i="1" dirty="0" smtClean="0"/>
              <a:t>Potomek </a:t>
            </a:r>
          </a:p>
          <a:p>
            <a:pPr lvl="1"/>
            <a:r>
              <a:rPr lang="cs-CZ" i="1" dirty="0" smtClean="0"/>
              <a:t>Sourozenec</a:t>
            </a:r>
          </a:p>
          <a:p>
            <a:r>
              <a:rPr lang="cs-CZ" i="1" dirty="0" smtClean="0"/>
              <a:t>Odpovídající specifické reakce</a:t>
            </a:r>
            <a:endParaRPr lang="cs-CZ" i="1" dirty="0"/>
          </a:p>
          <a:p>
            <a:pPr lvl="1"/>
            <a:r>
              <a:rPr lang="cs-CZ" i="1" dirty="0" smtClean="0"/>
              <a:t>Odlišná reakce na kontaktní volání sourozenců a ostatních jedinců stejného druhu</a:t>
            </a:r>
          </a:p>
          <a:p>
            <a:pPr lvl="1"/>
            <a:r>
              <a:rPr lang="cs-CZ" i="1" dirty="0" smtClean="0"/>
              <a:t>Schopnost rozeznat volání svých vlastních potomků – mláďata od různých párů v jednom hnízdě</a:t>
            </a:r>
          </a:p>
          <a:p>
            <a:r>
              <a:rPr lang="cs-CZ" i="1" dirty="0" smtClean="0"/>
              <a:t>Informace kdo </a:t>
            </a:r>
            <a:r>
              <a:rPr lang="cs-CZ" i="1" dirty="0" err="1" smtClean="0"/>
              <a:t>volá+koho</a:t>
            </a:r>
            <a:r>
              <a:rPr lang="cs-CZ" i="1" dirty="0" smtClean="0"/>
              <a:t> volá?</a:t>
            </a:r>
            <a:endParaRPr lang="cs-CZ" i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4859" y="1346794"/>
            <a:ext cx="2513672" cy="23492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674" y="3824652"/>
            <a:ext cx="3520180" cy="3033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2949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Podpisy u delfínů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33844" y="1828804"/>
            <a:ext cx="7519555" cy="3476622"/>
          </a:xfrm>
        </p:spPr>
        <p:txBody>
          <a:bodyPr>
            <a:normAutofit/>
          </a:bodyPr>
          <a:lstStyle/>
          <a:p>
            <a:r>
              <a:rPr lang="cs-CZ" dirty="0"/>
              <a:t>Vokální repertoár delfínů skákavých:</a:t>
            </a:r>
          </a:p>
          <a:p>
            <a:pPr lvl="1"/>
            <a:r>
              <a:rPr lang="cs-CZ" dirty="0"/>
              <a:t>Širokopásmové, krátké cvakání (orientace,  percepce a navigace)</a:t>
            </a:r>
          </a:p>
          <a:p>
            <a:pPr lvl="1"/>
            <a:r>
              <a:rPr lang="cs-CZ" dirty="0"/>
              <a:t>Širokopásmové pulzující zvuky (sociální kontext)</a:t>
            </a:r>
          </a:p>
          <a:p>
            <a:pPr lvl="1"/>
            <a:r>
              <a:rPr lang="cs-CZ" dirty="0"/>
              <a:t>Úzkopásmové frekvenčně modulované hvízdání (sociální kontext)	</a:t>
            </a:r>
          </a:p>
          <a:p>
            <a:pPr lvl="1"/>
            <a:r>
              <a:rPr lang="cs-CZ" dirty="0"/>
              <a:t>„</a:t>
            </a:r>
            <a:r>
              <a:rPr lang="cs-CZ" dirty="0" err="1"/>
              <a:t>Signature</a:t>
            </a:r>
            <a:r>
              <a:rPr lang="cs-CZ" dirty="0"/>
              <a:t> </a:t>
            </a:r>
            <a:r>
              <a:rPr lang="cs-CZ" dirty="0" err="1"/>
              <a:t>whistle</a:t>
            </a:r>
            <a:r>
              <a:rPr lang="cs-CZ" dirty="0"/>
              <a:t>“ -  vokální označení jedinců stejného </a:t>
            </a:r>
            <a:r>
              <a:rPr lang="cs-CZ" dirty="0" smtClean="0"/>
              <a:t>druhu (</a:t>
            </a:r>
            <a:r>
              <a:rPr lang="cs-CZ" dirty="0" err="1" smtClean="0"/>
              <a:t>Fearey</a:t>
            </a:r>
            <a:r>
              <a:rPr lang="cs-CZ" dirty="0" smtClean="0"/>
              <a:t> et al., 2019); </a:t>
            </a:r>
            <a:r>
              <a:rPr lang="cs-CZ" dirty="0"/>
              <a:t>napomáhá setkáním odloučených jedinců</a:t>
            </a:r>
          </a:p>
          <a:p>
            <a:r>
              <a:rPr lang="cs-CZ" dirty="0"/>
              <a:t>Hvízdání jsou mezi jedinci sdílena – větší a komplexnější repertoár hvízdání mezi jedinci </a:t>
            </a:r>
          </a:p>
          <a:p>
            <a:pPr lvl="1"/>
            <a:r>
              <a:rPr lang="cs-CZ" dirty="0"/>
              <a:t>Sdílení typů hvízdání jak v rámci, tak i napříč sociálními skupinami </a:t>
            </a:r>
            <a:endParaRPr lang="cs-CZ" dirty="0" smtClean="0"/>
          </a:p>
          <a:p>
            <a:pPr lvl="1"/>
            <a:r>
              <a:rPr lang="cs-CZ" dirty="0" smtClean="0"/>
              <a:t>Dialektické </a:t>
            </a:r>
            <a:r>
              <a:rPr lang="cs-CZ" dirty="0"/>
              <a:t>rozdíly v produkci typu hvízdání a akustické struktury hvízdání u různých </a:t>
            </a:r>
            <a:r>
              <a:rPr lang="cs-CZ" dirty="0" smtClean="0"/>
              <a:t>skupin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8075" y="5069876"/>
            <a:ext cx="5267325" cy="1681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345" y="89302"/>
            <a:ext cx="3458214" cy="208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932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Komunikace 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Chování, které ovlivňuje chování druhého zvířete (Wilson 1979)</a:t>
            </a:r>
          </a:p>
          <a:p>
            <a:pPr marL="0" indent="0">
              <a:buNone/>
            </a:pPr>
            <a:r>
              <a:rPr lang="cs-CZ" dirty="0"/>
              <a:t>Ovlivnění jedince prostřednictvím aktů a struktur poskytovaných druhým jedincem, kdy tyto akty a struktury mění vnitřní stav nebo chování jedince, vyvinuly se za tímto účelem a reakce jedince se také vyvinula za komunikačním účelem (</a:t>
            </a:r>
            <a:r>
              <a:rPr lang="cs-CZ" dirty="0" err="1"/>
              <a:t>Mehu</a:t>
            </a:r>
            <a:r>
              <a:rPr lang="cs-CZ" dirty="0"/>
              <a:t> a </a:t>
            </a:r>
            <a:r>
              <a:rPr lang="cs-CZ" dirty="0" err="1"/>
              <a:t>Scherer</a:t>
            </a:r>
            <a:r>
              <a:rPr lang="cs-CZ" dirty="0"/>
              <a:t> 2012)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352" y="3907546"/>
            <a:ext cx="4625598" cy="260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956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5855926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50177" y="433754"/>
            <a:ext cx="7765322" cy="970450"/>
          </a:xfrm>
        </p:spPr>
        <p:txBody>
          <a:bodyPr/>
          <a:lstStyle/>
          <a:p>
            <a:r>
              <a:rPr lang="cs-CZ" b="1" dirty="0"/>
              <a:t>Referenční vokalizace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123752675"/>
              </p:ext>
            </p:extLst>
          </p:nvPr>
        </p:nvGraphicFramePr>
        <p:xfrm>
          <a:off x="360484" y="1404204"/>
          <a:ext cx="7992208" cy="5266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48884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b="1" dirty="0"/>
              <a:t>Komunikace a signál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346" y="1732450"/>
            <a:ext cx="6819403" cy="4058751"/>
          </a:xfrm>
        </p:spPr>
        <p:txBody>
          <a:bodyPr>
            <a:normAutofit/>
          </a:bodyPr>
          <a:lstStyle/>
          <a:p>
            <a:r>
              <a:rPr lang="cs-CZ" dirty="0" smtClean="0"/>
              <a:t>Darwin</a:t>
            </a:r>
            <a:endParaRPr lang="cs-CZ" dirty="0"/>
          </a:p>
          <a:p>
            <a:pPr lvl="2"/>
            <a:r>
              <a:rPr lang="cs-CZ" dirty="0"/>
              <a:t>Signál jako „sdružený zvyk“</a:t>
            </a:r>
          </a:p>
          <a:p>
            <a:pPr lvl="2"/>
            <a:r>
              <a:rPr lang="cs-CZ" dirty="0"/>
              <a:t>Vzniká procesem ritualizace</a:t>
            </a:r>
          </a:p>
          <a:p>
            <a:r>
              <a:rPr lang="cs-CZ" dirty="0"/>
              <a:t>Lorenz, </a:t>
            </a:r>
            <a:r>
              <a:rPr lang="cs-CZ" dirty="0" err="1"/>
              <a:t>Tinbergen</a:t>
            </a:r>
            <a:endParaRPr lang="cs-CZ" dirty="0"/>
          </a:p>
          <a:p>
            <a:pPr lvl="1"/>
            <a:r>
              <a:rPr lang="cs-CZ" dirty="0" smtClean="0"/>
              <a:t>ritualizace = evoluční přeměna exprese motivačního stavu, často zahrnujícího konflikt, na komunikační signál</a:t>
            </a:r>
          </a:p>
          <a:p>
            <a:pPr lvl="2"/>
            <a:r>
              <a:rPr lang="cs-CZ" dirty="0" smtClean="0"/>
              <a:t>Redukuje negativní následky chování</a:t>
            </a:r>
          </a:p>
          <a:p>
            <a:pPr lvl="2"/>
            <a:r>
              <a:rPr lang="cs-CZ" dirty="0" smtClean="0"/>
              <a:t>Podporuje pozitivní důsledky (soc. vztahy)</a:t>
            </a:r>
          </a:p>
          <a:p>
            <a:r>
              <a:rPr lang="cs-CZ" dirty="0" smtClean="0"/>
              <a:t>Krebs </a:t>
            </a:r>
            <a:r>
              <a:rPr lang="cs-CZ" dirty="0"/>
              <a:t>a Dawkins, </a:t>
            </a:r>
            <a:r>
              <a:rPr lang="cs-CZ" dirty="0" err="1"/>
              <a:t>Maynard</a:t>
            </a:r>
            <a:r>
              <a:rPr lang="cs-CZ" dirty="0"/>
              <a:t>-Smith a </a:t>
            </a:r>
            <a:r>
              <a:rPr lang="cs-CZ" dirty="0" err="1"/>
              <a:t>Harper</a:t>
            </a:r>
            <a:endParaRPr lang="cs-CZ" dirty="0"/>
          </a:p>
          <a:p>
            <a:pPr lvl="2"/>
            <a:r>
              <a:rPr lang="cs-CZ" dirty="0"/>
              <a:t>Signál i reakce příjemce jsou adaptivní struktury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5507" y="259976"/>
            <a:ext cx="1692876" cy="22949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1736" y="4344964"/>
            <a:ext cx="1715246" cy="23084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0989" y="4418319"/>
            <a:ext cx="1490054" cy="22350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117" y="706595"/>
            <a:ext cx="2683744" cy="156403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0" t="50405"/>
          <a:stretch/>
        </p:blipFill>
        <p:spPr>
          <a:xfrm>
            <a:off x="92209" y="4710312"/>
            <a:ext cx="2865518" cy="214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531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b="1" dirty="0"/>
              <a:t>Komunikace a signál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b="1" dirty="0"/>
              <a:t>Funkce signálu </a:t>
            </a:r>
            <a:r>
              <a:rPr lang="cs-CZ" sz="1700" dirty="0"/>
              <a:t>(Dawkins a Krebs, 1978 )</a:t>
            </a:r>
          </a:p>
          <a:p>
            <a:endParaRPr lang="cs-CZ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21794485"/>
              </p:ext>
            </p:extLst>
          </p:nvPr>
        </p:nvGraphicFramePr>
        <p:xfrm>
          <a:off x="705443" y="2299458"/>
          <a:ext cx="4827948" cy="4298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Obrázek 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8473" y="4705349"/>
            <a:ext cx="3319750" cy="1892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473" y="2299457"/>
            <a:ext cx="3319750" cy="186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818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b="1" dirty="0"/>
              <a:t>Komunikace a signál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109955" y="1659180"/>
            <a:ext cx="4484531" cy="75870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dirty="0"/>
              <a:t>Rozlišení podle zapojení vyšších kognitivních procesů</a:t>
            </a:r>
          </a:p>
          <a:p>
            <a:pPr algn="just">
              <a:buNone/>
            </a:pPr>
            <a:endParaRPr lang="cs-CZ" sz="1400" dirty="0"/>
          </a:p>
          <a:p>
            <a:pPr algn="just">
              <a:buNone/>
            </a:pPr>
            <a:endParaRPr lang="cs-CZ" sz="1400" dirty="0"/>
          </a:p>
          <a:p>
            <a:pPr algn="just">
              <a:buNone/>
            </a:pPr>
            <a:endParaRPr lang="cs-CZ" sz="1400" dirty="0"/>
          </a:p>
          <a:p>
            <a:pPr algn="just">
              <a:buNone/>
            </a:pPr>
            <a:endParaRPr lang="cs-CZ" sz="1400" dirty="0"/>
          </a:p>
          <a:p>
            <a:pPr algn="just">
              <a:buNone/>
            </a:pPr>
            <a:endParaRPr lang="cs-CZ" sz="1400" dirty="0"/>
          </a:p>
          <a:p>
            <a:pPr algn="just">
              <a:buNone/>
            </a:pPr>
            <a:endParaRPr lang="cs-CZ" sz="1400" dirty="0"/>
          </a:p>
          <a:p>
            <a:pPr algn="just">
              <a:buNone/>
            </a:pPr>
            <a:endParaRPr lang="cs-CZ" sz="1400" dirty="0"/>
          </a:p>
          <a:p>
            <a:pPr algn="just">
              <a:buNone/>
            </a:pPr>
            <a:endParaRPr lang="cs-CZ" sz="140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975432317"/>
              </p:ext>
            </p:extLst>
          </p:nvPr>
        </p:nvGraphicFramePr>
        <p:xfrm>
          <a:off x="266702" y="2417885"/>
          <a:ext cx="3992683" cy="3716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Zástupný symbol pro obsah 2"/>
          <p:cNvSpPr txBox="1">
            <a:spLocks/>
          </p:cNvSpPr>
          <p:nvPr/>
        </p:nvSpPr>
        <p:spPr>
          <a:xfrm>
            <a:off x="4568007" y="1647822"/>
            <a:ext cx="4484531" cy="565274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just">
              <a:buNone/>
            </a:pPr>
            <a:r>
              <a:rPr lang="cs-CZ" dirty="0"/>
              <a:t>Rozlišení podle záměrnosti (intence)</a:t>
            </a:r>
          </a:p>
          <a:p>
            <a:pPr algn="just">
              <a:buFont typeface="Wingdings 2" charset="2"/>
              <a:buNone/>
            </a:pPr>
            <a:endParaRPr lang="cs-CZ" sz="1400" dirty="0"/>
          </a:p>
          <a:p>
            <a:pPr algn="just">
              <a:buFont typeface="Wingdings 2" charset="2"/>
              <a:buNone/>
            </a:pPr>
            <a:endParaRPr lang="cs-CZ" sz="1400" dirty="0"/>
          </a:p>
          <a:p>
            <a:pPr algn="just">
              <a:buFont typeface="Wingdings 2" charset="2"/>
              <a:buNone/>
            </a:pPr>
            <a:endParaRPr lang="cs-CZ" sz="1400" dirty="0"/>
          </a:p>
          <a:p>
            <a:pPr algn="just">
              <a:buFont typeface="Wingdings 2" charset="2"/>
              <a:buNone/>
            </a:pPr>
            <a:endParaRPr lang="cs-CZ" sz="1400" dirty="0"/>
          </a:p>
          <a:p>
            <a:pPr algn="just">
              <a:buFont typeface="Wingdings 2" charset="2"/>
              <a:buNone/>
            </a:pPr>
            <a:endParaRPr lang="cs-CZ" sz="1400" dirty="0"/>
          </a:p>
          <a:p>
            <a:pPr algn="just">
              <a:buFont typeface="Wingdings 2" charset="2"/>
              <a:buNone/>
            </a:pPr>
            <a:endParaRPr lang="cs-CZ" sz="1400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730535509"/>
              </p:ext>
            </p:extLst>
          </p:nvPr>
        </p:nvGraphicFramePr>
        <p:xfrm>
          <a:off x="4751233" y="2058800"/>
          <a:ext cx="3992683" cy="4005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596393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3845" y="384810"/>
            <a:ext cx="7886700" cy="1325562"/>
          </a:xfrm>
        </p:spPr>
        <p:txBody>
          <a:bodyPr/>
          <a:lstStyle/>
          <a:p>
            <a:r>
              <a:rPr lang="cs-CZ" b="1" dirty="0"/>
              <a:t>Komunikace emočního obsahu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346" y="1732450"/>
            <a:ext cx="7765322" cy="4363550"/>
          </a:xfrm>
        </p:spPr>
        <p:txBody>
          <a:bodyPr>
            <a:normAutofit/>
          </a:bodyPr>
          <a:lstStyle/>
          <a:p>
            <a:r>
              <a:rPr lang="cs-CZ" sz="2400" dirty="0"/>
              <a:t>Funkce</a:t>
            </a:r>
          </a:p>
          <a:p>
            <a:pPr lvl="2"/>
            <a:r>
              <a:rPr lang="cs-CZ" sz="1800" dirty="0"/>
              <a:t>Při společném zájmu (rodič – potomek) jeden signalizuje druhému emoční stav, podle kterého druhý modifikuje svoje chování (péči)</a:t>
            </a:r>
          </a:p>
          <a:p>
            <a:endParaRPr lang="cs-CZ" sz="2400" dirty="0"/>
          </a:p>
          <a:p>
            <a:r>
              <a:rPr lang="cs-CZ" sz="2400" dirty="0"/>
              <a:t>Kódování emocí ve vokalizaci</a:t>
            </a:r>
          </a:p>
          <a:p>
            <a:pPr lvl="2"/>
            <a:r>
              <a:rPr lang="cs-CZ" sz="1800" dirty="0"/>
              <a:t>Zřejmě univerzální princip u savců (a ptáků?)</a:t>
            </a:r>
          </a:p>
          <a:p>
            <a:pPr lvl="2"/>
            <a:r>
              <a:rPr lang="cs-CZ" sz="1800" dirty="0"/>
              <a:t>Dlouhé tóny vysoká intenzita, negativnější emoce, krátké tóny nízká intenzita, pozitivnější emoce</a:t>
            </a:r>
          </a:p>
          <a:p>
            <a:pPr lvl="2"/>
            <a:r>
              <a:rPr lang="cs-CZ" sz="1800" dirty="0"/>
              <a:t>Vysoké tóny negativní emoce, hluboké tóny pozitivní emoce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6854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3845" y="384810"/>
            <a:ext cx="7886700" cy="1325562"/>
          </a:xfrm>
        </p:spPr>
        <p:txBody>
          <a:bodyPr/>
          <a:lstStyle/>
          <a:p>
            <a:r>
              <a:rPr lang="cs-CZ" b="1" dirty="0"/>
              <a:t>Komunikace emočního obsahu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600" dirty="0"/>
              <a:t>Psi</a:t>
            </a:r>
          </a:p>
          <a:p>
            <a:pPr lvl="1" algn="just"/>
            <a:r>
              <a:rPr lang="cs-CZ" sz="2000" dirty="0"/>
              <a:t>Strach – vysoká výška tónu</a:t>
            </a:r>
          </a:p>
          <a:p>
            <a:pPr lvl="1" algn="just"/>
            <a:r>
              <a:rPr lang="cs-CZ" sz="2000" dirty="0"/>
              <a:t>Zoufalství – vysoký tón, tonální, dlouhé rozestupy mezi štěknutími</a:t>
            </a:r>
          </a:p>
          <a:p>
            <a:pPr lvl="1" algn="just"/>
            <a:r>
              <a:rPr lang="cs-CZ" sz="2000" dirty="0"/>
              <a:t>Hravost – vysoký tón, dlouhé rozestupy</a:t>
            </a:r>
          </a:p>
          <a:p>
            <a:pPr lvl="1" algn="just"/>
            <a:r>
              <a:rPr lang="cs-CZ" sz="2000" dirty="0"/>
              <a:t>Štěstí – vysoký tón, atonální</a:t>
            </a:r>
          </a:p>
          <a:p>
            <a:pPr lvl="1" algn="just"/>
            <a:r>
              <a:rPr lang="cs-CZ" sz="2000" dirty="0"/>
              <a:t>Agresivita – nízké tóny, krátké rozestupy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1530" y="4670612"/>
            <a:ext cx="3106271" cy="20708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Harsh bark">
            <a:hlinkClick r:id="" action="ppaction://media"/>
            <a:extLst>
              <a:ext uri="{FF2B5EF4-FFF2-40B4-BE49-F238E27FC236}">
                <a16:creationId xmlns:a16="http://schemas.microsoft.com/office/drawing/2014/main" id="{9C41B785-4BEC-47DD-AFEF-1413E0D590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588146" y="4897195"/>
            <a:ext cx="406400" cy="406400"/>
          </a:xfrm>
          <a:prstGeom prst="rect">
            <a:avLst/>
          </a:prstGeom>
        </p:spPr>
      </p:pic>
      <p:pic>
        <p:nvPicPr>
          <p:cNvPr id="6" name="distress - play bark">
            <a:hlinkClick r:id="" action="ppaction://media"/>
            <a:extLst>
              <a:ext uri="{FF2B5EF4-FFF2-40B4-BE49-F238E27FC236}">
                <a16:creationId xmlns:a16="http://schemas.microsoft.com/office/drawing/2014/main" id="{691DF6BF-D315-45E1-A6AB-D75D5BC4DBE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085157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41671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Komunikace informace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u="sng" dirty="0"/>
              <a:t>Informace o potravě</a:t>
            </a:r>
          </a:p>
          <a:p>
            <a:pPr lvl="1"/>
            <a:r>
              <a:rPr lang="cs-CZ" dirty="0"/>
              <a:t>Vzdálenosti</a:t>
            </a:r>
          </a:p>
          <a:p>
            <a:pPr lvl="1"/>
            <a:r>
              <a:rPr lang="cs-CZ" dirty="0"/>
              <a:t>Směru</a:t>
            </a:r>
          </a:p>
          <a:p>
            <a:pPr lvl="1"/>
            <a:r>
              <a:rPr lang="cs-CZ" dirty="0"/>
              <a:t>Množství</a:t>
            </a:r>
          </a:p>
          <a:p>
            <a:pPr lvl="1"/>
            <a:r>
              <a:rPr lang="cs-CZ" dirty="0"/>
              <a:t>Kvalitě</a:t>
            </a:r>
          </a:p>
          <a:p>
            <a:r>
              <a:rPr lang="cs-CZ" u="sng" dirty="0"/>
              <a:t>Informace o sociálním stavu</a:t>
            </a:r>
          </a:p>
          <a:p>
            <a:pPr lvl="1"/>
            <a:r>
              <a:rPr lang="cs-CZ" dirty="0"/>
              <a:t>Statutu</a:t>
            </a:r>
          </a:p>
          <a:p>
            <a:pPr lvl="1"/>
            <a:r>
              <a:rPr lang="cs-CZ" dirty="0"/>
              <a:t>Připravenosti k páření</a:t>
            </a:r>
          </a:p>
          <a:p>
            <a:r>
              <a:rPr lang="cs-CZ" u="sng" dirty="0"/>
              <a:t>Informace o predátorech</a:t>
            </a:r>
          </a:p>
          <a:p>
            <a:r>
              <a:rPr lang="cs-CZ" u="sng" dirty="0"/>
              <a:t>Informace o identitě</a:t>
            </a:r>
          </a:p>
          <a:p>
            <a:r>
              <a:rPr lang="cs-CZ" u="sng" dirty="0"/>
              <a:t>Informace o pohlaví</a:t>
            </a:r>
          </a:p>
          <a:p>
            <a:r>
              <a:rPr lang="cs-CZ" u="sng" dirty="0"/>
              <a:t>Informace o příbuznosti</a:t>
            </a:r>
          </a:p>
          <a:p>
            <a:endParaRPr lang="cs-CZ" dirty="0"/>
          </a:p>
          <a:p>
            <a:r>
              <a:rPr lang="cs-CZ" u="sng" dirty="0"/>
              <a:t>Referenční vokalizace </a:t>
            </a:r>
            <a:r>
              <a:rPr lang="cs-CZ" dirty="0"/>
              <a:t>– odkazuje na nějaký předmět nebo událost (podobně jako slovo)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8007" y="1580050"/>
            <a:ext cx="3882661" cy="2695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Obdélník 4"/>
          <p:cNvSpPr/>
          <p:nvPr/>
        </p:nvSpPr>
        <p:spPr>
          <a:xfrm>
            <a:off x="4676054" y="4275871"/>
            <a:ext cx="366656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Zdroj: https://www.researchillustration.uk/amanda-stansbury/</a:t>
            </a:r>
          </a:p>
        </p:txBody>
      </p:sp>
    </p:spTree>
    <p:extLst>
      <p:ext uri="{BB962C8B-B14F-4D97-AF65-F5344CB8AC3E}">
        <p14:creationId xmlns:p14="http://schemas.microsoft.com/office/powerpoint/2010/main" val="1687281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85762910"/>
              </p:ext>
            </p:extLst>
          </p:nvPr>
        </p:nvGraphicFramePr>
        <p:xfrm>
          <a:off x="685346" y="1580050"/>
          <a:ext cx="4991554" cy="3667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Vokální komunikace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4550" y="4411096"/>
            <a:ext cx="3107391" cy="2070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7781181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Vlastní 3">
      <a:dk1>
        <a:sysClr val="windowText" lastClr="000000"/>
      </a:dk1>
      <a:lt1>
        <a:sysClr val="window" lastClr="FFFFFF"/>
      </a:lt1>
      <a:dk2>
        <a:srgbClr val="FFC000"/>
      </a:dk2>
      <a:lt2>
        <a:srgbClr val="FFDEB1"/>
      </a:lt2>
      <a:accent1>
        <a:srgbClr val="7B1D03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FC000"/>
      </a:accent6>
      <a:hlink>
        <a:srgbClr val="3A8099"/>
      </a:hlink>
      <a:folHlink>
        <a:srgbClr val="388356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1890</Words>
  <Application>Microsoft Office PowerPoint</Application>
  <PresentationFormat>Předvádění na obrazovce (4:3)</PresentationFormat>
  <Paragraphs>278</Paragraphs>
  <Slides>21</Slides>
  <Notes>19</Notes>
  <HiddenSlides>0</HiddenSlides>
  <MMClips>2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MS Mincho</vt:lpstr>
      <vt:lpstr>Symbol</vt:lpstr>
      <vt:lpstr>Times New Roman</vt:lpstr>
      <vt:lpstr>Wingdings 2</vt:lpstr>
      <vt:lpstr>HDOfficeLightV0</vt:lpstr>
      <vt:lpstr>Motiv Office</vt:lpstr>
      <vt:lpstr>Signalizace a komunikace</vt:lpstr>
      <vt:lpstr>Komunikace je</vt:lpstr>
      <vt:lpstr>Komunikace a signál</vt:lpstr>
      <vt:lpstr>Komunikace a signál</vt:lpstr>
      <vt:lpstr>Komunikace a signál</vt:lpstr>
      <vt:lpstr>Komunikace emočního obsahu</vt:lpstr>
      <vt:lpstr>Komunikace emočního obsahu</vt:lpstr>
      <vt:lpstr>Komunikace informace</vt:lpstr>
      <vt:lpstr>Vokální komunikace</vt:lpstr>
      <vt:lpstr>Funkčně referenční vokalizace</vt:lpstr>
      <vt:lpstr>Vizuální komunikace</vt:lpstr>
      <vt:lpstr>Jednoduché - Včelí tance </vt:lpstr>
      <vt:lpstr>Komplexní – Gesta lidoopů</vt:lpstr>
      <vt:lpstr>Prezentace aplikace PowerPoint</vt:lpstr>
      <vt:lpstr>Gesta šimpanzů</vt:lpstr>
      <vt:lpstr>Prezentace aplikace PowerPoint</vt:lpstr>
      <vt:lpstr>Vokální rozpoznávání jedinců</vt:lpstr>
      <vt:lpstr>Příbuzenské kategorie ve vokalizaci papoušíčků</vt:lpstr>
      <vt:lpstr>Podpisy u delfínů </vt:lpstr>
      <vt:lpstr>Děkuji za pozornost</vt:lpstr>
      <vt:lpstr>Referenční vokalizace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2018-11-19T08:34:52Z</dcterms:created>
  <dcterms:modified xsi:type="dcterms:W3CDTF">2024-12-04T20:37:58Z</dcterms:modified>
</cp:coreProperties>
</file>