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600296-3DFC-5393-C840-61278E5167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7E3AEEB-B1E5-3AA3-C9E3-3ED36CE2AA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830E738-D094-74EB-601A-3F2B4BE21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C3F6C-A0E7-432B-8695-952637FD4DBE}" type="datetimeFigureOut">
              <a:rPr lang="cs-CZ" smtClean="0"/>
              <a:t>19.11.2025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E981959-7B30-CA79-9CD8-C2ECC797A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296A7A-4CF7-E508-A11A-F952E29B0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85A85-0676-4AB1-AD0B-83F29A9442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6656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C9D824-59CA-4FE6-143B-2C27223A2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267BE7D-288C-D800-6D1C-1E20313018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9EAC202-6145-4C78-F0FA-B6945E8CF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C3F6C-A0E7-432B-8695-952637FD4DBE}" type="datetimeFigureOut">
              <a:rPr lang="cs-CZ" smtClean="0"/>
              <a:t>19.11.2025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FED8C7B-69C2-22C5-5C21-ECBA5B6EB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F6A2A8A-3FE6-04CB-90F4-EFE10CAD3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85A85-0676-4AB1-AD0B-83F29A9442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4235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699AAF0-58FE-BE2D-3B8C-4FA1C89198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6321640-AF55-9708-BE46-74612EC7FD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90944EC-E99E-C6D4-92FD-63366AEB1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C3F6C-A0E7-432B-8695-952637FD4DBE}" type="datetimeFigureOut">
              <a:rPr lang="cs-CZ" smtClean="0"/>
              <a:t>19.11.2025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EA65A4D-6D2D-5E82-F7AC-1A9ADE2FC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C6D0666-6F74-2971-08E6-EBA6D0B0D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85A85-0676-4AB1-AD0B-83F29A9442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8406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CB5117-0BA8-455F-1222-D923C2A58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D0A030-063F-3F16-D1FF-B5D06B05C4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9675219-33CC-60A6-301C-446BE9D00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C3F6C-A0E7-432B-8695-952637FD4DBE}" type="datetimeFigureOut">
              <a:rPr lang="cs-CZ" smtClean="0"/>
              <a:t>19.11.2025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2A0B21E-1080-8A08-12EA-968F253DC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E96D2FA-E0C7-A17C-EBD3-DA8D82F12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85A85-0676-4AB1-AD0B-83F29A9442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6151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1CFD9F-96F3-9120-95DB-F22C6F890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56BF585-5AFC-51BD-AEA4-6D8104B8A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6C0AA6D-A17E-2EEF-88A4-3E8966D75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C3F6C-A0E7-432B-8695-952637FD4DBE}" type="datetimeFigureOut">
              <a:rPr lang="cs-CZ" smtClean="0"/>
              <a:t>19.11.2025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5936172-5A02-376B-7DBA-A629357C2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EB6518D-BE05-87E2-61A6-458CB305B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85A85-0676-4AB1-AD0B-83F29A9442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3928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E52E2F-49EE-FB82-A4D0-C6AC3F6C1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A1E3CA-4B76-3787-6F44-C7A8EDAB44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CAA6A1B-6248-82FE-51EE-A0D717516D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B3078F9-F1DD-129B-C074-C1E82C519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C3F6C-A0E7-432B-8695-952637FD4DBE}" type="datetimeFigureOut">
              <a:rPr lang="cs-CZ" smtClean="0"/>
              <a:t>19.11.2025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EF16C1F-63C0-E24F-8DF3-6F80B7473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EA078B3-6AFE-FE19-66CE-EFC659A4C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85A85-0676-4AB1-AD0B-83F29A9442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2767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471033-ABD3-4267-E4DE-93996C335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A971426-6973-1882-AF26-5229645E50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6533951-66A5-FD58-0879-60C1B121F3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6DD6C4E-2B18-4702-A72B-35B97B97B6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9BD4E83-FCD1-4121-039D-6BAD6B65C6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A29BB58-AFDA-02AA-A959-03D3BB344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C3F6C-A0E7-432B-8695-952637FD4DBE}" type="datetimeFigureOut">
              <a:rPr lang="cs-CZ" smtClean="0"/>
              <a:t>19.11.2025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925071F-0131-6C22-03FF-0F454D6C9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884CB09-CC2A-E622-E394-91F51C749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85A85-0676-4AB1-AD0B-83F29A9442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0447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1DB2A7-4B46-AF94-1A02-40A061A53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F7894D7-BCA4-7455-2A1E-EC00EE7B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C3F6C-A0E7-432B-8695-952637FD4DBE}" type="datetimeFigureOut">
              <a:rPr lang="cs-CZ" smtClean="0"/>
              <a:t>19.11.2025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10D18AE-19BC-98AB-9CDC-FBFD87DA5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F998F38-3126-F5EA-0375-07A2F2DB1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85A85-0676-4AB1-AD0B-83F29A9442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3469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748C24E-BDE7-C36D-7B8F-2873E7950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C3F6C-A0E7-432B-8695-952637FD4DBE}" type="datetimeFigureOut">
              <a:rPr lang="cs-CZ" smtClean="0"/>
              <a:t>19.11.2025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DE8E632-A6CB-C8AB-6E73-A6B2306DD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C30215-F246-49B5-8B17-32A3A7686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85A85-0676-4AB1-AD0B-83F29A9442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2542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24C6F9-73C6-78F1-FCB0-517FFF7A8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E9E596-4C20-9870-8E1F-20C9DF2DD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491A778-6E53-77E6-F093-F9AAAE0671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FC3A363-77D1-5CAD-A54C-FB81803C9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C3F6C-A0E7-432B-8695-952637FD4DBE}" type="datetimeFigureOut">
              <a:rPr lang="cs-CZ" smtClean="0"/>
              <a:t>19.11.2025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1DBFD98-3472-E78D-D64F-E9D8879C6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8ACFB67-B0E0-FA5F-7F02-72B3FE4E8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85A85-0676-4AB1-AD0B-83F29A9442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7361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FB6B41-544D-E7A3-9857-25A5F76C1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6D6A364-484E-304A-603D-A87ED6F207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F0A9637-2FD6-D52C-1FA9-7071F3F221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6AB7B81-623A-8047-0B05-617499C53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C3F6C-A0E7-432B-8695-952637FD4DBE}" type="datetimeFigureOut">
              <a:rPr lang="cs-CZ" smtClean="0"/>
              <a:t>19.11.2025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1E773B5-1A31-2C59-90D6-54DDFC44F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E1DC2D1-0292-48E0-FAE8-C0D8C5A65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85A85-0676-4AB1-AD0B-83F29A9442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6161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F508329-0FCD-7697-596C-E8B05CD03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6CEAC18-0E14-F254-8C79-8FED58298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2825A4E-5E72-389B-CE2D-9B668A5617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C3F6C-A0E7-432B-8695-952637FD4DBE}" type="datetimeFigureOut">
              <a:rPr lang="cs-CZ" smtClean="0"/>
              <a:t>19.11.2025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DE669E-5C0F-5DC4-1A52-442EB00965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6529042-71A8-0511-5005-A097978BA2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85A85-0676-4AB1-AD0B-83F29A9442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701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F116D4-2C4D-62EE-964D-2C85D306B9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JCVI</a:t>
            </a:r>
            <a:br>
              <a:rPr lang="ru-RU" dirty="0"/>
            </a:br>
            <a:r>
              <a:rPr lang="bg-BG" b="1" dirty="0"/>
              <a:t>Криминальные новости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4391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80FCF798-7E67-2ED9-7880-FD053083AC35}"/>
              </a:ext>
            </a:extLst>
          </p:cNvPr>
          <p:cNvSpPr txBox="1"/>
          <p:nvPr/>
        </p:nvSpPr>
        <p:spPr>
          <a:xfrm>
            <a:off x="0" y="0"/>
            <a:ext cx="11998036" cy="6799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ДИСКУССИЯ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Что важнее: наказание или исправление преступника? Стоит ли предоставлять бывшим заключённым равные возможности в обществе? Может ли человек, совершивший преступление, измениться?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Что больше влияет на рост преступности: социальное неравенство или моральный кризис? Виноват ли человек, если обстоятельства толкнули его на преступление? Как культура и воспитание влияют на склонность к преступлению? 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Есть ли ситуации, когда преступление становится актом протеста? Может ли нарушение закона быть оправданным, если цель благородна?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Почему криминальные новости так популярны в СМИ? Усиливают ли криминальные сериалы и фильмы агрессию в обществе? Должны ли журналисты иметь моральные ограничения при освещении трагических событий?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Какие формы преступлений появляются с развитием технологий? Можно ли полностью защитить личные данные в цифровую эпоху? Как? Какую роль играют искусственный интеллект и кибербезопасность в борьбе с преступностью?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838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07A2986-A73D-AD7A-6DAB-400D17533BBF}"/>
              </a:ext>
            </a:extLst>
          </p:cNvPr>
          <p:cNvSpPr txBox="1"/>
          <p:nvPr/>
        </p:nvSpPr>
        <p:spPr>
          <a:xfrm>
            <a:off x="1136072" y="1480606"/>
            <a:ext cx="10086109" cy="36707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bg-BG" sz="2000" b="1" dirty="0">
                <a:latin typeface="Arial" panose="020B0604020202020204" pitchFamily="34" charset="0"/>
                <a:cs typeface="Arial" panose="020B0604020202020204" pitchFamily="34" charset="0"/>
              </a:rPr>
              <a:t>МОРАЛЬНАЯ ДИЛЕММА</a:t>
            </a:r>
            <a:endParaRPr lang="ru-RU" sz="2000" b="1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ru-RU" sz="20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Если бы вы могли совершить преступление и быть уверен</a:t>
            </a:r>
            <a:r>
              <a:rPr lang="ru-RU" sz="20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ы</a:t>
            </a: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что вас никогда не поймают, сделали бы вы это?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Если бы вы узнали, что ваш близкий человек совершил преступление, но никто об этом не знает, вы бы сообщили в полицию или попытались защитить его?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Представьте, что вы стали случайным свидетелем несправедливого обвинения. Вы бы рискнули собственной безопасностью и репутацией, чтобы защитить невиновного?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764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8466A2B-5476-2BAF-4C1B-0212B4C0A251}"/>
              </a:ext>
            </a:extLst>
          </p:cNvPr>
          <p:cNvSpPr txBox="1"/>
          <p:nvPr/>
        </p:nvSpPr>
        <p:spPr>
          <a:xfrm>
            <a:off x="1418705" y="2464156"/>
            <a:ext cx="10235738" cy="1593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Темы для эссе: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Почему мы восхищаемся преступниками в фильмах и книгах?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Рождаются ли люди преступниками, или ими становятся?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Цифровое преступление: где заканчивается свобода и начинается нарушение?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408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Маньяк Изображения: просматривайте стоковые фотографии, векторные  изображения и видео в количестве 36 | Adobe Stock">
            <a:extLst>
              <a:ext uri="{FF2B5EF4-FFF2-40B4-BE49-F238E27FC236}">
                <a16:creationId xmlns:a16="http://schemas.microsoft.com/office/drawing/2014/main" id="{0B6F03F4-86A3-D627-EE0E-B587EB5A3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25" y="83128"/>
            <a:ext cx="2571750" cy="3429000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Лев Каневский. Каннибализм - людоедство (1998)">
            <a:extLst>
              <a:ext uri="{FF2B5EF4-FFF2-40B4-BE49-F238E27FC236}">
                <a16:creationId xmlns:a16="http://schemas.microsoft.com/office/drawing/2014/main" id="{DAFAFC8C-1630-E586-5ECD-D5D4E3B39A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770" y="4504078"/>
            <a:ext cx="5453149" cy="2159958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DD2EBEB6-7BA1-BDD0-9A9C-D2B21D641143}"/>
              </a:ext>
            </a:extLst>
          </p:cNvPr>
          <p:cNvSpPr txBox="1"/>
          <p:nvPr/>
        </p:nvSpPr>
        <p:spPr>
          <a:xfrm>
            <a:off x="3530138" y="185125"/>
            <a:ext cx="4760421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/>
              <a:t>Как Вы думаете, о чем эти книги?</a:t>
            </a:r>
          </a:p>
          <a:p>
            <a:r>
              <a:rPr lang="ru-RU" sz="2400" b="1" dirty="0"/>
              <a:t>Знаете ли Вы о подобной истории в реальной жизни?</a:t>
            </a:r>
            <a:endParaRPr lang="cs-CZ" sz="2400" b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0C7B018-DD34-F7F4-CFDC-4659FAA857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8471" y="193964"/>
            <a:ext cx="2645448" cy="4107839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AFD3A07-E30F-D5CD-3466-C0446D80BD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2923" y="2538153"/>
            <a:ext cx="2557425" cy="4042756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052162C-9314-1AEB-118B-8116CA93E2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9651" y="1481050"/>
            <a:ext cx="2524496" cy="3534295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4D34D91A-7549-FAFD-F8B2-DE3C0DEB3F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179" y="3136667"/>
            <a:ext cx="2251670" cy="3568933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537489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19__20Calling_20Fire_20Brigade">
            <a:hlinkClick r:id="" action="ppaction://media"/>
            <a:extLst>
              <a:ext uri="{FF2B5EF4-FFF2-40B4-BE49-F238E27FC236}">
                <a16:creationId xmlns:a16="http://schemas.microsoft.com/office/drawing/2014/main" id="{941164DA-B628-A6D7-5C64-09A21E826B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34140" y="3138690"/>
            <a:ext cx="304800" cy="29031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824557F5-D900-8F5F-B080-F7355EB77DB0}"/>
              </a:ext>
            </a:extLst>
          </p:cNvPr>
          <p:cNvSpPr txBox="1"/>
          <p:nvPr/>
        </p:nvSpPr>
        <p:spPr>
          <a:xfrm>
            <a:off x="2194561" y="1435331"/>
            <a:ext cx="7475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Прослушайте запись. Опишите ситуацию своими словами. Как Вы думаете, что случилось на самом деле и чем кончилась история? По какому номеру звонила девушка?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49288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5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301</Words>
  <Application>Microsoft Office PowerPoint</Application>
  <PresentationFormat>Širokoúhlá obrazovka</PresentationFormat>
  <Paragraphs>23</Paragraphs>
  <Slides>6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Motiv Office</vt:lpstr>
      <vt:lpstr>JCVI Криминальные новости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3</cp:revision>
  <dcterms:created xsi:type="dcterms:W3CDTF">2025-11-19T09:56:17Z</dcterms:created>
  <dcterms:modified xsi:type="dcterms:W3CDTF">2025-11-19T10:08:19Z</dcterms:modified>
</cp:coreProperties>
</file>