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1" r:id="rId3"/>
    <p:sldId id="313" r:id="rId4"/>
    <p:sldId id="316" r:id="rId5"/>
    <p:sldId id="277" r:id="rId6"/>
    <p:sldId id="278" r:id="rId7"/>
    <p:sldId id="279" r:id="rId8"/>
    <p:sldId id="280" r:id="rId9"/>
    <p:sldId id="300" r:id="rId10"/>
    <p:sldId id="286" r:id="rId11"/>
    <p:sldId id="287" r:id="rId12"/>
    <p:sldId id="317" r:id="rId13"/>
    <p:sldId id="288" r:id="rId14"/>
    <p:sldId id="302" r:id="rId15"/>
    <p:sldId id="289" r:id="rId16"/>
    <p:sldId id="290" r:id="rId17"/>
    <p:sldId id="291" r:id="rId18"/>
    <p:sldId id="292" r:id="rId19"/>
    <p:sldId id="293" r:id="rId20"/>
    <p:sldId id="303" r:id="rId21"/>
    <p:sldId id="294" r:id="rId22"/>
    <p:sldId id="295" r:id="rId23"/>
    <p:sldId id="306" r:id="rId24"/>
    <p:sldId id="312" r:id="rId25"/>
    <p:sldId id="298" r:id="rId26"/>
    <p:sldId id="314" r:id="rId27"/>
    <p:sldId id="304" r:id="rId28"/>
    <p:sldId id="299" r:id="rId29"/>
    <p:sldId id="305" r:id="rId30"/>
    <p:sldId id="315" r:id="rId31"/>
    <p:sldId id="307" r:id="rId32"/>
    <p:sldId id="308" r:id="rId33"/>
    <p:sldId id="309" r:id="rId34"/>
    <p:sldId id="310" r:id="rId35"/>
    <p:sldId id="3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002A6-12B3-49AE-AF43-C6FFA2DB54DF}" v="66" dt="2019-03-19T10:24:4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C6611899-FD45-4814-BC9C-BA953CA83FF7}"/>
    <pc:docChg chg="custSel addSld delSld modSld">
      <pc:chgData name="Jarolímková, Adéla" userId="999f5e52-b3b5-4322-ac6a-365c09c88039" providerId="ADAL" clId="{C6611899-FD45-4814-BC9C-BA953CA83FF7}" dt="2019-03-19T09:54:40.592" v="2277" actId="20577"/>
      <pc:docMkLst>
        <pc:docMk/>
      </pc:docMkLst>
      <pc:sldChg chg="modSp">
        <pc:chgData name="Jarolímková, Adéla" userId="999f5e52-b3b5-4322-ac6a-365c09c88039" providerId="ADAL" clId="{C6611899-FD45-4814-BC9C-BA953CA83FF7}" dt="2019-03-19T08:12:17.182" v="44" actId="27636"/>
        <pc:sldMkLst>
          <pc:docMk/>
          <pc:sldMk cId="3487727220" sldId="256"/>
        </pc:sldMkLst>
        <pc:spChg chg="mod">
          <ac:chgData name="Jarolímková, Adéla" userId="999f5e52-b3b5-4322-ac6a-365c09c88039" providerId="ADAL" clId="{C6611899-FD45-4814-BC9C-BA953CA83FF7}" dt="2019-03-19T08:12:17.182" v="44" actId="27636"/>
          <ac:spMkLst>
            <pc:docMk/>
            <pc:sldMk cId="3487727220" sldId="256"/>
            <ac:spMk id="2" creationId="{7A350221-CEE7-4484-A9D5-AF0CD02EE7B7}"/>
          </ac:spMkLst>
        </pc:spChg>
      </pc:sldChg>
      <pc:sldChg chg="modSp">
        <pc:chgData name="Jarolímková, Adéla" userId="999f5e52-b3b5-4322-ac6a-365c09c88039" providerId="ADAL" clId="{C6611899-FD45-4814-BC9C-BA953CA83FF7}" dt="2019-03-19T08:11:59.988" v="43" actId="12"/>
        <pc:sldMkLst>
          <pc:docMk/>
          <pc:sldMk cId="3207317031" sldId="277"/>
        </pc:sldMkLst>
        <pc:spChg chg="mod">
          <ac:chgData name="Jarolímková, Adéla" userId="999f5e52-b3b5-4322-ac6a-365c09c88039" providerId="ADAL" clId="{C6611899-FD45-4814-BC9C-BA953CA83FF7}" dt="2019-03-19T08:11:59.988" v="43" actId="12"/>
          <ac:spMkLst>
            <pc:docMk/>
            <pc:sldMk cId="3207317031" sldId="277"/>
            <ac:spMk id="3" creationId="{00000000-0000-0000-0000-000000000000}"/>
          </ac:spMkLst>
        </pc:spChg>
      </pc:sldChg>
      <pc:sldChg chg="modSp">
        <pc:chgData name="Jarolímková, Adéla" userId="999f5e52-b3b5-4322-ac6a-365c09c88039" providerId="ADAL" clId="{C6611899-FD45-4814-BC9C-BA953CA83FF7}" dt="2019-03-19T08:12:40.350" v="58" actId="20577"/>
        <pc:sldMkLst>
          <pc:docMk/>
          <pc:sldMk cId="1576002750" sldId="278"/>
        </pc:sldMkLst>
        <pc:spChg chg="mod">
          <ac:chgData name="Jarolímková, Adéla" userId="999f5e52-b3b5-4322-ac6a-365c09c88039" providerId="ADAL" clId="{C6611899-FD45-4814-BC9C-BA953CA83FF7}" dt="2019-03-19T08:12:40.350" v="58" actId="20577"/>
          <ac:spMkLst>
            <pc:docMk/>
            <pc:sldMk cId="1576002750" sldId="278"/>
            <ac:spMk id="2" creationId="{00000000-0000-0000-0000-000000000000}"/>
          </ac:spMkLst>
        </pc:spChg>
      </pc:sldChg>
      <pc:sldChg chg="modSp">
        <pc:chgData name="Jarolímková, Adéla" userId="999f5e52-b3b5-4322-ac6a-365c09c88039" providerId="ADAL" clId="{C6611899-FD45-4814-BC9C-BA953CA83FF7}" dt="2019-03-19T08:12:49.952" v="72" actId="20577"/>
        <pc:sldMkLst>
          <pc:docMk/>
          <pc:sldMk cId="3449487723" sldId="279"/>
        </pc:sldMkLst>
        <pc:spChg chg="mod">
          <ac:chgData name="Jarolímková, Adéla" userId="999f5e52-b3b5-4322-ac6a-365c09c88039" providerId="ADAL" clId="{C6611899-FD45-4814-BC9C-BA953CA83FF7}" dt="2019-03-19T08:12:49.952" v="72" actId="20577"/>
          <ac:spMkLst>
            <pc:docMk/>
            <pc:sldMk cId="3449487723" sldId="279"/>
            <ac:spMk id="2" creationId="{00000000-0000-0000-0000-000000000000}"/>
          </ac:spMkLst>
        </pc:spChg>
      </pc:sldChg>
      <pc:sldChg chg="del">
        <pc:chgData name="Jarolímková, Adéla" userId="999f5e52-b3b5-4322-ac6a-365c09c88039" providerId="ADAL" clId="{C6611899-FD45-4814-BC9C-BA953CA83FF7}" dt="2019-03-19T08:13:08.770" v="73" actId="2696"/>
        <pc:sldMkLst>
          <pc:docMk/>
          <pc:sldMk cId="4099526644" sldId="281"/>
        </pc:sldMkLst>
      </pc:sldChg>
      <pc:sldChg chg="del">
        <pc:chgData name="Jarolímková, Adéla" userId="999f5e52-b3b5-4322-ac6a-365c09c88039" providerId="ADAL" clId="{C6611899-FD45-4814-BC9C-BA953CA83FF7}" dt="2019-03-19T08:13:14.176" v="74" actId="2696"/>
        <pc:sldMkLst>
          <pc:docMk/>
          <pc:sldMk cId="2091042268" sldId="282"/>
        </pc:sldMkLst>
      </pc:sldChg>
      <pc:sldChg chg="del">
        <pc:chgData name="Jarolímková, Adéla" userId="999f5e52-b3b5-4322-ac6a-365c09c88039" providerId="ADAL" clId="{C6611899-FD45-4814-BC9C-BA953CA83FF7}" dt="2019-03-19T08:13:21.505" v="75" actId="2696"/>
        <pc:sldMkLst>
          <pc:docMk/>
          <pc:sldMk cId="562954323" sldId="283"/>
        </pc:sldMkLst>
      </pc:sldChg>
      <pc:sldChg chg="del">
        <pc:chgData name="Jarolímková, Adéla" userId="999f5e52-b3b5-4322-ac6a-365c09c88039" providerId="ADAL" clId="{C6611899-FD45-4814-BC9C-BA953CA83FF7}" dt="2019-03-19T08:13:24.847" v="76" actId="2696"/>
        <pc:sldMkLst>
          <pc:docMk/>
          <pc:sldMk cId="2848259355" sldId="284"/>
        </pc:sldMkLst>
      </pc:sldChg>
      <pc:sldChg chg="del">
        <pc:chgData name="Jarolímková, Adéla" userId="999f5e52-b3b5-4322-ac6a-365c09c88039" providerId="ADAL" clId="{C6611899-FD45-4814-BC9C-BA953CA83FF7}" dt="2019-03-19T08:13:27.319" v="77" actId="2696"/>
        <pc:sldMkLst>
          <pc:docMk/>
          <pc:sldMk cId="4291572670" sldId="285"/>
        </pc:sldMkLst>
      </pc:sldChg>
      <pc:sldChg chg="modSp">
        <pc:chgData name="Jarolímková, Adéla" userId="999f5e52-b3b5-4322-ac6a-365c09c88039" providerId="ADAL" clId="{C6611899-FD45-4814-BC9C-BA953CA83FF7}" dt="2019-03-19T08:27:50.559" v="480" actId="6549"/>
        <pc:sldMkLst>
          <pc:docMk/>
          <pc:sldMk cId="2746190038" sldId="286"/>
        </pc:sldMkLst>
        <pc:spChg chg="mod">
          <ac:chgData name="Jarolímková, Adéla" userId="999f5e52-b3b5-4322-ac6a-365c09c88039" providerId="ADAL" clId="{C6611899-FD45-4814-BC9C-BA953CA83FF7}" dt="2019-03-19T08:27:50.559" v="480" actId="6549"/>
          <ac:spMkLst>
            <pc:docMk/>
            <pc:sldMk cId="2746190038" sldId="286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C6611899-FD45-4814-BC9C-BA953CA83FF7}" dt="2019-03-19T08:27:36.180" v="479" actId="6549"/>
          <ac:spMkLst>
            <pc:docMk/>
            <pc:sldMk cId="2746190038" sldId="286"/>
            <ac:spMk id="3" creationId="{00000000-0000-0000-0000-000000000000}"/>
          </ac:spMkLst>
        </pc:spChg>
      </pc:sldChg>
      <pc:sldChg chg="addSp delSp modSp">
        <pc:chgData name="Jarolímková, Adéla" userId="999f5e52-b3b5-4322-ac6a-365c09c88039" providerId="ADAL" clId="{C6611899-FD45-4814-BC9C-BA953CA83FF7}" dt="2019-03-19T08:29:29.338" v="493" actId="14100"/>
        <pc:sldMkLst>
          <pc:docMk/>
          <pc:sldMk cId="3709079477" sldId="287"/>
        </pc:sldMkLst>
        <pc:spChg chg="add del mod">
          <ac:chgData name="Jarolímková, Adéla" userId="999f5e52-b3b5-4322-ac6a-365c09c88039" providerId="ADAL" clId="{C6611899-FD45-4814-BC9C-BA953CA83FF7}" dt="2019-03-19T08:28:23.368" v="482" actId="931"/>
          <ac:spMkLst>
            <pc:docMk/>
            <pc:sldMk cId="3709079477" sldId="287"/>
            <ac:spMk id="4" creationId="{1DCB7267-973F-4C30-A4A9-9FE652690E02}"/>
          </ac:spMkLst>
        </pc:spChg>
        <pc:spChg chg="mod">
          <ac:chgData name="Jarolímková, Adéla" userId="999f5e52-b3b5-4322-ac6a-365c09c88039" providerId="ADAL" clId="{C6611899-FD45-4814-BC9C-BA953CA83FF7}" dt="2019-03-19T08:29:23.074" v="491" actId="1076"/>
          <ac:spMkLst>
            <pc:docMk/>
            <pc:sldMk cId="3709079477" sldId="287"/>
            <ac:spMk id="6" creationId="{00000000-0000-0000-0000-000000000000}"/>
          </ac:spMkLst>
        </pc:spChg>
        <pc:spChg chg="mod">
          <ac:chgData name="Jarolímková, Adéla" userId="999f5e52-b3b5-4322-ac6a-365c09c88039" providerId="ADAL" clId="{C6611899-FD45-4814-BC9C-BA953CA83FF7}" dt="2019-03-19T08:29:29.338" v="493" actId="14100"/>
          <ac:spMkLst>
            <pc:docMk/>
            <pc:sldMk cId="3709079477" sldId="287"/>
            <ac:spMk id="9" creationId="{00000000-0000-0000-0000-000000000000}"/>
          </ac:spMkLst>
        </pc:spChg>
        <pc:picChg chg="del">
          <ac:chgData name="Jarolímková, Adéla" userId="999f5e52-b3b5-4322-ac6a-365c09c88039" providerId="ADAL" clId="{C6611899-FD45-4814-BC9C-BA953CA83FF7}" dt="2019-03-19T08:27:58.454" v="481" actId="478"/>
          <ac:picMkLst>
            <pc:docMk/>
            <pc:sldMk cId="3709079477" sldId="287"/>
            <ac:picMk id="7" creationId="{00000000-0000-0000-0000-000000000000}"/>
          </ac:picMkLst>
        </pc:picChg>
        <pc:picChg chg="del">
          <ac:chgData name="Jarolímková, Adéla" userId="999f5e52-b3b5-4322-ac6a-365c09c88039" providerId="ADAL" clId="{C6611899-FD45-4814-BC9C-BA953CA83FF7}" dt="2019-03-19T08:28:31.364" v="485" actId="478"/>
          <ac:picMkLst>
            <pc:docMk/>
            <pc:sldMk cId="3709079477" sldId="287"/>
            <ac:picMk id="8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28:29.009" v="484" actId="167"/>
          <ac:picMkLst>
            <pc:docMk/>
            <pc:sldMk cId="3709079477" sldId="287"/>
            <ac:picMk id="10" creationId="{6F046BF8-3EB1-4FFF-B400-E5DF6658BABF}"/>
          </ac:picMkLst>
        </pc:picChg>
        <pc:picChg chg="add mod ord">
          <ac:chgData name="Jarolímková, Adéla" userId="999f5e52-b3b5-4322-ac6a-365c09c88039" providerId="ADAL" clId="{C6611899-FD45-4814-BC9C-BA953CA83FF7}" dt="2019-03-19T08:29:16.288" v="489" actId="167"/>
          <ac:picMkLst>
            <pc:docMk/>
            <pc:sldMk cId="3709079477" sldId="287"/>
            <ac:picMk id="12" creationId="{9DD5E4E9-AC15-4FAA-8434-CCE45201E669}"/>
          </ac:picMkLst>
        </pc:picChg>
      </pc:sldChg>
      <pc:sldChg chg="addSp delSp modSp">
        <pc:chgData name="Jarolímková, Adéla" userId="999f5e52-b3b5-4322-ac6a-365c09c88039" providerId="ADAL" clId="{C6611899-FD45-4814-BC9C-BA953CA83FF7}" dt="2019-03-19T08:30:27.950" v="500" actId="14100"/>
        <pc:sldMkLst>
          <pc:docMk/>
          <pc:sldMk cId="2143788283" sldId="288"/>
        </pc:sldMkLst>
        <pc:spChg chg="add del mod">
          <ac:chgData name="Jarolímková, Adéla" userId="999f5e52-b3b5-4322-ac6a-365c09c88039" providerId="ADAL" clId="{C6611899-FD45-4814-BC9C-BA953CA83FF7}" dt="2019-03-19T08:30:03.364" v="495" actId="931"/>
          <ac:spMkLst>
            <pc:docMk/>
            <pc:sldMk cId="2143788283" sldId="288"/>
            <ac:spMk id="4" creationId="{1507A0BE-502E-436F-A43F-910B17DE6937}"/>
          </ac:spMkLst>
        </pc:spChg>
        <pc:spChg chg="mod">
          <ac:chgData name="Jarolímková, Adéla" userId="999f5e52-b3b5-4322-ac6a-365c09c88039" providerId="ADAL" clId="{C6611899-FD45-4814-BC9C-BA953CA83FF7}" dt="2019-03-19T08:30:23.393" v="498" actId="14100"/>
          <ac:spMkLst>
            <pc:docMk/>
            <pc:sldMk cId="2143788283" sldId="288"/>
            <ac:spMk id="5" creationId="{00000000-0000-0000-0000-000000000000}"/>
          </ac:spMkLst>
        </pc:spChg>
        <pc:spChg chg="mod">
          <ac:chgData name="Jarolímková, Adéla" userId="999f5e52-b3b5-4322-ac6a-365c09c88039" providerId="ADAL" clId="{C6611899-FD45-4814-BC9C-BA953CA83FF7}" dt="2019-03-19T08:30:27.950" v="500" actId="14100"/>
          <ac:spMkLst>
            <pc:docMk/>
            <pc:sldMk cId="2143788283" sldId="288"/>
            <ac:spMk id="6" creationId="{00000000-0000-0000-0000-000000000000}"/>
          </ac:spMkLst>
        </pc:spChg>
        <pc:picChg chg="del">
          <ac:chgData name="Jarolímková, Adéla" userId="999f5e52-b3b5-4322-ac6a-365c09c88039" providerId="ADAL" clId="{C6611899-FD45-4814-BC9C-BA953CA83FF7}" dt="2019-03-19T08:29:39.291" v="494" actId="478"/>
          <ac:picMkLst>
            <pc:docMk/>
            <pc:sldMk cId="2143788283" sldId="288"/>
            <ac:picMk id="7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30:06.605" v="496" actId="167"/>
          <ac:picMkLst>
            <pc:docMk/>
            <pc:sldMk cId="2143788283" sldId="288"/>
            <ac:picMk id="9" creationId="{3C31D323-5C11-4836-A15A-C617A7D2FD7F}"/>
          </ac:picMkLst>
        </pc:picChg>
      </pc:sldChg>
      <pc:sldChg chg="addSp delSp modSp">
        <pc:chgData name="Jarolímková, Adéla" userId="999f5e52-b3b5-4322-ac6a-365c09c88039" providerId="ADAL" clId="{C6611899-FD45-4814-BC9C-BA953CA83FF7}" dt="2019-03-19T08:33:03.499" v="526" actId="14100"/>
        <pc:sldMkLst>
          <pc:docMk/>
          <pc:sldMk cId="1678270080" sldId="289"/>
        </pc:sldMkLst>
        <pc:spChg chg="add del mod">
          <ac:chgData name="Jarolímková, Adéla" userId="999f5e52-b3b5-4322-ac6a-365c09c88039" providerId="ADAL" clId="{C6611899-FD45-4814-BC9C-BA953CA83FF7}" dt="2019-03-19T08:32:54.909" v="524" actId="931"/>
          <ac:spMkLst>
            <pc:docMk/>
            <pc:sldMk cId="1678270080" sldId="289"/>
            <ac:spMk id="4" creationId="{41C449AE-8157-45B8-AA6A-96E9887BC664}"/>
          </ac:spMkLst>
        </pc:spChg>
        <pc:spChg chg="mod">
          <ac:chgData name="Jarolímková, Adéla" userId="999f5e52-b3b5-4322-ac6a-365c09c88039" providerId="ADAL" clId="{C6611899-FD45-4814-BC9C-BA953CA83FF7}" dt="2019-03-19T08:33:03.499" v="526" actId="14100"/>
          <ac:spMkLst>
            <pc:docMk/>
            <pc:sldMk cId="1678270080" sldId="289"/>
            <ac:spMk id="5" creationId="{00000000-0000-0000-0000-000000000000}"/>
          </ac:spMkLst>
        </pc:spChg>
        <pc:picChg chg="del">
          <ac:chgData name="Jarolímková, Adéla" userId="999f5e52-b3b5-4322-ac6a-365c09c88039" providerId="ADAL" clId="{C6611899-FD45-4814-BC9C-BA953CA83FF7}" dt="2019-03-19T08:32:23.251" v="523" actId="478"/>
          <ac:picMkLst>
            <pc:docMk/>
            <pc:sldMk cId="1678270080" sldId="289"/>
            <ac:picMk id="6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33:00.168" v="525" actId="167"/>
          <ac:picMkLst>
            <pc:docMk/>
            <pc:sldMk cId="1678270080" sldId="289"/>
            <ac:picMk id="8" creationId="{92E4CB11-1DD5-4E8D-9D62-56E76A5D6D51}"/>
          </ac:picMkLst>
        </pc:picChg>
      </pc:sldChg>
      <pc:sldChg chg="modSp">
        <pc:chgData name="Jarolímková, Adéla" userId="999f5e52-b3b5-4322-ac6a-365c09c88039" providerId="ADAL" clId="{C6611899-FD45-4814-BC9C-BA953CA83FF7}" dt="2019-03-19T08:34:17.517" v="648" actId="20577"/>
        <pc:sldMkLst>
          <pc:docMk/>
          <pc:sldMk cId="779815055" sldId="290"/>
        </pc:sldMkLst>
        <pc:spChg chg="mod">
          <ac:chgData name="Jarolímková, Adéla" userId="999f5e52-b3b5-4322-ac6a-365c09c88039" providerId="ADAL" clId="{C6611899-FD45-4814-BC9C-BA953CA83FF7}" dt="2019-03-19T08:33:30.182" v="528" actId="20577"/>
          <ac:spMkLst>
            <pc:docMk/>
            <pc:sldMk cId="779815055" sldId="290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C6611899-FD45-4814-BC9C-BA953CA83FF7}" dt="2019-03-19T08:34:17.517" v="648" actId="20577"/>
          <ac:spMkLst>
            <pc:docMk/>
            <pc:sldMk cId="779815055" sldId="290"/>
            <ac:spMk id="3" creationId="{00000000-0000-0000-0000-000000000000}"/>
          </ac:spMkLst>
        </pc:spChg>
      </pc:sldChg>
      <pc:sldChg chg="addSp delSp modSp">
        <pc:chgData name="Jarolímková, Adéla" userId="999f5e52-b3b5-4322-ac6a-365c09c88039" providerId="ADAL" clId="{C6611899-FD45-4814-BC9C-BA953CA83FF7}" dt="2019-03-19T08:37:56.858" v="656" actId="1076"/>
        <pc:sldMkLst>
          <pc:docMk/>
          <pc:sldMk cId="203632283" sldId="291"/>
        </pc:sldMkLst>
        <pc:spChg chg="mod">
          <ac:chgData name="Jarolímková, Adéla" userId="999f5e52-b3b5-4322-ac6a-365c09c88039" providerId="ADAL" clId="{C6611899-FD45-4814-BC9C-BA953CA83FF7}" dt="2019-03-19T08:37:48.888" v="653" actId="1076"/>
          <ac:spMkLst>
            <pc:docMk/>
            <pc:sldMk cId="203632283" sldId="291"/>
            <ac:spMk id="5" creationId="{00000000-0000-0000-0000-000000000000}"/>
          </ac:spMkLst>
        </pc:spChg>
        <pc:spChg chg="mod">
          <ac:chgData name="Jarolímková, Adéla" userId="999f5e52-b3b5-4322-ac6a-365c09c88039" providerId="ADAL" clId="{C6611899-FD45-4814-BC9C-BA953CA83FF7}" dt="2019-03-19T08:37:52.119" v="654" actId="1076"/>
          <ac:spMkLst>
            <pc:docMk/>
            <pc:sldMk cId="203632283" sldId="291"/>
            <ac:spMk id="6" creationId="{00000000-0000-0000-0000-000000000000}"/>
          </ac:spMkLst>
        </pc:spChg>
        <pc:spChg chg="mod">
          <ac:chgData name="Jarolímková, Adéla" userId="999f5e52-b3b5-4322-ac6a-365c09c88039" providerId="ADAL" clId="{C6611899-FD45-4814-BC9C-BA953CA83FF7}" dt="2019-03-19T08:37:56.858" v="656" actId="1076"/>
          <ac:spMkLst>
            <pc:docMk/>
            <pc:sldMk cId="203632283" sldId="291"/>
            <ac:spMk id="7" creationId="{00000000-0000-0000-0000-000000000000}"/>
          </ac:spMkLst>
        </pc:spChg>
        <pc:spChg chg="add del mod">
          <ac:chgData name="Jarolímková, Adéla" userId="999f5e52-b3b5-4322-ac6a-365c09c88039" providerId="ADAL" clId="{C6611899-FD45-4814-BC9C-BA953CA83FF7}" dt="2019-03-19T08:37:40.319" v="650" actId="931"/>
          <ac:spMkLst>
            <pc:docMk/>
            <pc:sldMk cId="203632283" sldId="291"/>
            <ac:spMk id="8" creationId="{2F878CAF-8289-499E-8F5F-26187D4438B5}"/>
          </ac:spMkLst>
        </pc:spChg>
        <pc:picChg chg="del">
          <ac:chgData name="Jarolímková, Adéla" userId="999f5e52-b3b5-4322-ac6a-365c09c88039" providerId="ADAL" clId="{C6611899-FD45-4814-BC9C-BA953CA83FF7}" dt="2019-03-19T08:37:30.394" v="649" actId="478"/>
          <ac:picMkLst>
            <pc:docMk/>
            <pc:sldMk cId="203632283" sldId="291"/>
            <ac:picMk id="4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37:43.534" v="651" actId="167"/>
          <ac:picMkLst>
            <pc:docMk/>
            <pc:sldMk cId="203632283" sldId="291"/>
            <ac:picMk id="10" creationId="{73E80096-939C-46B5-9AD4-AC6B2FC6E20A}"/>
          </ac:picMkLst>
        </pc:picChg>
      </pc:sldChg>
      <pc:sldChg chg="addSp delSp modSp">
        <pc:chgData name="Jarolímková, Adéla" userId="999f5e52-b3b5-4322-ac6a-365c09c88039" providerId="ADAL" clId="{C6611899-FD45-4814-BC9C-BA953CA83FF7}" dt="2019-03-19T08:40:26.239" v="661" actId="1076"/>
        <pc:sldMkLst>
          <pc:docMk/>
          <pc:sldMk cId="432358656" sldId="292"/>
        </pc:sldMkLst>
        <pc:spChg chg="add del mod">
          <ac:chgData name="Jarolímková, Adéla" userId="999f5e52-b3b5-4322-ac6a-365c09c88039" providerId="ADAL" clId="{C6611899-FD45-4814-BC9C-BA953CA83FF7}" dt="2019-03-19T08:40:16.892" v="658" actId="931"/>
          <ac:spMkLst>
            <pc:docMk/>
            <pc:sldMk cId="432358656" sldId="292"/>
            <ac:spMk id="4" creationId="{6FED5862-B795-4871-AF73-2A27D82FEBF9}"/>
          </ac:spMkLst>
        </pc:spChg>
        <pc:spChg chg="mod">
          <ac:chgData name="Jarolímková, Adéla" userId="999f5e52-b3b5-4322-ac6a-365c09c88039" providerId="ADAL" clId="{C6611899-FD45-4814-BC9C-BA953CA83FF7}" dt="2019-03-19T08:40:26.239" v="661" actId="1076"/>
          <ac:spMkLst>
            <pc:docMk/>
            <pc:sldMk cId="432358656" sldId="292"/>
            <ac:spMk id="5" creationId="{00000000-0000-0000-0000-000000000000}"/>
          </ac:spMkLst>
        </pc:spChg>
        <pc:picChg chg="del">
          <ac:chgData name="Jarolímková, Adéla" userId="999f5e52-b3b5-4322-ac6a-365c09c88039" providerId="ADAL" clId="{C6611899-FD45-4814-BC9C-BA953CA83FF7}" dt="2019-03-19T08:40:04.142" v="657" actId="478"/>
          <ac:picMkLst>
            <pc:docMk/>
            <pc:sldMk cId="432358656" sldId="292"/>
            <ac:picMk id="8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40:19.985" v="659" actId="167"/>
          <ac:picMkLst>
            <pc:docMk/>
            <pc:sldMk cId="432358656" sldId="292"/>
            <ac:picMk id="9" creationId="{6D4F4B6C-E0E1-4DCD-B292-C3B84B9F8C56}"/>
          </ac:picMkLst>
        </pc:picChg>
      </pc:sldChg>
      <pc:sldChg chg="addSp delSp modSp">
        <pc:chgData name="Jarolímková, Adéla" userId="999f5e52-b3b5-4322-ac6a-365c09c88039" providerId="ADAL" clId="{C6611899-FD45-4814-BC9C-BA953CA83FF7}" dt="2019-03-19T08:41:50.298" v="673" actId="478"/>
        <pc:sldMkLst>
          <pc:docMk/>
          <pc:sldMk cId="1369225937" sldId="293"/>
        </pc:sldMkLst>
        <pc:spChg chg="del mod">
          <ac:chgData name="Jarolímková, Adéla" userId="999f5e52-b3b5-4322-ac6a-365c09c88039" providerId="ADAL" clId="{C6611899-FD45-4814-BC9C-BA953CA83FF7}" dt="2019-03-19T08:41:50.298" v="673" actId="478"/>
          <ac:spMkLst>
            <pc:docMk/>
            <pc:sldMk cId="1369225937" sldId="293"/>
            <ac:spMk id="6" creationId="{00000000-0000-0000-0000-000000000000}"/>
          </ac:spMkLst>
        </pc:spChg>
        <pc:spChg chg="del">
          <ac:chgData name="Jarolímková, Adéla" userId="999f5e52-b3b5-4322-ac6a-365c09c88039" providerId="ADAL" clId="{C6611899-FD45-4814-BC9C-BA953CA83FF7}" dt="2019-03-19T08:41:47.621" v="672" actId="478"/>
          <ac:spMkLst>
            <pc:docMk/>
            <pc:sldMk cId="1369225937" sldId="293"/>
            <ac:spMk id="7" creationId="{00000000-0000-0000-0000-000000000000}"/>
          </ac:spMkLst>
        </pc:spChg>
        <pc:spChg chg="add del mod">
          <ac:chgData name="Jarolímková, Adéla" userId="999f5e52-b3b5-4322-ac6a-365c09c88039" providerId="ADAL" clId="{C6611899-FD45-4814-BC9C-BA953CA83FF7}" dt="2019-03-19T08:41:29.662" v="665" actId="931"/>
          <ac:spMkLst>
            <pc:docMk/>
            <pc:sldMk cId="1369225937" sldId="293"/>
            <ac:spMk id="8" creationId="{6705B28D-DF5A-4F8C-8253-D9006790E8AC}"/>
          </ac:spMkLst>
        </pc:spChg>
        <pc:picChg chg="del">
          <ac:chgData name="Jarolímková, Adéla" userId="999f5e52-b3b5-4322-ac6a-365c09c88039" providerId="ADAL" clId="{C6611899-FD45-4814-BC9C-BA953CA83FF7}" dt="2019-03-19T08:40:51.676" v="663" actId="478"/>
          <ac:picMkLst>
            <pc:docMk/>
            <pc:sldMk cId="1369225937" sldId="293"/>
            <ac:picMk id="4" creationId="{00000000-0000-0000-0000-000000000000}"/>
          </ac:picMkLst>
        </pc:picChg>
        <pc:picChg chg="del">
          <ac:chgData name="Jarolímková, Adéla" userId="999f5e52-b3b5-4322-ac6a-365c09c88039" providerId="ADAL" clId="{C6611899-FD45-4814-BC9C-BA953CA83FF7}" dt="2019-03-19T08:40:57.010" v="664" actId="478"/>
          <ac:picMkLst>
            <pc:docMk/>
            <pc:sldMk cId="1369225937" sldId="293"/>
            <ac:picMk id="5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41:40.587" v="669" actId="1076"/>
          <ac:picMkLst>
            <pc:docMk/>
            <pc:sldMk cId="1369225937" sldId="293"/>
            <ac:picMk id="10" creationId="{AB8C1B8D-8A4F-4D24-B755-00CB8DF11B5B}"/>
          </ac:picMkLst>
        </pc:picChg>
      </pc:sldChg>
      <pc:sldChg chg="addSp delSp modSp">
        <pc:chgData name="Jarolímková, Adéla" userId="999f5e52-b3b5-4322-ac6a-365c09c88039" providerId="ADAL" clId="{C6611899-FD45-4814-BC9C-BA953CA83FF7}" dt="2019-03-19T08:59:01.042" v="771" actId="14100"/>
        <pc:sldMkLst>
          <pc:docMk/>
          <pc:sldMk cId="59619775" sldId="294"/>
        </pc:sldMkLst>
        <pc:spChg chg="mod">
          <ac:chgData name="Jarolímková, Adéla" userId="999f5e52-b3b5-4322-ac6a-365c09c88039" providerId="ADAL" clId="{C6611899-FD45-4814-BC9C-BA953CA83FF7}" dt="2019-03-19T08:49:15.701" v="762" actId="20577"/>
          <ac:spMkLst>
            <pc:docMk/>
            <pc:sldMk cId="59619775" sldId="294"/>
            <ac:spMk id="2" creationId="{00000000-0000-0000-0000-000000000000}"/>
          </ac:spMkLst>
        </pc:spChg>
        <pc:spChg chg="add del mod">
          <ac:chgData name="Jarolímková, Adéla" userId="999f5e52-b3b5-4322-ac6a-365c09c88039" providerId="ADAL" clId="{C6611899-FD45-4814-BC9C-BA953CA83FF7}" dt="2019-03-19T08:58:16.084" v="764" actId="931"/>
          <ac:spMkLst>
            <pc:docMk/>
            <pc:sldMk cId="59619775" sldId="294"/>
            <ac:spMk id="4" creationId="{11A9A3F4-99EC-4BBA-8A41-A54988E27C3A}"/>
          </ac:spMkLst>
        </pc:spChg>
        <pc:spChg chg="mod">
          <ac:chgData name="Jarolímková, Adéla" userId="999f5e52-b3b5-4322-ac6a-365c09c88039" providerId="ADAL" clId="{C6611899-FD45-4814-BC9C-BA953CA83FF7}" dt="2019-03-19T08:59:01.042" v="771" actId="14100"/>
          <ac:spMkLst>
            <pc:docMk/>
            <pc:sldMk cId="59619775" sldId="294"/>
            <ac:spMk id="7" creationId="{00000000-0000-0000-0000-000000000000}"/>
          </ac:spMkLst>
        </pc:spChg>
        <pc:spChg chg="add del mod">
          <ac:chgData name="Jarolímková, Adéla" userId="999f5e52-b3b5-4322-ac6a-365c09c88039" providerId="ADAL" clId="{C6611899-FD45-4814-BC9C-BA953CA83FF7}" dt="2019-03-19T08:58:48.736" v="767" actId="931"/>
          <ac:spMkLst>
            <pc:docMk/>
            <pc:sldMk cId="59619775" sldId="294"/>
            <ac:spMk id="10" creationId="{B6C5F5CD-04C8-4CC5-8342-DF41CE9A5B34}"/>
          </ac:spMkLst>
        </pc:spChg>
        <pc:picChg chg="del">
          <ac:chgData name="Jarolímková, Adéla" userId="999f5e52-b3b5-4322-ac6a-365c09c88039" providerId="ADAL" clId="{C6611899-FD45-4814-BC9C-BA953CA83FF7}" dt="2019-03-19T08:57:56.259" v="763" actId="478"/>
          <ac:picMkLst>
            <pc:docMk/>
            <pc:sldMk cId="59619775" sldId="294"/>
            <ac:picMk id="6" creationId="{00000000-0000-0000-0000-000000000000}"/>
          </ac:picMkLst>
        </pc:picChg>
        <pc:picChg chg="add del mod ord">
          <ac:chgData name="Jarolímková, Adéla" userId="999f5e52-b3b5-4322-ac6a-365c09c88039" providerId="ADAL" clId="{C6611899-FD45-4814-BC9C-BA953CA83FF7}" dt="2019-03-19T08:58:24.480" v="766" actId="478"/>
          <ac:picMkLst>
            <pc:docMk/>
            <pc:sldMk cId="59619775" sldId="294"/>
            <ac:picMk id="8" creationId="{0B7B8387-A47D-4159-B865-C920036B45CD}"/>
          </ac:picMkLst>
        </pc:picChg>
        <pc:picChg chg="add mod ord">
          <ac:chgData name="Jarolímková, Adéla" userId="999f5e52-b3b5-4322-ac6a-365c09c88039" providerId="ADAL" clId="{C6611899-FD45-4814-BC9C-BA953CA83FF7}" dt="2019-03-19T08:58:51.943" v="768" actId="167"/>
          <ac:picMkLst>
            <pc:docMk/>
            <pc:sldMk cId="59619775" sldId="294"/>
            <ac:picMk id="12" creationId="{C47675D8-2B2C-4606-A2A5-FD8B76E01B4B}"/>
          </ac:picMkLst>
        </pc:picChg>
      </pc:sldChg>
      <pc:sldChg chg="addSp delSp modSp">
        <pc:chgData name="Jarolímková, Adéla" userId="999f5e52-b3b5-4322-ac6a-365c09c88039" providerId="ADAL" clId="{C6611899-FD45-4814-BC9C-BA953CA83FF7}" dt="2019-03-19T08:59:38.779" v="775" actId="167"/>
        <pc:sldMkLst>
          <pc:docMk/>
          <pc:sldMk cId="1330497619" sldId="295"/>
        </pc:sldMkLst>
        <pc:spChg chg="del">
          <ac:chgData name="Jarolímková, Adéla" userId="999f5e52-b3b5-4322-ac6a-365c09c88039" providerId="ADAL" clId="{C6611899-FD45-4814-BC9C-BA953CA83FF7}" dt="2019-03-19T08:59:09.476" v="773" actId="478"/>
          <ac:spMkLst>
            <pc:docMk/>
            <pc:sldMk cId="1330497619" sldId="295"/>
            <ac:spMk id="5" creationId="{00000000-0000-0000-0000-000000000000}"/>
          </ac:spMkLst>
        </pc:spChg>
        <pc:spChg chg="add del mod">
          <ac:chgData name="Jarolímková, Adéla" userId="999f5e52-b3b5-4322-ac6a-365c09c88039" providerId="ADAL" clId="{C6611899-FD45-4814-BC9C-BA953CA83FF7}" dt="2019-03-19T08:59:35.512" v="774" actId="931"/>
          <ac:spMkLst>
            <pc:docMk/>
            <pc:sldMk cId="1330497619" sldId="295"/>
            <ac:spMk id="6" creationId="{C9AF3510-F292-4138-B5AF-B6BFC4C3A03E}"/>
          </ac:spMkLst>
        </pc:spChg>
        <pc:picChg chg="del">
          <ac:chgData name="Jarolímková, Adéla" userId="999f5e52-b3b5-4322-ac6a-365c09c88039" providerId="ADAL" clId="{C6611899-FD45-4814-BC9C-BA953CA83FF7}" dt="2019-03-19T08:59:04.836" v="772" actId="478"/>
          <ac:picMkLst>
            <pc:docMk/>
            <pc:sldMk cId="1330497619" sldId="295"/>
            <ac:picMk id="4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8:59:38.779" v="775" actId="167"/>
          <ac:picMkLst>
            <pc:docMk/>
            <pc:sldMk cId="1330497619" sldId="295"/>
            <ac:picMk id="8" creationId="{495199BF-0422-438D-B964-6C51BA9D2D9B}"/>
          </ac:picMkLst>
        </pc:picChg>
      </pc:sldChg>
      <pc:sldChg chg="del">
        <pc:chgData name="Jarolímková, Adéla" userId="999f5e52-b3b5-4322-ac6a-365c09c88039" providerId="ADAL" clId="{C6611899-FD45-4814-BC9C-BA953CA83FF7}" dt="2019-03-19T08:40:39.245" v="662" actId="2696"/>
        <pc:sldMkLst>
          <pc:docMk/>
          <pc:sldMk cId="3629084646" sldId="296"/>
        </pc:sldMkLst>
      </pc:sldChg>
      <pc:sldChg chg="del">
        <pc:chgData name="Jarolímková, Adéla" userId="999f5e52-b3b5-4322-ac6a-365c09c88039" providerId="ADAL" clId="{C6611899-FD45-4814-BC9C-BA953CA83FF7}" dt="2019-03-19T08:59:47.590" v="776" actId="2696"/>
        <pc:sldMkLst>
          <pc:docMk/>
          <pc:sldMk cId="1700636248" sldId="297"/>
        </pc:sldMkLst>
      </pc:sldChg>
      <pc:sldChg chg="addSp delSp modSp">
        <pc:chgData name="Jarolímková, Adéla" userId="999f5e52-b3b5-4322-ac6a-365c09c88039" providerId="ADAL" clId="{C6611899-FD45-4814-BC9C-BA953CA83FF7}" dt="2019-03-19T09:01:18.930" v="784" actId="1076"/>
        <pc:sldMkLst>
          <pc:docMk/>
          <pc:sldMk cId="161999081" sldId="298"/>
        </pc:sldMkLst>
        <pc:spChg chg="add del mod">
          <ac:chgData name="Jarolímková, Adéla" userId="999f5e52-b3b5-4322-ac6a-365c09c88039" providerId="ADAL" clId="{C6611899-FD45-4814-BC9C-BA953CA83FF7}" dt="2019-03-19T09:00:53.529" v="778" actId="931"/>
          <ac:spMkLst>
            <pc:docMk/>
            <pc:sldMk cId="161999081" sldId="298"/>
            <ac:spMk id="4" creationId="{7205E8B7-19A8-45B0-9366-51BCC303E6A1}"/>
          </ac:spMkLst>
        </pc:spChg>
        <pc:spChg chg="mod">
          <ac:chgData name="Jarolímková, Adéla" userId="999f5e52-b3b5-4322-ac6a-365c09c88039" providerId="ADAL" clId="{C6611899-FD45-4814-BC9C-BA953CA83FF7}" dt="2019-03-19T09:01:18.930" v="784" actId="1076"/>
          <ac:spMkLst>
            <pc:docMk/>
            <pc:sldMk cId="161999081" sldId="298"/>
            <ac:spMk id="5" creationId="{00000000-0000-0000-0000-000000000000}"/>
          </ac:spMkLst>
        </pc:spChg>
        <pc:picChg chg="del">
          <ac:chgData name="Jarolímková, Adéla" userId="999f5e52-b3b5-4322-ac6a-365c09c88039" providerId="ADAL" clId="{C6611899-FD45-4814-BC9C-BA953CA83FF7}" dt="2019-03-19T09:00:43.374" v="777" actId="478"/>
          <ac:picMkLst>
            <pc:docMk/>
            <pc:sldMk cId="161999081" sldId="298"/>
            <ac:picMk id="6" creationId="{00000000-0000-0000-0000-000000000000}"/>
          </ac:picMkLst>
        </pc:picChg>
        <pc:picChg chg="add mod ord">
          <ac:chgData name="Jarolímková, Adéla" userId="999f5e52-b3b5-4322-ac6a-365c09c88039" providerId="ADAL" clId="{C6611899-FD45-4814-BC9C-BA953CA83FF7}" dt="2019-03-19T09:00:58.094" v="779" actId="167"/>
          <ac:picMkLst>
            <pc:docMk/>
            <pc:sldMk cId="161999081" sldId="298"/>
            <ac:picMk id="8" creationId="{18B6B705-209A-47D7-B59B-86A450253EAA}"/>
          </ac:picMkLst>
        </pc:picChg>
      </pc:sldChg>
      <pc:sldChg chg="modSp add">
        <pc:chgData name="Jarolímková, Adéla" userId="999f5e52-b3b5-4322-ac6a-365c09c88039" providerId="ADAL" clId="{C6611899-FD45-4814-BC9C-BA953CA83FF7}" dt="2019-03-19T08:15:56.290" v="244" actId="20577"/>
        <pc:sldMkLst>
          <pc:docMk/>
          <pc:sldMk cId="2837707344" sldId="300"/>
        </pc:sldMkLst>
        <pc:spChg chg="mod">
          <ac:chgData name="Jarolímková, Adéla" userId="999f5e52-b3b5-4322-ac6a-365c09c88039" providerId="ADAL" clId="{C6611899-FD45-4814-BC9C-BA953CA83FF7}" dt="2019-03-19T08:13:46.879" v="104" actId="20577"/>
          <ac:spMkLst>
            <pc:docMk/>
            <pc:sldMk cId="2837707344" sldId="300"/>
            <ac:spMk id="2" creationId="{D598767C-B001-4B3B-957A-2EE68037B0A8}"/>
          </ac:spMkLst>
        </pc:spChg>
        <pc:spChg chg="mod">
          <ac:chgData name="Jarolímková, Adéla" userId="999f5e52-b3b5-4322-ac6a-365c09c88039" providerId="ADAL" clId="{C6611899-FD45-4814-BC9C-BA953CA83FF7}" dt="2019-03-19T08:15:56.290" v="244" actId="20577"/>
          <ac:spMkLst>
            <pc:docMk/>
            <pc:sldMk cId="2837707344" sldId="300"/>
            <ac:spMk id="3" creationId="{17004D23-4318-4942-AEA4-0638226518AD}"/>
          </ac:spMkLst>
        </pc:spChg>
      </pc:sldChg>
      <pc:sldChg chg="modSp add">
        <pc:chgData name="Jarolímková, Adéla" userId="999f5e52-b3b5-4322-ac6a-365c09c88039" providerId="ADAL" clId="{C6611899-FD45-4814-BC9C-BA953CA83FF7}" dt="2019-03-19T08:22:35.877" v="478" actId="20577"/>
        <pc:sldMkLst>
          <pc:docMk/>
          <pc:sldMk cId="1008771405" sldId="301"/>
        </pc:sldMkLst>
        <pc:spChg chg="mod">
          <ac:chgData name="Jarolímková, Adéla" userId="999f5e52-b3b5-4322-ac6a-365c09c88039" providerId="ADAL" clId="{C6611899-FD45-4814-BC9C-BA953CA83FF7}" dt="2019-03-19T08:17:18.542" v="259" actId="20577"/>
          <ac:spMkLst>
            <pc:docMk/>
            <pc:sldMk cId="1008771405" sldId="301"/>
            <ac:spMk id="2" creationId="{C0A9EEC5-CFDC-4C51-960A-DADF2B5E6A6E}"/>
          </ac:spMkLst>
        </pc:spChg>
        <pc:spChg chg="mod">
          <ac:chgData name="Jarolímková, Adéla" userId="999f5e52-b3b5-4322-ac6a-365c09c88039" providerId="ADAL" clId="{C6611899-FD45-4814-BC9C-BA953CA83FF7}" dt="2019-03-19T08:22:35.877" v="478" actId="20577"/>
          <ac:spMkLst>
            <pc:docMk/>
            <pc:sldMk cId="1008771405" sldId="301"/>
            <ac:spMk id="3" creationId="{DBA6C965-EDC5-450A-B726-91006C445A92}"/>
          </ac:spMkLst>
        </pc:spChg>
      </pc:sldChg>
      <pc:sldChg chg="addSp delSp modSp add">
        <pc:chgData name="Jarolímková, Adéla" userId="999f5e52-b3b5-4322-ac6a-365c09c88039" providerId="ADAL" clId="{C6611899-FD45-4814-BC9C-BA953CA83FF7}" dt="2019-03-19T08:32:12.710" v="522" actId="931"/>
        <pc:sldMkLst>
          <pc:docMk/>
          <pc:sldMk cId="3561222462" sldId="302"/>
        </pc:sldMkLst>
        <pc:spChg chg="mod">
          <ac:chgData name="Jarolímková, Adéla" userId="999f5e52-b3b5-4322-ac6a-365c09c88039" providerId="ADAL" clId="{C6611899-FD45-4814-BC9C-BA953CA83FF7}" dt="2019-03-19T08:31:33.447" v="521" actId="20577"/>
          <ac:spMkLst>
            <pc:docMk/>
            <pc:sldMk cId="3561222462" sldId="302"/>
            <ac:spMk id="2" creationId="{115B0E30-D380-4315-8C86-B7A8DF16FF9B}"/>
          </ac:spMkLst>
        </pc:spChg>
        <pc:spChg chg="del">
          <ac:chgData name="Jarolímková, Adéla" userId="999f5e52-b3b5-4322-ac6a-365c09c88039" providerId="ADAL" clId="{C6611899-FD45-4814-BC9C-BA953CA83FF7}" dt="2019-03-19T08:32:12.710" v="522" actId="931"/>
          <ac:spMkLst>
            <pc:docMk/>
            <pc:sldMk cId="3561222462" sldId="302"/>
            <ac:spMk id="3" creationId="{B3D93A97-DEAD-4AF1-BCDB-1EA0E22353D8}"/>
          </ac:spMkLst>
        </pc:spChg>
        <pc:picChg chg="add mod">
          <ac:chgData name="Jarolímková, Adéla" userId="999f5e52-b3b5-4322-ac6a-365c09c88039" providerId="ADAL" clId="{C6611899-FD45-4814-BC9C-BA953CA83FF7}" dt="2019-03-19T08:32:12.710" v="522" actId="931"/>
          <ac:picMkLst>
            <pc:docMk/>
            <pc:sldMk cId="3561222462" sldId="302"/>
            <ac:picMk id="5" creationId="{74A972BF-DD1E-4EDE-B360-87B6C1C02763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8:48:45.599" v="751" actId="1582"/>
        <pc:sldMkLst>
          <pc:docMk/>
          <pc:sldMk cId="1671597425" sldId="303"/>
        </pc:sldMkLst>
        <pc:spChg chg="mod">
          <ac:chgData name="Jarolímková, Adéla" userId="999f5e52-b3b5-4322-ac6a-365c09c88039" providerId="ADAL" clId="{C6611899-FD45-4814-BC9C-BA953CA83FF7}" dt="2019-03-19T08:45:37.311" v="688" actId="20577"/>
          <ac:spMkLst>
            <pc:docMk/>
            <pc:sldMk cId="1671597425" sldId="303"/>
            <ac:spMk id="2" creationId="{6CBB1A14-223C-46E2-A36A-CE9AC11ED1A7}"/>
          </ac:spMkLst>
        </pc:spChg>
        <pc:spChg chg="del">
          <ac:chgData name="Jarolímková, Adéla" userId="999f5e52-b3b5-4322-ac6a-365c09c88039" providerId="ADAL" clId="{C6611899-FD45-4814-BC9C-BA953CA83FF7}" dt="2019-03-19T08:45:42.451" v="689" actId="931"/>
          <ac:spMkLst>
            <pc:docMk/>
            <pc:sldMk cId="1671597425" sldId="303"/>
            <ac:spMk id="3" creationId="{39EF9A65-979C-4A21-B93E-862B85691830}"/>
          </ac:spMkLst>
        </pc:spChg>
        <pc:spChg chg="add del mod">
          <ac:chgData name="Jarolímková, Adéla" userId="999f5e52-b3b5-4322-ac6a-365c09c88039" providerId="ADAL" clId="{C6611899-FD45-4814-BC9C-BA953CA83FF7}" dt="2019-03-19T08:45:57.693" v="691" actId="931"/>
          <ac:spMkLst>
            <pc:docMk/>
            <pc:sldMk cId="1671597425" sldId="303"/>
            <ac:spMk id="7" creationId="{2F2FA432-3115-407D-8AA4-0648CF36AC00}"/>
          </ac:spMkLst>
        </pc:spChg>
        <pc:spChg chg="add mod">
          <ac:chgData name="Jarolímková, Adéla" userId="999f5e52-b3b5-4322-ac6a-365c09c88039" providerId="ADAL" clId="{C6611899-FD45-4814-BC9C-BA953CA83FF7}" dt="2019-03-19T08:47:32.281" v="746" actId="404"/>
          <ac:spMkLst>
            <pc:docMk/>
            <pc:sldMk cId="1671597425" sldId="303"/>
            <ac:spMk id="10" creationId="{11A047CE-731A-44B7-A767-669C6A5B581C}"/>
          </ac:spMkLst>
        </pc:spChg>
        <pc:picChg chg="add del mod">
          <ac:chgData name="Jarolímková, Adéla" userId="999f5e52-b3b5-4322-ac6a-365c09c88039" providerId="ADAL" clId="{C6611899-FD45-4814-BC9C-BA953CA83FF7}" dt="2019-03-19T08:45:45.076" v="690" actId="478"/>
          <ac:picMkLst>
            <pc:docMk/>
            <pc:sldMk cId="1671597425" sldId="303"/>
            <ac:picMk id="5" creationId="{FA68BB74-96E8-4FA6-8510-1CEA68DC5D3A}"/>
          </ac:picMkLst>
        </pc:picChg>
        <pc:picChg chg="add mod">
          <ac:chgData name="Jarolímková, Adéla" userId="999f5e52-b3b5-4322-ac6a-365c09c88039" providerId="ADAL" clId="{C6611899-FD45-4814-BC9C-BA953CA83FF7}" dt="2019-03-19T08:45:57.693" v="691" actId="931"/>
          <ac:picMkLst>
            <pc:docMk/>
            <pc:sldMk cId="1671597425" sldId="303"/>
            <ac:picMk id="9" creationId="{0ED30B74-6A6E-40D4-910E-8565417E9255}"/>
          </ac:picMkLst>
        </pc:picChg>
        <pc:picChg chg="add mod">
          <ac:chgData name="Jarolímková, Adéla" userId="999f5e52-b3b5-4322-ac6a-365c09c88039" providerId="ADAL" clId="{C6611899-FD45-4814-BC9C-BA953CA83FF7}" dt="2019-03-19T08:48:08.392" v="749" actId="1076"/>
          <ac:picMkLst>
            <pc:docMk/>
            <pc:sldMk cId="1671597425" sldId="303"/>
            <ac:picMk id="12" creationId="{368D8AA8-D4CA-47FA-BDD6-88D0C776D900}"/>
          </ac:picMkLst>
        </pc:picChg>
        <pc:cxnChg chg="add mod">
          <ac:chgData name="Jarolímková, Adéla" userId="999f5e52-b3b5-4322-ac6a-365c09c88039" providerId="ADAL" clId="{C6611899-FD45-4814-BC9C-BA953CA83FF7}" dt="2019-03-19T08:48:45.599" v="751" actId="1582"/>
          <ac:cxnSpMkLst>
            <pc:docMk/>
            <pc:sldMk cId="1671597425" sldId="303"/>
            <ac:cxnSpMk id="14" creationId="{C5A2802D-8871-4CB1-B19F-E54BF0E5F9C7}"/>
          </ac:cxnSpMkLst>
        </pc:cxnChg>
      </pc:sldChg>
      <pc:sldChg chg="addSp delSp modSp add">
        <pc:chgData name="Jarolímková, Adéla" userId="999f5e52-b3b5-4322-ac6a-365c09c88039" providerId="ADAL" clId="{C6611899-FD45-4814-BC9C-BA953CA83FF7}" dt="2019-03-19T09:02:35.442" v="797" actId="931"/>
        <pc:sldMkLst>
          <pc:docMk/>
          <pc:sldMk cId="2672612634" sldId="304"/>
        </pc:sldMkLst>
        <pc:spChg chg="mod">
          <ac:chgData name="Jarolímková, Adéla" userId="999f5e52-b3b5-4322-ac6a-365c09c88039" providerId="ADAL" clId="{C6611899-FD45-4814-BC9C-BA953CA83FF7}" dt="2019-03-19T09:02:23.491" v="796"/>
          <ac:spMkLst>
            <pc:docMk/>
            <pc:sldMk cId="2672612634" sldId="304"/>
            <ac:spMk id="2" creationId="{3E7EFB07-DC98-4EA9-99DE-D3628617C669}"/>
          </ac:spMkLst>
        </pc:spChg>
        <pc:spChg chg="del">
          <ac:chgData name="Jarolímková, Adéla" userId="999f5e52-b3b5-4322-ac6a-365c09c88039" providerId="ADAL" clId="{C6611899-FD45-4814-BC9C-BA953CA83FF7}" dt="2019-03-19T09:02:35.442" v="797" actId="931"/>
          <ac:spMkLst>
            <pc:docMk/>
            <pc:sldMk cId="2672612634" sldId="304"/>
            <ac:spMk id="3" creationId="{61E1FA77-3438-42FD-8CCC-492BBAC994FE}"/>
          </ac:spMkLst>
        </pc:spChg>
        <pc:picChg chg="add mod">
          <ac:chgData name="Jarolímková, Adéla" userId="999f5e52-b3b5-4322-ac6a-365c09c88039" providerId="ADAL" clId="{C6611899-FD45-4814-BC9C-BA953CA83FF7}" dt="2019-03-19T09:02:35.442" v="797" actId="931"/>
          <ac:picMkLst>
            <pc:docMk/>
            <pc:sldMk cId="2672612634" sldId="304"/>
            <ac:picMk id="5" creationId="{E2524CEA-35B5-4026-B2CB-3504920224BB}"/>
          </ac:picMkLst>
        </pc:picChg>
      </pc:sldChg>
      <pc:sldChg chg="modSp add">
        <pc:chgData name="Jarolímková, Adéla" userId="999f5e52-b3b5-4322-ac6a-365c09c88039" providerId="ADAL" clId="{C6611899-FD45-4814-BC9C-BA953CA83FF7}" dt="2019-03-19T09:08:56.370" v="983" actId="20577"/>
        <pc:sldMkLst>
          <pc:docMk/>
          <pc:sldMk cId="3145886967" sldId="305"/>
        </pc:sldMkLst>
        <pc:spChg chg="mod">
          <ac:chgData name="Jarolímková, Adéla" userId="999f5e52-b3b5-4322-ac6a-365c09c88039" providerId="ADAL" clId="{C6611899-FD45-4814-BC9C-BA953CA83FF7}" dt="2019-03-19T09:06:20.229" v="830" actId="20577"/>
          <ac:spMkLst>
            <pc:docMk/>
            <pc:sldMk cId="3145886967" sldId="305"/>
            <ac:spMk id="2" creationId="{7937D236-4499-4969-9E48-6FC0C38CCFB5}"/>
          </ac:spMkLst>
        </pc:spChg>
        <pc:spChg chg="mod">
          <ac:chgData name="Jarolímková, Adéla" userId="999f5e52-b3b5-4322-ac6a-365c09c88039" providerId="ADAL" clId="{C6611899-FD45-4814-BC9C-BA953CA83FF7}" dt="2019-03-19T09:08:56.370" v="983" actId="20577"/>
          <ac:spMkLst>
            <pc:docMk/>
            <pc:sldMk cId="3145886967" sldId="305"/>
            <ac:spMk id="3" creationId="{747E509C-0D6F-48BD-975A-FB16A73B0F3C}"/>
          </ac:spMkLst>
        </pc:spChg>
      </pc:sldChg>
      <pc:sldChg chg="addSp delSp modSp add">
        <pc:chgData name="Jarolímková, Adéla" userId="999f5e52-b3b5-4322-ac6a-365c09c88039" providerId="ADAL" clId="{C6611899-FD45-4814-BC9C-BA953CA83FF7}" dt="2019-03-19T09:28:10.222" v="1357" actId="14100"/>
        <pc:sldMkLst>
          <pc:docMk/>
          <pc:sldMk cId="4012547231" sldId="306"/>
        </pc:sldMkLst>
        <pc:spChg chg="mod">
          <ac:chgData name="Jarolímková, Adéla" userId="999f5e52-b3b5-4322-ac6a-365c09c88039" providerId="ADAL" clId="{C6611899-FD45-4814-BC9C-BA953CA83FF7}" dt="2019-03-19T09:06:55.124" v="841" actId="20577"/>
          <ac:spMkLst>
            <pc:docMk/>
            <pc:sldMk cId="4012547231" sldId="306"/>
            <ac:spMk id="2" creationId="{E8B4964F-CEFC-45CC-B761-CBDCEA5B6BDD}"/>
          </ac:spMkLst>
        </pc:spChg>
        <pc:spChg chg="del">
          <ac:chgData name="Jarolímková, Adéla" userId="999f5e52-b3b5-4322-ac6a-365c09c88039" providerId="ADAL" clId="{C6611899-FD45-4814-BC9C-BA953CA83FF7}" dt="2019-03-19T09:27:12.691" v="1262" actId="931"/>
          <ac:spMkLst>
            <pc:docMk/>
            <pc:sldMk cId="4012547231" sldId="306"/>
            <ac:spMk id="3" creationId="{B5887D97-28CB-48E8-9A30-65F4BD75C51B}"/>
          </ac:spMkLst>
        </pc:spChg>
        <pc:spChg chg="add mod">
          <ac:chgData name="Jarolímková, Adéla" userId="999f5e52-b3b5-4322-ac6a-365c09c88039" providerId="ADAL" clId="{C6611899-FD45-4814-BC9C-BA953CA83FF7}" dt="2019-03-19T09:28:10.222" v="1357" actId="14100"/>
          <ac:spMkLst>
            <pc:docMk/>
            <pc:sldMk cId="4012547231" sldId="306"/>
            <ac:spMk id="6" creationId="{CB007AFE-E64D-4BE8-9CD8-205C4F86B46E}"/>
          </ac:spMkLst>
        </pc:spChg>
        <pc:picChg chg="add mod">
          <ac:chgData name="Jarolímková, Adéla" userId="999f5e52-b3b5-4322-ac6a-365c09c88039" providerId="ADAL" clId="{C6611899-FD45-4814-BC9C-BA953CA83FF7}" dt="2019-03-19T09:27:16.486" v="1263" actId="1076"/>
          <ac:picMkLst>
            <pc:docMk/>
            <pc:sldMk cId="4012547231" sldId="306"/>
            <ac:picMk id="5" creationId="{446EE868-23BE-499A-8D6F-72FF7B4D8AF8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9:34:54.708" v="1478" actId="20577"/>
        <pc:sldMkLst>
          <pc:docMk/>
          <pc:sldMk cId="2122496694" sldId="307"/>
        </pc:sldMkLst>
        <pc:spChg chg="mod">
          <ac:chgData name="Jarolímková, Adéla" userId="999f5e52-b3b5-4322-ac6a-365c09c88039" providerId="ADAL" clId="{C6611899-FD45-4814-BC9C-BA953CA83FF7}" dt="2019-03-19T09:10:27.851" v="992" actId="20577"/>
          <ac:spMkLst>
            <pc:docMk/>
            <pc:sldMk cId="2122496694" sldId="307"/>
            <ac:spMk id="2" creationId="{C57EC373-DD18-4AEA-8ED7-EA23C70A1AFD}"/>
          </ac:spMkLst>
        </pc:spChg>
        <pc:spChg chg="del">
          <ac:chgData name="Jarolímková, Adéla" userId="999f5e52-b3b5-4322-ac6a-365c09c88039" providerId="ADAL" clId="{C6611899-FD45-4814-BC9C-BA953CA83FF7}" dt="2019-03-19T09:10:39.401" v="993" actId="931"/>
          <ac:spMkLst>
            <pc:docMk/>
            <pc:sldMk cId="2122496694" sldId="307"/>
            <ac:spMk id="3" creationId="{3C43477F-0D9C-489A-B989-F71AEBBFB8B7}"/>
          </ac:spMkLst>
        </pc:spChg>
        <pc:spChg chg="add mod">
          <ac:chgData name="Jarolímková, Adéla" userId="999f5e52-b3b5-4322-ac6a-365c09c88039" providerId="ADAL" clId="{C6611899-FD45-4814-BC9C-BA953CA83FF7}" dt="2019-03-19T09:34:54.708" v="1478" actId="20577"/>
          <ac:spMkLst>
            <pc:docMk/>
            <pc:sldMk cId="2122496694" sldId="307"/>
            <ac:spMk id="8" creationId="{8B073D76-FF57-4896-821B-50FBA785360D}"/>
          </ac:spMkLst>
        </pc:spChg>
        <pc:picChg chg="add mod">
          <ac:chgData name="Jarolímková, Adéla" userId="999f5e52-b3b5-4322-ac6a-365c09c88039" providerId="ADAL" clId="{C6611899-FD45-4814-BC9C-BA953CA83FF7}" dt="2019-03-19T09:10:42.570" v="994" actId="1076"/>
          <ac:picMkLst>
            <pc:docMk/>
            <pc:sldMk cId="2122496694" sldId="307"/>
            <ac:picMk id="5" creationId="{D1681200-5ED0-4459-ACEC-F2AD0C46BA1E}"/>
          </ac:picMkLst>
        </pc:picChg>
        <pc:picChg chg="add mod">
          <ac:chgData name="Jarolímková, Adéla" userId="999f5e52-b3b5-4322-ac6a-365c09c88039" providerId="ADAL" clId="{C6611899-FD45-4814-BC9C-BA953CA83FF7}" dt="2019-03-19T09:11:21.453" v="997" actId="1076"/>
          <ac:picMkLst>
            <pc:docMk/>
            <pc:sldMk cId="2122496694" sldId="307"/>
            <ac:picMk id="7" creationId="{F15841C1-59C7-49BE-B5D6-934F85D2C445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9:14:22.934" v="1023" actId="931"/>
        <pc:sldMkLst>
          <pc:docMk/>
          <pc:sldMk cId="3133596563" sldId="308"/>
        </pc:sldMkLst>
        <pc:spChg chg="mod">
          <ac:chgData name="Jarolímková, Adéla" userId="999f5e52-b3b5-4322-ac6a-365c09c88039" providerId="ADAL" clId="{C6611899-FD45-4814-BC9C-BA953CA83FF7}" dt="2019-03-19T09:14:11.340" v="1022" actId="20577"/>
          <ac:spMkLst>
            <pc:docMk/>
            <pc:sldMk cId="3133596563" sldId="308"/>
            <ac:spMk id="2" creationId="{ACE998A5-FF99-4368-8F1D-7A3D7FB8C4EA}"/>
          </ac:spMkLst>
        </pc:spChg>
        <pc:spChg chg="del">
          <ac:chgData name="Jarolímková, Adéla" userId="999f5e52-b3b5-4322-ac6a-365c09c88039" providerId="ADAL" clId="{C6611899-FD45-4814-BC9C-BA953CA83FF7}" dt="2019-03-19T09:12:53.443" v="1008" actId="931"/>
          <ac:spMkLst>
            <pc:docMk/>
            <pc:sldMk cId="3133596563" sldId="308"/>
            <ac:spMk id="3" creationId="{66E0B2D3-B6E1-4751-8E94-73291B372140}"/>
          </ac:spMkLst>
        </pc:spChg>
        <pc:spChg chg="add del mod">
          <ac:chgData name="Jarolímková, Adéla" userId="999f5e52-b3b5-4322-ac6a-365c09c88039" providerId="ADAL" clId="{C6611899-FD45-4814-BC9C-BA953CA83FF7}" dt="2019-03-19T09:14:22.934" v="1023" actId="931"/>
          <ac:spMkLst>
            <pc:docMk/>
            <pc:sldMk cId="3133596563" sldId="308"/>
            <ac:spMk id="7" creationId="{8578E457-05B0-4EB0-8469-EF6AC39372A1}"/>
          </ac:spMkLst>
        </pc:spChg>
        <pc:picChg chg="add del mod">
          <ac:chgData name="Jarolímková, Adéla" userId="999f5e52-b3b5-4322-ac6a-365c09c88039" providerId="ADAL" clId="{C6611899-FD45-4814-BC9C-BA953CA83FF7}" dt="2019-03-19T09:12:55.160" v="1009" actId="478"/>
          <ac:picMkLst>
            <pc:docMk/>
            <pc:sldMk cId="3133596563" sldId="308"/>
            <ac:picMk id="5" creationId="{2A1BAF31-BC8B-46F7-82FE-E4D44F54720A}"/>
          </ac:picMkLst>
        </pc:picChg>
        <pc:picChg chg="add mod">
          <ac:chgData name="Jarolímková, Adéla" userId="999f5e52-b3b5-4322-ac6a-365c09c88039" providerId="ADAL" clId="{C6611899-FD45-4814-BC9C-BA953CA83FF7}" dt="2019-03-19T09:14:22.934" v="1023" actId="931"/>
          <ac:picMkLst>
            <pc:docMk/>
            <pc:sldMk cId="3133596563" sldId="308"/>
            <ac:picMk id="9" creationId="{8F7FC9B0-3250-405C-823B-56006DC0C4E2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9:16:21.901" v="1047" actId="931"/>
        <pc:sldMkLst>
          <pc:docMk/>
          <pc:sldMk cId="956715088" sldId="309"/>
        </pc:sldMkLst>
        <pc:spChg chg="mod">
          <ac:chgData name="Jarolímková, Adéla" userId="999f5e52-b3b5-4322-ac6a-365c09c88039" providerId="ADAL" clId="{C6611899-FD45-4814-BC9C-BA953CA83FF7}" dt="2019-03-19T09:16:10.601" v="1046" actId="20577"/>
          <ac:spMkLst>
            <pc:docMk/>
            <pc:sldMk cId="956715088" sldId="309"/>
            <ac:spMk id="2" creationId="{39A1062A-D248-4A5A-B00F-57FB6901BD95}"/>
          </ac:spMkLst>
        </pc:spChg>
        <pc:spChg chg="del">
          <ac:chgData name="Jarolímková, Adéla" userId="999f5e52-b3b5-4322-ac6a-365c09c88039" providerId="ADAL" clId="{C6611899-FD45-4814-BC9C-BA953CA83FF7}" dt="2019-03-19T09:16:21.901" v="1047" actId="931"/>
          <ac:spMkLst>
            <pc:docMk/>
            <pc:sldMk cId="956715088" sldId="309"/>
            <ac:spMk id="3" creationId="{44C0BC6F-D735-482B-9137-1F10BA342EEF}"/>
          </ac:spMkLst>
        </pc:spChg>
        <pc:picChg chg="add mod">
          <ac:chgData name="Jarolímková, Adéla" userId="999f5e52-b3b5-4322-ac6a-365c09c88039" providerId="ADAL" clId="{C6611899-FD45-4814-BC9C-BA953CA83FF7}" dt="2019-03-19T09:16:21.901" v="1047" actId="931"/>
          <ac:picMkLst>
            <pc:docMk/>
            <pc:sldMk cId="956715088" sldId="309"/>
            <ac:picMk id="5" creationId="{F5E6F36A-6251-41E7-9C69-8093819B2F4C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9:21:57.963" v="1233" actId="1076"/>
        <pc:sldMkLst>
          <pc:docMk/>
          <pc:sldMk cId="3744003901" sldId="310"/>
        </pc:sldMkLst>
        <pc:spChg chg="mod">
          <ac:chgData name="Jarolímková, Adéla" userId="999f5e52-b3b5-4322-ac6a-365c09c88039" providerId="ADAL" clId="{C6611899-FD45-4814-BC9C-BA953CA83FF7}" dt="2019-03-19T09:18:32.491" v="1089" actId="20577"/>
          <ac:spMkLst>
            <pc:docMk/>
            <pc:sldMk cId="3744003901" sldId="310"/>
            <ac:spMk id="2" creationId="{384854D2-C7EF-46A1-A287-6CB5196CCFD2}"/>
          </ac:spMkLst>
        </pc:spChg>
        <pc:spChg chg="del">
          <ac:chgData name="Jarolímková, Adéla" userId="999f5e52-b3b5-4322-ac6a-365c09c88039" providerId="ADAL" clId="{C6611899-FD45-4814-BC9C-BA953CA83FF7}" dt="2019-03-19T09:19:55.878" v="1090" actId="931"/>
          <ac:spMkLst>
            <pc:docMk/>
            <pc:sldMk cId="3744003901" sldId="310"/>
            <ac:spMk id="3" creationId="{D253F6CA-04D6-4763-92FB-F57956ADB984}"/>
          </ac:spMkLst>
        </pc:spChg>
        <pc:spChg chg="add mod">
          <ac:chgData name="Jarolímková, Adéla" userId="999f5e52-b3b5-4322-ac6a-365c09c88039" providerId="ADAL" clId="{C6611899-FD45-4814-BC9C-BA953CA83FF7}" dt="2019-03-19T09:20:35.770" v="1187" actId="20577"/>
          <ac:spMkLst>
            <pc:docMk/>
            <pc:sldMk cId="3744003901" sldId="310"/>
            <ac:spMk id="6" creationId="{AF394F29-2B1A-48C6-AF55-3A2F459D4638}"/>
          </ac:spMkLst>
        </pc:spChg>
        <pc:spChg chg="add mod">
          <ac:chgData name="Jarolímková, Adéla" userId="999f5e52-b3b5-4322-ac6a-365c09c88039" providerId="ADAL" clId="{C6611899-FD45-4814-BC9C-BA953CA83FF7}" dt="2019-03-19T09:21:57.963" v="1233" actId="1076"/>
          <ac:spMkLst>
            <pc:docMk/>
            <pc:sldMk cId="3744003901" sldId="310"/>
            <ac:spMk id="9" creationId="{D584F42A-6481-464B-B7F3-A48A596E6231}"/>
          </ac:spMkLst>
        </pc:spChg>
        <pc:picChg chg="add mod">
          <ac:chgData name="Jarolímková, Adéla" userId="999f5e52-b3b5-4322-ac6a-365c09c88039" providerId="ADAL" clId="{C6611899-FD45-4814-BC9C-BA953CA83FF7}" dt="2019-03-19T09:19:58.783" v="1091" actId="1076"/>
          <ac:picMkLst>
            <pc:docMk/>
            <pc:sldMk cId="3744003901" sldId="310"/>
            <ac:picMk id="5" creationId="{BC38068E-C20D-406A-84BA-4B47264EB7E4}"/>
          </ac:picMkLst>
        </pc:picChg>
        <pc:picChg chg="add mod">
          <ac:chgData name="Jarolímková, Adéla" userId="999f5e52-b3b5-4322-ac6a-365c09c88039" providerId="ADAL" clId="{C6611899-FD45-4814-BC9C-BA953CA83FF7}" dt="2019-03-19T09:21:32.347" v="1192" actId="1076"/>
          <ac:picMkLst>
            <pc:docMk/>
            <pc:sldMk cId="3744003901" sldId="310"/>
            <ac:picMk id="8" creationId="{FF9DA1B6-E94B-48C6-842D-ADECA709DBF4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9:25:16.106" v="1261" actId="14100"/>
        <pc:sldMkLst>
          <pc:docMk/>
          <pc:sldMk cId="4285798613" sldId="311"/>
        </pc:sldMkLst>
        <pc:spChg chg="mod">
          <ac:chgData name="Jarolímková, Adéla" userId="999f5e52-b3b5-4322-ac6a-365c09c88039" providerId="ADAL" clId="{C6611899-FD45-4814-BC9C-BA953CA83FF7}" dt="2019-03-19T09:23:23.379" v="1253" actId="20577"/>
          <ac:spMkLst>
            <pc:docMk/>
            <pc:sldMk cId="4285798613" sldId="311"/>
            <ac:spMk id="2" creationId="{4D19CD1E-A33C-4440-923B-536656B14C4E}"/>
          </ac:spMkLst>
        </pc:spChg>
        <pc:spChg chg="del">
          <ac:chgData name="Jarolímková, Adéla" userId="999f5e52-b3b5-4322-ac6a-365c09c88039" providerId="ADAL" clId="{C6611899-FD45-4814-BC9C-BA953CA83FF7}" dt="2019-03-19T09:23:34.013" v="1254" actId="931"/>
          <ac:spMkLst>
            <pc:docMk/>
            <pc:sldMk cId="4285798613" sldId="311"/>
            <ac:spMk id="3" creationId="{F0BD644D-1DE8-49A6-8E3B-04BE59F7736B}"/>
          </ac:spMkLst>
        </pc:spChg>
        <pc:picChg chg="add mod">
          <ac:chgData name="Jarolímková, Adéla" userId="999f5e52-b3b5-4322-ac6a-365c09c88039" providerId="ADAL" clId="{C6611899-FD45-4814-BC9C-BA953CA83FF7}" dt="2019-03-19T09:25:10.959" v="1259" actId="1076"/>
          <ac:picMkLst>
            <pc:docMk/>
            <pc:sldMk cId="4285798613" sldId="311"/>
            <ac:picMk id="5" creationId="{6A532940-149B-41AF-B91D-8DE9DF361A38}"/>
          </ac:picMkLst>
        </pc:picChg>
        <pc:picChg chg="add mod">
          <ac:chgData name="Jarolímková, Adéla" userId="999f5e52-b3b5-4322-ac6a-365c09c88039" providerId="ADAL" clId="{C6611899-FD45-4814-BC9C-BA953CA83FF7}" dt="2019-03-19T09:25:16.106" v="1261" actId="14100"/>
          <ac:picMkLst>
            <pc:docMk/>
            <pc:sldMk cId="4285798613" sldId="311"/>
            <ac:picMk id="7" creationId="{BCD84EB6-9A4B-4780-A98D-81ABF89AAF51}"/>
          </ac:picMkLst>
        </pc:picChg>
      </pc:sldChg>
      <pc:sldChg chg="addSp delSp modSp add">
        <pc:chgData name="Jarolímková, Adéla" userId="999f5e52-b3b5-4322-ac6a-365c09c88039" providerId="ADAL" clId="{C6611899-FD45-4814-BC9C-BA953CA83FF7}" dt="2019-03-19T09:31:47.641" v="1368" actId="931"/>
        <pc:sldMkLst>
          <pc:docMk/>
          <pc:sldMk cId="3233877243" sldId="312"/>
        </pc:sldMkLst>
        <pc:spChg chg="mod">
          <ac:chgData name="Jarolímková, Adéla" userId="999f5e52-b3b5-4322-ac6a-365c09c88039" providerId="ADAL" clId="{C6611899-FD45-4814-BC9C-BA953CA83FF7}" dt="2019-03-19T09:31:36.645" v="1367" actId="20577"/>
          <ac:spMkLst>
            <pc:docMk/>
            <pc:sldMk cId="3233877243" sldId="312"/>
            <ac:spMk id="2" creationId="{2D95F9D2-6DE9-4EF0-ACF9-F120A23C462A}"/>
          </ac:spMkLst>
        </pc:spChg>
        <pc:spChg chg="del">
          <ac:chgData name="Jarolímková, Adéla" userId="999f5e52-b3b5-4322-ac6a-365c09c88039" providerId="ADAL" clId="{C6611899-FD45-4814-BC9C-BA953CA83FF7}" dt="2019-03-19T09:31:47.641" v="1368" actId="931"/>
          <ac:spMkLst>
            <pc:docMk/>
            <pc:sldMk cId="3233877243" sldId="312"/>
            <ac:spMk id="3" creationId="{1A011846-8F40-4C64-A7C9-9BF4B6E57B8E}"/>
          </ac:spMkLst>
        </pc:spChg>
        <pc:picChg chg="add mod">
          <ac:chgData name="Jarolímková, Adéla" userId="999f5e52-b3b5-4322-ac6a-365c09c88039" providerId="ADAL" clId="{C6611899-FD45-4814-BC9C-BA953CA83FF7}" dt="2019-03-19T09:31:47.641" v="1368" actId="931"/>
          <ac:picMkLst>
            <pc:docMk/>
            <pc:sldMk cId="3233877243" sldId="312"/>
            <ac:picMk id="5" creationId="{3635249A-54A1-46D7-9B71-CF806EE42187}"/>
          </ac:picMkLst>
        </pc:picChg>
      </pc:sldChg>
      <pc:sldChg chg="modSp add">
        <pc:chgData name="Jarolímková, Adéla" userId="999f5e52-b3b5-4322-ac6a-365c09c88039" providerId="ADAL" clId="{C6611899-FD45-4814-BC9C-BA953CA83FF7}" dt="2019-03-19T09:45:54.805" v="2092" actId="20577"/>
        <pc:sldMkLst>
          <pc:docMk/>
          <pc:sldMk cId="1939196489" sldId="313"/>
        </pc:sldMkLst>
        <pc:spChg chg="mod">
          <ac:chgData name="Jarolímková, Adéla" userId="999f5e52-b3b5-4322-ac6a-365c09c88039" providerId="ADAL" clId="{C6611899-FD45-4814-BC9C-BA953CA83FF7}" dt="2019-03-19T09:39:09.909" v="1501" actId="20577"/>
          <ac:spMkLst>
            <pc:docMk/>
            <pc:sldMk cId="1939196489" sldId="313"/>
            <ac:spMk id="2" creationId="{65C9849D-71BD-4851-AD55-ED5FB44109A0}"/>
          </ac:spMkLst>
        </pc:spChg>
        <pc:spChg chg="mod">
          <ac:chgData name="Jarolímková, Adéla" userId="999f5e52-b3b5-4322-ac6a-365c09c88039" providerId="ADAL" clId="{C6611899-FD45-4814-BC9C-BA953CA83FF7}" dt="2019-03-19T09:45:54.805" v="2092" actId="20577"/>
          <ac:spMkLst>
            <pc:docMk/>
            <pc:sldMk cId="1939196489" sldId="313"/>
            <ac:spMk id="3" creationId="{412FDEF9-C638-4E8D-9C24-08933F668D8B}"/>
          </ac:spMkLst>
        </pc:spChg>
      </pc:sldChg>
      <pc:sldChg chg="modSp add">
        <pc:chgData name="Jarolímková, Adéla" userId="999f5e52-b3b5-4322-ac6a-365c09c88039" providerId="ADAL" clId="{C6611899-FD45-4814-BC9C-BA953CA83FF7}" dt="2019-03-19T09:52:50.973" v="2268" actId="20577"/>
        <pc:sldMkLst>
          <pc:docMk/>
          <pc:sldMk cId="3356431027" sldId="314"/>
        </pc:sldMkLst>
        <pc:spChg chg="mod">
          <ac:chgData name="Jarolímková, Adéla" userId="999f5e52-b3b5-4322-ac6a-365c09c88039" providerId="ADAL" clId="{C6611899-FD45-4814-BC9C-BA953CA83FF7}" dt="2019-03-19T09:49:31.012" v="2097" actId="20577"/>
          <ac:spMkLst>
            <pc:docMk/>
            <pc:sldMk cId="3356431027" sldId="314"/>
            <ac:spMk id="2" creationId="{DA49495F-3052-49A2-9B14-BD363F13EBAD}"/>
          </ac:spMkLst>
        </pc:spChg>
        <pc:spChg chg="mod">
          <ac:chgData name="Jarolímková, Adéla" userId="999f5e52-b3b5-4322-ac6a-365c09c88039" providerId="ADAL" clId="{C6611899-FD45-4814-BC9C-BA953CA83FF7}" dt="2019-03-19T09:52:50.973" v="2268" actId="20577"/>
          <ac:spMkLst>
            <pc:docMk/>
            <pc:sldMk cId="3356431027" sldId="314"/>
            <ac:spMk id="3" creationId="{D19368B9-CBFA-409A-B98B-7AAE06FC1371}"/>
          </ac:spMkLst>
        </pc:spChg>
      </pc:sldChg>
      <pc:sldChg chg="addSp delSp modSp add">
        <pc:chgData name="Jarolímková, Adéla" userId="999f5e52-b3b5-4322-ac6a-365c09c88039" providerId="ADAL" clId="{C6611899-FD45-4814-BC9C-BA953CA83FF7}" dt="2019-03-19T09:54:40.592" v="2277" actId="20577"/>
        <pc:sldMkLst>
          <pc:docMk/>
          <pc:sldMk cId="2848881690" sldId="315"/>
        </pc:sldMkLst>
        <pc:spChg chg="mod">
          <ac:chgData name="Jarolímková, Adéla" userId="999f5e52-b3b5-4322-ac6a-365c09c88039" providerId="ADAL" clId="{C6611899-FD45-4814-BC9C-BA953CA83FF7}" dt="2019-03-19T09:54:07.935" v="2272" actId="20577"/>
          <ac:spMkLst>
            <pc:docMk/>
            <pc:sldMk cId="2848881690" sldId="315"/>
            <ac:spMk id="2" creationId="{806AB439-26C6-4B6E-B474-A8F1F65CEA5F}"/>
          </ac:spMkLst>
        </pc:spChg>
        <pc:spChg chg="del">
          <ac:chgData name="Jarolímková, Adéla" userId="999f5e52-b3b5-4322-ac6a-365c09c88039" providerId="ADAL" clId="{C6611899-FD45-4814-BC9C-BA953CA83FF7}" dt="2019-03-19T09:54:22.235" v="2273" actId="931"/>
          <ac:spMkLst>
            <pc:docMk/>
            <pc:sldMk cId="2848881690" sldId="315"/>
            <ac:spMk id="3" creationId="{BFBD6D6B-1453-454F-A055-910491167EA0}"/>
          </ac:spMkLst>
        </pc:spChg>
        <pc:spChg chg="add mod">
          <ac:chgData name="Jarolímková, Adéla" userId="999f5e52-b3b5-4322-ac6a-365c09c88039" providerId="ADAL" clId="{C6611899-FD45-4814-BC9C-BA953CA83FF7}" dt="2019-03-19T09:54:40.592" v="2277" actId="20577"/>
          <ac:spMkLst>
            <pc:docMk/>
            <pc:sldMk cId="2848881690" sldId="315"/>
            <ac:spMk id="6" creationId="{CAF0EF82-121B-47F1-A4BB-FE6CA2E8D490}"/>
          </ac:spMkLst>
        </pc:spChg>
        <pc:picChg chg="add mod">
          <ac:chgData name="Jarolímková, Adéla" userId="999f5e52-b3b5-4322-ac6a-365c09c88039" providerId="ADAL" clId="{C6611899-FD45-4814-BC9C-BA953CA83FF7}" dt="2019-03-19T09:54:25.396" v="2274" actId="1076"/>
          <ac:picMkLst>
            <pc:docMk/>
            <pc:sldMk cId="2848881690" sldId="315"/>
            <ac:picMk id="5" creationId="{F9E19173-FAED-474A-89DB-4A3358E1936A}"/>
          </ac:picMkLst>
        </pc:picChg>
      </pc:sldChg>
    </pc:docChg>
  </pc:docChgLst>
  <pc:docChgLst>
    <pc:chgData name="Jarolímková, Adéla" userId="999f5e52-b3b5-4322-ac6a-365c09c88039" providerId="ADAL" clId="{4F4002A6-12B3-49AE-AF43-C6FFA2DB54DF}"/>
    <pc:docChg chg="addSld modSld">
      <pc:chgData name="Jarolímková, Adéla" userId="999f5e52-b3b5-4322-ac6a-365c09c88039" providerId="ADAL" clId="{4F4002A6-12B3-49AE-AF43-C6FFA2DB54DF}" dt="2019-03-19T10:24:59.438" v="89" actId="14100"/>
      <pc:docMkLst>
        <pc:docMk/>
      </pc:docMkLst>
      <pc:sldChg chg="addSp delSp modSp add">
        <pc:chgData name="Jarolímková, Adéla" userId="999f5e52-b3b5-4322-ac6a-365c09c88039" providerId="ADAL" clId="{4F4002A6-12B3-49AE-AF43-C6FFA2DB54DF}" dt="2019-03-19T10:24:59.438" v="89" actId="14100"/>
        <pc:sldMkLst>
          <pc:docMk/>
          <pc:sldMk cId="3450103732" sldId="316"/>
        </pc:sldMkLst>
        <pc:spChg chg="mod">
          <ac:chgData name="Jarolímková, Adéla" userId="999f5e52-b3b5-4322-ac6a-365c09c88039" providerId="ADAL" clId="{4F4002A6-12B3-49AE-AF43-C6FFA2DB54DF}" dt="2019-03-19T10:24:01.939" v="85" actId="6549"/>
          <ac:spMkLst>
            <pc:docMk/>
            <pc:sldMk cId="3450103732" sldId="316"/>
            <ac:spMk id="2" creationId="{F962ADBB-9AF1-458D-864F-1127934DD3A1}"/>
          </ac:spMkLst>
        </pc:spChg>
        <pc:spChg chg="del">
          <ac:chgData name="Jarolímková, Adéla" userId="999f5e52-b3b5-4322-ac6a-365c09c88039" providerId="ADAL" clId="{4F4002A6-12B3-49AE-AF43-C6FFA2DB54DF}" dt="2019-03-19T10:19:37.004" v="15" actId="931"/>
          <ac:spMkLst>
            <pc:docMk/>
            <pc:sldMk cId="3450103732" sldId="316"/>
            <ac:spMk id="3" creationId="{A8CB01CE-FA9C-40A1-BF34-67CF4ABCA16A}"/>
          </ac:spMkLst>
        </pc:spChg>
        <pc:picChg chg="add mod">
          <ac:chgData name="Jarolímková, Adéla" userId="999f5e52-b3b5-4322-ac6a-365c09c88039" providerId="ADAL" clId="{4F4002A6-12B3-49AE-AF43-C6FFA2DB54DF}" dt="2019-03-19T10:23:21.450" v="63" actId="14100"/>
          <ac:picMkLst>
            <pc:docMk/>
            <pc:sldMk cId="3450103732" sldId="316"/>
            <ac:picMk id="5" creationId="{7AFA8B82-2E28-4CE3-8982-DCBEF79DAD76}"/>
          </ac:picMkLst>
        </pc:picChg>
        <pc:picChg chg="add mod">
          <ac:chgData name="Jarolímková, Adéla" userId="999f5e52-b3b5-4322-ac6a-365c09c88039" providerId="ADAL" clId="{4F4002A6-12B3-49AE-AF43-C6FFA2DB54DF}" dt="2019-03-19T10:23:48.421" v="66" actId="1076"/>
          <ac:picMkLst>
            <pc:docMk/>
            <pc:sldMk cId="3450103732" sldId="316"/>
            <ac:picMk id="7" creationId="{ECCB7CDD-46E2-4BF9-BDFE-E1422D43427E}"/>
          </ac:picMkLst>
        </pc:picChg>
        <pc:picChg chg="add mod">
          <ac:chgData name="Jarolímková, Adéla" userId="999f5e52-b3b5-4322-ac6a-365c09c88039" providerId="ADAL" clId="{4F4002A6-12B3-49AE-AF43-C6FFA2DB54DF}" dt="2019-03-19T10:24:59.438" v="89" actId="14100"/>
          <ac:picMkLst>
            <pc:docMk/>
            <pc:sldMk cId="3450103732" sldId="316"/>
            <ac:picMk id="9" creationId="{4C409DC5-FE0A-4785-B881-26AEC2054FB7}"/>
          </ac:picMkLst>
        </pc:picChg>
      </pc:sldChg>
      <pc:sldChg chg="addSp delSp modSp add">
        <pc:chgData name="Jarolímková, Adéla" userId="999f5e52-b3b5-4322-ac6a-365c09c88039" providerId="ADAL" clId="{4F4002A6-12B3-49AE-AF43-C6FFA2DB54DF}" dt="2019-03-19T10:21:48.751" v="62" actId="931"/>
        <pc:sldMkLst>
          <pc:docMk/>
          <pc:sldMk cId="2636214582" sldId="317"/>
        </pc:sldMkLst>
        <pc:spChg chg="mod">
          <ac:chgData name="Jarolímková, Adéla" userId="999f5e52-b3b5-4322-ac6a-365c09c88039" providerId="ADAL" clId="{4F4002A6-12B3-49AE-AF43-C6FFA2DB54DF}" dt="2019-03-19T10:21:34.984" v="61" actId="20577"/>
          <ac:spMkLst>
            <pc:docMk/>
            <pc:sldMk cId="2636214582" sldId="317"/>
            <ac:spMk id="2" creationId="{A53B1854-9177-404D-AFDA-91ED3C749288}"/>
          </ac:spMkLst>
        </pc:spChg>
        <pc:spChg chg="del">
          <ac:chgData name="Jarolímková, Adéla" userId="999f5e52-b3b5-4322-ac6a-365c09c88039" providerId="ADAL" clId="{4F4002A6-12B3-49AE-AF43-C6FFA2DB54DF}" dt="2019-03-19T10:21:48.751" v="62" actId="931"/>
          <ac:spMkLst>
            <pc:docMk/>
            <pc:sldMk cId="2636214582" sldId="317"/>
            <ac:spMk id="3" creationId="{FBC2D694-F844-4F01-8A46-FC7C5EF8C3FC}"/>
          </ac:spMkLst>
        </pc:spChg>
        <pc:picChg chg="add mod">
          <ac:chgData name="Jarolímková, Adéla" userId="999f5e52-b3b5-4322-ac6a-365c09c88039" providerId="ADAL" clId="{4F4002A6-12B3-49AE-AF43-C6FFA2DB54DF}" dt="2019-03-19T10:21:48.751" v="62" actId="931"/>
          <ac:picMkLst>
            <pc:docMk/>
            <pc:sldMk cId="2636214582" sldId="317"/>
            <ac:picMk id="5" creationId="{61D6B59E-B54B-4665-97A7-5A3F368026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7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1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2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45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5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39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9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5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0D7963-C7BE-45B9-8796-5E9BA5487380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FB35-3CED-44A1-A88C-CD0C082B3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46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rank.php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urnalindicators.com/indicator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inghub.elsevier.com/retrieve/pii/S175115771200101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4oc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SCImagoJournalRank.pdf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50221-CEE7-4484-A9D5-AF0CD02EE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Scopus</a:t>
            </a:r>
            <a:br>
              <a:rPr lang="cs-CZ" dirty="0"/>
            </a:br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Country Rank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D38FDB-78E9-48C2-BC81-0EBE7850B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Adéla Jarolímková</a:t>
            </a:r>
          </a:p>
          <a:p>
            <a:r>
              <a:rPr lang="cs-CZ" dirty="0"/>
              <a:t>ÚISK FF UK</a:t>
            </a:r>
          </a:p>
        </p:txBody>
      </p:sp>
    </p:spTree>
    <p:extLst>
      <p:ext uri="{BB962C8B-B14F-4D97-AF65-F5344CB8AC3E}">
        <p14:creationId xmlns:p14="http://schemas.microsoft.com/office/powerpoint/2010/main" val="348772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 vyhledávání</a:t>
            </a:r>
          </a:p>
          <a:p>
            <a:pPr lvl="1"/>
            <a:r>
              <a:rPr lang="cs-CZ" dirty="0"/>
              <a:t>Možnost vyhledávání pomocí ORCID</a:t>
            </a:r>
          </a:p>
          <a:p>
            <a:pPr lvl="1"/>
            <a:r>
              <a:rPr lang="cs-CZ" dirty="0"/>
              <a:t>Možnost výběru oboru a afiliace autora – upřesnění vyhledávání při nejednoznačném určení autora</a:t>
            </a:r>
          </a:p>
        </p:txBody>
      </p:sp>
    </p:spTree>
    <p:extLst>
      <p:ext uri="{BB962C8B-B14F-4D97-AF65-F5344CB8AC3E}">
        <p14:creationId xmlns:p14="http://schemas.microsoft.com/office/powerpoint/2010/main" val="274619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DD5E4E9-AC15-4FAA-8434-CCE45201E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4" y="3914791"/>
            <a:ext cx="8000072" cy="227221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F046BF8-3EB1-4FFF-B400-E5DF6658B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564360"/>
            <a:ext cx="10515600" cy="250277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1156947" y="5247465"/>
            <a:ext cx="2262909" cy="939536"/>
          </a:xfrm>
          <a:prstGeom prst="wedgeRoundRectCallout">
            <a:avLst>
              <a:gd name="adj1" fmla="val 63445"/>
              <a:gd name="adj2" fmla="val -62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Systém nabízí odpovídající jména s afiliacemi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4787273" y="2786292"/>
            <a:ext cx="2262909" cy="939536"/>
          </a:xfrm>
          <a:prstGeom prst="wedgeRoundRectCallout">
            <a:avLst>
              <a:gd name="adj1" fmla="val -58236"/>
              <a:gd name="adj2" fmla="val 859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Show </a:t>
            </a:r>
            <a:r>
              <a:rPr lang="cs-CZ" dirty="0" err="1"/>
              <a:t>documents</a:t>
            </a:r>
            <a:r>
              <a:rPr lang="cs-CZ" dirty="0"/>
              <a:t> = zobrazení záznamů k vybranému autorovi</a:t>
            </a:r>
          </a:p>
        </p:txBody>
      </p:sp>
    </p:spTree>
    <p:extLst>
      <p:ext uri="{BB962C8B-B14F-4D97-AF65-F5344CB8AC3E}">
        <p14:creationId xmlns:p14="http://schemas.microsoft.com/office/powerpoint/2010/main" val="370907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B1854-9177-404D-AFDA-91ED3C74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details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D6B59E-B54B-4665-97A7-5A3F36802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924280"/>
            <a:ext cx="10515600" cy="4160377"/>
          </a:xfrm>
        </p:spPr>
      </p:pic>
    </p:spTree>
    <p:extLst>
      <p:ext uri="{BB962C8B-B14F-4D97-AF65-F5344CB8AC3E}">
        <p14:creationId xmlns:p14="http://schemas.microsoft.com/office/powerpoint/2010/main" val="263621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C31D323-5C11-4836-A15A-C617A7D2F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1828800"/>
            <a:ext cx="9576462" cy="43513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- výsledky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574353" y="1283764"/>
            <a:ext cx="2262909" cy="1502955"/>
          </a:xfrm>
          <a:prstGeom prst="wedgeRoundRectCallout">
            <a:avLst>
              <a:gd name="adj1" fmla="val 67437"/>
              <a:gd name="adj2" fmla="val 37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Analýza výsledků – statistika podle data publikování, zdrojové časopisy, spoluautoři…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6096000" y="1267503"/>
            <a:ext cx="2465571" cy="1202780"/>
          </a:xfrm>
          <a:prstGeom prst="wedgeRoundRectCallout">
            <a:avLst>
              <a:gd name="adj1" fmla="val -63520"/>
              <a:gd name="adj2" fmla="val 88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Citační analýza – nutno nejdříve označit dokumenty, které budou zahrnuty</a:t>
            </a:r>
          </a:p>
        </p:txBody>
      </p:sp>
    </p:spTree>
    <p:extLst>
      <p:ext uri="{BB962C8B-B14F-4D97-AF65-F5344CB8AC3E}">
        <p14:creationId xmlns:p14="http://schemas.microsoft.com/office/powerpoint/2010/main" val="214378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B0E30-D380-4315-8C86-B7A8DF16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výsledků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A972BF-DD1E-4EDE-B360-87B6C1C02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924602"/>
            <a:ext cx="10515600" cy="4159733"/>
          </a:xfrm>
        </p:spPr>
      </p:pic>
    </p:spTree>
    <p:extLst>
      <p:ext uri="{BB962C8B-B14F-4D97-AF65-F5344CB8AC3E}">
        <p14:creationId xmlns:p14="http://schemas.microsoft.com/office/powerpoint/2010/main" val="356122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2E4CB11-1DD5-4E8D-9D62-56E76A5D6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48" y="1828800"/>
            <a:ext cx="8566204" cy="43513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overview</a:t>
            </a:r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7464152" y="332656"/>
            <a:ext cx="2382982" cy="1477818"/>
          </a:xfrm>
          <a:prstGeom prst="wedgeRoundRectCallout">
            <a:avLst>
              <a:gd name="adj1" fmla="val 30284"/>
              <a:gd name="adj2" fmla="val 94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H-index je závislý na sadě záznamů, se kterými se pracuje, často se liší od h-indexu ve </a:t>
            </a:r>
            <a:r>
              <a:rPr lang="cs-CZ" dirty="0" err="1"/>
              <a:t>WoS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27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Vyhledávání podle citovaného článku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Možnosti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Pomocí </a:t>
            </a:r>
            <a:r>
              <a:rPr lang="cs-CZ" dirty="0" err="1"/>
              <a:t>document</a:t>
            </a:r>
            <a:r>
              <a:rPr lang="cs-CZ" dirty="0"/>
              <a:t> nebo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vyhledáme dotyčný článek, počet citací se zobrazuje u záznamu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Pomocí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vyhledáme přímo články, které dotyčný článek citují – může přinést vyšší počet citací (autoři citují nepřesně, jedná se o pramen, který nemá vlastní záznam ve </a:t>
            </a:r>
            <a:r>
              <a:rPr lang="cs-CZ" dirty="0" err="1"/>
              <a:t>Scopusu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81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3E80096-939C-46B5-9AD4-AC6B2FC6E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11" y="1828800"/>
            <a:ext cx="7878277" cy="43513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1.Použití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3698" y="2130787"/>
            <a:ext cx="7488832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283698" y="3132956"/>
            <a:ext cx="7488832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283698" y="4146306"/>
            <a:ext cx="5174163" cy="50405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3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D4F4B6C-E0E1-4DCD-B292-C3B84B9F8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930596"/>
            <a:ext cx="10515600" cy="414774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1.Použití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8369400" y="779658"/>
            <a:ext cx="2382982" cy="757738"/>
          </a:xfrm>
          <a:prstGeom prst="wedgeRoundRectCallout">
            <a:avLst>
              <a:gd name="adj1" fmla="val -13875"/>
              <a:gd name="adj2" fmla="val 97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Nabídka operátorů a kódů polí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4439816" y="3573016"/>
            <a:ext cx="2808312" cy="1728192"/>
          </a:xfrm>
          <a:prstGeom prst="wedgeRoundRectCallout">
            <a:avLst>
              <a:gd name="adj1" fmla="val -31822"/>
              <a:gd name="adj2" fmla="val -87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Jakmile začneme zapisovat objeví se nabídka relevantních kódů, u vybraného kódu je kontextová nápověda </a:t>
            </a:r>
          </a:p>
        </p:txBody>
      </p:sp>
    </p:spTree>
    <p:extLst>
      <p:ext uri="{BB962C8B-B14F-4D97-AF65-F5344CB8AC3E}">
        <p14:creationId xmlns:p14="http://schemas.microsoft.com/office/powerpoint/2010/main" val="43235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B8C1B8D-8A4F-4D24-B755-00CB8DF11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2" y="1805364"/>
            <a:ext cx="10515600" cy="352581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1.Výsledek</a:t>
            </a:r>
          </a:p>
        </p:txBody>
      </p:sp>
    </p:spTree>
    <p:extLst>
      <p:ext uri="{BB962C8B-B14F-4D97-AF65-F5344CB8AC3E}">
        <p14:creationId xmlns:p14="http://schemas.microsoft.com/office/powerpoint/2010/main" val="136922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9EEC5-CFDC-4C51-960A-DADF2B5E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vědy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6C965-EDC5-450A-B726-91006C44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publikací</a:t>
            </a:r>
          </a:p>
          <a:p>
            <a:r>
              <a:rPr lang="cs-CZ" dirty="0"/>
              <a:t>počet citací</a:t>
            </a:r>
          </a:p>
          <a:p>
            <a:r>
              <a:rPr lang="cs-CZ" dirty="0"/>
              <a:t>průměrný počet citací</a:t>
            </a:r>
          </a:p>
          <a:p>
            <a:r>
              <a:rPr lang="cs-CZ" dirty="0"/>
              <a:t>průměrná citovanost článků normalizovaná podle oborů</a:t>
            </a:r>
          </a:p>
          <a:p>
            <a:r>
              <a:rPr lang="cs-CZ" dirty="0"/>
              <a:t>vytváření týmů, spoluautorství</a:t>
            </a:r>
          </a:p>
          <a:p>
            <a:r>
              <a:rPr lang="cs-CZ" dirty="0" err="1"/>
              <a:t>altmetriky</a:t>
            </a:r>
            <a:endParaRPr lang="cs-CZ" dirty="0"/>
          </a:p>
          <a:p>
            <a:r>
              <a:rPr lang="cs-CZ" dirty="0"/>
              <a:t>indikátory – impakt faktor, h-index, SJR, SNIP, </a:t>
            </a:r>
            <a:r>
              <a:rPr lang="cs-CZ" dirty="0" err="1"/>
              <a:t>CiteScore</a:t>
            </a:r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0877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B1A14-223C-46E2-A36A-CE9AC11E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Metriky článku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ED30B74-6A6E-40D4-910E-8565417E9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04" y="1828800"/>
            <a:ext cx="9349091" cy="4351338"/>
          </a:xfrm>
        </p:spPr>
      </p:pic>
      <p:sp>
        <p:nvSpPr>
          <p:cNvPr id="10" name="Zaoblený obdélníkový bublinový popisek 6">
            <a:extLst>
              <a:ext uri="{FF2B5EF4-FFF2-40B4-BE49-F238E27FC236}">
                <a16:creationId xmlns:a16="http://schemas.microsoft.com/office/drawing/2014/main" id="{11A047CE-731A-44B7-A767-669C6A5B581C}"/>
              </a:ext>
            </a:extLst>
          </p:cNvPr>
          <p:cNvSpPr/>
          <p:nvPr/>
        </p:nvSpPr>
        <p:spPr>
          <a:xfrm>
            <a:off x="10679832" y="3042672"/>
            <a:ext cx="1512168" cy="1136136"/>
          </a:xfrm>
          <a:prstGeom prst="wedgeRoundRectCallout">
            <a:avLst>
              <a:gd name="adj1" fmla="val -93036"/>
              <a:gd name="adj2" fmla="val -58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Citační ohlas v porovnání s jinými články z oboru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68D8AA8-D4CA-47FA-BDD6-88D0C776D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8938"/>
            <a:ext cx="2232127" cy="2683302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5A2802D-8871-4CB1-B19F-E54BF0E5F9C7}"/>
              </a:ext>
            </a:extLst>
          </p:cNvPr>
          <p:cNvCxnSpPr/>
          <p:nvPr/>
        </p:nvCxnSpPr>
        <p:spPr>
          <a:xfrm flipH="1">
            <a:off x="8394192" y="3429000"/>
            <a:ext cx="274320" cy="2926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9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C47675D8-2B2C-4606-A2A5-FD8B76E01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9" y="1828800"/>
            <a:ext cx="10153121" cy="43513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2.Použití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a pole REF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3852328" y="3572421"/>
            <a:ext cx="1512168" cy="864096"/>
          </a:xfrm>
          <a:prstGeom prst="wedgeRoundRectCallout">
            <a:avLst>
              <a:gd name="adj1" fmla="val -112386"/>
              <a:gd name="adj2" fmla="val -80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Hledání v referencích u záznamů</a:t>
            </a:r>
          </a:p>
        </p:txBody>
      </p:sp>
    </p:spTree>
    <p:extLst>
      <p:ext uri="{BB962C8B-B14F-4D97-AF65-F5344CB8AC3E}">
        <p14:creationId xmlns:p14="http://schemas.microsoft.com/office/powerpoint/2010/main" val="5961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95199BF-0422-438D-B964-6C51BA9D2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87" y="1828800"/>
            <a:ext cx="9174325" cy="435133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2.Výsledky</a:t>
            </a:r>
          </a:p>
        </p:txBody>
      </p:sp>
    </p:spTree>
    <p:extLst>
      <p:ext uri="{BB962C8B-B14F-4D97-AF65-F5344CB8AC3E}">
        <p14:creationId xmlns:p14="http://schemas.microsoft.com/office/powerpoint/2010/main" val="133049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4964F-CEFC-45CC-B761-CBDCEA5B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Instituce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6EE868-23BE-499A-8D6F-72FF7B4D8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8" y="1691322"/>
            <a:ext cx="10515600" cy="2964861"/>
          </a:xfrm>
        </p:spPr>
      </p:pic>
      <p:sp>
        <p:nvSpPr>
          <p:cNvPr id="6" name="Zaoblený obdélníkový bublinový popisek 6">
            <a:extLst>
              <a:ext uri="{FF2B5EF4-FFF2-40B4-BE49-F238E27FC236}">
                <a16:creationId xmlns:a16="http://schemas.microsoft.com/office/drawing/2014/main" id="{CB007AFE-E64D-4BE8-9CD8-205C4F86B46E}"/>
              </a:ext>
            </a:extLst>
          </p:cNvPr>
          <p:cNvSpPr/>
          <p:nvPr/>
        </p:nvSpPr>
        <p:spPr>
          <a:xfrm>
            <a:off x="4172368" y="2258568"/>
            <a:ext cx="2429600" cy="1408176"/>
          </a:xfrm>
          <a:prstGeom prst="wedgeRoundRectCallout">
            <a:avLst>
              <a:gd name="adj1" fmla="val -91686"/>
              <a:gd name="adj2" fmla="val -42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 vyhledání dokumentů autorů z vybrané instituce můžeme využít hledání podle afiliací</a:t>
            </a:r>
          </a:p>
        </p:txBody>
      </p:sp>
    </p:spTree>
    <p:extLst>
      <p:ext uri="{BB962C8B-B14F-4D97-AF65-F5344CB8AC3E}">
        <p14:creationId xmlns:p14="http://schemas.microsoft.com/office/powerpoint/2010/main" val="4012547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5F9D2-6DE9-4EF0-ACF9-F120A23C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35249A-54A1-46D7-9B71-CF806EE4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70" y="1828800"/>
            <a:ext cx="8681160" cy="4351338"/>
          </a:xfrm>
        </p:spPr>
      </p:pic>
    </p:spTree>
    <p:extLst>
      <p:ext uri="{BB962C8B-B14F-4D97-AF65-F5344CB8AC3E}">
        <p14:creationId xmlns:p14="http://schemas.microsoft.com/office/powerpoint/2010/main" val="3233877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8B6B705-209A-47D7-B59B-86A450253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994706"/>
            <a:ext cx="10515600" cy="401952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Sources</a:t>
            </a:r>
            <a:r>
              <a:rPr lang="cs-CZ" dirty="0"/>
              <a:t> – indikátory kvality časopisů</a:t>
            </a:r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8804471" y="1299762"/>
            <a:ext cx="3168073" cy="1816100"/>
          </a:xfrm>
          <a:prstGeom prst="wedgeRoundRectCallout">
            <a:avLst>
              <a:gd name="adj1" fmla="val -1250"/>
              <a:gd name="adj2" fmla="val 316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Scopus</a:t>
            </a:r>
            <a:r>
              <a:rPr lang="cs-CZ" dirty="0"/>
              <a:t> má vlastní indikátory pro časopisy:</a:t>
            </a:r>
          </a:p>
          <a:p>
            <a:pPr algn="ctr"/>
            <a:r>
              <a:rPr lang="cs-CZ" dirty="0" err="1">
                <a:hlinkClick r:id="rId3"/>
              </a:rPr>
              <a:t>SCImago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Journal</a:t>
            </a:r>
            <a:r>
              <a:rPr lang="cs-CZ" dirty="0">
                <a:hlinkClick r:id="rId3"/>
              </a:rPr>
              <a:t> Rank </a:t>
            </a:r>
            <a:r>
              <a:rPr lang="cs-CZ" dirty="0"/>
              <a:t>(SJR)</a:t>
            </a:r>
          </a:p>
          <a:p>
            <a:pPr algn="ctr"/>
            <a:r>
              <a:rPr lang="cs-CZ" dirty="0">
                <a:hlinkClick r:id="rId4"/>
              </a:rPr>
              <a:t>Source </a:t>
            </a:r>
            <a:r>
              <a:rPr lang="cs-CZ" dirty="0" err="1">
                <a:hlinkClick r:id="rId4"/>
              </a:rPr>
              <a:t>Normalized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Impact</a:t>
            </a:r>
            <a:r>
              <a:rPr lang="cs-CZ" dirty="0">
                <a:hlinkClick r:id="rId4"/>
              </a:rPr>
              <a:t> per </a:t>
            </a:r>
            <a:r>
              <a:rPr lang="cs-CZ" dirty="0" err="1">
                <a:hlinkClick r:id="rId4"/>
              </a:rPr>
              <a:t>Paper</a:t>
            </a:r>
            <a:r>
              <a:rPr lang="cs-CZ" dirty="0">
                <a:hlinkClick r:id="rId4"/>
              </a:rPr>
              <a:t> </a:t>
            </a:r>
            <a:r>
              <a:rPr lang="cs-CZ" dirty="0"/>
              <a:t>(SNIP)</a:t>
            </a:r>
          </a:p>
        </p:txBody>
      </p:sp>
    </p:spTree>
    <p:extLst>
      <p:ext uri="{BB962C8B-B14F-4D97-AF65-F5344CB8AC3E}">
        <p14:creationId xmlns:p14="http://schemas.microsoft.com/office/powerpoint/2010/main" val="16199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9495F-3052-49A2-9B14-BD363F13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368B9-CBFA-409A-B98B-7AAE06FC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počet citací publikací z let 2016-18 v roce 2019/celkový počet publikací z let 2016-18</a:t>
            </a:r>
          </a:p>
          <a:p>
            <a:r>
              <a:rPr lang="cs-CZ" dirty="0"/>
              <a:t>normalizovaný s ohledem na vědní obor</a:t>
            </a:r>
          </a:p>
          <a:p>
            <a:r>
              <a:rPr lang="cs-CZ" dirty="0"/>
              <a:t>metodologie:</a:t>
            </a:r>
          </a:p>
          <a:p>
            <a:pPr marL="0" indent="0">
              <a:buNone/>
            </a:pPr>
            <a:r>
              <a:rPr lang="cs-CZ" sz="2000" dirty="0"/>
              <a:t>WALTMAN, </a:t>
            </a:r>
            <a:r>
              <a:rPr lang="cs-CZ" sz="2000" dirty="0" err="1"/>
              <a:t>Ludo</a:t>
            </a:r>
            <a:r>
              <a:rPr lang="cs-CZ" sz="2000" dirty="0"/>
              <a:t>, </a:t>
            </a:r>
            <a:r>
              <a:rPr lang="cs-CZ" sz="2000" dirty="0" err="1"/>
              <a:t>Nees</a:t>
            </a:r>
            <a:r>
              <a:rPr lang="cs-CZ" sz="2000" dirty="0"/>
              <a:t> Jan VAN ECK, </a:t>
            </a:r>
            <a:r>
              <a:rPr lang="cs-CZ" sz="2000" dirty="0" err="1"/>
              <a:t>Thed</a:t>
            </a:r>
            <a:r>
              <a:rPr lang="cs-CZ" sz="2000" dirty="0"/>
              <a:t> N. VAN LEEUWEN a </a:t>
            </a:r>
            <a:r>
              <a:rPr lang="cs-CZ" sz="2000" dirty="0" err="1"/>
              <a:t>Martijn</a:t>
            </a:r>
            <a:r>
              <a:rPr lang="cs-CZ" sz="2000" dirty="0"/>
              <a:t> S. VISSER.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modifications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SNIP </a:t>
            </a:r>
            <a:r>
              <a:rPr lang="cs-CZ" sz="2000" dirty="0" err="1"/>
              <a:t>journal</a:t>
            </a:r>
            <a:r>
              <a:rPr lang="cs-CZ" sz="2000" dirty="0"/>
              <a:t> </a:t>
            </a:r>
            <a:r>
              <a:rPr lang="cs-CZ" sz="2000" dirty="0" err="1"/>
              <a:t>impact</a:t>
            </a:r>
            <a:r>
              <a:rPr lang="cs-CZ" sz="2000" dirty="0"/>
              <a:t> </a:t>
            </a:r>
            <a:r>
              <a:rPr lang="cs-CZ" sz="2000" dirty="0" err="1"/>
              <a:t>indicator</a:t>
            </a:r>
            <a:r>
              <a:rPr lang="cs-CZ" sz="2000" dirty="0"/>
              <a:t>. </a:t>
            </a:r>
            <a:r>
              <a:rPr lang="cs-CZ" sz="2000" i="1" dirty="0" err="1"/>
              <a:t>Journal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Informetrics</a:t>
            </a:r>
            <a:r>
              <a:rPr lang="cs-CZ" sz="2000" dirty="0"/>
              <a:t> [online]. 2013, </a:t>
            </a:r>
            <a:r>
              <a:rPr lang="cs-CZ" sz="2000" b="1" dirty="0"/>
              <a:t>7</a:t>
            </a:r>
            <a:r>
              <a:rPr lang="cs-CZ" sz="2000" dirty="0"/>
              <a:t>(2), 272-285 [cit. 2019-03-19]. DOI: 10.1016/j.joi.2012.11.011. ISSN 17511577. Dostupné z: </a:t>
            </a:r>
            <a:r>
              <a:rPr lang="cs-CZ" sz="2000" dirty="0">
                <a:hlinkClick r:id="rId2"/>
              </a:rPr>
              <a:t>https://linkinghub.elsevier.com/retrieve/pii/S1751157712001010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43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EFB07-DC98-4EA9-99DE-D3628617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- indikátory kvality časopisů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524CEA-35B5-4026-B2CB-350492022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88" y="1828800"/>
            <a:ext cx="9463724" cy="4351338"/>
          </a:xfrm>
        </p:spPr>
      </p:pic>
    </p:spTree>
    <p:extLst>
      <p:ext uri="{BB962C8B-B14F-4D97-AF65-F5344CB8AC3E}">
        <p14:creationId xmlns:p14="http://schemas.microsoft.com/office/powerpoint/2010/main" val="267261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r>
              <a:rPr lang="cs-CZ" dirty="0"/>
              <a:t>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</a:t>
            </a:r>
            <a:r>
              <a:rPr lang="cs-CZ" dirty="0" err="1"/>
              <a:t>tématické</a:t>
            </a:r>
            <a:r>
              <a:rPr lang="cs-CZ" dirty="0"/>
              <a:t> vyhledávání, možnost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Affiliation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podle instituce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 (včetně </a:t>
            </a:r>
            <a:r>
              <a:rPr lang="cs-CZ" dirty="0" err="1"/>
              <a:t>proximitních</a:t>
            </a:r>
            <a:r>
              <a:rPr lang="cs-CZ" dirty="0"/>
              <a:t>), kódů polí a závorek – pro složitější dotazy</a:t>
            </a:r>
          </a:p>
          <a:p>
            <a:r>
              <a:rPr lang="cs-CZ" dirty="0" err="1"/>
              <a:t>Sources</a:t>
            </a:r>
            <a:r>
              <a:rPr lang="cs-CZ" dirty="0"/>
              <a:t> – indikátory kvality časopisů SJR a SNIP</a:t>
            </a:r>
          </a:p>
        </p:txBody>
      </p:sp>
    </p:spTree>
    <p:extLst>
      <p:ext uri="{BB962C8B-B14F-4D97-AF65-F5344CB8AC3E}">
        <p14:creationId xmlns:p14="http://schemas.microsoft.com/office/powerpoint/2010/main" val="1187947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7D236-4499-4969-9E48-6FC0C38CC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en-US" dirty="0"/>
              <a:t>&amp; Country Rank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E509C-0D6F-48BD-975A-FB16A73B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https://www.scimagojr.com/</a:t>
            </a:r>
            <a:endParaRPr lang="en-US" dirty="0"/>
          </a:p>
          <a:p>
            <a:r>
              <a:rPr lang="en-US" dirty="0"/>
              <a:t>vol</a:t>
            </a:r>
            <a:r>
              <a:rPr lang="cs-CZ" dirty="0"/>
              <a:t>ně dostupný portál</a:t>
            </a:r>
          </a:p>
          <a:p>
            <a:r>
              <a:rPr lang="cs-CZ" dirty="0"/>
              <a:t>pracuje s daty ze </a:t>
            </a:r>
            <a:r>
              <a:rPr lang="cs-CZ" dirty="0" err="1"/>
              <a:t>Scopusu</a:t>
            </a:r>
            <a:endParaRPr lang="cs-CZ" dirty="0"/>
          </a:p>
          <a:p>
            <a:r>
              <a:rPr lang="cs-CZ" dirty="0"/>
              <a:t>analýzy časopisů, vědních oblastí, zemí</a:t>
            </a:r>
          </a:p>
          <a:p>
            <a:r>
              <a:rPr lang="cs-CZ" dirty="0"/>
              <a:t>vizualizace</a:t>
            </a:r>
          </a:p>
        </p:txBody>
      </p:sp>
    </p:spTree>
    <p:extLst>
      <p:ext uri="{BB962C8B-B14F-4D97-AF65-F5344CB8AC3E}">
        <p14:creationId xmlns:p14="http://schemas.microsoft.com/office/powerpoint/2010/main" val="314588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9849D-71BD-4851-AD55-ED5FB441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Úskalí citační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FDEF9-C638-4E8D-9C24-08933F66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chybné citace – záznamy se nepropojí</a:t>
            </a:r>
          </a:p>
          <a:p>
            <a:r>
              <a:rPr lang="cs-CZ" dirty="0"/>
              <a:t>nejednotná podoba jmen</a:t>
            </a:r>
          </a:p>
          <a:p>
            <a:pPr lvl="1"/>
            <a:r>
              <a:rPr lang="cs-CZ" dirty="0"/>
              <a:t>řešení – používání identifikátorů (ORCID, </a:t>
            </a:r>
            <a:r>
              <a:rPr lang="cs-CZ" dirty="0" err="1"/>
              <a:t>ScopusID</a:t>
            </a:r>
            <a:r>
              <a:rPr lang="cs-CZ" dirty="0"/>
              <a:t>, </a:t>
            </a:r>
            <a:r>
              <a:rPr lang="cs-CZ" dirty="0" err="1"/>
              <a:t>ResearcherID</a:t>
            </a:r>
            <a:r>
              <a:rPr lang="cs-CZ" dirty="0"/>
              <a:t>) – zatím nejsou plošně využívány, autoři by museli zpětně doplnit do svých profilů všechny publikace</a:t>
            </a:r>
          </a:p>
          <a:p>
            <a:r>
              <a:rPr lang="cs-CZ" dirty="0"/>
              <a:t>seznamy referencí u článků nejsou vždy volně dostupné (</a:t>
            </a:r>
            <a:r>
              <a:rPr lang="cs-CZ" dirty="0" err="1">
                <a:hlinkClick r:id="rId2"/>
              </a:rPr>
              <a:t>Initiative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for</a:t>
            </a:r>
            <a:r>
              <a:rPr lang="cs-CZ" dirty="0">
                <a:hlinkClick r:id="rId2"/>
              </a:rPr>
              <a:t> Open </a:t>
            </a:r>
            <a:r>
              <a:rPr lang="cs-CZ" dirty="0" err="1">
                <a:hlinkClick r:id="rId2"/>
              </a:rPr>
              <a:t>Citations</a:t>
            </a:r>
            <a:r>
              <a:rPr lang="cs-CZ" dirty="0"/>
              <a:t>)</a:t>
            </a:r>
          </a:p>
          <a:p>
            <a:r>
              <a:rPr lang="cs-CZ" dirty="0"/>
              <a:t>komerční databáze (</a:t>
            </a:r>
            <a:r>
              <a:rPr lang="cs-CZ" dirty="0" err="1"/>
              <a:t>WoS</a:t>
            </a:r>
            <a:r>
              <a:rPr lang="cs-CZ" dirty="0"/>
              <a:t>, </a:t>
            </a:r>
            <a:r>
              <a:rPr lang="cs-CZ" dirty="0" err="1"/>
              <a:t>Scopus</a:t>
            </a:r>
            <a:r>
              <a:rPr lang="cs-CZ" dirty="0"/>
              <a:t>) mají rozdílný rozsah pokrytí časopisů a jiných zdrojů – nutno využít obě databáze</a:t>
            </a:r>
          </a:p>
          <a:p>
            <a:r>
              <a:rPr lang="cs-CZ" dirty="0"/>
              <a:t>seznam publikací autora více než potřebný</a:t>
            </a:r>
          </a:p>
        </p:txBody>
      </p:sp>
    </p:spTree>
    <p:extLst>
      <p:ext uri="{BB962C8B-B14F-4D97-AF65-F5344CB8AC3E}">
        <p14:creationId xmlns:p14="http://schemas.microsoft.com/office/powerpoint/2010/main" val="1939196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AB439-26C6-4B6E-B474-A8F1F65C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SJR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E19173-FAED-474A-89DB-4A3358E19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4" y="1399032"/>
            <a:ext cx="6522267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AF0EF82-121B-47F1-A4BB-FE6CA2E8D490}"/>
              </a:ext>
            </a:extLst>
          </p:cNvPr>
          <p:cNvSpPr/>
          <p:nvPr/>
        </p:nvSpPr>
        <p:spPr>
          <a:xfrm>
            <a:off x="734152" y="5868662"/>
            <a:ext cx="525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https://www.scimagojr.com/SCImagoJournalRank.pdf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881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EC373-DD18-4AEA-8ED7-EA23C70A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681200-5ED0-4459-ACEC-F2AD0C46B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7" y="1362456"/>
            <a:ext cx="9411985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5841C1-59C7-49BE-B5D6-934F85D2C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2790964"/>
            <a:ext cx="6332275" cy="3919526"/>
          </a:xfrm>
          <a:prstGeom prst="rect">
            <a:avLst/>
          </a:prstGeom>
        </p:spPr>
      </p:pic>
      <p:sp>
        <p:nvSpPr>
          <p:cNvPr id="8" name="Zaoblený obdélníkový bublinový popisek 6">
            <a:extLst>
              <a:ext uri="{FF2B5EF4-FFF2-40B4-BE49-F238E27FC236}">
                <a16:creationId xmlns:a16="http://schemas.microsoft.com/office/drawing/2014/main" id="{8B073D76-FF57-4896-821B-50FBA785360D}"/>
              </a:ext>
            </a:extLst>
          </p:cNvPr>
          <p:cNvSpPr/>
          <p:nvPr/>
        </p:nvSpPr>
        <p:spPr>
          <a:xfrm>
            <a:off x="9416507" y="365760"/>
            <a:ext cx="2429600" cy="1408176"/>
          </a:xfrm>
          <a:prstGeom prst="wedgeRoundRectCallout">
            <a:avLst>
              <a:gd name="adj1" fmla="val -71739"/>
              <a:gd name="adj2" fmla="val 157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Časopisy z určitého oboru jsou rozděleny na čtyři skupiny – kvartily – podle počtu citací</a:t>
            </a:r>
          </a:p>
        </p:txBody>
      </p:sp>
    </p:spTree>
    <p:extLst>
      <p:ext uri="{BB962C8B-B14F-4D97-AF65-F5344CB8AC3E}">
        <p14:creationId xmlns:p14="http://schemas.microsoft.com/office/powerpoint/2010/main" val="2122496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998A5-FF99-4368-8F1D-7A3D7FB8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 - prohlížení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F7FC9B0-3250-405C-823B-56006DC0C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85" y="1828800"/>
            <a:ext cx="6729330" cy="4351338"/>
          </a:xfrm>
        </p:spPr>
      </p:pic>
    </p:spTree>
    <p:extLst>
      <p:ext uri="{BB962C8B-B14F-4D97-AF65-F5344CB8AC3E}">
        <p14:creationId xmlns:p14="http://schemas.microsoft.com/office/powerpoint/2010/main" val="3133596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1062A-D248-4A5A-B00F-57FB6901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 podle zemí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E6F36A-6251-41E7-9C69-8093819B2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79" y="1828800"/>
            <a:ext cx="7461142" cy="4351338"/>
          </a:xfrm>
        </p:spPr>
      </p:pic>
    </p:spTree>
    <p:extLst>
      <p:ext uri="{BB962C8B-B14F-4D97-AF65-F5344CB8AC3E}">
        <p14:creationId xmlns:p14="http://schemas.microsoft.com/office/powerpoint/2010/main" val="956715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854D2-C7EF-46A1-A287-6CB5196C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– </a:t>
            </a:r>
            <a:r>
              <a:rPr lang="cs-CZ" dirty="0" err="1"/>
              <a:t>Shape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38068E-C20D-406A-84BA-4B47264EB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691322"/>
            <a:ext cx="5606048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394F29-2B1A-48C6-AF55-3A2F459D4638}"/>
              </a:ext>
            </a:extLst>
          </p:cNvPr>
          <p:cNvSpPr txBox="1"/>
          <p:nvPr/>
        </p:nvSpPr>
        <p:spPr>
          <a:xfrm>
            <a:off x="6812280" y="1691322"/>
            <a:ext cx="410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Projekt využívající data ze </a:t>
            </a:r>
            <a:r>
              <a:rPr lang="cs-CZ" dirty="0" err="1"/>
              <a:t>SCImago</a:t>
            </a:r>
            <a:r>
              <a:rPr lang="cs-CZ" dirty="0"/>
              <a:t> k zobrazení vzájemných vztahů vědních oborů pomocí časopisů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9DA1B6-E94B-48C6-842D-ADECA709D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02" y="3141574"/>
            <a:ext cx="3534234" cy="290108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84F42A-6481-464B-B7F3-A48A596E6231}"/>
              </a:ext>
            </a:extLst>
          </p:cNvPr>
          <p:cNvSpPr txBox="1"/>
          <p:nvPr/>
        </p:nvSpPr>
        <p:spPr>
          <a:xfrm>
            <a:off x="9459445" y="5784265"/>
            <a:ext cx="240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Časopisy publikované ve východní Evropě</a:t>
            </a:r>
          </a:p>
        </p:txBody>
      </p:sp>
    </p:spTree>
    <p:extLst>
      <p:ext uri="{BB962C8B-B14F-4D97-AF65-F5344CB8AC3E}">
        <p14:creationId xmlns:p14="http://schemas.microsoft.com/office/powerpoint/2010/main" val="3744003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9CD1E-A33C-4440-923B-536656B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- obory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A532940-149B-41AF-B91D-8DE9DF361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3" y="1663572"/>
            <a:ext cx="5766190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D84EB6-9A4B-4780-A98D-81ABF89A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322"/>
            <a:ext cx="5590202" cy="4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9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2ADBB-9AF1-458D-864F-1127934D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identifikátorů vybraného autora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FA8B82-2E28-4CE3-8982-DCBEF79DA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3" y="1773936"/>
            <a:ext cx="3378867" cy="29077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CB7CDD-46E2-4BF9-BDFE-E1422D43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56" y="1719389"/>
            <a:ext cx="7322273" cy="22932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409DC5-FE0A-4785-B881-26AEC2054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56" y="4445830"/>
            <a:ext cx="7283838" cy="19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Polytematická citační databáze</a:t>
            </a:r>
          </a:p>
          <a:p>
            <a:r>
              <a:rPr lang="cs-CZ" dirty="0"/>
              <a:t>Téměř 23 000 sledovaných časopisů, 560 knižních edic,145 000 knih, konferenční materiály, patenty</a:t>
            </a:r>
          </a:p>
          <a:p>
            <a:r>
              <a:rPr lang="cs-CZ" dirty="0"/>
              <a:t>Záznamy </a:t>
            </a:r>
            <a:r>
              <a:rPr lang="cs-CZ" dirty="0" err="1"/>
              <a:t>Embase</a:t>
            </a:r>
            <a:r>
              <a:rPr lang="cs-CZ" dirty="0"/>
              <a:t> a Medline včetně indexace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Tématické</a:t>
            </a:r>
            <a:r>
              <a:rPr lang="cs-CZ" dirty="0"/>
              <a:t> vyhledávání </a:t>
            </a:r>
          </a:p>
          <a:p>
            <a:pPr lvl="1"/>
            <a:r>
              <a:rPr lang="cs-CZ" dirty="0"/>
              <a:t>Citační analýza – obsahuje záznamy, které nejsou ve 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20731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Scopus</a:t>
            </a:r>
            <a:r>
              <a:rPr lang="cs-CZ" dirty="0"/>
              <a:t> -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s možností výběru pole a operátorů</a:t>
            </a:r>
          </a:p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článků autora – možnost výběru z rejstříku, upřesnění oboru</a:t>
            </a:r>
          </a:p>
          <a:p>
            <a:r>
              <a:rPr lang="cs-CZ" dirty="0" err="1"/>
              <a:t>Affiliation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vyhledávání podle instituce</a:t>
            </a:r>
          </a:p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– zápis dotazu pomocí operátorů, kódů polí a závorek – pro složitější dotazy</a:t>
            </a:r>
          </a:p>
        </p:txBody>
      </p:sp>
    </p:spTree>
    <p:extLst>
      <p:ext uri="{BB962C8B-B14F-4D97-AF65-F5344CB8AC3E}">
        <p14:creationId xmlns:p14="http://schemas.microsoft.com/office/powerpoint/2010/main" val="157600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Scopus</a:t>
            </a:r>
            <a:r>
              <a:rPr lang="cs-CZ" dirty="0"/>
              <a:t> -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Implicitní operátor AND</a:t>
            </a:r>
          </a:p>
          <a:p>
            <a:r>
              <a:rPr lang="cs-CZ" dirty="0"/>
              <a:t>Další operátory</a:t>
            </a:r>
          </a:p>
          <a:p>
            <a:pPr lvl="1"/>
            <a:r>
              <a:rPr lang="cs-CZ" dirty="0"/>
              <a:t>OR, AND NOT</a:t>
            </a:r>
          </a:p>
          <a:p>
            <a:pPr lvl="1"/>
            <a:r>
              <a:rPr lang="cs-CZ" dirty="0"/>
              <a:t>W/n – zadaná slova jsou maximálně x slov od sebe, nezáleží na pořadí</a:t>
            </a:r>
          </a:p>
          <a:p>
            <a:pPr lvl="1"/>
            <a:r>
              <a:rPr lang="cs-CZ" dirty="0"/>
              <a:t>PRE/n - zadaná slova jsou maximálně x slov od sebe, záleží na pořadí</a:t>
            </a:r>
          </a:p>
          <a:p>
            <a:pPr lvl="1"/>
            <a:r>
              <a:rPr lang="cs-CZ" dirty="0"/>
              <a:t>W/SEG –zadaná slova se musí vyskytovat ve stejném segmentu (poli) záznamu</a:t>
            </a:r>
          </a:p>
        </p:txBody>
      </p:sp>
    </p:spTree>
    <p:extLst>
      <p:ext uri="{BB962C8B-B14F-4D97-AF65-F5344CB8AC3E}">
        <p14:creationId xmlns:p14="http://schemas.microsoft.com/office/powerpoint/2010/main" val="344948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Znaky pro rozšíření a nahrazování</a:t>
            </a:r>
          </a:p>
          <a:p>
            <a:pPr lvl="1"/>
            <a:r>
              <a:rPr lang="cs-CZ" dirty="0"/>
              <a:t>* - reprezentuje 0-x znaků</a:t>
            </a:r>
          </a:p>
          <a:p>
            <a:pPr lvl="2"/>
            <a:r>
              <a:rPr lang="cs-CZ" dirty="0"/>
              <a:t>Pravostranné rozšíření – před * musí předcházet alespoň 3 znaky</a:t>
            </a:r>
          </a:p>
          <a:p>
            <a:pPr lvl="1"/>
            <a:r>
              <a:rPr lang="cs-CZ" dirty="0"/>
              <a:t>? – právě jeden znak</a:t>
            </a:r>
          </a:p>
        </p:txBody>
      </p:sp>
    </p:spTree>
    <p:extLst>
      <p:ext uri="{BB962C8B-B14F-4D97-AF65-F5344CB8AC3E}">
        <p14:creationId xmlns:p14="http://schemas.microsoft.com/office/powerpoint/2010/main" val="275541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8767C-B001-4B3B-957A-2EE68037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analýzy ve </a:t>
            </a:r>
            <a:r>
              <a:rPr lang="cs-CZ" dirty="0" err="1"/>
              <a:t>Scopusu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04D23-4318-4942-AEA4-063822651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na úrovni</a:t>
            </a:r>
          </a:p>
          <a:p>
            <a:pPr lvl="1"/>
            <a:r>
              <a:rPr lang="cs-CZ" dirty="0"/>
              <a:t>autora</a:t>
            </a:r>
          </a:p>
          <a:p>
            <a:pPr lvl="1"/>
            <a:r>
              <a:rPr lang="cs-CZ" dirty="0"/>
              <a:t>instituce</a:t>
            </a:r>
          </a:p>
          <a:p>
            <a:r>
              <a:rPr lang="cs-CZ" dirty="0" err="1"/>
              <a:t>SciVal</a:t>
            </a:r>
            <a:r>
              <a:rPr lang="cs-CZ" dirty="0"/>
              <a:t> – nadstavbový nástroj pro hodnocení – není dostupný v ČR</a:t>
            </a:r>
          </a:p>
        </p:txBody>
      </p:sp>
    </p:spTree>
    <p:extLst>
      <p:ext uri="{BB962C8B-B14F-4D97-AF65-F5344CB8AC3E}">
        <p14:creationId xmlns:p14="http://schemas.microsoft.com/office/powerpoint/2010/main" val="283770734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110</TotalTime>
  <Words>776</Words>
  <Application>Microsoft Office PowerPoint</Application>
  <PresentationFormat>Širokoúhlá obrazovka</PresentationFormat>
  <Paragraphs>111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Calibri</vt:lpstr>
      <vt:lpstr>Calibri Light</vt:lpstr>
      <vt:lpstr>Wingdings 2</vt:lpstr>
      <vt:lpstr>HDOfficeLightV0</vt:lpstr>
      <vt:lpstr>Scopus Scimago Journal &amp;Country Rank</vt:lpstr>
      <vt:lpstr>Hodnocení vědy</vt:lpstr>
      <vt:lpstr>Úskalí citační analýzy</vt:lpstr>
      <vt:lpstr>Příklady identifikátorů vybraného autora</vt:lpstr>
      <vt:lpstr>Scopus</vt:lpstr>
      <vt:lpstr>Scopus - vyhledávání</vt:lpstr>
      <vt:lpstr>Scopus - vyhledávání</vt:lpstr>
      <vt:lpstr>Scopus</vt:lpstr>
      <vt:lpstr>Citační analýzy ve Scopusu</vt:lpstr>
      <vt:lpstr>Author Search</vt:lpstr>
      <vt:lpstr>Author search</vt:lpstr>
      <vt:lpstr>Author details</vt:lpstr>
      <vt:lpstr>Author search - výsledky</vt:lpstr>
      <vt:lpstr>Analýza výsledků</vt:lpstr>
      <vt:lpstr>Citation overview</vt:lpstr>
      <vt:lpstr>Vyhledávání podle citovaného článku</vt:lpstr>
      <vt:lpstr>1.Použití Document search</vt:lpstr>
      <vt:lpstr>1.Použití Advanced search</vt:lpstr>
      <vt:lpstr>1.Výsledek</vt:lpstr>
      <vt:lpstr>Metriky článku</vt:lpstr>
      <vt:lpstr>2.Použití Advanced search a pole REF</vt:lpstr>
      <vt:lpstr>2.Výsledky</vt:lpstr>
      <vt:lpstr>Instituce</vt:lpstr>
      <vt:lpstr>Instituce</vt:lpstr>
      <vt:lpstr>Sources – indikátory kvality časopisů</vt:lpstr>
      <vt:lpstr>SNIP</vt:lpstr>
      <vt:lpstr>Sources - indikátory kvality časopisů </vt:lpstr>
      <vt:lpstr>Scopus - shrnutí</vt:lpstr>
      <vt:lpstr>SCImago Journal &amp; Country Rank</vt:lpstr>
      <vt:lpstr>SJR</vt:lpstr>
      <vt:lpstr>Časopisy</vt:lpstr>
      <vt:lpstr>Časopisy - prohlížení</vt:lpstr>
      <vt:lpstr>Analýzy podle zemí</vt:lpstr>
      <vt:lpstr>Vizualizace – Shape of Science</vt:lpstr>
      <vt:lpstr>Vizualizace - obory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Scopus Scimago Journal &amp;Country Rank</dc:title>
  <dc:creator>Jarolímková, Adéla</dc:creator>
  <cp:lastModifiedBy>Jarolímková, Adéla</cp:lastModifiedBy>
  <cp:revision>1</cp:revision>
  <dcterms:created xsi:type="dcterms:W3CDTF">2019-03-19T08:10:26Z</dcterms:created>
  <dcterms:modified xsi:type="dcterms:W3CDTF">2019-03-19T10:25:05Z</dcterms:modified>
</cp:coreProperties>
</file>