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317" r:id="rId5"/>
    <p:sldId id="259" r:id="rId6"/>
    <p:sldId id="318" r:id="rId7"/>
    <p:sldId id="320" r:id="rId8"/>
    <p:sldId id="311" r:id="rId9"/>
    <p:sldId id="298" r:id="rId10"/>
    <p:sldId id="307" r:id="rId11"/>
    <p:sldId id="313" r:id="rId12"/>
    <p:sldId id="315" r:id="rId13"/>
    <p:sldId id="262" r:id="rId14"/>
    <p:sldId id="263" r:id="rId15"/>
    <p:sldId id="264" r:id="rId16"/>
    <p:sldId id="265" r:id="rId17"/>
    <p:sldId id="266" r:id="rId18"/>
    <p:sldId id="316" r:id="rId19"/>
    <p:sldId id="32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F6036-0DB8-B841-A8B8-2CF6CE5C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1CCC5A-A35E-5042-8C04-FB14EE356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D3505B-3F61-3340-9B5B-F78EF18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47D8A3-A0E9-3D40-BD1C-88CF8313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84C0C-59EA-D641-83F2-712351C3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5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CDACE-510C-6C49-8DA5-E02A130D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B2E5C6-EDE1-D24D-BC3A-24B0478B2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19FB2C-BD55-B149-89D8-9EC40A22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961770-F988-0F44-A6B3-9D36DAA1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04B010-F43A-574E-8717-527AF242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99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E1DE81-70E2-0848-A87D-0AFBB94CF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D1B1F4-B4A5-9347-A313-D519428F0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DF4F27-830C-4D4F-9077-41967097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B8ED7F-7361-4948-A6BA-EFEBE137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EA13BD-4947-044F-A293-943C393F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14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388E0-322B-7343-B1DC-5E4FC859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733F9-1F24-624B-AC29-D1BF110D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2F777-F10C-CF4F-95BF-4A12C5B5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EBF9E1-89D3-A744-9666-310D1D65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F31E98-473A-7A4E-B387-2471ED6F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E1542-98DF-EE44-951B-AEF973FD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0D8B76-ECC0-9E42-A7D2-43525448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A01643-17BE-6341-8259-550EEFEC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7D5A32-2CA9-F74C-9FB7-B17A4644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A7C2BB-B69F-7248-9549-5058D549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7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2848C-220C-9F48-BEC0-713A261D0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4A1F1-06E1-5347-95F4-ED9BDD5A6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667C24-D305-9540-9765-F4C8C5CA9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B4D829-0B53-8C48-A10C-D7AE8584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2CB070-E4C4-8541-A8FD-1F1A2F2F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812C79-E8C7-9142-988C-F98FEEA0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44238-39FA-054D-A9AD-2BA11A24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A52916-118B-7641-8EE3-00FA235CB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42EAC2-1CDE-3749-8C71-6F714D6B7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03E671-D7F4-5C47-A9D6-6FB3E170F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9484AA-52D2-6649-B6EB-A888C8E19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F8245B-D777-A74A-9672-4CD56076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A5AA3C-DD25-8940-B3B1-B05B3D2A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EFAD45-9D23-1F4A-8FB8-30CD181E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0A0B1-EF4F-D345-97EC-1F5B1F11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0C5119-09C2-7C4B-A892-7AACC658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4C0550-ED9B-F042-BF08-AB977617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B4104F-E8A0-2B45-9233-04AB2D20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8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563FD6-61AA-244B-8B02-E018255B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0F51BC-CB60-C74A-B34E-93FBF4A2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003039-C45B-C64B-9B4E-3645DABE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58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EBC4C-7792-774B-91B2-F440B08D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63CDB-5954-BA41-A526-6F4A3A40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AB303C-6BE3-A04D-A6D7-3EB4E8A60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00114-1E4B-4644-8B24-E49D67655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CD9F2C-3950-354C-8E66-3DB64FDD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341382-F4B0-064D-811B-18ACA10D8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6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A95D1-71B0-8340-931A-0A9F4E3F6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78AEEF-1EC9-2749-ABC9-C9A353C5C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B0A099-5A31-5445-9D57-04FFAFB0E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BDB8BE-B13A-A941-AEAD-7E0FAE93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6B16DC-6158-9A4A-94E1-FB33F338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AF6412-3F0D-E542-8484-5BA596AC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01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A2FFDD-873B-1247-AD28-2A2A9189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F92C45-8753-594B-8DD9-FCC358BAF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71B93-5E83-2741-A76D-6D139D0B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65A3-8279-B849-BE73-428B9D8F65C3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EF1D17-CAD9-0049-9E1F-B47F00963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4E87B2-3958-6F41-94C2-F2D9DD16A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44B5-039C-2442-969A-70BBC0097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5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B408E567-2479-A241-9018-D90D42BDF1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" r="-1" b="1698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341EBA3-B01D-B545-AF7A-749EACCDE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</p:spPr>
        <p:txBody>
          <a:bodyPr anchor="ctr">
            <a:normAutofit/>
          </a:bodyPr>
          <a:lstStyle/>
          <a:p>
            <a:pPr algn="l"/>
            <a:r>
              <a:rPr lang="cs-CZ" sz="8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Filosofie rezignace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3B8F2-D269-4449-ACD7-42656DE9E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cs-CZ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Tereza Matějčková</a:t>
            </a:r>
          </a:p>
          <a:p>
            <a:pPr algn="r"/>
            <a:r>
              <a:rPr lang="cs-CZ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Letní semestr 2021</a:t>
            </a:r>
          </a:p>
          <a:p>
            <a:pPr algn="r"/>
            <a:r>
              <a:rPr lang="cs-CZ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ÚFaR</a:t>
            </a:r>
            <a:endParaRPr lang="cs-CZ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908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1D69A-1D34-C74E-AF04-E29464EA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Nietzsche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EBC424-75FE-6440-968D-FB786C847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„Nejmoudřejší člověk by byl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nejbohatší na rozpory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jenž by měl cosi jako orgány hmatu pro všechny lidské druhy: a sem tam své velké okamžiky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grandiózního souzvuku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vysoká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náhoda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v nás! – jakýsi druh planetárního pohybu.“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26[127] 	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496	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KSA 11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183 n.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4F095-103E-A043-A1B7-AE0847CF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Nietzsche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E52EB-C80B-E64D-BE04-49EA288B2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„Nepamatuji si, že bych se kdy byl namáhal – v mém životě nelze doložit žádný rys zápasu, jsem opak heroické povahy. </a:t>
            </a:r>
            <a:r>
              <a:rPr lang="cs-CZ" b="1" dirty="0">
                <a:latin typeface="Times" pitchFamily="2" charset="0"/>
              </a:rPr>
              <a:t>Něco chtít, o něco usilovat, míti na očích účel, přání – toto všechno neznám ze zkušenosti</a:t>
            </a:r>
            <a:r>
              <a:rPr lang="cs-CZ" dirty="0">
                <a:latin typeface="Times" pitchFamily="2" charset="0"/>
              </a:rPr>
              <a:t>.“ </a:t>
            </a:r>
            <a:r>
              <a:rPr lang="cs-CZ" i="1" dirty="0">
                <a:latin typeface="Times" pitchFamily="2" charset="0"/>
              </a:rPr>
              <a:t>Ecce homo</a:t>
            </a:r>
            <a:r>
              <a:rPr lang="cs-CZ" dirty="0">
                <a:latin typeface="Times" pitchFamily="2" charset="0"/>
              </a:rPr>
              <a:t>, str. 44.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„Výše než ‚ty máš‘ stojí ‚já chci‘ (héroové), výše než ‚já chci‘ stojí ‚já jsem‘ (řečtí bohové). Vznešený, sublimní hrdina vítězil nad netvory a řešil hádanky: ale rozřešit měl i své netvory a své hádanky…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zbývalo se ještě proměnit v nebeské děti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Nietzsche,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II, KSA 4, str. 151.</a:t>
            </a:r>
          </a:p>
        </p:txBody>
      </p:sp>
    </p:spTree>
    <p:extLst>
      <p:ext uri="{BB962C8B-B14F-4D97-AF65-F5344CB8AC3E}">
        <p14:creationId xmlns:p14="http://schemas.microsoft.com/office/powerpoint/2010/main" val="41426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B660D-E782-164A-8C92-E88DB8A6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Kierkegaard,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odklízení terénu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74BF47-1076-614D-AE66-6460E8F0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363" y="14255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jejich komentář k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„Kdo chce jít za mnou, zapři sám sebe, vezmi svůj kříž a následuj mne. Neboť kdo by chtěl zachránit svůj život, ten o něj přijde; kdo však ztratí svůj život pro mne, nalezne jej.“ Matouš 16, 24–16.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„Inteligence nemá nic najít, má jen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odklízet terén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 dobrá jen k otrockým úkolům.“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Tíže a milost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2009, str. 23.</a:t>
            </a:r>
          </a:p>
        </p:txBody>
      </p:sp>
    </p:spTree>
    <p:extLst>
      <p:ext uri="{BB962C8B-B14F-4D97-AF65-F5344CB8AC3E}">
        <p14:creationId xmlns:p14="http://schemas.microsoft.com/office/powerpoint/2010/main" val="3574183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87DCE-5AF4-E94A-9BC8-F0A29560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DB7CF-5A7B-0D46-9FAA-BA744EACB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„Absurdnímu člověku nejde o to, aby vysvětloval nebo rozhodoval, ale aby zakoušel a popisoval. Vše počíná u jasnozřivé lhostejnosti.“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Mythe de Sisyphe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1999, str. 129.</a:t>
            </a:r>
          </a:p>
        </p:txBody>
      </p:sp>
    </p:spTree>
    <p:extLst>
      <p:ext uri="{BB962C8B-B14F-4D97-AF65-F5344CB8AC3E}">
        <p14:creationId xmlns:p14="http://schemas.microsoft.com/office/powerpoint/2010/main" val="35652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107E5-E557-3241-9131-686B47F5B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Cioran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C94F8-6C6D-8B4C-8DEA-DB9D1EA55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Jakmile v sobě shledám sebemenší pohyb směřující k revoltě, polykám anxiolytikum nebo konzultuji psychiatra. Všechny prostředky jsou vhodné pro toho, kdo hledá lhostejnost, aniž by k ní byl předurčen.“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Cioran,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Syllogismes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l’amertume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Œuvres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1995, str. 767.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Naším úkolem je naučit se ctnost, která spočívá v hypostázi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podmíry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zatímco civilizace nás vede k hypostázi nadmíry. Dospět k univerzální bezejmennosti. Cioran,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Œuvres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1090.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nesciri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říká Tomáš Kempenský. Miluj být nepoznaný. Člověk je sám se sebou i se světem spokojen jen tehdy, drží-li se tohoto pravidla. Cioran,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L‘Inconvénient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d‘Être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Œuvres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1288.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F918D-6604-5D4F-8444-B08949E6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Parfit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C5C13A-4629-C740-81E9-3F09D255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Dokud jsem si myslel, že na osobní identitě záleží, rovněž jsem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zabýval nevyhnutelnou smrtí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Až zemřu, zkrátka tu nebudu já. Jsem nyní schopen tuto okolnost popsat jinak. Ačkoliv i později bude existovat mnoho zkušeností, žádná z nich nebude spojená s mými přítomnými zkušenostmi prostřednictvím řetězců tak přímých spojeních jako jsou ty spjaté se zkušenostní pamětí nebo s uskutečněním určitých dřívějších intencí. Některé z budoucích zkušeností mohou být spjaté s mými přítomnými zkušenostmi méně přímými způsoby. Budou existovat vzpomínky na můj život a mohou existovat myšlenky ovlivněné mými myšlenkami a někdo možná bude jednat na základě rady, kterou jsem mu kdysi dal.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Moje smrt přeruší přímější relace mezi mými přítomnými zkušenostmi a budoucími zkušenostmi, ale neutne mnohé jiné vztahy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to je také vše, co si lze představit pod okolností, že nebude existovat nikdo, kdo je mnou. Nyní, když toto nahlížím, zjišťuji, že moje smrt se mi nezdá být tak špatná.“ D.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Parfit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1984, str. 281.</a:t>
            </a:r>
          </a:p>
        </p:txBody>
      </p:sp>
    </p:spTree>
    <p:extLst>
      <p:ext uri="{BB962C8B-B14F-4D97-AF65-F5344CB8AC3E}">
        <p14:creationId xmlns:p14="http://schemas.microsoft.com/office/powerpoint/2010/main" val="38480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54DFF-7285-714D-953B-D20400C4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 Agamben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197E1F-2FE1-2A43-9D28-5BEC60F8C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Agamben překládá „bez funkce“ –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jako „senza opera“ a formuluje pojem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essenziale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inoperosita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 však možné, že namísto toho, aby lidé nadále hledali pravou identitu v již tak zkažených a nesmyslných formách individuality,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mohli by se pokusit obstát v nepatřičnosti jako takové, učinit z onoho prostého bytí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nikoliv identitu a individuální vlastnost, ale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singularitu bez identity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sdílenou a zcela vyjevenou singularitu. Kdyby lidé byli s to nebýt tím a tou v té a oné biografii, ale prostě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být svou jedinečnou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exterioritou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svou tváří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poprvé by vstoupili do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bez předpokladů a bez subjektů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Agamben,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65. Agamben,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42.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B8F66-996A-C74F-AD30-AF5CAFF1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VIII. Agamben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3F7E1-784B-6145-BF5C-28CE50A57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„Když právník žádá od Bartlebyho, aby zašel na poštu, Bartleby odpovídá svým navyklým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‚raději ne‘, muž práva to ihned překládá do věty „Ty nechceš?“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not?), Bartleby upřesňuje jemným, ale pevným hlesem: ‚raději ne‘. Existuje jediná varianta na tuto odpověď, která se v textu objevuje třikrát: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Ale to, že se Bartleby postupně vzdává kondicionálu, souvisí s tím, že chce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eliminovat jakoukoliv stopu slovesa chtít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byť by se jednalo o modální užití.“ Agamben,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Bartleby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où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Strasbourg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2014, str. 46.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2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0E2F9-4AA3-D248-9D73-8A163F9F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FFF70-2924-CD43-AE1B-69C6E5776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Hegel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filosofie práva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43–57.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Schopenhauer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vůle a představa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viz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k moci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bude upřesněno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Kierkegaard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Nemoc k smrti,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upřesněno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Cizinec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Tíha a milost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Cioran –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l’inconvénient d’être né.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Parfit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Identity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Agamben,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Melville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7557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6A9C4-25BF-6142-8E31-A7C3C5B3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zápočet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8DE99-9DC8-E840-A1C8-A4EDF378C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Pravidelná účast a příprava z hodiny na hodinu, bude se občas hodně číst.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Každá hodina bude rozdělena na asi pětačtyřicetiminutovou přednášku a pětačtyřicetiminutovou diskusi nad doprovodným textem, který bude zadán s předstihem. Očekává se aktivní účast v diskusi nad textem.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Vypracování jedné „teze“, která bude vycházet z probíraných témat. Jak má teze vypadat? Student zformuluje problém, zdůvodní jeho význam a zaujme k němu vlastní stanovisko. Nemělo by se jednat o referující výklad, ale výklad problému, který bude svědčit o vlastním uchopení, a bude srozumitelný pro obecně filosoficky vzdělaného člověka. Maximální délka textu jsou dvě strany. Požadavky na teze vycházejí z požadavků na doktorské teze a skýtají tak možnost nacvičit si tento specifický žánr, který se bude hodit i pro účely magisterských státnic. 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Diskuse nad tezí během zkouškového období.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9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D94F3-3224-114A-9E29-AD04C49B2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Modernita „mimo úsilí vůle“?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7FAED-3599-DE4F-8CDE-F7ABBDD15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1130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„Neboť život v honbě za ziskem nutí ustavičně vydávat ze sebe duch až do vyčerpání, v neustálém přetvařování nebo přelstívání nebo předhánění: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největší ctností je nyní udělat něco za kratší dobu než druhý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Friedrich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Radostná věda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2001, str. 173.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Zoufalství nad ‚poraženou vůlí‘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abych se znovu opřela o Baudelairův obrat – je cosi, co je pro moderního umělce a intelektuála charakteristické. Člověk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odsouzen k práci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Susan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Sontag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Sign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Saturn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2009, s. 126.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„Jediným způsob, jak odvrátit sebevraždu, navrhuje Benjamin…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octnout se mimo heroismus, mimo úsilí vůle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(str. 132).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8D6E8-E02A-4142-B30E-889EA5ED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Hegel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D874D-4A0B-E44C-BEFA-AE794C11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7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„Práce je naproti tomu tlumená žádostivost, zdržovaný zánik, čili práce utváří.“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Sebevědomí „překonává ve službě v každém jednotlivém okamžiku svou příchylnost k přirozenému jsoucnu a odstraňuje je prací.“ Hegel,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 ducha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159.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„Co dále vzniká pro vědomí, je zkušenost, čím je duch…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já, které je my, a my, které je já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Fenomenologie ducha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153.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5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B1675-D078-7C41-80A1-29D4CAA2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Hegel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E639E-56CB-F046-88D9-CD1A88DCD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„Neboť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vzdání se vlastní vůle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jen po jedné stránce něčím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záporným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 stránce svého pojmu čili o sobě, zároveň je však čímsi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kladným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totiž kladením vůle jako vůle jiného,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určitě vůle ne jako jednotlivé,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nýbrž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všeobecné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48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9A2E5-DDC1-B04C-B7B1-8651136C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Schopenhauer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84971-3978-5A43-A17D-D40768012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„Subjektu poznání, který prostřednictvím své identity s tělem vystupuje jako individuum, je toto tělo dáno dvěma zcela rozdílnými způsoby: jednou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představa v rozvažujícím nazírání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mezi objekty podřízený jejich zákonům; zároveň ale také zcela jiným způsobem, totiž jako to každému bezprostředně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známé, co se označuje slovem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Schopenhauer,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vůle a představa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93.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„Kromě vůle a představy nám vůbec nic není známo, ani není myslitelné.“</a:t>
            </a:r>
            <a:r>
              <a:rPr lang="cs-C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Tamtéž, str. 97.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9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C46F7-6716-6844-951F-76F73A12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Schopenhauer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2FA5E0-E5C7-394E-AA5A-080D4C38B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„Všechno chtění vyvěrá z potřeby, tedy z nedostatku, tedy z utrpení. Ukončuje je vyplnění. Avšak proti nějakému přání, které se nám splní, zůstane aspoň deset odepřeno. Dále, toužení trvá dlouho, požadavky jdou donekonečna, vyplnění je vyměřeno krátce a skrovně. Avšak konečné uspokojení samo je jen zdánlivé. …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jsme subjektem chtění, nikdy nás nečeká trvalé štěstí.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Bez klidu však není žádné opravdové blaho možné. Tak subjekt chtění leží stále na otáčejícím se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Ixiónově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stále znovu naplňuje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bezedný sud Danaoven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věčně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prahnoucím Tantalem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Schopenhauer,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vůle a představa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str. 164.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4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43344-72D8-1B43-B346-D97F409B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Schopenhauer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D9B0E-5441-9E41-A245-03D6C160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„Schopenhauer porozuměl tomu,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zdrojem vší kreativity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práce nebo konání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určitého typu pasivity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pasivní kontemplace. Umělec je někdo, kdo by také dost dobře nemusel dělat vůbec nic, spokojil by se s vnořením do světa. Dnes, když se umění stalo přístupné masám a vytváří značné finanční zisky, to má dost komické důsledky. Ambiciózní jedinec, který chce udělat kariéru, v umění nikdy neprorazí.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Vítězství si odnášejí ti, o nichž si všichni od začátku myslí, že jsou úplné nuly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Michel Houellebecq,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Schopenhauer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2017, str. 40 </a:t>
            </a:r>
          </a:p>
        </p:txBody>
      </p:sp>
    </p:spTree>
    <p:extLst>
      <p:ext uri="{BB962C8B-B14F-4D97-AF65-F5344CB8AC3E}">
        <p14:creationId xmlns:p14="http://schemas.microsoft.com/office/powerpoint/2010/main" val="18792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CEAD2-34E6-5149-AEB2-41BB87C0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Nietzsche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73C31-F424-324E-A798-AAC4C5A7A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„Připusťme konečně, že bychom dospěli k tomu vyložit celý náš pudový život jako rozvětvení a rozšíření nějaké základní podoby vůle – totiž vůle k moci, podle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teze; připusťme,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bychom z této vůle k moci mohli odvodit všechny organické funkce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že bychom v ní nalezli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problému plození a obživy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což je problém jediný –, získali bychom tím právo určit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působící sílu jednoznačně jako: vůli k moci. Svět nazíraný zevnitř, svět určený a označený ve svém ‚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inteligibilním charakteru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 – tento svět by byl pouze ‚vůlí k moci‘ a ničím kromě toho.“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dobro a 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lo, 1996, str. 43.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5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BD2EC-54DB-7A4E-86BC-8ED9E59F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Nietzsche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63B27-3BBB-F544-B330-A03077FC5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„Schopnost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posledním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nejpozdějším vývojovým článkem organické říše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tudíž také tím, co je v ní nejméně hotové a nejslabší. … Kdyby nebyl záchovný instinkt tak nesmírně mocný, kdyby nesloužil celku jako regulátor – pak by muselo zvrácené souzení a fantazírování s otevřenýma očima, povrchnost a lehkověrnost, zkrátka právě vědomí přivést lidstvo do záhuby…. Toto směšné přeceňování a nepochopení vědomí má jeden velmi pozitivní důsledek: zabránilo se tím totiž jeho překotnému utváření. Jelikož se lidé domnívali, že vědomí už mají, nesnažili se příliš, aby ho dosáhli – a ani dnes tomu není jinak! Stále ještě to je úplně nový a lidskému oku právě až nyní se vynořující, zatím stěží rozeznatelný úkol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přivtělit si vědění a učinit je instinktivním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Dosud jsme si přivtělili jen své omyly a že veškeré naše vědomí se vztahuje k omylům.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Radostná vě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Praha 2001, § 11.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1999</Words>
  <Application>Microsoft Macintosh PowerPoint</Application>
  <PresentationFormat>Širokoúhlá obrazovka</PresentationFormat>
  <Paragraphs>67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</vt:lpstr>
      <vt:lpstr>Times New Roman</vt:lpstr>
      <vt:lpstr>Motiv Office</vt:lpstr>
      <vt:lpstr>Filosofie rezignace</vt:lpstr>
      <vt:lpstr>Modernita „mimo úsilí vůle“?</vt:lpstr>
      <vt:lpstr>I. Hegel</vt:lpstr>
      <vt:lpstr>I. Hegel</vt:lpstr>
      <vt:lpstr>II. Schopenhauer</vt:lpstr>
      <vt:lpstr>II. Schopenhauer</vt:lpstr>
      <vt:lpstr>II. Schopenhauer</vt:lpstr>
      <vt:lpstr>III. Nietzsche</vt:lpstr>
      <vt:lpstr>III. Nietzsche</vt:lpstr>
      <vt:lpstr>III. Nietzsche</vt:lpstr>
      <vt:lpstr>III. Nietzsche</vt:lpstr>
      <vt:lpstr>IV. Kierkegaard, Weil a odklízení terénu</vt:lpstr>
      <vt:lpstr>V. Camus</vt:lpstr>
      <vt:lpstr>VI. Cioran</vt:lpstr>
      <vt:lpstr>VII. Parfit</vt:lpstr>
      <vt:lpstr>VIII. Agamben</vt:lpstr>
      <vt:lpstr>VIII. Agamben</vt:lpstr>
      <vt:lpstr>Prezentace aplikace PowerPoint</vt:lpstr>
      <vt:lpstr>Požadavky na zápočet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rezignace</dc:title>
  <dc:creator>Matějčková, Tereza</dc:creator>
  <cp:lastModifiedBy>Matějčková, Tereza</cp:lastModifiedBy>
  <cp:revision>35</cp:revision>
  <dcterms:created xsi:type="dcterms:W3CDTF">2021-02-08T16:08:06Z</dcterms:created>
  <dcterms:modified xsi:type="dcterms:W3CDTF">2021-02-16T14:59:06Z</dcterms:modified>
</cp:coreProperties>
</file>