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318" r:id="rId4"/>
    <p:sldId id="319" r:id="rId5"/>
    <p:sldId id="320" r:id="rId6"/>
    <p:sldId id="303" r:id="rId7"/>
    <p:sldId id="309" r:id="rId8"/>
    <p:sldId id="321" r:id="rId9"/>
    <p:sldId id="304" r:id="rId10"/>
    <p:sldId id="305" r:id="rId11"/>
    <p:sldId id="317" r:id="rId12"/>
    <p:sldId id="316" r:id="rId13"/>
    <p:sldId id="307" r:id="rId14"/>
    <p:sldId id="308" r:id="rId15"/>
    <p:sldId id="31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>
        <p:scale>
          <a:sx n="78" d="100"/>
          <a:sy n="78" d="100"/>
        </p:scale>
        <p:origin x="782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DAB24-C5E2-4B36-80D0-157B6B6B6E3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560AE2D-F264-4BFF-9778-42C62354AE28}">
      <dgm:prSet/>
      <dgm:spPr/>
      <dgm:t>
        <a:bodyPr/>
        <a:lstStyle/>
        <a:p>
          <a:r>
            <a:rPr lang="cs-CZ" b="1"/>
            <a:t>Vymezit pojmy interkulturní/multikulturní výchova</a:t>
          </a:r>
          <a:endParaRPr lang="en-US"/>
        </a:p>
      </dgm:t>
    </dgm:pt>
    <dgm:pt modelId="{05397B7B-C211-43BB-B21E-A2744604BBA3}" type="parTrans" cxnId="{16310AD2-74A5-475C-8DE5-AAB3E1419757}">
      <dgm:prSet/>
      <dgm:spPr/>
      <dgm:t>
        <a:bodyPr/>
        <a:lstStyle/>
        <a:p>
          <a:endParaRPr lang="en-US"/>
        </a:p>
      </dgm:t>
    </dgm:pt>
    <dgm:pt modelId="{2A9D99AC-D985-4CB5-9A44-EA2253E52EB5}" type="sibTrans" cxnId="{16310AD2-74A5-475C-8DE5-AAB3E1419757}">
      <dgm:prSet/>
      <dgm:spPr/>
      <dgm:t>
        <a:bodyPr/>
        <a:lstStyle/>
        <a:p>
          <a:endParaRPr lang="en-US"/>
        </a:p>
      </dgm:t>
    </dgm:pt>
    <dgm:pt modelId="{8E368E53-8001-4607-B297-B273D7960731}">
      <dgm:prSet/>
      <dgm:spPr/>
      <dgm:t>
        <a:bodyPr/>
        <a:lstStyle/>
        <a:p>
          <a:r>
            <a:rPr lang="cs-CZ" b="1"/>
            <a:t>Představit si hlavní znaky podnětného interkulturního prostředí</a:t>
          </a:r>
          <a:endParaRPr lang="en-US"/>
        </a:p>
      </dgm:t>
    </dgm:pt>
    <dgm:pt modelId="{C5ED5690-B309-47E6-88F2-37D1597BE9AE}" type="parTrans" cxnId="{B5CE3DAD-73DD-43C0-AD8C-E3EAC9F8F397}">
      <dgm:prSet/>
      <dgm:spPr/>
      <dgm:t>
        <a:bodyPr/>
        <a:lstStyle/>
        <a:p>
          <a:endParaRPr lang="en-US"/>
        </a:p>
      </dgm:t>
    </dgm:pt>
    <dgm:pt modelId="{9F99C146-827E-47D4-9C8A-2F9FCACB5756}" type="sibTrans" cxnId="{B5CE3DAD-73DD-43C0-AD8C-E3EAC9F8F397}">
      <dgm:prSet/>
      <dgm:spPr/>
      <dgm:t>
        <a:bodyPr/>
        <a:lstStyle/>
        <a:p>
          <a:endParaRPr lang="en-US"/>
        </a:p>
      </dgm:t>
    </dgm:pt>
    <dgm:pt modelId="{94C54601-844F-44F5-998A-562AD4F1E893}">
      <dgm:prSet/>
      <dgm:spPr/>
      <dgm:t>
        <a:bodyPr/>
        <a:lstStyle/>
        <a:p>
          <a:r>
            <a:rPr lang="cs-CZ" b="1"/>
            <a:t>Seznámit se s literaturou pro rozvoj interkulturního vzdělávání</a:t>
          </a:r>
          <a:endParaRPr lang="en-US"/>
        </a:p>
      </dgm:t>
    </dgm:pt>
    <dgm:pt modelId="{F50FA151-962C-4675-9FB0-CFD65E3EB7F8}" type="parTrans" cxnId="{330B109D-3826-49C1-9F02-172FA85B14EC}">
      <dgm:prSet/>
      <dgm:spPr/>
      <dgm:t>
        <a:bodyPr/>
        <a:lstStyle/>
        <a:p>
          <a:endParaRPr lang="en-US"/>
        </a:p>
      </dgm:t>
    </dgm:pt>
    <dgm:pt modelId="{CC1516B2-99A2-4A51-A99A-2716A5B499D3}" type="sibTrans" cxnId="{330B109D-3826-49C1-9F02-172FA85B14EC}">
      <dgm:prSet/>
      <dgm:spPr/>
      <dgm:t>
        <a:bodyPr/>
        <a:lstStyle/>
        <a:p>
          <a:endParaRPr lang="en-US"/>
        </a:p>
      </dgm:t>
    </dgm:pt>
    <dgm:pt modelId="{C85E44EA-3DE8-47A8-A52F-9B13FD1859F0}">
      <dgm:prSet/>
      <dgm:spPr/>
      <dgm:t>
        <a:bodyPr/>
        <a:lstStyle/>
        <a:p>
          <a:r>
            <a:rPr lang="cs-CZ" b="1"/>
            <a:t>Vyzkoušet si aktivity podporující inkluzivní a interkulturní prostředí </a:t>
          </a:r>
          <a:endParaRPr lang="en-US"/>
        </a:p>
      </dgm:t>
    </dgm:pt>
    <dgm:pt modelId="{D2B74AC3-AFEC-4637-813C-54803FF11FED}" type="parTrans" cxnId="{8DFB9B74-B24A-421D-AF75-28B9E0D5D054}">
      <dgm:prSet/>
      <dgm:spPr/>
      <dgm:t>
        <a:bodyPr/>
        <a:lstStyle/>
        <a:p>
          <a:endParaRPr lang="en-US"/>
        </a:p>
      </dgm:t>
    </dgm:pt>
    <dgm:pt modelId="{0934EE98-7621-45C5-A061-026BD0FC1B76}" type="sibTrans" cxnId="{8DFB9B74-B24A-421D-AF75-28B9E0D5D054}">
      <dgm:prSet/>
      <dgm:spPr/>
      <dgm:t>
        <a:bodyPr/>
        <a:lstStyle/>
        <a:p>
          <a:endParaRPr lang="en-US"/>
        </a:p>
      </dgm:t>
    </dgm:pt>
    <dgm:pt modelId="{32FDE6CC-FB31-48CE-A184-946A08CC8C11}" type="pres">
      <dgm:prSet presAssocID="{19CDAB24-C5E2-4B36-80D0-157B6B6B6E33}" presName="vert0" presStyleCnt="0">
        <dgm:presLayoutVars>
          <dgm:dir/>
          <dgm:animOne val="branch"/>
          <dgm:animLvl val="lvl"/>
        </dgm:presLayoutVars>
      </dgm:prSet>
      <dgm:spPr/>
    </dgm:pt>
    <dgm:pt modelId="{AB1BCF84-9726-4606-99D4-96838D7258E1}" type="pres">
      <dgm:prSet presAssocID="{B560AE2D-F264-4BFF-9778-42C62354AE28}" presName="thickLine" presStyleLbl="alignNode1" presStyleIdx="0" presStyleCnt="4"/>
      <dgm:spPr/>
    </dgm:pt>
    <dgm:pt modelId="{DC392C22-71F6-4E0F-BA8F-7BF19FAF0D20}" type="pres">
      <dgm:prSet presAssocID="{B560AE2D-F264-4BFF-9778-42C62354AE28}" presName="horz1" presStyleCnt="0"/>
      <dgm:spPr/>
    </dgm:pt>
    <dgm:pt modelId="{7C64F17A-0E6C-462E-BB49-3B4918D7EA23}" type="pres">
      <dgm:prSet presAssocID="{B560AE2D-F264-4BFF-9778-42C62354AE28}" presName="tx1" presStyleLbl="revTx" presStyleIdx="0" presStyleCnt="4"/>
      <dgm:spPr/>
    </dgm:pt>
    <dgm:pt modelId="{7B0C9F8F-9792-47D0-A26B-023D3E4940A2}" type="pres">
      <dgm:prSet presAssocID="{B560AE2D-F264-4BFF-9778-42C62354AE28}" presName="vert1" presStyleCnt="0"/>
      <dgm:spPr/>
    </dgm:pt>
    <dgm:pt modelId="{04B0FD3E-05D1-42ED-ADA7-AC6C8F4DD05B}" type="pres">
      <dgm:prSet presAssocID="{8E368E53-8001-4607-B297-B273D7960731}" presName="thickLine" presStyleLbl="alignNode1" presStyleIdx="1" presStyleCnt="4"/>
      <dgm:spPr/>
    </dgm:pt>
    <dgm:pt modelId="{5340B58F-8B3D-4F58-9501-94C39B7E847B}" type="pres">
      <dgm:prSet presAssocID="{8E368E53-8001-4607-B297-B273D7960731}" presName="horz1" presStyleCnt="0"/>
      <dgm:spPr/>
    </dgm:pt>
    <dgm:pt modelId="{A793D59B-2452-4FA0-87AC-838E650DE02C}" type="pres">
      <dgm:prSet presAssocID="{8E368E53-8001-4607-B297-B273D7960731}" presName="tx1" presStyleLbl="revTx" presStyleIdx="1" presStyleCnt="4"/>
      <dgm:spPr/>
    </dgm:pt>
    <dgm:pt modelId="{76B4FF27-F2C3-443E-8AD1-2996FAF8D558}" type="pres">
      <dgm:prSet presAssocID="{8E368E53-8001-4607-B297-B273D7960731}" presName="vert1" presStyleCnt="0"/>
      <dgm:spPr/>
    </dgm:pt>
    <dgm:pt modelId="{974E10CB-8CEE-46F0-8E22-03722DBC1E4A}" type="pres">
      <dgm:prSet presAssocID="{94C54601-844F-44F5-998A-562AD4F1E893}" presName="thickLine" presStyleLbl="alignNode1" presStyleIdx="2" presStyleCnt="4"/>
      <dgm:spPr/>
    </dgm:pt>
    <dgm:pt modelId="{B197390F-7A42-46B0-A6EC-8DCBBD1CACED}" type="pres">
      <dgm:prSet presAssocID="{94C54601-844F-44F5-998A-562AD4F1E893}" presName="horz1" presStyleCnt="0"/>
      <dgm:spPr/>
    </dgm:pt>
    <dgm:pt modelId="{FE569D86-EA4E-4835-BED3-9CB3B944E19B}" type="pres">
      <dgm:prSet presAssocID="{94C54601-844F-44F5-998A-562AD4F1E893}" presName="tx1" presStyleLbl="revTx" presStyleIdx="2" presStyleCnt="4"/>
      <dgm:spPr/>
    </dgm:pt>
    <dgm:pt modelId="{6D0C079F-C9C2-4110-AB04-4744D081D450}" type="pres">
      <dgm:prSet presAssocID="{94C54601-844F-44F5-998A-562AD4F1E893}" presName="vert1" presStyleCnt="0"/>
      <dgm:spPr/>
    </dgm:pt>
    <dgm:pt modelId="{6307209C-4FA8-4222-8514-025792E50AC6}" type="pres">
      <dgm:prSet presAssocID="{C85E44EA-3DE8-47A8-A52F-9B13FD1859F0}" presName="thickLine" presStyleLbl="alignNode1" presStyleIdx="3" presStyleCnt="4"/>
      <dgm:spPr/>
    </dgm:pt>
    <dgm:pt modelId="{F71F5446-D9A9-4C53-A6D0-A05B29CEEB20}" type="pres">
      <dgm:prSet presAssocID="{C85E44EA-3DE8-47A8-A52F-9B13FD1859F0}" presName="horz1" presStyleCnt="0"/>
      <dgm:spPr/>
    </dgm:pt>
    <dgm:pt modelId="{D37D0D7E-EEDF-4135-8DE1-9FC90D2C60C7}" type="pres">
      <dgm:prSet presAssocID="{C85E44EA-3DE8-47A8-A52F-9B13FD1859F0}" presName="tx1" presStyleLbl="revTx" presStyleIdx="3" presStyleCnt="4"/>
      <dgm:spPr/>
    </dgm:pt>
    <dgm:pt modelId="{8485ED74-B28A-4A92-8E66-CFEB12F0B27F}" type="pres">
      <dgm:prSet presAssocID="{C85E44EA-3DE8-47A8-A52F-9B13FD1859F0}" presName="vert1" presStyleCnt="0"/>
      <dgm:spPr/>
    </dgm:pt>
  </dgm:ptLst>
  <dgm:cxnLst>
    <dgm:cxn modelId="{75B3EF62-05C7-432C-88C1-442FB2B7D1A6}" type="presOf" srcId="{8E368E53-8001-4607-B297-B273D7960731}" destId="{A793D59B-2452-4FA0-87AC-838E650DE02C}" srcOrd="0" destOrd="0" presId="urn:microsoft.com/office/officeart/2008/layout/LinedList"/>
    <dgm:cxn modelId="{78F41264-D8B5-4B7C-AAC9-7D050ECF3242}" type="presOf" srcId="{B560AE2D-F264-4BFF-9778-42C62354AE28}" destId="{7C64F17A-0E6C-462E-BB49-3B4918D7EA23}" srcOrd="0" destOrd="0" presId="urn:microsoft.com/office/officeart/2008/layout/LinedList"/>
    <dgm:cxn modelId="{7A643469-D9A0-41EC-AD1D-D984C76C6DB3}" type="presOf" srcId="{19CDAB24-C5E2-4B36-80D0-157B6B6B6E33}" destId="{32FDE6CC-FB31-48CE-A184-946A08CC8C11}" srcOrd="0" destOrd="0" presId="urn:microsoft.com/office/officeart/2008/layout/LinedList"/>
    <dgm:cxn modelId="{8DFB9B74-B24A-421D-AF75-28B9E0D5D054}" srcId="{19CDAB24-C5E2-4B36-80D0-157B6B6B6E33}" destId="{C85E44EA-3DE8-47A8-A52F-9B13FD1859F0}" srcOrd="3" destOrd="0" parTransId="{D2B74AC3-AFEC-4637-813C-54803FF11FED}" sibTransId="{0934EE98-7621-45C5-A061-026BD0FC1B76}"/>
    <dgm:cxn modelId="{DB14A67A-3175-470B-A974-BD20D1A4A283}" type="presOf" srcId="{94C54601-844F-44F5-998A-562AD4F1E893}" destId="{FE569D86-EA4E-4835-BED3-9CB3B944E19B}" srcOrd="0" destOrd="0" presId="urn:microsoft.com/office/officeart/2008/layout/LinedList"/>
    <dgm:cxn modelId="{330B109D-3826-49C1-9F02-172FA85B14EC}" srcId="{19CDAB24-C5E2-4B36-80D0-157B6B6B6E33}" destId="{94C54601-844F-44F5-998A-562AD4F1E893}" srcOrd="2" destOrd="0" parTransId="{F50FA151-962C-4675-9FB0-CFD65E3EB7F8}" sibTransId="{CC1516B2-99A2-4A51-A99A-2716A5B499D3}"/>
    <dgm:cxn modelId="{B5CE3DAD-73DD-43C0-AD8C-E3EAC9F8F397}" srcId="{19CDAB24-C5E2-4B36-80D0-157B6B6B6E33}" destId="{8E368E53-8001-4607-B297-B273D7960731}" srcOrd="1" destOrd="0" parTransId="{C5ED5690-B309-47E6-88F2-37D1597BE9AE}" sibTransId="{9F99C146-827E-47D4-9C8A-2F9FCACB5756}"/>
    <dgm:cxn modelId="{16310AD2-74A5-475C-8DE5-AAB3E1419757}" srcId="{19CDAB24-C5E2-4B36-80D0-157B6B6B6E33}" destId="{B560AE2D-F264-4BFF-9778-42C62354AE28}" srcOrd="0" destOrd="0" parTransId="{05397B7B-C211-43BB-B21E-A2744604BBA3}" sibTransId="{2A9D99AC-D985-4CB5-9A44-EA2253E52EB5}"/>
    <dgm:cxn modelId="{26C41BFB-E25F-4A6A-9CC2-8F0760C81BC9}" type="presOf" srcId="{C85E44EA-3DE8-47A8-A52F-9B13FD1859F0}" destId="{D37D0D7E-EEDF-4135-8DE1-9FC90D2C60C7}" srcOrd="0" destOrd="0" presId="urn:microsoft.com/office/officeart/2008/layout/LinedList"/>
    <dgm:cxn modelId="{960788CE-C4F4-4769-9065-53DDA4F46A91}" type="presParOf" srcId="{32FDE6CC-FB31-48CE-A184-946A08CC8C11}" destId="{AB1BCF84-9726-4606-99D4-96838D7258E1}" srcOrd="0" destOrd="0" presId="urn:microsoft.com/office/officeart/2008/layout/LinedList"/>
    <dgm:cxn modelId="{231D6322-4EB4-457F-A00C-F51AC4F0A661}" type="presParOf" srcId="{32FDE6CC-FB31-48CE-A184-946A08CC8C11}" destId="{DC392C22-71F6-4E0F-BA8F-7BF19FAF0D20}" srcOrd="1" destOrd="0" presId="urn:microsoft.com/office/officeart/2008/layout/LinedList"/>
    <dgm:cxn modelId="{0BA93A2C-D85C-4605-BEA1-935D26D783F1}" type="presParOf" srcId="{DC392C22-71F6-4E0F-BA8F-7BF19FAF0D20}" destId="{7C64F17A-0E6C-462E-BB49-3B4918D7EA23}" srcOrd="0" destOrd="0" presId="urn:microsoft.com/office/officeart/2008/layout/LinedList"/>
    <dgm:cxn modelId="{4D1A0518-4650-4C1E-830B-441E552EED58}" type="presParOf" srcId="{DC392C22-71F6-4E0F-BA8F-7BF19FAF0D20}" destId="{7B0C9F8F-9792-47D0-A26B-023D3E4940A2}" srcOrd="1" destOrd="0" presId="urn:microsoft.com/office/officeart/2008/layout/LinedList"/>
    <dgm:cxn modelId="{23749A09-2993-454A-835A-03A55835CE7E}" type="presParOf" srcId="{32FDE6CC-FB31-48CE-A184-946A08CC8C11}" destId="{04B0FD3E-05D1-42ED-ADA7-AC6C8F4DD05B}" srcOrd="2" destOrd="0" presId="urn:microsoft.com/office/officeart/2008/layout/LinedList"/>
    <dgm:cxn modelId="{75D6BDA8-9350-4ACF-A8E6-BAD9DE249BF3}" type="presParOf" srcId="{32FDE6CC-FB31-48CE-A184-946A08CC8C11}" destId="{5340B58F-8B3D-4F58-9501-94C39B7E847B}" srcOrd="3" destOrd="0" presId="urn:microsoft.com/office/officeart/2008/layout/LinedList"/>
    <dgm:cxn modelId="{2E5567BB-43B5-4954-A647-04660AEE05F9}" type="presParOf" srcId="{5340B58F-8B3D-4F58-9501-94C39B7E847B}" destId="{A793D59B-2452-4FA0-87AC-838E650DE02C}" srcOrd="0" destOrd="0" presId="urn:microsoft.com/office/officeart/2008/layout/LinedList"/>
    <dgm:cxn modelId="{499FFE71-5C18-4B17-8307-07A241F37F20}" type="presParOf" srcId="{5340B58F-8B3D-4F58-9501-94C39B7E847B}" destId="{76B4FF27-F2C3-443E-8AD1-2996FAF8D558}" srcOrd="1" destOrd="0" presId="urn:microsoft.com/office/officeart/2008/layout/LinedList"/>
    <dgm:cxn modelId="{6B70CBDB-29BD-442B-B107-2F3D9536C1F0}" type="presParOf" srcId="{32FDE6CC-FB31-48CE-A184-946A08CC8C11}" destId="{974E10CB-8CEE-46F0-8E22-03722DBC1E4A}" srcOrd="4" destOrd="0" presId="urn:microsoft.com/office/officeart/2008/layout/LinedList"/>
    <dgm:cxn modelId="{1C6165D6-47CE-4D11-8B2A-026F23ED1594}" type="presParOf" srcId="{32FDE6CC-FB31-48CE-A184-946A08CC8C11}" destId="{B197390F-7A42-46B0-A6EC-8DCBBD1CACED}" srcOrd="5" destOrd="0" presId="urn:microsoft.com/office/officeart/2008/layout/LinedList"/>
    <dgm:cxn modelId="{F75AE00D-1096-4371-83F2-9F95449A7199}" type="presParOf" srcId="{B197390F-7A42-46B0-A6EC-8DCBBD1CACED}" destId="{FE569D86-EA4E-4835-BED3-9CB3B944E19B}" srcOrd="0" destOrd="0" presId="urn:microsoft.com/office/officeart/2008/layout/LinedList"/>
    <dgm:cxn modelId="{903CD0A8-04DB-486E-AF73-99C6EB31F08B}" type="presParOf" srcId="{B197390F-7A42-46B0-A6EC-8DCBBD1CACED}" destId="{6D0C079F-C9C2-4110-AB04-4744D081D450}" srcOrd="1" destOrd="0" presId="urn:microsoft.com/office/officeart/2008/layout/LinedList"/>
    <dgm:cxn modelId="{34C403F9-3A77-44E8-A47C-0E633A6D61BA}" type="presParOf" srcId="{32FDE6CC-FB31-48CE-A184-946A08CC8C11}" destId="{6307209C-4FA8-4222-8514-025792E50AC6}" srcOrd="6" destOrd="0" presId="urn:microsoft.com/office/officeart/2008/layout/LinedList"/>
    <dgm:cxn modelId="{9522E44C-D688-4FB6-9BF4-F00980A2EBD6}" type="presParOf" srcId="{32FDE6CC-FB31-48CE-A184-946A08CC8C11}" destId="{F71F5446-D9A9-4C53-A6D0-A05B29CEEB20}" srcOrd="7" destOrd="0" presId="urn:microsoft.com/office/officeart/2008/layout/LinedList"/>
    <dgm:cxn modelId="{DAEF4037-E551-44EE-AE52-3D115CB6C1AD}" type="presParOf" srcId="{F71F5446-D9A9-4C53-A6D0-A05B29CEEB20}" destId="{D37D0D7E-EEDF-4135-8DE1-9FC90D2C60C7}" srcOrd="0" destOrd="0" presId="urn:microsoft.com/office/officeart/2008/layout/LinedList"/>
    <dgm:cxn modelId="{1D609BAB-E633-4BD0-895B-EC732FF4D6DF}" type="presParOf" srcId="{F71F5446-D9A9-4C53-A6D0-A05B29CEEB20}" destId="{8485ED74-B28A-4A92-8E66-CFEB12F0B2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3C0C1-454F-4000-9969-BC2F92A7DA9C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5010FF-2629-43C3-BFD4-1D4763DBD467}">
      <dgm:prSet/>
      <dgm:spPr/>
      <dgm:t>
        <a:bodyPr/>
        <a:lstStyle/>
        <a:p>
          <a:r>
            <a:rPr lang="cs-CZ" b="1" dirty="0"/>
            <a:t>Ve skupině si řekněte, co chápete pod pojmem interkulturní výchova. K čemu by měla směřovat v prostředí mateřské školy? </a:t>
          </a:r>
          <a:endParaRPr lang="en-US" dirty="0"/>
        </a:p>
      </dgm:t>
    </dgm:pt>
    <dgm:pt modelId="{74AEC6C9-113A-44C9-9313-FF9CD12D7253}" type="parTrans" cxnId="{76C476EE-E9D0-4BFA-80BB-37A604ED3B8E}">
      <dgm:prSet/>
      <dgm:spPr/>
      <dgm:t>
        <a:bodyPr/>
        <a:lstStyle/>
        <a:p>
          <a:endParaRPr lang="en-US"/>
        </a:p>
      </dgm:t>
    </dgm:pt>
    <dgm:pt modelId="{7583F810-ED59-471D-9D19-A42BADCBD578}" type="sibTrans" cxnId="{76C476EE-E9D0-4BFA-80BB-37A604ED3B8E}">
      <dgm:prSet/>
      <dgm:spPr/>
      <dgm:t>
        <a:bodyPr/>
        <a:lstStyle/>
        <a:p>
          <a:endParaRPr lang="en-US"/>
        </a:p>
      </dgm:t>
    </dgm:pt>
    <dgm:pt modelId="{6E7BDC85-ECA9-453A-BC4E-2ABF1986BFC0}">
      <dgm:prSet/>
      <dgm:spPr/>
      <dgm:t>
        <a:bodyPr/>
        <a:lstStyle/>
        <a:p>
          <a:r>
            <a:rPr lang="cs-CZ" b="1"/>
            <a:t>Jak se to mělo projevit v praxi?</a:t>
          </a:r>
          <a:endParaRPr lang="en-US"/>
        </a:p>
      </dgm:t>
    </dgm:pt>
    <dgm:pt modelId="{BE9DBA8F-7076-4157-A5A4-0876838DE443}" type="parTrans" cxnId="{CB29F7B6-B9F2-4A36-BD97-392543ECC3F7}">
      <dgm:prSet/>
      <dgm:spPr/>
      <dgm:t>
        <a:bodyPr/>
        <a:lstStyle/>
        <a:p>
          <a:endParaRPr lang="en-US"/>
        </a:p>
      </dgm:t>
    </dgm:pt>
    <dgm:pt modelId="{4E061123-F640-4E64-8CFF-1F90AF8AB625}" type="sibTrans" cxnId="{CB29F7B6-B9F2-4A36-BD97-392543ECC3F7}">
      <dgm:prSet/>
      <dgm:spPr/>
      <dgm:t>
        <a:bodyPr/>
        <a:lstStyle/>
        <a:p>
          <a:endParaRPr lang="en-US"/>
        </a:p>
      </dgm:t>
    </dgm:pt>
    <dgm:pt modelId="{181ECB43-EC75-4BFD-9B3A-29DBC092D9EB}">
      <dgm:prSet/>
      <dgm:spPr/>
      <dgm:t>
        <a:bodyPr/>
        <a:lstStyle/>
        <a:p>
          <a:r>
            <a:rPr lang="cs-CZ" b="1" dirty="0"/>
            <a:t>Diskutujte také o rozdílu mezi interkulturní/multikulturní výchovou.</a:t>
          </a:r>
        </a:p>
        <a:p>
          <a:endParaRPr lang="en-US" dirty="0"/>
        </a:p>
      </dgm:t>
    </dgm:pt>
    <dgm:pt modelId="{C247E0FC-DAC0-4DB2-9ED7-52A9896B1821}" type="parTrans" cxnId="{7D927BD7-D071-4021-B1E1-423A5930FF06}">
      <dgm:prSet/>
      <dgm:spPr/>
      <dgm:t>
        <a:bodyPr/>
        <a:lstStyle/>
        <a:p>
          <a:endParaRPr lang="en-US"/>
        </a:p>
      </dgm:t>
    </dgm:pt>
    <dgm:pt modelId="{61DDEE88-101C-4081-A372-CFC125FBC7F5}" type="sibTrans" cxnId="{7D927BD7-D071-4021-B1E1-423A5930FF06}">
      <dgm:prSet/>
      <dgm:spPr/>
      <dgm:t>
        <a:bodyPr/>
        <a:lstStyle/>
        <a:p>
          <a:endParaRPr lang="en-US"/>
        </a:p>
      </dgm:t>
    </dgm:pt>
    <dgm:pt modelId="{803FAABE-86A0-47B3-9BA0-4B042E2EE76D}">
      <dgm:prSet/>
      <dgm:spPr/>
      <dgm:t>
        <a:bodyPr/>
        <a:lstStyle/>
        <a:p>
          <a:r>
            <a:rPr lang="cs-CZ" b="1"/>
            <a:t>Čas na sdílení: 5 minut.</a:t>
          </a:r>
          <a:endParaRPr lang="en-US"/>
        </a:p>
      </dgm:t>
    </dgm:pt>
    <dgm:pt modelId="{E00B18BD-8FF1-4E9A-A227-F5934EBAF056}" type="parTrans" cxnId="{69BE2463-4E1E-4B09-B048-7F2A1EC791FE}">
      <dgm:prSet/>
      <dgm:spPr/>
      <dgm:t>
        <a:bodyPr/>
        <a:lstStyle/>
        <a:p>
          <a:endParaRPr lang="en-US"/>
        </a:p>
      </dgm:t>
    </dgm:pt>
    <dgm:pt modelId="{1F954182-59E0-4B92-BD14-E81C4D4798DC}" type="sibTrans" cxnId="{69BE2463-4E1E-4B09-B048-7F2A1EC791FE}">
      <dgm:prSet/>
      <dgm:spPr/>
      <dgm:t>
        <a:bodyPr/>
        <a:lstStyle/>
        <a:p>
          <a:endParaRPr lang="en-US"/>
        </a:p>
      </dgm:t>
    </dgm:pt>
    <dgm:pt modelId="{85A05B95-675B-46F0-88A7-0822FA4F0F3B}" type="pres">
      <dgm:prSet presAssocID="{41A3C0C1-454F-4000-9969-BC2F92A7DA9C}" presName="vert0" presStyleCnt="0">
        <dgm:presLayoutVars>
          <dgm:dir/>
          <dgm:animOne val="branch"/>
          <dgm:animLvl val="lvl"/>
        </dgm:presLayoutVars>
      </dgm:prSet>
      <dgm:spPr/>
    </dgm:pt>
    <dgm:pt modelId="{6FE9FDD8-3386-4BC5-8F9F-ECF4B98C2084}" type="pres">
      <dgm:prSet presAssocID="{CD5010FF-2629-43C3-BFD4-1D4763DBD467}" presName="thickLine" presStyleLbl="alignNode1" presStyleIdx="0" presStyleCnt="4"/>
      <dgm:spPr/>
    </dgm:pt>
    <dgm:pt modelId="{3BB81EE7-28EA-43FB-9B16-D3899E00742C}" type="pres">
      <dgm:prSet presAssocID="{CD5010FF-2629-43C3-BFD4-1D4763DBD467}" presName="horz1" presStyleCnt="0"/>
      <dgm:spPr/>
    </dgm:pt>
    <dgm:pt modelId="{3BBB3E3E-D58B-4972-8F9B-65076DADE134}" type="pres">
      <dgm:prSet presAssocID="{CD5010FF-2629-43C3-BFD4-1D4763DBD467}" presName="tx1" presStyleLbl="revTx" presStyleIdx="0" presStyleCnt="4"/>
      <dgm:spPr/>
    </dgm:pt>
    <dgm:pt modelId="{7047F8B2-678B-4AE0-A02A-0F2E4CFCB925}" type="pres">
      <dgm:prSet presAssocID="{CD5010FF-2629-43C3-BFD4-1D4763DBD467}" presName="vert1" presStyleCnt="0"/>
      <dgm:spPr/>
    </dgm:pt>
    <dgm:pt modelId="{EED428A4-E2BA-4C92-A608-B4BB6E8DF32B}" type="pres">
      <dgm:prSet presAssocID="{6E7BDC85-ECA9-453A-BC4E-2ABF1986BFC0}" presName="thickLine" presStyleLbl="alignNode1" presStyleIdx="1" presStyleCnt="4"/>
      <dgm:spPr/>
    </dgm:pt>
    <dgm:pt modelId="{DA416C98-856F-4347-8895-F8789165277C}" type="pres">
      <dgm:prSet presAssocID="{6E7BDC85-ECA9-453A-BC4E-2ABF1986BFC0}" presName="horz1" presStyleCnt="0"/>
      <dgm:spPr/>
    </dgm:pt>
    <dgm:pt modelId="{91698592-8A9F-432F-8EF9-13F48835301E}" type="pres">
      <dgm:prSet presAssocID="{6E7BDC85-ECA9-453A-BC4E-2ABF1986BFC0}" presName="tx1" presStyleLbl="revTx" presStyleIdx="1" presStyleCnt="4"/>
      <dgm:spPr/>
    </dgm:pt>
    <dgm:pt modelId="{30741971-CB23-4FAD-8D52-0E2D43077CDD}" type="pres">
      <dgm:prSet presAssocID="{6E7BDC85-ECA9-453A-BC4E-2ABF1986BFC0}" presName="vert1" presStyleCnt="0"/>
      <dgm:spPr/>
    </dgm:pt>
    <dgm:pt modelId="{34E076E7-842C-431C-8E56-60D05CA4EB24}" type="pres">
      <dgm:prSet presAssocID="{181ECB43-EC75-4BFD-9B3A-29DBC092D9EB}" presName="thickLine" presStyleLbl="alignNode1" presStyleIdx="2" presStyleCnt="4"/>
      <dgm:spPr/>
    </dgm:pt>
    <dgm:pt modelId="{6D6DFE2B-8B28-439D-9B04-2CCD77398DE0}" type="pres">
      <dgm:prSet presAssocID="{181ECB43-EC75-4BFD-9B3A-29DBC092D9EB}" presName="horz1" presStyleCnt="0"/>
      <dgm:spPr/>
    </dgm:pt>
    <dgm:pt modelId="{9A3F3621-0ED4-4DD4-821C-D5BA4BFF7E4F}" type="pres">
      <dgm:prSet presAssocID="{181ECB43-EC75-4BFD-9B3A-29DBC092D9EB}" presName="tx1" presStyleLbl="revTx" presStyleIdx="2" presStyleCnt="4"/>
      <dgm:spPr/>
    </dgm:pt>
    <dgm:pt modelId="{049F46EA-226B-49FE-A532-F4A2FD66EEFA}" type="pres">
      <dgm:prSet presAssocID="{181ECB43-EC75-4BFD-9B3A-29DBC092D9EB}" presName="vert1" presStyleCnt="0"/>
      <dgm:spPr/>
    </dgm:pt>
    <dgm:pt modelId="{07FAD513-69E2-423E-B53C-1C713A6FD53C}" type="pres">
      <dgm:prSet presAssocID="{803FAABE-86A0-47B3-9BA0-4B042E2EE76D}" presName="thickLine" presStyleLbl="alignNode1" presStyleIdx="3" presStyleCnt="4"/>
      <dgm:spPr/>
    </dgm:pt>
    <dgm:pt modelId="{F0CCABAD-1AB8-4745-9A8E-1EC6CF7800D8}" type="pres">
      <dgm:prSet presAssocID="{803FAABE-86A0-47B3-9BA0-4B042E2EE76D}" presName="horz1" presStyleCnt="0"/>
      <dgm:spPr/>
    </dgm:pt>
    <dgm:pt modelId="{2730204E-24F0-45A5-92F4-6F67E7B35913}" type="pres">
      <dgm:prSet presAssocID="{803FAABE-86A0-47B3-9BA0-4B042E2EE76D}" presName="tx1" presStyleLbl="revTx" presStyleIdx="3" presStyleCnt="4"/>
      <dgm:spPr/>
    </dgm:pt>
    <dgm:pt modelId="{76047895-C5C0-4F6C-86A3-6819922A1405}" type="pres">
      <dgm:prSet presAssocID="{803FAABE-86A0-47B3-9BA0-4B042E2EE76D}" presName="vert1" presStyleCnt="0"/>
      <dgm:spPr/>
    </dgm:pt>
  </dgm:ptLst>
  <dgm:cxnLst>
    <dgm:cxn modelId="{69BE2463-4E1E-4B09-B048-7F2A1EC791FE}" srcId="{41A3C0C1-454F-4000-9969-BC2F92A7DA9C}" destId="{803FAABE-86A0-47B3-9BA0-4B042E2EE76D}" srcOrd="3" destOrd="0" parTransId="{E00B18BD-8FF1-4E9A-A227-F5934EBAF056}" sibTransId="{1F954182-59E0-4B92-BD14-E81C4D4798DC}"/>
    <dgm:cxn modelId="{86B81946-82D1-4A34-B911-80387F0E22CC}" type="presOf" srcId="{803FAABE-86A0-47B3-9BA0-4B042E2EE76D}" destId="{2730204E-24F0-45A5-92F4-6F67E7B35913}" srcOrd="0" destOrd="0" presId="urn:microsoft.com/office/officeart/2008/layout/LinedList"/>
    <dgm:cxn modelId="{20BA8382-3A58-4E19-87E5-4D164B4AA8F1}" type="presOf" srcId="{41A3C0C1-454F-4000-9969-BC2F92A7DA9C}" destId="{85A05B95-675B-46F0-88A7-0822FA4F0F3B}" srcOrd="0" destOrd="0" presId="urn:microsoft.com/office/officeart/2008/layout/LinedList"/>
    <dgm:cxn modelId="{9218E083-BC15-4DF1-B160-3EBC705F1AF0}" type="presOf" srcId="{CD5010FF-2629-43C3-BFD4-1D4763DBD467}" destId="{3BBB3E3E-D58B-4972-8F9B-65076DADE134}" srcOrd="0" destOrd="0" presId="urn:microsoft.com/office/officeart/2008/layout/LinedList"/>
    <dgm:cxn modelId="{CB29F7B6-B9F2-4A36-BD97-392543ECC3F7}" srcId="{41A3C0C1-454F-4000-9969-BC2F92A7DA9C}" destId="{6E7BDC85-ECA9-453A-BC4E-2ABF1986BFC0}" srcOrd="1" destOrd="0" parTransId="{BE9DBA8F-7076-4157-A5A4-0876838DE443}" sibTransId="{4E061123-F640-4E64-8CFF-1F90AF8AB625}"/>
    <dgm:cxn modelId="{02CAB3D4-4444-4F46-AFF5-54C38F85ED63}" type="presOf" srcId="{6E7BDC85-ECA9-453A-BC4E-2ABF1986BFC0}" destId="{91698592-8A9F-432F-8EF9-13F48835301E}" srcOrd="0" destOrd="0" presId="urn:microsoft.com/office/officeart/2008/layout/LinedList"/>
    <dgm:cxn modelId="{7D927BD7-D071-4021-B1E1-423A5930FF06}" srcId="{41A3C0C1-454F-4000-9969-BC2F92A7DA9C}" destId="{181ECB43-EC75-4BFD-9B3A-29DBC092D9EB}" srcOrd="2" destOrd="0" parTransId="{C247E0FC-DAC0-4DB2-9ED7-52A9896B1821}" sibTransId="{61DDEE88-101C-4081-A372-CFC125FBC7F5}"/>
    <dgm:cxn modelId="{55118DD9-6A52-403B-A75E-85E31DF0B821}" type="presOf" srcId="{181ECB43-EC75-4BFD-9B3A-29DBC092D9EB}" destId="{9A3F3621-0ED4-4DD4-821C-D5BA4BFF7E4F}" srcOrd="0" destOrd="0" presId="urn:microsoft.com/office/officeart/2008/layout/LinedList"/>
    <dgm:cxn modelId="{76C476EE-E9D0-4BFA-80BB-37A604ED3B8E}" srcId="{41A3C0C1-454F-4000-9969-BC2F92A7DA9C}" destId="{CD5010FF-2629-43C3-BFD4-1D4763DBD467}" srcOrd="0" destOrd="0" parTransId="{74AEC6C9-113A-44C9-9313-FF9CD12D7253}" sibTransId="{7583F810-ED59-471D-9D19-A42BADCBD578}"/>
    <dgm:cxn modelId="{6932F7FF-DEB8-4DB8-851A-7279A22E930C}" type="presParOf" srcId="{85A05B95-675B-46F0-88A7-0822FA4F0F3B}" destId="{6FE9FDD8-3386-4BC5-8F9F-ECF4B98C2084}" srcOrd="0" destOrd="0" presId="urn:microsoft.com/office/officeart/2008/layout/LinedList"/>
    <dgm:cxn modelId="{4AA64E2F-595F-4002-B3E7-16CEBB1B7F53}" type="presParOf" srcId="{85A05B95-675B-46F0-88A7-0822FA4F0F3B}" destId="{3BB81EE7-28EA-43FB-9B16-D3899E00742C}" srcOrd="1" destOrd="0" presId="urn:microsoft.com/office/officeart/2008/layout/LinedList"/>
    <dgm:cxn modelId="{627FCA1C-D3BB-4627-8D31-A4095922DE75}" type="presParOf" srcId="{3BB81EE7-28EA-43FB-9B16-D3899E00742C}" destId="{3BBB3E3E-D58B-4972-8F9B-65076DADE134}" srcOrd="0" destOrd="0" presId="urn:microsoft.com/office/officeart/2008/layout/LinedList"/>
    <dgm:cxn modelId="{427351F8-3A08-47FD-919A-0A3EAB66A7A5}" type="presParOf" srcId="{3BB81EE7-28EA-43FB-9B16-D3899E00742C}" destId="{7047F8B2-678B-4AE0-A02A-0F2E4CFCB925}" srcOrd="1" destOrd="0" presId="urn:microsoft.com/office/officeart/2008/layout/LinedList"/>
    <dgm:cxn modelId="{15B1A4C8-D983-4147-A6A4-BC82EA96BCEC}" type="presParOf" srcId="{85A05B95-675B-46F0-88A7-0822FA4F0F3B}" destId="{EED428A4-E2BA-4C92-A608-B4BB6E8DF32B}" srcOrd="2" destOrd="0" presId="urn:microsoft.com/office/officeart/2008/layout/LinedList"/>
    <dgm:cxn modelId="{F6FC85E3-11D0-460F-9080-0B6DE2B69535}" type="presParOf" srcId="{85A05B95-675B-46F0-88A7-0822FA4F0F3B}" destId="{DA416C98-856F-4347-8895-F8789165277C}" srcOrd="3" destOrd="0" presId="urn:microsoft.com/office/officeart/2008/layout/LinedList"/>
    <dgm:cxn modelId="{CB643D85-9267-46D8-9ABD-782F3ADBC558}" type="presParOf" srcId="{DA416C98-856F-4347-8895-F8789165277C}" destId="{91698592-8A9F-432F-8EF9-13F48835301E}" srcOrd="0" destOrd="0" presId="urn:microsoft.com/office/officeart/2008/layout/LinedList"/>
    <dgm:cxn modelId="{125C6095-B838-4CDA-A7BA-D084A87CEC89}" type="presParOf" srcId="{DA416C98-856F-4347-8895-F8789165277C}" destId="{30741971-CB23-4FAD-8D52-0E2D43077CDD}" srcOrd="1" destOrd="0" presId="urn:microsoft.com/office/officeart/2008/layout/LinedList"/>
    <dgm:cxn modelId="{E41316C5-8A3B-495F-AB52-5C09A3366C68}" type="presParOf" srcId="{85A05B95-675B-46F0-88A7-0822FA4F0F3B}" destId="{34E076E7-842C-431C-8E56-60D05CA4EB24}" srcOrd="4" destOrd="0" presId="urn:microsoft.com/office/officeart/2008/layout/LinedList"/>
    <dgm:cxn modelId="{40479AD5-8E3E-4F25-8253-2B4199C5F523}" type="presParOf" srcId="{85A05B95-675B-46F0-88A7-0822FA4F0F3B}" destId="{6D6DFE2B-8B28-439D-9B04-2CCD77398DE0}" srcOrd="5" destOrd="0" presId="urn:microsoft.com/office/officeart/2008/layout/LinedList"/>
    <dgm:cxn modelId="{C00C9730-F731-4460-8ABE-0DBC11D7076E}" type="presParOf" srcId="{6D6DFE2B-8B28-439D-9B04-2CCD77398DE0}" destId="{9A3F3621-0ED4-4DD4-821C-D5BA4BFF7E4F}" srcOrd="0" destOrd="0" presId="urn:microsoft.com/office/officeart/2008/layout/LinedList"/>
    <dgm:cxn modelId="{BEF203C6-011F-48F6-BF1F-091077EF84EC}" type="presParOf" srcId="{6D6DFE2B-8B28-439D-9B04-2CCD77398DE0}" destId="{049F46EA-226B-49FE-A532-F4A2FD66EEFA}" srcOrd="1" destOrd="0" presId="urn:microsoft.com/office/officeart/2008/layout/LinedList"/>
    <dgm:cxn modelId="{6506135F-1621-4F59-85F5-3E3CB20D549A}" type="presParOf" srcId="{85A05B95-675B-46F0-88A7-0822FA4F0F3B}" destId="{07FAD513-69E2-423E-B53C-1C713A6FD53C}" srcOrd="6" destOrd="0" presId="urn:microsoft.com/office/officeart/2008/layout/LinedList"/>
    <dgm:cxn modelId="{47583894-4C88-41BC-B6F8-EFA11B987E2E}" type="presParOf" srcId="{85A05B95-675B-46F0-88A7-0822FA4F0F3B}" destId="{F0CCABAD-1AB8-4745-9A8E-1EC6CF7800D8}" srcOrd="7" destOrd="0" presId="urn:microsoft.com/office/officeart/2008/layout/LinedList"/>
    <dgm:cxn modelId="{1D093817-DFD9-4C30-AB61-A2FB2A1F9164}" type="presParOf" srcId="{F0CCABAD-1AB8-4745-9A8E-1EC6CF7800D8}" destId="{2730204E-24F0-45A5-92F4-6F67E7B35913}" srcOrd="0" destOrd="0" presId="urn:microsoft.com/office/officeart/2008/layout/LinedList"/>
    <dgm:cxn modelId="{78FFD95E-9D2B-42D8-A7BA-14E2C658DBAF}" type="presParOf" srcId="{F0CCABAD-1AB8-4745-9A8E-1EC6CF7800D8}" destId="{76047895-C5C0-4F6C-86A3-6819922A14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E87C7-5A0F-4511-9B8D-85105CC29EE3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9D4504-A85A-4A1C-A563-9D4117E6DA6B}">
      <dgm:prSet/>
      <dgm:spPr/>
      <dgm:t>
        <a:bodyPr/>
        <a:lstStyle/>
        <a:p>
          <a:r>
            <a:rPr lang="cs-CZ" b="1"/>
            <a:t>Přečtěte  si pojmy, které se zabývají problematikou interkulturní (multikulturní ) výchovy. </a:t>
          </a:r>
          <a:endParaRPr lang="en-US"/>
        </a:p>
      </dgm:t>
    </dgm:pt>
    <dgm:pt modelId="{5A6C0CBA-4EA5-4D55-9F8C-CCE2B7281F26}" type="parTrans" cxnId="{43BA30F3-7A0A-4668-BB82-5F5CCB055C4A}">
      <dgm:prSet/>
      <dgm:spPr/>
      <dgm:t>
        <a:bodyPr/>
        <a:lstStyle/>
        <a:p>
          <a:endParaRPr lang="en-US"/>
        </a:p>
      </dgm:t>
    </dgm:pt>
    <dgm:pt modelId="{A5F4D0E8-613A-4DE6-AB26-6CB1F4EEAA23}" type="sibTrans" cxnId="{43BA30F3-7A0A-4668-BB82-5F5CCB055C4A}">
      <dgm:prSet/>
      <dgm:spPr/>
      <dgm:t>
        <a:bodyPr/>
        <a:lstStyle/>
        <a:p>
          <a:endParaRPr lang="en-US"/>
        </a:p>
      </dgm:t>
    </dgm:pt>
    <dgm:pt modelId="{2E7E9294-D74B-48BF-9C72-2DA6ED5AC8BC}">
      <dgm:prSet/>
      <dgm:spPr/>
      <dgm:t>
        <a:bodyPr/>
        <a:lstStyle/>
        <a:p>
          <a:r>
            <a:rPr lang="cs-CZ" b="1" dirty="0"/>
            <a:t>Vyberte si větu, která srozumitelně vysvětluje cíle interkulturní výchovy. Tuto větu podtrhněte (označte).</a:t>
          </a:r>
        </a:p>
        <a:p>
          <a:endParaRPr lang="en-US" dirty="0"/>
        </a:p>
      </dgm:t>
    </dgm:pt>
    <dgm:pt modelId="{BB906D23-F21B-466F-967C-92EC7522466D}" type="parTrans" cxnId="{EF755B36-9896-45F4-AF29-8A1E82B21856}">
      <dgm:prSet/>
      <dgm:spPr/>
      <dgm:t>
        <a:bodyPr/>
        <a:lstStyle/>
        <a:p>
          <a:endParaRPr lang="en-US"/>
        </a:p>
      </dgm:t>
    </dgm:pt>
    <dgm:pt modelId="{8844B297-863A-4119-88F9-EDE074E4C08B}" type="sibTrans" cxnId="{EF755B36-9896-45F4-AF29-8A1E82B21856}">
      <dgm:prSet/>
      <dgm:spPr/>
      <dgm:t>
        <a:bodyPr/>
        <a:lstStyle/>
        <a:p>
          <a:endParaRPr lang="en-US"/>
        </a:p>
      </dgm:t>
    </dgm:pt>
    <dgm:pt modelId="{3E7AFFC0-3555-4FA7-A23D-669B6F85D35E}">
      <dgm:prSet/>
      <dgm:spPr/>
      <dgm:t>
        <a:bodyPr/>
        <a:lstStyle/>
        <a:p>
          <a:endParaRPr lang="en-US" dirty="0"/>
        </a:p>
      </dgm:t>
    </dgm:pt>
    <dgm:pt modelId="{6700D733-A5F8-4407-8225-BCF7182F7684}" type="parTrans" cxnId="{758E577C-A3CA-41EB-9612-96D400DB6702}">
      <dgm:prSet/>
      <dgm:spPr/>
      <dgm:t>
        <a:bodyPr/>
        <a:lstStyle/>
        <a:p>
          <a:endParaRPr lang="en-US"/>
        </a:p>
      </dgm:t>
    </dgm:pt>
    <dgm:pt modelId="{F753BEEE-A12C-486D-A7C7-098F19583560}" type="sibTrans" cxnId="{758E577C-A3CA-41EB-9612-96D400DB6702}">
      <dgm:prSet/>
      <dgm:spPr/>
      <dgm:t>
        <a:bodyPr/>
        <a:lstStyle/>
        <a:p>
          <a:endParaRPr lang="en-US"/>
        </a:p>
      </dgm:t>
    </dgm:pt>
    <dgm:pt modelId="{AD58E1B8-6D0D-443E-8C2C-2271B2894499}" type="pres">
      <dgm:prSet presAssocID="{F90E87C7-5A0F-4511-9B8D-85105CC29EE3}" presName="vert0" presStyleCnt="0">
        <dgm:presLayoutVars>
          <dgm:dir/>
          <dgm:animOne val="branch"/>
          <dgm:animLvl val="lvl"/>
        </dgm:presLayoutVars>
      </dgm:prSet>
      <dgm:spPr/>
    </dgm:pt>
    <dgm:pt modelId="{54FF9BF6-B7C2-466A-B270-12CCACF0ACA2}" type="pres">
      <dgm:prSet presAssocID="{F69D4504-A85A-4A1C-A563-9D4117E6DA6B}" presName="thickLine" presStyleLbl="alignNode1" presStyleIdx="0" presStyleCnt="3"/>
      <dgm:spPr/>
    </dgm:pt>
    <dgm:pt modelId="{B746BC48-9A56-4084-9F1D-AC307E7D973B}" type="pres">
      <dgm:prSet presAssocID="{F69D4504-A85A-4A1C-A563-9D4117E6DA6B}" presName="horz1" presStyleCnt="0"/>
      <dgm:spPr/>
    </dgm:pt>
    <dgm:pt modelId="{358C1B07-5E8C-45F4-9BA4-8961C900DC9A}" type="pres">
      <dgm:prSet presAssocID="{F69D4504-A85A-4A1C-A563-9D4117E6DA6B}" presName="tx1" presStyleLbl="revTx" presStyleIdx="0" presStyleCnt="3"/>
      <dgm:spPr/>
    </dgm:pt>
    <dgm:pt modelId="{6F834F04-1583-4300-910E-6AC86DDE3ABD}" type="pres">
      <dgm:prSet presAssocID="{F69D4504-A85A-4A1C-A563-9D4117E6DA6B}" presName="vert1" presStyleCnt="0"/>
      <dgm:spPr/>
    </dgm:pt>
    <dgm:pt modelId="{427568E2-23B2-4B24-AA6E-BCBB155DD365}" type="pres">
      <dgm:prSet presAssocID="{2E7E9294-D74B-48BF-9C72-2DA6ED5AC8BC}" presName="thickLine" presStyleLbl="alignNode1" presStyleIdx="1" presStyleCnt="3"/>
      <dgm:spPr/>
    </dgm:pt>
    <dgm:pt modelId="{77300DA6-6ADE-48CE-9936-68F661817D15}" type="pres">
      <dgm:prSet presAssocID="{2E7E9294-D74B-48BF-9C72-2DA6ED5AC8BC}" presName="horz1" presStyleCnt="0"/>
      <dgm:spPr/>
    </dgm:pt>
    <dgm:pt modelId="{E93D95B6-7DAC-4E1B-B4A6-B70689A6C228}" type="pres">
      <dgm:prSet presAssocID="{2E7E9294-D74B-48BF-9C72-2DA6ED5AC8BC}" presName="tx1" presStyleLbl="revTx" presStyleIdx="1" presStyleCnt="3"/>
      <dgm:spPr/>
    </dgm:pt>
    <dgm:pt modelId="{34604AFB-3F49-499C-B2F2-15B890E31A2F}" type="pres">
      <dgm:prSet presAssocID="{2E7E9294-D74B-48BF-9C72-2DA6ED5AC8BC}" presName="vert1" presStyleCnt="0"/>
      <dgm:spPr/>
    </dgm:pt>
    <dgm:pt modelId="{3DA087AF-7282-445C-BCDF-7F01A6D8ABCE}" type="pres">
      <dgm:prSet presAssocID="{3E7AFFC0-3555-4FA7-A23D-669B6F85D35E}" presName="thickLine" presStyleLbl="alignNode1" presStyleIdx="2" presStyleCnt="3"/>
      <dgm:spPr/>
    </dgm:pt>
    <dgm:pt modelId="{1E235107-AE67-481C-AA73-6318B8C4683C}" type="pres">
      <dgm:prSet presAssocID="{3E7AFFC0-3555-4FA7-A23D-669B6F85D35E}" presName="horz1" presStyleCnt="0"/>
      <dgm:spPr/>
    </dgm:pt>
    <dgm:pt modelId="{BB8CAB5F-085B-4303-A42B-70337DC69038}" type="pres">
      <dgm:prSet presAssocID="{3E7AFFC0-3555-4FA7-A23D-669B6F85D35E}" presName="tx1" presStyleLbl="revTx" presStyleIdx="2" presStyleCnt="3"/>
      <dgm:spPr/>
    </dgm:pt>
    <dgm:pt modelId="{B5399259-DDCF-4753-AC86-1C31AF541FB3}" type="pres">
      <dgm:prSet presAssocID="{3E7AFFC0-3555-4FA7-A23D-669B6F85D35E}" presName="vert1" presStyleCnt="0"/>
      <dgm:spPr/>
    </dgm:pt>
  </dgm:ptLst>
  <dgm:cxnLst>
    <dgm:cxn modelId="{EF755B36-9896-45F4-AF29-8A1E82B21856}" srcId="{F90E87C7-5A0F-4511-9B8D-85105CC29EE3}" destId="{2E7E9294-D74B-48BF-9C72-2DA6ED5AC8BC}" srcOrd="1" destOrd="0" parTransId="{BB906D23-F21B-466F-967C-92EC7522466D}" sibTransId="{8844B297-863A-4119-88F9-EDE074E4C08B}"/>
    <dgm:cxn modelId="{524C3C5A-F151-4C01-A4A6-FEC6DBE27A7C}" type="presOf" srcId="{2E7E9294-D74B-48BF-9C72-2DA6ED5AC8BC}" destId="{E93D95B6-7DAC-4E1B-B4A6-B70689A6C228}" srcOrd="0" destOrd="0" presId="urn:microsoft.com/office/officeart/2008/layout/LinedList"/>
    <dgm:cxn modelId="{758E577C-A3CA-41EB-9612-96D400DB6702}" srcId="{F90E87C7-5A0F-4511-9B8D-85105CC29EE3}" destId="{3E7AFFC0-3555-4FA7-A23D-669B6F85D35E}" srcOrd="2" destOrd="0" parTransId="{6700D733-A5F8-4407-8225-BCF7182F7684}" sibTransId="{F753BEEE-A12C-486D-A7C7-098F19583560}"/>
    <dgm:cxn modelId="{FEB568AC-552C-44A4-8A97-16039F94C282}" type="presOf" srcId="{F69D4504-A85A-4A1C-A563-9D4117E6DA6B}" destId="{358C1B07-5E8C-45F4-9BA4-8961C900DC9A}" srcOrd="0" destOrd="0" presId="urn:microsoft.com/office/officeart/2008/layout/LinedList"/>
    <dgm:cxn modelId="{514EABB2-E58F-443A-BCF7-3171F0666957}" type="presOf" srcId="{F90E87C7-5A0F-4511-9B8D-85105CC29EE3}" destId="{AD58E1B8-6D0D-443E-8C2C-2271B2894499}" srcOrd="0" destOrd="0" presId="urn:microsoft.com/office/officeart/2008/layout/LinedList"/>
    <dgm:cxn modelId="{195238D5-8D88-4D24-AADE-C1110002D0D4}" type="presOf" srcId="{3E7AFFC0-3555-4FA7-A23D-669B6F85D35E}" destId="{BB8CAB5F-085B-4303-A42B-70337DC69038}" srcOrd="0" destOrd="0" presId="urn:microsoft.com/office/officeart/2008/layout/LinedList"/>
    <dgm:cxn modelId="{43BA30F3-7A0A-4668-BB82-5F5CCB055C4A}" srcId="{F90E87C7-5A0F-4511-9B8D-85105CC29EE3}" destId="{F69D4504-A85A-4A1C-A563-9D4117E6DA6B}" srcOrd="0" destOrd="0" parTransId="{5A6C0CBA-4EA5-4D55-9F8C-CCE2B7281F26}" sibTransId="{A5F4D0E8-613A-4DE6-AB26-6CB1F4EEAA23}"/>
    <dgm:cxn modelId="{BD805F9D-EC19-4C64-AE17-A201747E7886}" type="presParOf" srcId="{AD58E1B8-6D0D-443E-8C2C-2271B2894499}" destId="{54FF9BF6-B7C2-466A-B270-12CCACF0ACA2}" srcOrd="0" destOrd="0" presId="urn:microsoft.com/office/officeart/2008/layout/LinedList"/>
    <dgm:cxn modelId="{7497A3E3-1966-4C26-9800-2E7965D1AB5C}" type="presParOf" srcId="{AD58E1B8-6D0D-443E-8C2C-2271B2894499}" destId="{B746BC48-9A56-4084-9F1D-AC307E7D973B}" srcOrd="1" destOrd="0" presId="urn:microsoft.com/office/officeart/2008/layout/LinedList"/>
    <dgm:cxn modelId="{230DF694-3E1E-499F-9D4D-4DAD12E53EE8}" type="presParOf" srcId="{B746BC48-9A56-4084-9F1D-AC307E7D973B}" destId="{358C1B07-5E8C-45F4-9BA4-8961C900DC9A}" srcOrd="0" destOrd="0" presId="urn:microsoft.com/office/officeart/2008/layout/LinedList"/>
    <dgm:cxn modelId="{5B570730-71D8-4B59-9BBE-45B18C74C6B2}" type="presParOf" srcId="{B746BC48-9A56-4084-9F1D-AC307E7D973B}" destId="{6F834F04-1583-4300-910E-6AC86DDE3ABD}" srcOrd="1" destOrd="0" presId="urn:microsoft.com/office/officeart/2008/layout/LinedList"/>
    <dgm:cxn modelId="{4D162111-0623-4B4B-8645-33AC5BAB469A}" type="presParOf" srcId="{AD58E1B8-6D0D-443E-8C2C-2271B2894499}" destId="{427568E2-23B2-4B24-AA6E-BCBB155DD365}" srcOrd="2" destOrd="0" presId="urn:microsoft.com/office/officeart/2008/layout/LinedList"/>
    <dgm:cxn modelId="{16D4B9D0-FE4D-4720-BE26-EA1C7EF2E62E}" type="presParOf" srcId="{AD58E1B8-6D0D-443E-8C2C-2271B2894499}" destId="{77300DA6-6ADE-48CE-9936-68F661817D15}" srcOrd="3" destOrd="0" presId="urn:microsoft.com/office/officeart/2008/layout/LinedList"/>
    <dgm:cxn modelId="{16F13A6D-28BB-4A48-ADF0-C09BC164D499}" type="presParOf" srcId="{77300DA6-6ADE-48CE-9936-68F661817D15}" destId="{E93D95B6-7DAC-4E1B-B4A6-B70689A6C228}" srcOrd="0" destOrd="0" presId="urn:microsoft.com/office/officeart/2008/layout/LinedList"/>
    <dgm:cxn modelId="{CFD25D0F-B2E1-4AA2-BBBD-F120E30A1C14}" type="presParOf" srcId="{77300DA6-6ADE-48CE-9936-68F661817D15}" destId="{34604AFB-3F49-499C-B2F2-15B890E31A2F}" srcOrd="1" destOrd="0" presId="urn:microsoft.com/office/officeart/2008/layout/LinedList"/>
    <dgm:cxn modelId="{FFFD5CDD-33E0-47C2-A440-D6A8B0D5E0C9}" type="presParOf" srcId="{AD58E1B8-6D0D-443E-8C2C-2271B2894499}" destId="{3DA087AF-7282-445C-BCDF-7F01A6D8ABCE}" srcOrd="4" destOrd="0" presId="urn:microsoft.com/office/officeart/2008/layout/LinedList"/>
    <dgm:cxn modelId="{1C4F5374-763C-42C5-B7E1-6F1952D352A5}" type="presParOf" srcId="{AD58E1B8-6D0D-443E-8C2C-2271B2894499}" destId="{1E235107-AE67-481C-AA73-6318B8C4683C}" srcOrd="5" destOrd="0" presId="urn:microsoft.com/office/officeart/2008/layout/LinedList"/>
    <dgm:cxn modelId="{694CA0AC-30B5-460B-955B-6C74D12BFAA2}" type="presParOf" srcId="{1E235107-AE67-481C-AA73-6318B8C4683C}" destId="{BB8CAB5F-085B-4303-A42B-70337DC69038}" srcOrd="0" destOrd="0" presId="urn:microsoft.com/office/officeart/2008/layout/LinedList"/>
    <dgm:cxn modelId="{19804A10-29FA-4C44-B85D-2DA6AD2E8079}" type="presParOf" srcId="{1E235107-AE67-481C-AA73-6318B8C4683C}" destId="{B5399259-DDCF-4753-AC86-1C31AF541F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7EF24-2384-40B9-AE39-8CD538ADE92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79653-D4A7-4F64-84A0-1C510968BFD0}">
      <dgm:prSet/>
      <dgm:spPr/>
      <dgm:t>
        <a:bodyPr/>
        <a:lstStyle/>
        <a:p>
          <a:r>
            <a:rPr lang="cs-CZ" b="1"/>
            <a:t>Multikulturní </a:t>
          </a:r>
          <a:r>
            <a:rPr lang="cs-CZ"/>
            <a:t>= existence kultur vedle sebe, což ale neimplikuje vzájemné styky, spolupráci, kulturní výměnu, dialog,… multikulturní může být každá společnost, v níž koexistují aspoň 2 sociokulturní skupiny, ale zároveň zde může docházet k segregaci nebo diskriminaci</a:t>
          </a:r>
          <a:endParaRPr lang="en-US"/>
        </a:p>
      </dgm:t>
    </dgm:pt>
    <dgm:pt modelId="{886C3FCC-716F-4210-919C-660219F9551D}" type="parTrans" cxnId="{7C27BFF6-2AC1-47A2-886E-C8282DD51FF3}">
      <dgm:prSet/>
      <dgm:spPr/>
      <dgm:t>
        <a:bodyPr/>
        <a:lstStyle/>
        <a:p>
          <a:endParaRPr lang="en-US"/>
        </a:p>
      </dgm:t>
    </dgm:pt>
    <dgm:pt modelId="{2857BAC4-D512-4AC2-A500-C5D43DEF688E}" type="sibTrans" cxnId="{7C27BFF6-2AC1-47A2-886E-C8282DD51FF3}">
      <dgm:prSet/>
      <dgm:spPr/>
      <dgm:t>
        <a:bodyPr/>
        <a:lstStyle/>
        <a:p>
          <a:endParaRPr lang="en-US"/>
        </a:p>
      </dgm:t>
    </dgm:pt>
    <dgm:pt modelId="{C7177A5D-E45B-4F5C-9639-FEEF1340435C}">
      <dgm:prSet/>
      <dgm:spPr/>
      <dgm:t>
        <a:bodyPr/>
        <a:lstStyle/>
        <a:p>
          <a:r>
            <a:rPr lang="cs-CZ" b="1"/>
            <a:t>X interkulturní </a:t>
          </a:r>
          <a:r>
            <a:rPr lang="cs-CZ"/>
            <a:t>= zahrnuje vzájemnost, výměnu, v interkulturní společnosti dochází k mezikulturnímu dialogu, spolupráci, k vzájemnému obohacování jedněch druhými</a:t>
          </a:r>
          <a:endParaRPr lang="en-US"/>
        </a:p>
      </dgm:t>
    </dgm:pt>
    <dgm:pt modelId="{F6AA09BF-0375-4C7D-BE3E-8C61E361F427}" type="parTrans" cxnId="{3179A0B0-9FA0-46A5-8A77-C3B0D96AD709}">
      <dgm:prSet/>
      <dgm:spPr/>
      <dgm:t>
        <a:bodyPr/>
        <a:lstStyle/>
        <a:p>
          <a:endParaRPr lang="en-US"/>
        </a:p>
      </dgm:t>
    </dgm:pt>
    <dgm:pt modelId="{88C7B123-2556-4360-8966-5523FA317213}" type="sibTrans" cxnId="{3179A0B0-9FA0-46A5-8A77-C3B0D96AD709}">
      <dgm:prSet/>
      <dgm:spPr/>
      <dgm:t>
        <a:bodyPr/>
        <a:lstStyle/>
        <a:p>
          <a:endParaRPr lang="en-US"/>
        </a:p>
      </dgm:t>
    </dgm:pt>
    <dgm:pt modelId="{46130025-A3A3-4A2F-A16E-84219A4397C6}" type="pres">
      <dgm:prSet presAssocID="{AE57EF24-2384-40B9-AE39-8CD538ADE925}" presName="root" presStyleCnt="0">
        <dgm:presLayoutVars>
          <dgm:dir/>
          <dgm:resizeHandles val="exact"/>
        </dgm:presLayoutVars>
      </dgm:prSet>
      <dgm:spPr/>
    </dgm:pt>
    <dgm:pt modelId="{272230C0-40B8-49C1-B057-7779F74E4E0A}" type="pres">
      <dgm:prSet presAssocID="{73879653-D4A7-4F64-84A0-1C510968BFD0}" presName="compNode" presStyleCnt="0"/>
      <dgm:spPr/>
    </dgm:pt>
    <dgm:pt modelId="{3D440708-427C-496C-B8DD-E0BDAF05A2CA}" type="pres">
      <dgm:prSet presAssocID="{73879653-D4A7-4F64-84A0-1C510968BFD0}" presName="bgRect" presStyleLbl="bgShp" presStyleIdx="0" presStyleCnt="2"/>
      <dgm:spPr/>
    </dgm:pt>
    <dgm:pt modelId="{DA8DE5FE-D31F-4C17-A9D6-D45BBF9A0329}" type="pres">
      <dgm:prSet presAssocID="{73879653-D4A7-4F64-84A0-1C510968BF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6E843E5-BB3D-4806-8AD9-A32E3D5AE98E}" type="pres">
      <dgm:prSet presAssocID="{73879653-D4A7-4F64-84A0-1C510968BFD0}" presName="spaceRect" presStyleCnt="0"/>
      <dgm:spPr/>
    </dgm:pt>
    <dgm:pt modelId="{BC519C38-31E7-42B4-B2D2-0FDE2FEAED5F}" type="pres">
      <dgm:prSet presAssocID="{73879653-D4A7-4F64-84A0-1C510968BFD0}" presName="parTx" presStyleLbl="revTx" presStyleIdx="0" presStyleCnt="2">
        <dgm:presLayoutVars>
          <dgm:chMax val="0"/>
          <dgm:chPref val="0"/>
        </dgm:presLayoutVars>
      </dgm:prSet>
      <dgm:spPr/>
    </dgm:pt>
    <dgm:pt modelId="{1DFFE438-3659-46A3-BAE1-830AA66E0936}" type="pres">
      <dgm:prSet presAssocID="{2857BAC4-D512-4AC2-A500-C5D43DEF688E}" presName="sibTrans" presStyleCnt="0"/>
      <dgm:spPr/>
    </dgm:pt>
    <dgm:pt modelId="{171E6CE1-30D4-4CC0-9EA0-845274A8A9B9}" type="pres">
      <dgm:prSet presAssocID="{C7177A5D-E45B-4F5C-9639-FEEF1340435C}" presName="compNode" presStyleCnt="0"/>
      <dgm:spPr/>
    </dgm:pt>
    <dgm:pt modelId="{EA98219F-F578-4F07-92DD-A6F6F30FBBB5}" type="pres">
      <dgm:prSet presAssocID="{C7177A5D-E45B-4F5C-9639-FEEF1340435C}" presName="bgRect" presStyleLbl="bgShp" presStyleIdx="1" presStyleCnt="2"/>
      <dgm:spPr/>
    </dgm:pt>
    <dgm:pt modelId="{E0F3D26B-91D2-45F1-9FCD-45FBECB86747}" type="pres">
      <dgm:prSet presAssocID="{C7177A5D-E45B-4F5C-9639-FEEF1340435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77A7CA1-A62F-4F77-AED9-466B8F61B136}" type="pres">
      <dgm:prSet presAssocID="{C7177A5D-E45B-4F5C-9639-FEEF1340435C}" presName="spaceRect" presStyleCnt="0"/>
      <dgm:spPr/>
    </dgm:pt>
    <dgm:pt modelId="{81D1DB14-5054-4063-9269-58C64F37DFEF}" type="pres">
      <dgm:prSet presAssocID="{C7177A5D-E45B-4F5C-9639-FEEF1340435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179A0B0-9FA0-46A5-8A77-C3B0D96AD709}" srcId="{AE57EF24-2384-40B9-AE39-8CD538ADE925}" destId="{C7177A5D-E45B-4F5C-9639-FEEF1340435C}" srcOrd="1" destOrd="0" parTransId="{F6AA09BF-0375-4C7D-BE3E-8C61E361F427}" sibTransId="{88C7B123-2556-4360-8966-5523FA317213}"/>
    <dgm:cxn modelId="{6705DFD8-C0B5-4BEA-B986-8175591F8A02}" type="presOf" srcId="{73879653-D4A7-4F64-84A0-1C510968BFD0}" destId="{BC519C38-31E7-42B4-B2D2-0FDE2FEAED5F}" srcOrd="0" destOrd="0" presId="urn:microsoft.com/office/officeart/2018/2/layout/IconVerticalSolidList"/>
    <dgm:cxn modelId="{B27EC4D9-A48C-4CCB-B647-0FDBBE709EB8}" type="presOf" srcId="{C7177A5D-E45B-4F5C-9639-FEEF1340435C}" destId="{81D1DB14-5054-4063-9269-58C64F37DFEF}" srcOrd="0" destOrd="0" presId="urn:microsoft.com/office/officeart/2018/2/layout/IconVerticalSolidList"/>
    <dgm:cxn modelId="{7C27BFF6-2AC1-47A2-886E-C8282DD51FF3}" srcId="{AE57EF24-2384-40B9-AE39-8CD538ADE925}" destId="{73879653-D4A7-4F64-84A0-1C510968BFD0}" srcOrd="0" destOrd="0" parTransId="{886C3FCC-716F-4210-919C-660219F9551D}" sibTransId="{2857BAC4-D512-4AC2-A500-C5D43DEF688E}"/>
    <dgm:cxn modelId="{76DE9AF8-8359-4EC3-9176-5C9AB66E94F2}" type="presOf" srcId="{AE57EF24-2384-40B9-AE39-8CD538ADE925}" destId="{46130025-A3A3-4A2F-A16E-84219A4397C6}" srcOrd="0" destOrd="0" presId="urn:microsoft.com/office/officeart/2018/2/layout/IconVerticalSolidList"/>
    <dgm:cxn modelId="{76E1D48F-1B25-48C7-8F4C-E9D6261B68E8}" type="presParOf" srcId="{46130025-A3A3-4A2F-A16E-84219A4397C6}" destId="{272230C0-40B8-49C1-B057-7779F74E4E0A}" srcOrd="0" destOrd="0" presId="urn:microsoft.com/office/officeart/2018/2/layout/IconVerticalSolidList"/>
    <dgm:cxn modelId="{58C6203D-86DF-4DE4-ADC5-50428F592F17}" type="presParOf" srcId="{272230C0-40B8-49C1-B057-7779F74E4E0A}" destId="{3D440708-427C-496C-B8DD-E0BDAF05A2CA}" srcOrd="0" destOrd="0" presId="urn:microsoft.com/office/officeart/2018/2/layout/IconVerticalSolidList"/>
    <dgm:cxn modelId="{A52C661A-6E5C-4D65-9CE3-C667B1141E16}" type="presParOf" srcId="{272230C0-40B8-49C1-B057-7779F74E4E0A}" destId="{DA8DE5FE-D31F-4C17-A9D6-D45BBF9A0329}" srcOrd="1" destOrd="0" presId="urn:microsoft.com/office/officeart/2018/2/layout/IconVerticalSolidList"/>
    <dgm:cxn modelId="{C31D54F1-E2AB-40E5-A84E-06D80BFCF14C}" type="presParOf" srcId="{272230C0-40B8-49C1-B057-7779F74E4E0A}" destId="{26E843E5-BB3D-4806-8AD9-A32E3D5AE98E}" srcOrd="2" destOrd="0" presId="urn:microsoft.com/office/officeart/2018/2/layout/IconVerticalSolidList"/>
    <dgm:cxn modelId="{7859A6CF-EAFA-42F3-B2F8-7AA34B00AF49}" type="presParOf" srcId="{272230C0-40B8-49C1-B057-7779F74E4E0A}" destId="{BC519C38-31E7-42B4-B2D2-0FDE2FEAED5F}" srcOrd="3" destOrd="0" presId="urn:microsoft.com/office/officeart/2018/2/layout/IconVerticalSolidList"/>
    <dgm:cxn modelId="{47368C62-8BAA-48D0-9110-F84D84555966}" type="presParOf" srcId="{46130025-A3A3-4A2F-A16E-84219A4397C6}" destId="{1DFFE438-3659-46A3-BAE1-830AA66E0936}" srcOrd="1" destOrd="0" presId="urn:microsoft.com/office/officeart/2018/2/layout/IconVerticalSolidList"/>
    <dgm:cxn modelId="{6F9BCB2C-A1A8-49F2-BEFC-52CF73C1C8A1}" type="presParOf" srcId="{46130025-A3A3-4A2F-A16E-84219A4397C6}" destId="{171E6CE1-30D4-4CC0-9EA0-845274A8A9B9}" srcOrd="2" destOrd="0" presId="urn:microsoft.com/office/officeart/2018/2/layout/IconVerticalSolidList"/>
    <dgm:cxn modelId="{45662D79-90A7-40F0-B418-D7DD4A569B5C}" type="presParOf" srcId="{171E6CE1-30D4-4CC0-9EA0-845274A8A9B9}" destId="{EA98219F-F578-4F07-92DD-A6F6F30FBBB5}" srcOrd="0" destOrd="0" presId="urn:microsoft.com/office/officeart/2018/2/layout/IconVerticalSolidList"/>
    <dgm:cxn modelId="{3161DDE4-D074-405D-B9E7-79314D846AB6}" type="presParOf" srcId="{171E6CE1-30D4-4CC0-9EA0-845274A8A9B9}" destId="{E0F3D26B-91D2-45F1-9FCD-45FBECB86747}" srcOrd="1" destOrd="0" presId="urn:microsoft.com/office/officeart/2018/2/layout/IconVerticalSolidList"/>
    <dgm:cxn modelId="{21A8DCCA-9628-45A2-AD22-4B932C2E1DA2}" type="presParOf" srcId="{171E6CE1-30D4-4CC0-9EA0-845274A8A9B9}" destId="{377A7CA1-A62F-4F77-AED9-466B8F61B136}" srcOrd="2" destOrd="0" presId="urn:microsoft.com/office/officeart/2018/2/layout/IconVerticalSolidList"/>
    <dgm:cxn modelId="{33CEF66D-4B40-4F04-BFB8-2D269DDA9DD3}" type="presParOf" srcId="{171E6CE1-30D4-4CC0-9EA0-845274A8A9B9}" destId="{81D1DB14-5054-4063-9269-58C64F37DF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215FB-663A-4026-92B6-5D3E7837B5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37BE7-A1A7-4D64-92F4-9617196C6368}">
      <dgm:prSet/>
      <dgm:spPr/>
      <dgm:t>
        <a:bodyPr/>
        <a:lstStyle/>
        <a:p>
          <a:r>
            <a:rPr lang="cs-CZ" b="1"/>
            <a:t>Kognitivní úroveň </a:t>
          </a:r>
          <a:r>
            <a:rPr lang="cs-CZ"/>
            <a:t>– informace o jednotlivých kulturách, skupinách, trénink kritického a pluralitního myšlení</a:t>
          </a:r>
          <a:endParaRPr lang="en-US"/>
        </a:p>
      </dgm:t>
    </dgm:pt>
    <dgm:pt modelId="{503DAC7F-79FD-491C-BB33-520C93D0F2B1}" type="parTrans" cxnId="{F4F58374-65B1-4739-AFDB-460CC0BCF0F8}">
      <dgm:prSet/>
      <dgm:spPr/>
      <dgm:t>
        <a:bodyPr/>
        <a:lstStyle/>
        <a:p>
          <a:endParaRPr lang="en-US"/>
        </a:p>
      </dgm:t>
    </dgm:pt>
    <dgm:pt modelId="{63F21CC5-9D08-40FD-8A2B-AFA60C90F57C}" type="sibTrans" cxnId="{F4F58374-65B1-4739-AFDB-460CC0BCF0F8}">
      <dgm:prSet/>
      <dgm:spPr/>
      <dgm:t>
        <a:bodyPr/>
        <a:lstStyle/>
        <a:p>
          <a:endParaRPr lang="en-US"/>
        </a:p>
      </dgm:t>
    </dgm:pt>
    <dgm:pt modelId="{1BB3CFD8-CC73-4282-9EBE-60AF94926D79}">
      <dgm:prSet/>
      <dgm:spPr/>
      <dgm:t>
        <a:bodyPr/>
        <a:lstStyle/>
        <a:p>
          <a:r>
            <a:rPr lang="cs-CZ" b="1"/>
            <a:t>Afektivní </a:t>
          </a:r>
          <a:r>
            <a:rPr lang="cs-CZ"/>
            <a:t>– citlivost,  empatie</a:t>
          </a:r>
          <a:endParaRPr lang="en-US"/>
        </a:p>
      </dgm:t>
    </dgm:pt>
    <dgm:pt modelId="{BB440428-092D-477C-BB92-7A4BCF3ECBF8}" type="parTrans" cxnId="{3971E5DA-7DFD-4434-AE08-9CB1EDABC114}">
      <dgm:prSet/>
      <dgm:spPr/>
      <dgm:t>
        <a:bodyPr/>
        <a:lstStyle/>
        <a:p>
          <a:endParaRPr lang="en-US"/>
        </a:p>
      </dgm:t>
    </dgm:pt>
    <dgm:pt modelId="{2AB5FC58-BE69-4FE4-893C-465A98BB9B92}" type="sibTrans" cxnId="{3971E5DA-7DFD-4434-AE08-9CB1EDABC114}">
      <dgm:prSet/>
      <dgm:spPr/>
      <dgm:t>
        <a:bodyPr/>
        <a:lstStyle/>
        <a:p>
          <a:endParaRPr lang="en-US"/>
        </a:p>
      </dgm:t>
    </dgm:pt>
    <dgm:pt modelId="{AC031B3B-7F1D-4476-AC34-A190BB4C7D94}">
      <dgm:prSet/>
      <dgm:spPr/>
      <dgm:t>
        <a:bodyPr/>
        <a:lstStyle/>
        <a:p>
          <a:r>
            <a:rPr lang="cs-CZ" b="1"/>
            <a:t>Behaviorální </a:t>
          </a:r>
          <a:r>
            <a:rPr lang="cs-CZ"/>
            <a:t>– nácvik sociálních dovedností – komunikace, asertivita, rovné zacházení</a:t>
          </a:r>
          <a:endParaRPr lang="en-US"/>
        </a:p>
      </dgm:t>
    </dgm:pt>
    <dgm:pt modelId="{3FEFAFBF-FCF6-4FE2-9622-1C586ECFAF77}" type="parTrans" cxnId="{0334B646-D1A9-445E-A3F3-12596EEF52A5}">
      <dgm:prSet/>
      <dgm:spPr/>
      <dgm:t>
        <a:bodyPr/>
        <a:lstStyle/>
        <a:p>
          <a:endParaRPr lang="en-US"/>
        </a:p>
      </dgm:t>
    </dgm:pt>
    <dgm:pt modelId="{09025D6F-4247-4453-B765-03AD6A712CD7}" type="sibTrans" cxnId="{0334B646-D1A9-445E-A3F3-12596EEF52A5}">
      <dgm:prSet/>
      <dgm:spPr/>
      <dgm:t>
        <a:bodyPr/>
        <a:lstStyle/>
        <a:p>
          <a:endParaRPr lang="en-US"/>
        </a:p>
      </dgm:t>
    </dgm:pt>
    <dgm:pt modelId="{D2A11B75-7998-42AC-AA07-35711DC9D9E6}" type="pres">
      <dgm:prSet presAssocID="{440215FB-663A-4026-92B6-5D3E7837B52A}" presName="root" presStyleCnt="0">
        <dgm:presLayoutVars>
          <dgm:dir/>
          <dgm:resizeHandles val="exact"/>
        </dgm:presLayoutVars>
      </dgm:prSet>
      <dgm:spPr/>
    </dgm:pt>
    <dgm:pt modelId="{50B955EA-8782-49F5-A320-A87D806E32E6}" type="pres">
      <dgm:prSet presAssocID="{75937BE7-A1A7-4D64-92F4-9617196C6368}" presName="compNode" presStyleCnt="0"/>
      <dgm:spPr/>
    </dgm:pt>
    <dgm:pt modelId="{DB6C9C0D-9AB5-442F-ADE8-682729B5AFC6}" type="pres">
      <dgm:prSet presAssocID="{75937BE7-A1A7-4D64-92F4-9617196C6368}" presName="bgRect" presStyleLbl="bgShp" presStyleIdx="0" presStyleCnt="3"/>
      <dgm:spPr/>
    </dgm:pt>
    <dgm:pt modelId="{026ABE32-0A86-4A97-8193-829F7E7579A1}" type="pres">
      <dgm:prSet presAssocID="{75937BE7-A1A7-4D64-92F4-9617196C63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5CFE52-D0AE-40BF-9A1F-2815A6FA216E}" type="pres">
      <dgm:prSet presAssocID="{75937BE7-A1A7-4D64-92F4-9617196C6368}" presName="spaceRect" presStyleCnt="0"/>
      <dgm:spPr/>
    </dgm:pt>
    <dgm:pt modelId="{2FFAD796-8F7A-4895-A4F7-71DBCB89C4F9}" type="pres">
      <dgm:prSet presAssocID="{75937BE7-A1A7-4D64-92F4-9617196C6368}" presName="parTx" presStyleLbl="revTx" presStyleIdx="0" presStyleCnt="3">
        <dgm:presLayoutVars>
          <dgm:chMax val="0"/>
          <dgm:chPref val="0"/>
        </dgm:presLayoutVars>
      </dgm:prSet>
      <dgm:spPr/>
    </dgm:pt>
    <dgm:pt modelId="{9E0D51C3-414B-46A9-886F-2F9872EEC373}" type="pres">
      <dgm:prSet presAssocID="{63F21CC5-9D08-40FD-8A2B-AFA60C90F57C}" presName="sibTrans" presStyleCnt="0"/>
      <dgm:spPr/>
    </dgm:pt>
    <dgm:pt modelId="{5C5B2DB8-B795-4954-AA79-D353A594060E}" type="pres">
      <dgm:prSet presAssocID="{1BB3CFD8-CC73-4282-9EBE-60AF94926D79}" presName="compNode" presStyleCnt="0"/>
      <dgm:spPr/>
    </dgm:pt>
    <dgm:pt modelId="{FD776C53-A745-4A57-9ABA-A858A9EAC284}" type="pres">
      <dgm:prSet presAssocID="{1BB3CFD8-CC73-4282-9EBE-60AF94926D79}" presName="bgRect" presStyleLbl="bgShp" presStyleIdx="1" presStyleCnt="3"/>
      <dgm:spPr/>
    </dgm:pt>
    <dgm:pt modelId="{E4056198-4E85-440C-90F4-8647C26C8EBF}" type="pres">
      <dgm:prSet presAssocID="{1BB3CFD8-CC73-4282-9EBE-60AF94926D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27509A67-3153-4DE9-80C4-C3006C152A55}" type="pres">
      <dgm:prSet presAssocID="{1BB3CFD8-CC73-4282-9EBE-60AF94926D79}" presName="spaceRect" presStyleCnt="0"/>
      <dgm:spPr/>
    </dgm:pt>
    <dgm:pt modelId="{8FC1E60E-9752-4C7D-8858-EA1774146D7F}" type="pres">
      <dgm:prSet presAssocID="{1BB3CFD8-CC73-4282-9EBE-60AF94926D79}" presName="parTx" presStyleLbl="revTx" presStyleIdx="1" presStyleCnt="3">
        <dgm:presLayoutVars>
          <dgm:chMax val="0"/>
          <dgm:chPref val="0"/>
        </dgm:presLayoutVars>
      </dgm:prSet>
      <dgm:spPr/>
    </dgm:pt>
    <dgm:pt modelId="{CE43EA3E-0D6D-4FAF-AF09-0CB723F0CEF7}" type="pres">
      <dgm:prSet presAssocID="{2AB5FC58-BE69-4FE4-893C-465A98BB9B92}" presName="sibTrans" presStyleCnt="0"/>
      <dgm:spPr/>
    </dgm:pt>
    <dgm:pt modelId="{07B42019-9189-4C0E-A4C7-FD0E0C1CDACA}" type="pres">
      <dgm:prSet presAssocID="{AC031B3B-7F1D-4476-AC34-A190BB4C7D94}" presName="compNode" presStyleCnt="0"/>
      <dgm:spPr/>
    </dgm:pt>
    <dgm:pt modelId="{ADF2D622-577C-452D-B61E-C7E8CAEC3586}" type="pres">
      <dgm:prSet presAssocID="{AC031B3B-7F1D-4476-AC34-A190BB4C7D94}" presName="bgRect" presStyleLbl="bgShp" presStyleIdx="2" presStyleCnt="3"/>
      <dgm:spPr/>
    </dgm:pt>
    <dgm:pt modelId="{44E73F77-4B11-405F-9B99-F26A06885DE2}" type="pres">
      <dgm:prSet presAssocID="{AC031B3B-7F1D-4476-AC34-A190BB4C7D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165E79F-EF4D-4FD4-A5E1-E195EA2B88FB}" type="pres">
      <dgm:prSet presAssocID="{AC031B3B-7F1D-4476-AC34-A190BB4C7D94}" presName="spaceRect" presStyleCnt="0"/>
      <dgm:spPr/>
    </dgm:pt>
    <dgm:pt modelId="{63A98E5A-9D3E-4F56-80F9-482786C82D86}" type="pres">
      <dgm:prSet presAssocID="{AC031B3B-7F1D-4476-AC34-A190BB4C7D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40AD2B-3866-4C03-82A9-1F75F8D5BD9B}" type="presOf" srcId="{75937BE7-A1A7-4D64-92F4-9617196C6368}" destId="{2FFAD796-8F7A-4895-A4F7-71DBCB89C4F9}" srcOrd="0" destOrd="0" presId="urn:microsoft.com/office/officeart/2018/2/layout/IconVerticalSolidList"/>
    <dgm:cxn modelId="{A31D8530-27A5-4678-A27B-93ECB74837ED}" type="presOf" srcId="{1BB3CFD8-CC73-4282-9EBE-60AF94926D79}" destId="{8FC1E60E-9752-4C7D-8858-EA1774146D7F}" srcOrd="0" destOrd="0" presId="urn:microsoft.com/office/officeart/2018/2/layout/IconVerticalSolidList"/>
    <dgm:cxn modelId="{0334B646-D1A9-445E-A3F3-12596EEF52A5}" srcId="{440215FB-663A-4026-92B6-5D3E7837B52A}" destId="{AC031B3B-7F1D-4476-AC34-A190BB4C7D94}" srcOrd="2" destOrd="0" parTransId="{3FEFAFBF-FCF6-4FE2-9622-1C586ECFAF77}" sibTransId="{09025D6F-4247-4453-B765-03AD6A712CD7}"/>
    <dgm:cxn modelId="{72CD9949-945A-451D-B7E0-303715FD7F29}" type="presOf" srcId="{440215FB-663A-4026-92B6-5D3E7837B52A}" destId="{D2A11B75-7998-42AC-AA07-35711DC9D9E6}" srcOrd="0" destOrd="0" presId="urn:microsoft.com/office/officeart/2018/2/layout/IconVerticalSolidList"/>
    <dgm:cxn modelId="{F4F58374-65B1-4739-AFDB-460CC0BCF0F8}" srcId="{440215FB-663A-4026-92B6-5D3E7837B52A}" destId="{75937BE7-A1A7-4D64-92F4-9617196C6368}" srcOrd="0" destOrd="0" parTransId="{503DAC7F-79FD-491C-BB33-520C93D0F2B1}" sibTransId="{63F21CC5-9D08-40FD-8A2B-AFA60C90F57C}"/>
    <dgm:cxn modelId="{4E5FB7C8-8C3E-4A06-BB97-A4FE808C1980}" type="presOf" srcId="{AC031B3B-7F1D-4476-AC34-A190BB4C7D94}" destId="{63A98E5A-9D3E-4F56-80F9-482786C82D86}" srcOrd="0" destOrd="0" presId="urn:microsoft.com/office/officeart/2018/2/layout/IconVerticalSolidList"/>
    <dgm:cxn modelId="{3971E5DA-7DFD-4434-AE08-9CB1EDABC114}" srcId="{440215FB-663A-4026-92B6-5D3E7837B52A}" destId="{1BB3CFD8-CC73-4282-9EBE-60AF94926D79}" srcOrd="1" destOrd="0" parTransId="{BB440428-092D-477C-BB92-7A4BCF3ECBF8}" sibTransId="{2AB5FC58-BE69-4FE4-893C-465A98BB9B92}"/>
    <dgm:cxn modelId="{07CD4F95-DC9E-4BE6-9DE9-59259BC54C46}" type="presParOf" srcId="{D2A11B75-7998-42AC-AA07-35711DC9D9E6}" destId="{50B955EA-8782-49F5-A320-A87D806E32E6}" srcOrd="0" destOrd="0" presId="urn:microsoft.com/office/officeart/2018/2/layout/IconVerticalSolidList"/>
    <dgm:cxn modelId="{91FBA3B5-99FD-4E2C-88A7-5615951D7E8A}" type="presParOf" srcId="{50B955EA-8782-49F5-A320-A87D806E32E6}" destId="{DB6C9C0D-9AB5-442F-ADE8-682729B5AFC6}" srcOrd="0" destOrd="0" presId="urn:microsoft.com/office/officeart/2018/2/layout/IconVerticalSolidList"/>
    <dgm:cxn modelId="{BD5ED256-17C2-4D6D-BDD5-232649766691}" type="presParOf" srcId="{50B955EA-8782-49F5-A320-A87D806E32E6}" destId="{026ABE32-0A86-4A97-8193-829F7E7579A1}" srcOrd="1" destOrd="0" presId="urn:microsoft.com/office/officeart/2018/2/layout/IconVerticalSolidList"/>
    <dgm:cxn modelId="{605F2589-A4FC-4099-90A4-EB2E20345974}" type="presParOf" srcId="{50B955EA-8782-49F5-A320-A87D806E32E6}" destId="{1D5CFE52-D0AE-40BF-9A1F-2815A6FA216E}" srcOrd="2" destOrd="0" presId="urn:microsoft.com/office/officeart/2018/2/layout/IconVerticalSolidList"/>
    <dgm:cxn modelId="{006E64CC-3E53-45BD-AC3F-4CD8223A62F1}" type="presParOf" srcId="{50B955EA-8782-49F5-A320-A87D806E32E6}" destId="{2FFAD796-8F7A-4895-A4F7-71DBCB89C4F9}" srcOrd="3" destOrd="0" presId="urn:microsoft.com/office/officeart/2018/2/layout/IconVerticalSolidList"/>
    <dgm:cxn modelId="{F7FC518A-3C10-4A2D-8660-D19EA989514E}" type="presParOf" srcId="{D2A11B75-7998-42AC-AA07-35711DC9D9E6}" destId="{9E0D51C3-414B-46A9-886F-2F9872EEC373}" srcOrd="1" destOrd="0" presId="urn:microsoft.com/office/officeart/2018/2/layout/IconVerticalSolidList"/>
    <dgm:cxn modelId="{E788EE79-19A2-4C13-9A69-A687C639EFEF}" type="presParOf" srcId="{D2A11B75-7998-42AC-AA07-35711DC9D9E6}" destId="{5C5B2DB8-B795-4954-AA79-D353A594060E}" srcOrd="2" destOrd="0" presId="urn:microsoft.com/office/officeart/2018/2/layout/IconVerticalSolidList"/>
    <dgm:cxn modelId="{D455D012-9B44-41E3-A47B-6234BDDE7DA4}" type="presParOf" srcId="{5C5B2DB8-B795-4954-AA79-D353A594060E}" destId="{FD776C53-A745-4A57-9ABA-A858A9EAC284}" srcOrd="0" destOrd="0" presId="urn:microsoft.com/office/officeart/2018/2/layout/IconVerticalSolidList"/>
    <dgm:cxn modelId="{41AC874A-6199-4DF8-BF06-64DDDC94FE88}" type="presParOf" srcId="{5C5B2DB8-B795-4954-AA79-D353A594060E}" destId="{E4056198-4E85-440C-90F4-8647C26C8EBF}" srcOrd="1" destOrd="0" presId="urn:microsoft.com/office/officeart/2018/2/layout/IconVerticalSolidList"/>
    <dgm:cxn modelId="{1F2C8423-ADA3-4D55-81EB-6F3424561871}" type="presParOf" srcId="{5C5B2DB8-B795-4954-AA79-D353A594060E}" destId="{27509A67-3153-4DE9-80C4-C3006C152A55}" srcOrd="2" destOrd="0" presId="urn:microsoft.com/office/officeart/2018/2/layout/IconVerticalSolidList"/>
    <dgm:cxn modelId="{544E5A39-C816-4689-8494-B9639A2C4E21}" type="presParOf" srcId="{5C5B2DB8-B795-4954-AA79-D353A594060E}" destId="{8FC1E60E-9752-4C7D-8858-EA1774146D7F}" srcOrd="3" destOrd="0" presId="urn:microsoft.com/office/officeart/2018/2/layout/IconVerticalSolidList"/>
    <dgm:cxn modelId="{57083CAC-4DB4-4131-BB1C-6751224F1716}" type="presParOf" srcId="{D2A11B75-7998-42AC-AA07-35711DC9D9E6}" destId="{CE43EA3E-0D6D-4FAF-AF09-0CB723F0CEF7}" srcOrd="3" destOrd="0" presId="urn:microsoft.com/office/officeart/2018/2/layout/IconVerticalSolidList"/>
    <dgm:cxn modelId="{0CB26BDA-E074-46D2-B51F-73D0AE3F4967}" type="presParOf" srcId="{D2A11B75-7998-42AC-AA07-35711DC9D9E6}" destId="{07B42019-9189-4C0E-A4C7-FD0E0C1CDACA}" srcOrd="4" destOrd="0" presId="urn:microsoft.com/office/officeart/2018/2/layout/IconVerticalSolidList"/>
    <dgm:cxn modelId="{2B3A4836-29DC-4929-8144-99EB1698D5C0}" type="presParOf" srcId="{07B42019-9189-4C0E-A4C7-FD0E0C1CDACA}" destId="{ADF2D622-577C-452D-B61E-C7E8CAEC3586}" srcOrd="0" destOrd="0" presId="urn:microsoft.com/office/officeart/2018/2/layout/IconVerticalSolidList"/>
    <dgm:cxn modelId="{C9BB80BC-F9E9-4399-8757-209696685B44}" type="presParOf" srcId="{07B42019-9189-4C0E-A4C7-FD0E0C1CDACA}" destId="{44E73F77-4B11-405F-9B99-F26A06885DE2}" srcOrd="1" destOrd="0" presId="urn:microsoft.com/office/officeart/2018/2/layout/IconVerticalSolidList"/>
    <dgm:cxn modelId="{605588D4-F4CC-49E6-902A-83232C9051F4}" type="presParOf" srcId="{07B42019-9189-4C0E-A4C7-FD0E0C1CDACA}" destId="{8165E79F-EF4D-4FD4-A5E1-E195EA2B88FB}" srcOrd="2" destOrd="0" presId="urn:microsoft.com/office/officeart/2018/2/layout/IconVerticalSolidList"/>
    <dgm:cxn modelId="{79F09ED3-2C8B-4C4B-B560-8E8B5849044D}" type="presParOf" srcId="{07B42019-9189-4C0E-A4C7-FD0E0C1CDACA}" destId="{63A98E5A-9D3E-4F56-80F9-482786C82D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CF84-9726-4606-99D4-96838D7258E1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64F17A-0E6C-462E-BB49-3B4918D7EA23}">
      <dsp:nvSpPr>
        <dsp:cNvPr id="0" name=""/>
        <dsp:cNvSpPr/>
      </dsp:nvSpPr>
      <dsp:spPr>
        <a:xfrm>
          <a:off x="0" y="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Vymezit pojmy interkulturní/multikulturní výchova</a:t>
          </a:r>
          <a:endParaRPr lang="en-US" sz="2200" kern="1200"/>
        </a:p>
      </dsp:txBody>
      <dsp:txXfrm>
        <a:off x="0" y="0"/>
        <a:ext cx="4038600" cy="1131490"/>
      </dsp:txXfrm>
    </dsp:sp>
    <dsp:sp modelId="{04B0FD3E-05D1-42ED-ADA7-AC6C8F4DD05B}">
      <dsp:nvSpPr>
        <dsp:cNvPr id="0" name=""/>
        <dsp:cNvSpPr/>
      </dsp:nvSpPr>
      <dsp:spPr>
        <a:xfrm>
          <a:off x="0" y="1131490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93D59B-2452-4FA0-87AC-838E650DE02C}">
      <dsp:nvSpPr>
        <dsp:cNvPr id="0" name=""/>
        <dsp:cNvSpPr/>
      </dsp:nvSpPr>
      <dsp:spPr>
        <a:xfrm>
          <a:off x="0" y="113149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Představit si hlavní znaky podnětného interkulturního prostředí</a:t>
          </a:r>
          <a:endParaRPr lang="en-US" sz="2200" kern="1200"/>
        </a:p>
      </dsp:txBody>
      <dsp:txXfrm>
        <a:off x="0" y="1131490"/>
        <a:ext cx="4038600" cy="1131490"/>
      </dsp:txXfrm>
    </dsp:sp>
    <dsp:sp modelId="{974E10CB-8CEE-46F0-8E22-03722DBC1E4A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569D86-EA4E-4835-BED3-9CB3B944E19B}">
      <dsp:nvSpPr>
        <dsp:cNvPr id="0" name=""/>
        <dsp:cNvSpPr/>
      </dsp:nvSpPr>
      <dsp:spPr>
        <a:xfrm>
          <a:off x="0" y="2262981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Seznámit se s literaturou pro rozvoj interkulturního vzdělávání</a:t>
          </a:r>
          <a:endParaRPr lang="en-US" sz="2200" kern="1200"/>
        </a:p>
      </dsp:txBody>
      <dsp:txXfrm>
        <a:off x="0" y="2262981"/>
        <a:ext cx="4038600" cy="1131490"/>
      </dsp:txXfrm>
    </dsp:sp>
    <dsp:sp modelId="{6307209C-4FA8-4222-8514-025792E50AC6}">
      <dsp:nvSpPr>
        <dsp:cNvPr id="0" name=""/>
        <dsp:cNvSpPr/>
      </dsp:nvSpPr>
      <dsp:spPr>
        <a:xfrm>
          <a:off x="0" y="3394472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7D0D7E-EEDF-4135-8DE1-9FC90D2C60C7}">
      <dsp:nvSpPr>
        <dsp:cNvPr id="0" name=""/>
        <dsp:cNvSpPr/>
      </dsp:nvSpPr>
      <dsp:spPr>
        <a:xfrm>
          <a:off x="0" y="3394472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Vyzkoušet si aktivity podporující inkluzivní a interkulturní prostředí </a:t>
          </a:r>
          <a:endParaRPr lang="en-US" sz="2200" kern="1200"/>
        </a:p>
      </dsp:txBody>
      <dsp:txXfrm>
        <a:off x="0" y="3394472"/>
        <a:ext cx="4038600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9FDD8-3386-4BC5-8F9F-ECF4B98C2084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BB3E3E-D58B-4972-8F9B-65076DADE134}">
      <dsp:nvSpPr>
        <dsp:cNvPr id="0" name=""/>
        <dsp:cNvSpPr/>
      </dsp:nvSpPr>
      <dsp:spPr>
        <a:xfrm>
          <a:off x="0" y="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Ve skupině si řekněte, co chápete pod pojmem interkulturní výchova. K čemu by měla směřovat v prostředí mateřské školy? </a:t>
          </a:r>
          <a:endParaRPr lang="en-US" sz="1700" kern="1200" dirty="0"/>
        </a:p>
      </dsp:txBody>
      <dsp:txXfrm>
        <a:off x="0" y="0"/>
        <a:ext cx="4038600" cy="1131490"/>
      </dsp:txXfrm>
    </dsp:sp>
    <dsp:sp modelId="{EED428A4-E2BA-4C92-A608-B4BB6E8DF32B}">
      <dsp:nvSpPr>
        <dsp:cNvPr id="0" name=""/>
        <dsp:cNvSpPr/>
      </dsp:nvSpPr>
      <dsp:spPr>
        <a:xfrm>
          <a:off x="0" y="1131490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98592-8A9F-432F-8EF9-13F48835301E}">
      <dsp:nvSpPr>
        <dsp:cNvPr id="0" name=""/>
        <dsp:cNvSpPr/>
      </dsp:nvSpPr>
      <dsp:spPr>
        <a:xfrm>
          <a:off x="0" y="1131490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Jak se to mělo projevit v praxi?</a:t>
          </a:r>
          <a:endParaRPr lang="en-US" sz="1700" kern="1200"/>
        </a:p>
      </dsp:txBody>
      <dsp:txXfrm>
        <a:off x="0" y="1131490"/>
        <a:ext cx="4038600" cy="1131490"/>
      </dsp:txXfrm>
    </dsp:sp>
    <dsp:sp modelId="{34E076E7-842C-431C-8E56-60D05CA4EB24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3F3621-0ED4-4DD4-821C-D5BA4BFF7E4F}">
      <dsp:nvSpPr>
        <dsp:cNvPr id="0" name=""/>
        <dsp:cNvSpPr/>
      </dsp:nvSpPr>
      <dsp:spPr>
        <a:xfrm>
          <a:off x="0" y="2262981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Diskutujte také o rozdílu mezi interkulturní/multikulturní výchovou.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2262981"/>
        <a:ext cx="4038600" cy="1131490"/>
      </dsp:txXfrm>
    </dsp:sp>
    <dsp:sp modelId="{07FAD513-69E2-423E-B53C-1C713A6FD53C}">
      <dsp:nvSpPr>
        <dsp:cNvPr id="0" name=""/>
        <dsp:cNvSpPr/>
      </dsp:nvSpPr>
      <dsp:spPr>
        <a:xfrm>
          <a:off x="0" y="3394472"/>
          <a:ext cx="4038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30204E-24F0-45A5-92F4-6F67E7B35913}">
      <dsp:nvSpPr>
        <dsp:cNvPr id="0" name=""/>
        <dsp:cNvSpPr/>
      </dsp:nvSpPr>
      <dsp:spPr>
        <a:xfrm>
          <a:off x="0" y="3394472"/>
          <a:ext cx="4038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Čas na sdílení: 5 minut.</a:t>
          </a:r>
          <a:endParaRPr lang="en-US" sz="1700" kern="1200"/>
        </a:p>
      </dsp:txBody>
      <dsp:txXfrm>
        <a:off x="0" y="3394472"/>
        <a:ext cx="4038600" cy="113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9BF6-B7C2-466A-B270-12CCACF0ACA2}">
      <dsp:nvSpPr>
        <dsp:cNvPr id="0" name=""/>
        <dsp:cNvSpPr/>
      </dsp:nvSpPr>
      <dsp:spPr>
        <a:xfrm>
          <a:off x="0" y="1777"/>
          <a:ext cx="45308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C1B07-5E8C-45F4-9BA4-8961C900DC9A}">
      <dsp:nvSpPr>
        <dsp:cNvPr id="0" name=""/>
        <dsp:cNvSpPr/>
      </dsp:nvSpPr>
      <dsp:spPr>
        <a:xfrm>
          <a:off x="0" y="1777"/>
          <a:ext cx="4530898" cy="121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Přečtěte  si pojmy, které se zabývají problematikou interkulturní (multikulturní ) výchovy. </a:t>
          </a:r>
          <a:endParaRPr lang="en-US" sz="1700" kern="1200"/>
        </a:p>
      </dsp:txBody>
      <dsp:txXfrm>
        <a:off x="0" y="1777"/>
        <a:ext cx="4530898" cy="1211965"/>
      </dsp:txXfrm>
    </dsp:sp>
    <dsp:sp modelId="{427568E2-23B2-4B24-AA6E-BCBB155DD365}">
      <dsp:nvSpPr>
        <dsp:cNvPr id="0" name=""/>
        <dsp:cNvSpPr/>
      </dsp:nvSpPr>
      <dsp:spPr>
        <a:xfrm>
          <a:off x="0" y="1213742"/>
          <a:ext cx="45308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D95B6-7DAC-4E1B-B4A6-B70689A6C228}">
      <dsp:nvSpPr>
        <dsp:cNvPr id="0" name=""/>
        <dsp:cNvSpPr/>
      </dsp:nvSpPr>
      <dsp:spPr>
        <a:xfrm>
          <a:off x="0" y="1213742"/>
          <a:ext cx="4530898" cy="121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Vyberte si větu, která srozumitelně vysvětluje cíle interkulturní výchovy. Tuto větu podtrhněte (označte).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1213742"/>
        <a:ext cx="4530898" cy="1211965"/>
      </dsp:txXfrm>
    </dsp:sp>
    <dsp:sp modelId="{3DA087AF-7282-445C-BCDF-7F01A6D8ABCE}">
      <dsp:nvSpPr>
        <dsp:cNvPr id="0" name=""/>
        <dsp:cNvSpPr/>
      </dsp:nvSpPr>
      <dsp:spPr>
        <a:xfrm>
          <a:off x="0" y="2425707"/>
          <a:ext cx="45308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CAB5F-085B-4303-A42B-70337DC69038}">
      <dsp:nvSpPr>
        <dsp:cNvPr id="0" name=""/>
        <dsp:cNvSpPr/>
      </dsp:nvSpPr>
      <dsp:spPr>
        <a:xfrm>
          <a:off x="0" y="2425707"/>
          <a:ext cx="4530898" cy="121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2425707"/>
        <a:ext cx="4530898" cy="12119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40708-427C-496C-B8DD-E0BDAF05A2CA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DE5FE-D31F-4C17-A9D6-D45BBF9A0329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9C38-31E7-42B4-B2D2-0FDE2FEAED5F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Multikulturní </a:t>
          </a:r>
          <a:r>
            <a:rPr lang="cs-CZ" sz="1700" kern="1200"/>
            <a:t>= existence kultur vedle sebe, což ale neimplikuje vzájemné styky, spolupráci, kulturní výměnu, dialog,… multikulturní může být každá společnost, v níž koexistují aspoň 2 sociokulturní skupiny, ale zároveň zde může docházet k segregaci nebo diskriminaci</a:t>
          </a:r>
          <a:endParaRPr lang="en-US" sz="1700" kern="1200"/>
        </a:p>
      </dsp:txBody>
      <dsp:txXfrm>
        <a:off x="1568246" y="735468"/>
        <a:ext cx="6661353" cy="1357788"/>
      </dsp:txXfrm>
    </dsp:sp>
    <dsp:sp modelId="{EA98219F-F578-4F07-92DD-A6F6F30FBBB5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3D26B-91D2-45F1-9FCD-45FBECB86747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DB14-5054-4063-9269-58C64F37DFEF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X interkulturní </a:t>
          </a:r>
          <a:r>
            <a:rPr lang="cs-CZ" sz="1700" kern="1200"/>
            <a:t>= zahrnuje vzájemnost, výměnu, v interkulturní společnosti dochází k mezikulturnímu dialogu, spolupráci, k vzájemnému obohacování jedněch druhými</a:t>
          </a:r>
          <a:endParaRPr lang="en-US" sz="1700" kern="1200"/>
        </a:p>
      </dsp:txBody>
      <dsp:txXfrm>
        <a:off x="1568246" y="2432705"/>
        <a:ext cx="6661353" cy="1357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C9C0D-9AB5-442F-ADE8-682729B5AFC6}">
      <dsp:nvSpPr>
        <dsp:cNvPr id="0" name=""/>
        <dsp:cNvSpPr/>
      </dsp:nvSpPr>
      <dsp:spPr>
        <a:xfrm>
          <a:off x="0" y="714"/>
          <a:ext cx="5111749" cy="167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ABE32-0A86-4A97-8193-829F7E7579A1}">
      <dsp:nvSpPr>
        <dsp:cNvPr id="0" name=""/>
        <dsp:cNvSpPr/>
      </dsp:nvSpPr>
      <dsp:spPr>
        <a:xfrm>
          <a:off x="505752" y="376894"/>
          <a:ext cx="919550" cy="919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AD796-8F7A-4895-A4F7-71DBCB89C4F9}">
      <dsp:nvSpPr>
        <dsp:cNvPr id="0" name=""/>
        <dsp:cNvSpPr/>
      </dsp:nvSpPr>
      <dsp:spPr>
        <a:xfrm>
          <a:off x="1931055" y="714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Kognitivní úroveň </a:t>
          </a:r>
          <a:r>
            <a:rPr lang="cs-CZ" sz="1800" kern="1200"/>
            <a:t>– informace o jednotlivých kulturách, skupinách, trénink kritického a pluralitního myšlení</a:t>
          </a:r>
          <a:endParaRPr lang="en-US" sz="1800" kern="1200"/>
        </a:p>
      </dsp:txBody>
      <dsp:txXfrm>
        <a:off x="1931055" y="714"/>
        <a:ext cx="3180694" cy="1671909"/>
      </dsp:txXfrm>
    </dsp:sp>
    <dsp:sp modelId="{FD776C53-A745-4A57-9ABA-A858A9EAC284}">
      <dsp:nvSpPr>
        <dsp:cNvPr id="0" name=""/>
        <dsp:cNvSpPr/>
      </dsp:nvSpPr>
      <dsp:spPr>
        <a:xfrm>
          <a:off x="0" y="2090601"/>
          <a:ext cx="5111749" cy="167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56198-4E85-440C-90F4-8647C26C8EBF}">
      <dsp:nvSpPr>
        <dsp:cNvPr id="0" name=""/>
        <dsp:cNvSpPr/>
      </dsp:nvSpPr>
      <dsp:spPr>
        <a:xfrm>
          <a:off x="505752" y="2466781"/>
          <a:ext cx="919550" cy="919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1E60E-9752-4C7D-8858-EA1774146D7F}">
      <dsp:nvSpPr>
        <dsp:cNvPr id="0" name=""/>
        <dsp:cNvSpPr/>
      </dsp:nvSpPr>
      <dsp:spPr>
        <a:xfrm>
          <a:off x="1931055" y="2090601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Afektivní </a:t>
          </a:r>
          <a:r>
            <a:rPr lang="cs-CZ" sz="1800" kern="1200"/>
            <a:t>– citlivost,  empatie</a:t>
          </a:r>
          <a:endParaRPr lang="en-US" sz="1800" kern="1200"/>
        </a:p>
      </dsp:txBody>
      <dsp:txXfrm>
        <a:off x="1931055" y="2090601"/>
        <a:ext cx="3180694" cy="1671909"/>
      </dsp:txXfrm>
    </dsp:sp>
    <dsp:sp modelId="{ADF2D622-577C-452D-B61E-C7E8CAEC3586}">
      <dsp:nvSpPr>
        <dsp:cNvPr id="0" name=""/>
        <dsp:cNvSpPr/>
      </dsp:nvSpPr>
      <dsp:spPr>
        <a:xfrm>
          <a:off x="0" y="4180488"/>
          <a:ext cx="5111749" cy="167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73F77-4B11-405F-9B99-F26A06885DE2}">
      <dsp:nvSpPr>
        <dsp:cNvPr id="0" name=""/>
        <dsp:cNvSpPr/>
      </dsp:nvSpPr>
      <dsp:spPr>
        <a:xfrm>
          <a:off x="505752" y="4556668"/>
          <a:ext cx="919550" cy="919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98E5A-9D3E-4F56-80F9-482786C82D86}">
      <dsp:nvSpPr>
        <dsp:cNvPr id="0" name=""/>
        <dsp:cNvSpPr/>
      </dsp:nvSpPr>
      <dsp:spPr>
        <a:xfrm>
          <a:off x="1931055" y="4180488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Behaviorální </a:t>
          </a:r>
          <a:r>
            <a:rPr lang="cs-CZ" sz="1800" kern="1200"/>
            <a:t>– nácvik sociálních dovedností – komunikace, asertivita, rovné zacházení</a:t>
          </a:r>
          <a:endParaRPr lang="en-US" sz="1800" kern="1200"/>
        </a:p>
      </dsp:txBody>
      <dsp:txXfrm>
        <a:off x="1931055" y="4180488"/>
        <a:ext cx="3180694" cy="167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B9D8-1B9A-429E-B9C7-D3FA5603E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AAF8-4429-430D-ABAA-177BD0560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0FA7A-C53B-4DFD-AD65-117E0384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190568-046B-4D8D-B982-4544D9CF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0A486-9A98-4EE3-B1F2-14FA80D3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B39B4-6D2B-4A86-863A-7AAA6945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BF6A68-3875-4523-AD7E-60ED0709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B307A-0CE3-4F0B-B682-DC68F120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EF8723-2CEC-47D6-84B8-89EA6794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71EEED-9360-4A57-9F63-80834DA1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F48E55-33AA-4549-9C71-1E1E1F4DB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583D75-C246-4624-A258-7E29E57DA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057A19-D25F-4378-8A8A-754DF527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65ED2-9ABD-47E3-B458-D32636EB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775D53-F482-4BA5-A62F-D9F28EFB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09200-152A-4E23-BC90-865460B6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033F0-2C95-44A4-9578-9C01B7E0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BFE255-6771-4DA6-964C-65F5AB39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64042D-6AC9-48BB-A842-590D7200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94F569-DBF9-4A89-A59C-2A47C5B9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3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3E623-F8E4-4D3B-9121-FE4F43A7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57C5FD-5F7F-4892-858F-09A05551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536A8-9802-4551-B790-9A5FD496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94EDCE-F00D-4239-8B58-61DDD24A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6FB512-E054-4D67-ACD0-38C00889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4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277ED-78D2-4FEC-9D4F-EDDA40D0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B2B33-3F8B-4EE8-BF22-99090CEA8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47CEEB-1D51-4048-9DA8-6955C5C9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DA12F5-4548-4FF8-97D2-857DFA82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C5AF5D-A6BD-403F-990F-134EBC39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480EE7-4004-415E-BE03-5B251F12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5BDE1-4E2B-4230-9E5E-84FCAF4A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02D4A-BE6C-4E73-8A7A-BBDB093A9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3CE97B-0A0F-4891-85B9-99C04733E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59A190-9441-46D5-90A7-4310D2236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B193FF-EDF7-4947-B809-D665025E6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EBEA2FE-90E1-4438-A051-8F8A839D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24F35F-1BBB-4275-93FB-4C58E07A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9A1A97-A93E-427E-AD5E-3538B7A7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7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FE5AC-207A-4BA3-8256-15C15955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998F82-22F7-437D-8F79-0B7F4827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6566DC-3E54-48A5-B501-30093609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EA14E5-988E-4877-99C9-2F7E3C22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6E5062-18D5-4FC8-BA3D-E2871AE2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F4F09E-1E4C-4DE8-AD4F-22B4C35F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A49DF-F586-4080-B4DC-FBEC42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78199-3DDA-4DBA-8CBB-B94BD7B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B4FBD-0D1F-4F71-9DF5-2B217475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467EEC-0F67-4E95-BB6D-291B806F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2EE29B-8CCB-436C-A3C5-A38256EC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9E388E-7495-4F43-AF13-D6648025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D9E23D-615F-41C5-9C45-5668EB5C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87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A92AF-F6FB-4285-9A7C-A7630214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470D4A-442E-4921-A5C1-3866EA65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2F4F2B-C18F-4CA4-A317-DC4307D6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0A79EF-83F4-45FF-A10F-24253DA5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57AC46-9A9F-43B4-B787-D427685D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C96C6-BE14-4B09-822D-14566AB8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99F077-407A-4D1D-A1C1-BD220FBD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45A5B-74F3-489E-A744-CE6CCD4C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1A02D-32C4-4E13-8917-D665A18DE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B0A9-54D0-411F-BBC6-80C9F4284328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8312E-2377-4A62-8166-79BE8E2D8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AF7F9F-4BB1-424F-AFF2-2E1D6CFEF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57E9-01DD-4F9D-AD07-21AE4F66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3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edpanda.com/outside-defining-boxes-ad-all-that-we-share-denmar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tnreve.ca/lear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tmadapt.openetext.utoronto.ca/chapter/6-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dpjourneyblog.wordpress.com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blog.okfn.org/2012/06/01/the-right-to-read-is-the-right-to-mine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nti.com/saaydddg4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PhDr. Jana Poche  KARGEROVÁ, Ph.D.</a:t>
            </a:r>
            <a:br>
              <a:rPr lang="cs-CZ" altLang="cs-CZ" sz="3200" b="1" dirty="0"/>
            </a:br>
            <a:r>
              <a:rPr lang="cs-CZ" altLang="cs-CZ" sz="3200" b="1" dirty="0"/>
              <a:t>PhDr. Petra Vallin, Ph.D.)</a:t>
            </a:r>
            <a:endParaRPr lang="en-US" altLang="cs-CZ" sz="3200" b="1" dirty="0"/>
          </a:p>
        </p:txBody>
      </p:sp>
      <p:pic>
        <p:nvPicPr>
          <p:cNvPr id="2050" name="Picture 2" descr="Nalezený obrázek pro multikulturní">
            <a:extLst>
              <a:ext uri="{FF2B5EF4-FFF2-40B4-BE49-F238E27FC236}">
                <a16:creationId xmlns:a16="http://schemas.microsoft.com/office/drawing/2014/main" id="{22FC6E1C-70E3-4CC7-9926-EFF59D45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235" y="1600201"/>
            <a:ext cx="403253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200" b="1" dirty="0"/>
              <a:t>Interkulturní výchova</a:t>
            </a:r>
            <a:endParaRPr lang="en-US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1801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/>
              <a:t>Cíle interkulturní výchovy:</a:t>
            </a:r>
            <a:endParaRPr lang="en-US" altLang="cs-CZ" dirty="0"/>
          </a:p>
        </p:txBody>
      </p:sp>
      <p:pic>
        <p:nvPicPr>
          <p:cNvPr id="3074" name="Picture 2" descr="Nalezený obrázek pro goals for intercultural communication">
            <a:extLst>
              <a:ext uri="{FF2B5EF4-FFF2-40B4-BE49-F238E27FC236}">
                <a16:creationId xmlns:a16="http://schemas.microsoft.com/office/drawing/2014/main" id="{B4B35E6E-E3E3-4C02-B6D5-DC7D389527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348706"/>
            <a:ext cx="4038600" cy="30289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Naučit s zacházet s „odlišností“, „jinakostí“, Setkání s odlišností přináší nové zkušenosti, pohledy – je třeba natrénovat pozitivní vnímání různorodosti.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9" name="Picture 2" descr="Nalezený obrázek pro goals for intercultural communication">
            <a:extLst>
              <a:ext uri="{FF2B5EF4-FFF2-40B4-BE49-F238E27FC236}">
                <a16:creationId xmlns:a16="http://schemas.microsoft.com/office/drawing/2014/main" id="{AFFC5619-CA5F-40BB-9CF5-5A840971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348880"/>
            <a:ext cx="4038600" cy="30289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1143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FF443-812D-402B-B30A-3B8E82E0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cs-CZ" dirty="0"/>
              <a:t>Cíle interkulturní výchovy: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15F878-F353-4F6D-B869-527280FE2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556418" y="1500263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7A7AEB9-F1E2-4E95-954F-07753A3ED0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9050" y="273051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3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F0096-3B45-4C55-83B8-EC7ECE14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cs-CZ" dirty="0"/>
              <a:t>Cíle interkulturní výchovy:</a:t>
            </a:r>
            <a:endParaRPr lang="cs-CZ" dirty="0"/>
          </a:p>
        </p:txBody>
      </p:sp>
      <p:pic>
        <p:nvPicPr>
          <p:cNvPr id="5" name="Obrázek 4" descr="Obsah obrázku objekt, hodiny&#10;&#10;Popis byl vytvořen automaticky">
            <a:extLst>
              <a:ext uri="{FF2B5EF4-FFF2-40B4-BE49-F238E27FC236}">
                <a16:creationId xmlns:a16="http://schemas.microsoft.com/office/drawing/2014/main" id="{15AF354A-7CE9-4973-883A-3CBE8D53F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6D1EAD-6400-4FBD-871C-E5C18C0A2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poznávat – rozumět – respektovat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6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/>
              <a:t>Beruška -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300" b="1" u="sng"/>
              <a:t>Pokyny </a:t>
            </a:r>
            <a:r>
              <a:rPr lang="cs-CZ" altLang="cs-CZ" sz="1300" b="1"/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1300" b="1"/>
              <a:t>Pro tělo berušky: Najděte jednu věc, kterou máte všichni ve skupině společnou – najděte něco, co není patrné na první pohled, co o vás druzí nevědí, čím máte šanci druhé překvapit. Tuto společnou neočividnou věc (vlastnost, dovednost, zvyk, koníček) ztvárněte výtvarně / graficky. Pamatujte, že účastníci z ostatních skupin budou z vašeho obrázku hádat, co že to máte společného. (Neměli byste sahat po takových společných věcech, že jste učitelé/</a:t>
            </a:r>
            <a:r>
              <a:rPr lang="cs-CZ" altLang="cs-CZ" sz="1300" b="1" err="1"/>
              <a:t>ky</a:t>
            </a:r>
            <a:r>
              <a:rPr lang="cs-CZ" altLang="cs-CZ" sz="1300" b="1"/>
              <a:t>, máte rádi děti  apod.) </a:t>
            </a:r>
          </a:p>
          <a:p>
            <a:pPr>
              <a:lnSpc>
                <a:spcPct val="90000"/>
              </a:lnSpc>
            </a:pPr>
            <a:r>
              <a:rPr lang="cs-CZ" altLang="cs-CZ" sz="1300" b="1"/>
              <a:t>Pro nožky berušky: Každý z členů skupiny si obsadí jednu nožku. Napíše k ní své jméno. Připisuje k ní to, o čem během skupinové diskuse zjistí, že to má jen on sám (je to ve skupině jen jeho vlastnost, dovednost, zvyk, koníček, majetek …).</a:t>
            </a:r>
          </a:p>
          <a:p>
            <a:pPr>
              <a:lnSpc>
                <a:spcPct val="90000"/>
              </a:lnSpc>
            </a:pPr>
            <a:r>
              <a:rPr lang="cs-CZ" altLang="cs-CZ" sz="1300" b="1"/>
              <a:t>Na tuto společnou práci máte 10 minut.</a:t>
            </a:r>
            <a:endParaRPr lang="cs-CZ" altLang="cs-CZ" sz="1300" b="1" u="sng"/>
          </a:p>
          <a:p>
            <a:pPr>
              <a:lnSpc>
                <a:spcPct val="90000"/>
              </a:lnSpc>
            </a:pPr>
            <a:r>
              <a:rPr lang="cs-CZ" altLang="cs-CZ" sz="1300" b="1" u="sng"/>
              <a:t>Ve skupině si rozdělte role: časoměřič, zapisovatel, mluvčí skupiny.</a:t>
            </a:r>
            <a:endParaRPr lang="en-US" altLang="cs-CZ" sz="1300" b="1" u="sng"/>
          </a:p>
          <a:p>
            <a:pPr marL="0" indent="0">
              <a:buNone/>
            </a:pPr>
            <a:endParaRPr lang="cs-CZ" sz="1300"/>
          </a:p>
        </p:txBody>
      </p:sp>
      <p:pic>
        <p:nvPicPr>
          <p:cNvPr id="5" name="Obrázek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F2A5F96B-E460-48A4-9D0C-09821F87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53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Beruška - 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b="1" u="sng" dirty="0"/>
          </a:p>
          <a:p>
            <a:r>
              <a:rPr lang="cs-CZ" altLang="cs-CZ" b="1" dirty="0"/>
              <a:t>Jak tato aktivita souvisí s tématem interkulturní výchovy?</a:t>
            </a:r>
          </a:p>
          <a:p>
            <a:r>
              <a:rPr lang="cs-CZ" altLang="cs-CZ" b="1" dirty="0"/>
              <a:t>Využití, modifikace pro práci v MŠ, ve škole, schůzkách s rodiči?</a:t>
            </a:r>
          </a:p>
          <a:p>
            <a:r>
              <a:rPr lang="cs-CZ" altLang="cs-CZ" b="1" u="sng" dirty="0"/>
              <a:t>Sdílejte ve dvojici (čas 5 minut)</a:t>
            </a:r>
          </a:p>
        </p:txBody>
      </p:sp>
    </p:spTree>
    <p:extLst>
      <p:ext uri="{BB962C8B-B14F-4D97-AF65-F5344CB8AC3E}">
        <p14:creationId xmlns:p14="http://schemas.microsoft.com/office/powerpoint/2010/main" val="261009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máme společné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b="1" u="sng" dirty="0"/>
          </a:p>
          <a:p>
            <a:r>
              <a:rPr lang="cs-CZ" altLang="cs-CZ" b="1" u="sng" dirty="0"/>
              <a:t>Dánské video</a:t>
            </a:r>
          </a:p>
          <a:p>
            <a:r>
              <a:rPr lang="cs-CZ" u="sng" dirty="0">
                <a:hlinkClick r:id="rId2"/>
              </a:rPr>
              <a:t>http://www.boredpanda.com/outside-defining-boxes-ad-all-that-we-share-denmark/</a:t>
            </a:r>
            <a:endParaRPr lang="cs-CZ" dirty="0"/>
          </a:p>
          <a:p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7812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Cíle semináře:</a:t>
            </a:r>
            <a:endParaRPr lang="en-US" altLang="cs-CZ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7163D1D5-5E59-4274-AE83-E3D3C94913CB}"/>
              </a:ext>
            </a:extLst>
          </p:cNvPr>
          <p:cNvGraphicFramePr/>
          <p:nvPr/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Nalezený obrázek pro multikulturní">
            <a:extLst>
              <a:ext uri="{FF2B5EF4-FFF2-40B4-BE49-F238E27FC236}">
                <a16:creationId xmlns:a16="http://schemas.microsoft.com/office/drawing/2014/main" id="{8AF6E1B0-95C2-4B25-A3B6-BB9A7DFA0D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788" y="2596356"/>
            <a:ext cx="2257425" cy="2533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Nalezený obrázek pro multikulturní">
            <a:extLst>
              <a:ext uri="{FF2B5EF4-FFF2-40B4-BE49-F238E27FC236}">
                <a16:creationId xmlns:a16="http://schemas.microsoft.com/office/drawing/2014/main" id="{FCD2BB9C-E8F9-411E-A174-47FA4A6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5" y="2564904"/>
            <a:ext cx="2257425" cy="2533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5182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02D6A1-5636-4AB7-9CE8-A16EFAAD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Cíle seminářů: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A5357-3AA1-41F5-8118-44C26558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dirty="0"/>
              <a:t>Seznámit s možnostmi přirozeného začlenění interkulturní výchovy do každodenní práce pedagoga mateřské školy v kontextu Rámcového vzdělávacího programu pro předškolní vzdělávání.</a:t>
            </a:r>
          </a:p>
          <a:p>
            <a:pPr marL="0" indent="0">
              <a:buNone/>
            </a:pPr>
            <a:r>
              <a:rPr lang="cs-CZ" sz="1700" dirty="0"/>
              <a:t>Rozvíjet smysl pro spravedlnost, solidaritu a toleranci</a:t>
            </a:r>
          </a:p>
          <a:p>
            <a:pPr marL="0" indent="0">
              <a:buNone/>
            </a:pPr>
            <a:r>
              <a:rPr lang="cs-CZ" sz="1700" dirty="0"/>
              <a:t>Porozumět a respektovat neustále se zvyšující sociokulturní rozmanitost.</a:t>
            </a:r>
          </a:p>
          <a:p>
            <a:pPr marL="0" indent="0">
              <a:buNone/>
            </a:pPr>
            <a:r>
              <a:rPr lang="cs-CZ" sz="1700" dirty="0"/>
              <a:t>Poskytnout znalost některých základních pojmů interkulturní výchovy a jejího legislativního zakotvení v českém vzdělávacím systému. </a:t>
            </a:r>
          </a:p>
          <a:p>
            <a:pPr marL="0" indent="0">
              <a:buNone/>
            </a:pPr>
            <a:r>
              <a:rPr lang="cs-CZ" sz="1700" dirty="0"/>
              <a:t>Nabídnout praktické ukázky inovativních metod a dětské literatury.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9D9432-5D89-4549-B20C-8602E018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9" r="4" b="5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239E41-8512-4EA5-90B8-730ED54571B4}"/>
              </a:ext>
            </a:extLst>
          </p:cNvPr>
          <p:cNvSpPr txBox="1"/>
          <p:nvPr/>
        </p:nvSpPr>
        <p:spPr>
          <a:xfrm>
            <a:off x="9091348" y="5858593"/>
            <a:ext cx="23118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://www.vttnreve.ca/lear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02BA5D-B80C-42B1-B18A-AEB5636C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Praktické ukázky a hosté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24AB5-5F9B-44FA-86A7-EE7923A2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Předškolní vzdělávání tvorba podnětného interkulturního prostředí v mateřské škole</a:t>
            </a:r>
          </a:p>
          <a:p>
            <a:pPr marL="0" indent="0">
              <a:buNone/>
            </a:pPr>
            <a:r>
              <a:rPr lang="cs-CZ" sz="2400"/>
              <a:t>Rozvoj kritického myšlení (filozofie pro děti)</a:t>
            </a:r>
          </a:p>
          <a:p>
            <a:pPr marL="0" indent="0">
              <a:buNone/>
            </a:pPr>
            <a:r>
              <a:rPr lang="cs-CZ" sz="2400"/>
              <a:t>Metodika interkulturní výchovy v mateřské škole (inovativní metody, aktivity)</a:t>
            </a:r>
          </a:p>
          <a:p>
            <a:pPr marL="0" indent="0">
              <a:buNone/>
            </a:pPr>
            <a:r>
              <a:rPr lang="cs-CZ" sz="2400"/>
              <a:t>Praktická ukázka práce s dětskou literaturou v rozvoji interkulturního vnímání </a:t>
            </a:r>
          </a:p>
          <a:p>
            <a:pPr marL="0" indent="0">
              <a:buNone/>
            </a:pPr>
            <a:r>
              <a:rPr lang="cs-CZ" sz="2400"/>
              <a:t>Možnosti dramatické výchovy v rámci interkulturního vzdělávání</a:t>
            </a:r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3239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5F63C7-26F7-4656-8136-EE5F7DAD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3700"/>
              <a:t>Podmínky zakončení předmětu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FBB4F-97AE-4783-B312-5F09C88B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aktivní spolupráce na seminářích, ochota spolupracovat, diskutovat v seminářích, klást otázky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zápočtová práce (práce s dětskou knihou nebo metodikou v oblasti interkulturní výchovy) - tvorba posteru a prezentace, skupinová práce (minimálně dvojice, max čtveřice), do </a:t>
            </a:r>
            <a:r>
              <a:rPr lang="cs-CZ" sz="2000" dirty="0" err="1"/>
              <a:t>moodle</a:t>
            </a:r>
            <a:r>
              <a:rPr lang="cs-CZ" sz="2000" dirty="0"/>
              <a:t> vložit do 26. dubna, prezentace proběhne 3. května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včasné příchody (v případě on line výuky - přihlašování) na výuku, 1 omluvená absence, pokud možno zapnuté kamery při online výuce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237847-0845-4BD8-AE15-AC4B144F2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41FA55F-6626-4215-9885-8431E8402E56}"/>
              </a:ext>
            </a:extLst>
          </p:cNvPr>
          <p:cNvSpPr txBox="1"/>
          <p:nvPr/>
        </p:nvSpPr>
        <p:spPr>
          <a:xfrm>
            <a:off x="9344622" y="5858593"/>
            <a:ext cx="20585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://utmadapt.openetext.utoronto.ca/chapter/6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/>
              <a:t>Pojem interkulturní výchova:</a:t>
            </a:r>
            <a:endParaRPr lang="en-US" altLang="cs-CZ" dirty="0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AAB5F7E7-A4A8-40D0-8A1A-D0E2EEC1E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723026"/>
              </p:ext>
            </p:extLst>
          </p:nvPr>
        </p:nvGraphicFramePr>
        <p:xfrm>
          <a:off x="6172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obsah 4" descr="Obsah obrázku hračka&#10;&#10;Popis byl vytvořen automaticky">
            <a:extLst>
              <a:ext uri="{FF2B5EF4-FFF2-40B4-BE49-F238E27FC236}">
                <a16:creationId xmlns:a16="http://schemas.microsoft.com/office/drawing/2014/main" id="{53738B40-53BC-4335-B734-2CB89768F3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00250" y="2572544"/>
            <a:ext cx="2857500" cy="28575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C3BB02-3344-4F92-AF8C-7FCFE121DD26}"/>
              </a:ext>
            </a:extLst>
          </p:cNvPr>
          <p:cNvSpPr txBox="1"/>
          <p:nvPr/>
        </p:nvSpPr>
        <p:spPr>
          <a:xfrm>
            <a:off x="2000250" y="5430044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8" tooltip="https://pidpjourneyblog.wordpress.com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9" tooltip="https://creativecommons.org/licenses/by/3.0/"/>
              </a:rPr>
              <a:t>CC BY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58059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800" dirty="0"/>
              <a:t>Samostatné čtení textu /10 minut.</a:t>
            </a:r>
            <a:endParaRPr lang="en-US" altLang="cs-CZ" sz="48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0BAFFEA-2E2A-45B2-B015-7098562A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84" r="10620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7400BB7B-8433-42FD-865E-62314F4F2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894465"/>
              </p:ext>
            </p:extLst>
          </p:nvPr>
        </p:nvGraphicFramePr>
        <p:xfrm>
          <a:off x="793661" y="2599509"/>
          <a:ext cx="4530898" cy="36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6583D61-09EF-4321-9D7C-EE80ED6E2609}"/>
              </a:ext>
            </a:extLst>
          </p:cNvPr>
          <p:cNvSpPr txBox="1"/>
          <p:nvPr/>
        </p:nvSpPr>
        <p:spPr>
          <a:xfrm>
            <a:off x="9003233" y="5998444"/>
            <a:ext cx="20585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://blog.okfn.org/2012/06/01/the-right-to-read-is-the-right-to-mi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6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A7BF5-FCD9-4F8A-BD96-0C5690C5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cs-CZ" sz="3600" dirty="0" err="1"/>
              <a:t>Mentimeter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D4497-4D5F-4A08-9EAC-4574E83E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/>
              <a:t>Rozklikněte link a zapište cíle interkulturní výchovy a vzdělávání v klíčových slovech (příklad: přijetí odlišnosti)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https://www.menti.com/saaydddg4a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1D73EB3D-AD47-4B0B-B3F1-D6B633712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5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/>
              <a:t>Pojem interkulturní výchova:</a:t>
            </a:r>
            <a:endParaRPr lang="en-US" altLang="cs-CZ" dirty="0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D5100384-D478-4BEA-B175-359F7195734F}"/>
              </a:ext>
            </a:extLst>
          </p:cNvPr>
          <p:cNvGraphicFramePr/>
          <p:nvPr/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791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783</Words>
  <Application>Microsoft Office PowerPoint</Application>
  <PresentationFormat>Širokoúhlá obrazovka</PresentationFormat>
  <Paragraphs>64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 PhDr. Jana Poche  KARGEROVÁ, Ph.D. PhDr. Petra Vallin, Ph.D.)</vt:lpstr>
      <vt:lpstr>Cíle semináře:</vt:lpstr>
      <vt:lpstr>Cíle seminářů:</vt:lpstr>
      <vt:lpstr>Praktické ukázky a hosté</vt:lpstr>
      <vt:lpstr>Podmínky zakončení předmětu</vt:lpstr>
      <vt:lpstr>Pojem interkulturní výchova:</vt:lpstr>
      <vt:lpstr>Samostatné čtení textu /10 minut.</vt:lpstr>
      <vt:lpstr>Mentimeter </vt:lpstr>
      <vt:lpstr>Pojem interkulturní výchova:</vt:lpstr>
      <vt:lpstr>Cíle interkulturní výchovy:</vt:lpstr>
      <vt:lpstr>Cíle interkulturní výchovy:</vt:lpstr>
      <vt:lpstr>Cíle interkulturní výchovy:</vt:lpstr>
      <vt:lpstr>Beruška - aktivita</vt:lpstr>
      <vt:lpstr>Beruška - reflexe</vt:lpstr>
      <vt:lpstr>Co máme společné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PhDr. Jana Poche  KARGEROVÁ, Ph.D. PhDr. Petra Vallin, Ph.D.)</dc:title>
  <dc:creator>Jana Kargerová</dc:creator>
  <cp:lastModifiedBy>Jana Kargerová</cp:lastModifiedBy>
  <cp:revision>7</cp:revision>
  <dcterms:created xsi:type="dcterms:W3CDTF">2021-02-21T16:21:54Z</dcterms:created>
  <dcterms:modified xsi:type="dcterms:W3CDTF">2021-02-21T17:34:50Z</dcterms:modified>
</cp:coreProperties>
</file>