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5" r:id="rId1"/>
    <p:sldMasterId id="2147483849" r:id="rId2"/>
  </p:sldMasterIdLst>
  <p:sldIdLst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F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31"/>
    <p:restoredTop sz="95280"/>
  </p:normalViewPr>
  <p:slideViewPr>
    <p:cSldViewPr snapToGrid="0" snapToObjects="1">
      <p:cViewPr varScale="1">
        <p:scale>
          <a:sx n="76" d="100"/>
          <a:sy n="76" d="100"/>
        </p:scale>
        <p:origin x="21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27BE0-301D-4C42-BE86-25B1C2E88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E2513-D13E-D741-AE6E-F60E69944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6538E-1259-E244-8F65-257AA33D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68980-D2B5-CE49-8970-28904E5A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EEAC0-1622-2349-813E-96151DED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85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91B42-13F8-AF42-9BCF-82D501E6F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F47ABD-680A-4E45-8E51-FBD317B41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DA943-E133-FE48-857B-E54176EBC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A9020-3DE5-2C48-BCBC-D09514265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B73AF-62BE-7F46-89FF-E17FFC11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4386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533056-245F-0747-93BB-3292DFAE51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9F884C-6481-974F-B489-E8381EB4D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088B-4473-9943-9DCC-DE1364180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AE29A-7448-674D-81B1-5FD0446BF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1862C-119C-C047-9A98-D10F80E49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5458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52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32709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796027F-7875-4030-9381-8BD8C4F21935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401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0319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5756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256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85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6521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E7CDE-710D-3A41-9F00-EBDF48DE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98CB7-1AF0-D84A-B7BF-64CC03D83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5C41E-69F0-9240-B73E-D54F0175F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187A0-75E1-2641-95A9-6EF3E79C4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8CFCA-3DBB-264D-B8EA-91E20C58D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97126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059830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1840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3272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44773-E8A5-114C-A9FE-2989D754E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DF2AF-68BB-5049-BC41-B26EB94E0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F5834-3F70-1E4D-8BDE-52D8E9B06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4238B-0C28-964F-A625-3380F4125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7B3F0-CC75-5843-A9E9-436DD4756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5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16CDC-6FEA-5840-86E2-B5F0B6FFD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CB43F-10BC-0E4D-8695-464C9C2B0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8EFA8-6367-1746-A26E-ADAD498F6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E6B2A-0C5F-744E-8B44-D7E21ED4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3EFB5-D6B9-8C42-A4E2-CBA2EBBBE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B20FAF-0692-6845-82CC-3167A64A4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804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E16F2-F776-3B42-8011-B08B801C2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71C15-26BF-DD49-9012-6D5C4C7F3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1D69B-017A-0845-93F8-D3E443FF1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1DADBA-0261-8947-B387-2EDEC21F87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C8F6C4-CC0D-B44B-BBE4-AB2C5EB63D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DF3692-8DB8-1340-A0BD-0608F7AF8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A48BE0-2CFF-A14C-86F4-BEDE9DB15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9A3E03-CEAF-6745-A9F9-6261C9FB3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3596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4AEEA-5F25-D245-857F-A8A1FA746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A952BD-5C66-D44F-8C64-76048A99F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97D8A3-438A-E340-8351-C88A3F0AC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491091-889A-784E-A27A-9BA7E8CD6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17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16E49-3B93-1144-90C9-3DB033C1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18C64D-639D-484A-9965-909CD441B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B26A8-D534-524F-BF78-11BFEC3E3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65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CE8A0-ABB9-0B46-A209-64117A6F2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B91D0-2209-C64B-ABCB-9FC982546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FAD0A9-50A1-9B48-91E1-65E974A4D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EFB532-250C-AD4C-B336-E09FFB50B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637A7-2D86-9741-80B4-C1BF6F303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5D9E7-9016-9E4C-A629-5147D6FA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9669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7CEDF-3C9A-9C4D-9921-2EC0673F0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B97E64-A75C-6F4E-9AA7-F64B439E6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249F4-E746-3544-8293-D421B65F6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5E2D3-96BE-1443-864A-6BDE34D18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11489-4A40-A049-902C-59BCF6F3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D8458-E1ED-124E-906D-D7611FD6A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8518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00FC8D-835A-6843-8215-DBD95D91F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28B9B-3312-DE40-B35F-8FFB9AD82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6D626-32DF-5F4F-B4F9-34F1EB226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83B69-0E4E-624C-BCFD-3CDCBA9D2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BF3D3-1872-2D44-8DCF-0066D443F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370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4/4/20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357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DE56E71-D000-2549-B34E-3D462B85B3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6784" y="2353735"/>
            <a:ext cx="4485216" cy="4485216"/>
          </a:xfr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A2C5368-DDCA-EF4B-AF80-360CCBDFF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675467" cy="1672167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90DAFE3-53E2-FB4F-AFE2-26092B08DD33}"/>
              </a:ext>
            </a:extLst>
          </p:cNvPr>
          <p:cNvSpPr txBox="1">
            <a:spLocks/>
          </p:cNvSpPr>
          <p:nvPr/>
        </p:nvSpPr>
        <p:spPr>
          <a:xfrm>
            <a:off x="-86783" y="1672167"/>
            <a:ext cx="9144000" cy="283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6000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  <a:ea typeface="HGMinchoE" panose="02020909000000000000" pitchFamily="49" charset="-128"/>
              </a:rPr>
              <a:t>Review</a:t>
            </a:r>
            <a:r>
              <a:rPr lang="sk-SK" sz="6000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  <a:ea typeface="HGMinchoE" panose="02020909000000000000" pitchFamily="49" charset="-128"/>
              </a:rPr>
              <a:t> of </a:t>
            </a:r>
            <a:r>
              <a:rPr lang="sk-SK" sz="6000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  <a:ea typeface="HGMinchoE" panose="02020909000000000000" pitchFamily="49" charset="-128"/>
              </a:rPr>
              <a:t>Germany‘s</a:t>
            </a:r>
            <a:r>
              <a:rPr lang="sk-SK" sz="6000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  <a:ea typeface="HGMinchoE" panose="02020909000000000000" pitchFamily="49" charset="-128"/>
              </a:rPr>
              <a:t> </a:t>
            </a:r>
            <a:br>
              <a:rPr lang="sk-SK" sz="6000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  <a:ea typeface="HGMinchoE" panose="02020909000000000000" pitchFamily="49" charset="-128"/>
              </a:rPr>
            </a:br>
            <a:r>
              <a:rPr lang="sk-SK" sz="6000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  <a:ea typeface="HGMinchoE" panose="02020909000000000000" pitchFamily="49" charset="-128"/>
              </a:rPr>
              <a:t>position</a:t>
            </a:r>
            <a:r>
              <a:rPr lang="sk-SK" sz="6000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  <a:ea typeface="HGMinchoE" panose="02020909000000000000" pitchFamily="49" charset="-128"/>
              </a:rPr>
              <a:t> </a:t>
            </a:r>
            <a:r>
              <a:rPr lang="sk-SK" sz="6000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  <a:ea typeface="HGMinchoE" panose="02020909000000000000" pitchFamily="49" charset="-128"/>
              </a:rPr>
              <a:t>paper</a:t>
            </a:r>
            <a:endParaRPr lang="sk-SK" sz="6000" b="1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Lucida Bright" panose="02040602050505020304" pitchFamily="18" charset="77"/>
              <a:ea typeface="HGMinchoE" panose="02020909000000000000" pitchFamily="49" charset="-128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69C0055-D4FA-384C-AADC-6DEAA3D284FF}"/>
              </a:ext>
            </a:extLst>
          </p:cNvPr>
          <p:cNvSpPr txBox="1">
            <a:spLocks/>
          </p:cNvSpPr>
          <p:nvPr/>
        </p:nvSpPr>
        <p:spPr>
          <a:xfrm>
            <a:off x="231559" y="4622800"/>
            <a:ext cx="3764708" cy="194855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Tereza </a:t>
            </a:r>
            <a:r>
              <a:rPr lang="sk-SK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Klimešová</a:t>
            </a:r>
            <a:endParaRPr lang="sk-SK" b="1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Lucida Bright" panose="02040602050505020304" pitchFamily="18" charset="77"/>
            </a:endParaRPr>
          </a:p>
          <a:p>
            <a:pPr marL="0" indent="0">
              <a:buNone/>
            </a:pPr>
            <a:r>
              <a:rPr lang="sk-SK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Patrik Kratochvíla</a:t>
            </a:r>
          </a:p>
          <a:p>
            <a:pPr marL="0" indent="0">
              <a:buNone/>
            </a:pPr>
            <a:r>
              <a:rPr lang="sk-SK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Nirsan</a:t>
            </a:r>
            <a:r>
              <a:rPr lang="sk-SK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 </a:t>
            </a:r>
            <a:r>
              <a:rPr lang="sk-SK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Sriskantharajah</a:t>
            </a:r>
            <a:r>
              <a:rPr lang="sk-SK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 </a:t>
            </a:r>
          </a:p>
          <a:p>
            <a:pPr marL="0" indent="0">
              <a:buNone/>
            </a:pPr>
            <a:r>
              <a:rPr lang="sk-SK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Valentin</a:t>
            </a:r>
            <a:r>
              <a:rPr lang="sk-SK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 </a:t>
            </a:r>
            <a:r>
              <a:rPr lang="sk-SK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Schnabl</a:t>
            </a:r>
            <a:r>
              <a:rPr lang="sk-SK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 </a:t>
            </a:r>
          </a:p>
          <a:p>
            <a:pPr marL="0" indent="0">
              <a:buNone/>
            </a:pPr>
            <a:r>
              <a:rPr lang="sk-SK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Dema </a:t>
            </a:r>
            <a:r>
              <a:rPr lang="sk-SK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Lucida Bright" panose="02040602050505020304" pitchFamily="18" charset="77"/>
              </a:rPr>
              <a:t>Hajeb</a:t>
            </a:r>
            <a:endParaRPr lang="sk-SK" b="1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Lucida Bright" panose="02040602050505020304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4873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499E2-7017-7946-A960-B2E457A3F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sk-SK" sz="5400" b="1" dirty="0" err="1">
                <a:latin typeface="Lucida Bright" panose="02040602050505020304" pitchFamily="18" charset="77"/>
              </a:rPr>
              <a:t>Strong</a:t>
            </a:r>
            <a:r>
              <a:rPr lang="sk-SK" sz="5400" b="1" dirty="0">
                <a:latin typeface="Lucida Bright" panose="02040602050505020304" pitchFamily="18" charset="77"/>
              </a:rPr>
              <a:t> </a:t>
            </a:r>
            <a:r>
              <a:rPr lang="sk-SK" sz="5400" b="1" dirty="0" err="1">
                <a:latin typeface="Lucida Bright" panose="02040602050505020304" pitchFamily="18" charset="77"/>
              </a:rPr>
              <a:t>points</a:t>
            </a:r>
            <a:endParaRPr lang="sk-SK" sz="5400" b="1" dirty="0">
              <a:latin typeface="Lucida Bright" panose="02040602050505020304" pitchFamily="18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F4A0E-822B-AE48-93CB-5EEB7263A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77296"/>
            <a:ext cx="11029615" cy="4440437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" dirty="0">
              <a:latin typeface="Lucida Bright" panose="02040602050505020304" pitchFamily="18" charset="77"/>
            </a:endParaRPr>
          </a:p>
          <a:p>
            <a:pPr>
              <a:lnSpc>
                <a:spcPct val="150000"/>
              </a:lnSpc>
            </a:pPr>
            <a:r>
              <a:rPr lang="en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Directing the EU’s focus primarily on the expense </a:t>
            </a:r>
            <a:br>
              <a:rPr lang="en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</a:br>
            <a:r>
              <a:rPr lang="en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side of the budgetary decisions</a:t>
            </a:r>
          </a:p>
          <a:p>
            <a:pPr>
              <a:lnSpc>
                <a:spcPct val="150000"/>
              </a:lnSpc>
            </a:pPr>
            <a:r>
              <a:rPr lang="en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EU as a global leader in climate change </a:t>
            </a:r>
            <a:br>
              <a:rPr lang="en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</a:br>
            <a:r>
              <a:rPr lang="en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problem-solving efforts</a:t>
            </a:r>
          </a:p>
          <a:p>
            <a:pPr>
              <a:lnSpc>
                <a:spcPct val="150000"/>
              </a:lnSpc>
            </a:pPr>
            <a:r>
              <a:rPr lang="en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Emphasis on renewable energy as an </a:t>
            </a:r>
            <a:br>
              <a:rPr lang="en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</a:br>
            <a:r>
              <a:rPr lang="en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important way to reduce CO2 emissions</a:t>
            </a:r>
            <a:endParaRPr lang="sk-SK" sz="2000" b="1" dirty="0">
              <a:solidFill>
                <a:schemeClr val="tx1"/>
              </a:solidFill>
              <a:latin typeface="Lucida Bright" panose="02040602050505020304" pitchFamily="18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7B6DCA-2295-114E-83AC-91BC95E732A3}"/>
              </a:ext>
            </a:extLst>
          </p:cNvPr>
          <p:cNvSpPr txBox="1"/>
          <p:nvPr/>
        </p:nvSpPr>
        <p:spPr>
          <a:xfrm>
            <a:off x="3403600" y="14054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k-S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8683EB-4871-9743-970D-9C34396B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9367" y="3470630"/>
            <a:ext cx="47625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80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50222-5342-8848-BD92-83172AEBC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93048"/>
            <a:ext cx="11029615" cy="3678303"/>
          </a:xfrm>
        </p:spPr>
        <p:txBody>
          <a:bodyPr anchor="t"/>
          <a:lstStyle/>
          <a:p>
            <a:endParaRPr lang="sk-SK" sz="2000" b="1" dirty="0">
              <a:solidFill>
                <a:schemeClr val="tx1"/>
              </a:solidFill>
              <a:latin typeface="Lucida Bright" panose="02040602050505020304" pitchFamily="18" charset="77"/>
            </a:endParaRPr>
          </a:p>
          <a:p>
            <a:pPr>
              <a:lnSpc>
                <a:spcPct val="150000"/>
              </a:lnSpc>
            </a:pP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The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so-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called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„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Unholy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Trinity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“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problem</a:t>
            </a:r>
            <a:endParaRPr lang="sk-SK" sz="2000" b="1" dirty="0">
              <a:solidFill>
                <a:schemeClr val="tx1"/>
              </a:solidFill>
              <a:latin typeface="Lucida Bright" panose="02040602050505020304" pitchFamily="18" charset="77"/>
            </a:endParaRPr>
          </a:p>
          <a:p>
            <a:pPr>
              <a:lnSpc>
                <a:spcPct val="150000"/>
              </a:lnSpc>
            </a:pP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Lack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of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coordination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in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own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initiatives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in </a:t>
            </a:r>
            <a:b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</a:b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sufficient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implementation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of </a:t>
            </a:r>
            <a:b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</a:b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climate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policies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Still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relatively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coal-dependent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economy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, </a:t>
            </a:r>
            <a:b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</a:b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despite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increases</a:t>
            </a:r>
            <a:r>
              <a:rPr lang="sk-SK" sz="2000" b="1" dirty="0">
                <a:solidFill>
                  <a:schemeClr val="tx1"/>
                </a:solidFill>
                <a:latin typeface="Lucida Bright" panose="02040602050505020304" pitchFamily="18" charset="77"/>
              </a:rPr>
              <a:t> in </a:t>
            </a:r>
            <a:r>
              <a:rPr lang="sk-SK" sz="2000" b="1" dirty="0" err="1">
                <a:solidFill>
                  <a:schemeClr val="tx1"/>
                </a:solidFill>
                <a:latin typeface="Lucida Bright" panose="02040602050505020304" pitchFamily="18" charset="77"/>
              </a:rPr>
              <a:t>renewables</a:t>
            </a:r>
            <a:endParaRPr lang="sk-SK" sz="2000" b="1" dirty="0">
              <a:solidFill>
                <a:schemeClr val="tx1"/>
              </a:solidFill>
              <a:latin typeface="Lucida Bright" panose="02040602050505020304" pitchFamily="18" charset="77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0BCD128-9796-6E47-9753-1BA099EBC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sk-SK" sz="5400" b="1" dirty="0">
                <a:latin typeface="Lucida Bright" panose="02040602050505020304" pitchFamily="18" charset="77"/>
              </a:rPr>
              <a:t>WEAK </a:t>
            </a:r>
            <a:r>
              <a:rPr lang="sk-SK" sz="5400" b="1" dirty="0" err="1">
                <a:latin typeface="Lucida Bright" panose="02040602050505020304" pitchFamily="18" charset="77"/>
              </a:rPr>
              <a:t>points</a:t>
            </a:r>
            <a:endParaRPr lang="sk-SK" sz="5400" b="1" dirty="0">
              <a:latin typeface="Lucida Bright" panose="02040602050505020304" pitchFamily="18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B04015-956A-3440-B53D-9B377706B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7300" y="3429000"/>
            <a:ext cx="54102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6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C19F5-B028-0945-AE43-28CCAE776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2197243"/>
            <a:ext cx="11029615" cy="1497507"/>
          </a:xfrm>
        </p:spPr>
        <p:txBody>
          <a:bodyPr>
            <a:normAutofit/>
          </a:bodyPr>
          <a:lstStyle/>
          <a:p>
            <a:pPr algn="ctr"/>
            <a:r>
              <a:rPr lang="sk-SK" sz="4400" b="1" dirty="0">
                <a:latin typeface="Lucida Bright" panose="02040602050505020304" pitchFamily="18" charset="77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1002686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{4919B291-2946-9045-8643-611C0FD5D59D}tf10001062</Template>
  <TotalTime>84</TotalTime>
  <Words>46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Gill Sans MT</vt:lpstr>
      <vt:lpstr>Lucida Bright</vt:lpstr>
      <vt:lpstr>Wingdings 2</vt:lpstr>
      <vt:lpstr>Office Theme</vt:lpstr>
      <vt:lpstr>Dividend</vt:lpstr>
      <vt:lpstr>PowerPoint Presentation</vt:lpstr>
      <vt:lpstr>Strong points</vt:lpstr>
      <vt:lpstr>WEAK points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Germany‘s position paper</dc:title>
  <dc:creator>patrick.kratochvila@gmail.com</dc:creator>
  <cp:lastModifiedBy>patrick.kratochvila@gmail.com</cp:lastModifiedBy>
  <cp:revision>7</cp:revision>
  <dcterms:created xsi:type="dcterms:W3CDTF">2020-04-04T10:08:45Z</dcterms:created>
  <dcterms:modified xsi:type="dcterms:W3CDTF">2020-04-04T11:33:09Z</dcterms:modified>
</cp:coreProperties>
</file>