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sebeobranné techniky opakování a vychýlení z pozic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zopakovat sebeobranné techniky </a:t>
            </a:r>
            <a:r>
              <a:rPr lang="cs-CZ" dirty="0"/>
              <a:t>– techniky proti úderům a kopům, techniky proti držení a škrcení zepředu, </a:t>
            </a:r>
            <a:r>
              <a:rPr lang="cs-CZ" b="1" dirty="0"/>
              <a:t>seznámit se s vychýlení z pozic </a:t>
            </a:r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opakování základních sebeobranných technik, seznámení se s vychýlení z pozic (do strany, pohybem vpřed, stržením)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Sebeobranné techniky (opakování) a vychýlení z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sebeobranných technik v BZ  je </a:t>
            </a:r>
            <a:r>
              <a:rPr lang="cs-CZ" sz="1400" b="1" i="1" dirty="0"/>
              <a:t>reakce na protivníkův podnět; přechodu do vlastního útoku; kombinace základních technik boje zblízka. </a:t>
            </a:r>
          </a:p>
          <a:p>
            <a:r>
              <a:rPr lang="cs-CZ" sz="1400" b="1" i="1" dirty="0"/>
              <a:t>Účelem vychýlení z pozice v BZ je příprava protivníka na naši následující techniku - lepší výchozí pozice pro techniku.</a:t>
            </a:r>
            <a:endParaRPr lang="cs-CZ" sz="13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5BD4B0-A7D9-4792-A5BC-9D72262C0D72}"/>
</file>

<file path=customXml/itemProps2.xml><?xml version="1.0" encoding="utf-8"?>
<ds:datastoreItem xmlns:ds="http://schemas.openxmlformats.org/officeDocument/2006/customXml" ds:itemID="{5087A5AE-C20F-4F22-97B4-F0E083604DDB}"/>
</file>

<file path=customXml/itemProps3.xml><?xml version="1.0" encoding="utf-8"?>
<ds:datastoreItem xmlns:ds="http://schemas.openxmlformats.org/officeDocument/2006/customXml" ds:itemID="{351CFE8D-E443-4822-9BB4-BBED3759F0F3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511</TotalTime>
  <Words>148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Sebeobranné techniky (opakování) a vychýlení z pozic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8</cp:revision>
  <dcterms:created xsi:type="dcterms:W3CDTF">2021-12-01T12:47:50Z</dcterms:created>
  <dcterms:modified xsi:type="dcterms:W3CDTF">2021-12-06T09:03:49Z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