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7" r:id="rId3"/>
    <p:sldId id="278" r:id="rId4"/>
    <p:sldId id="263" r:id="rId5"/>
    <p:sldId id="264" r:id="rId6"/>
    <p:sldId id="259" r:id="rId7"/>
    <p:sldId id="265" r:id="rId8"/>
    <p:sldId id="267" r:id="rId9"/>
    <p:sldId id="260" r:id="rId10"/>
    <p:sldId id="268" r:id="rId11"/>
    <p:sldId id="269" r:id="rId12"/>
    <p:sldId id="272" r:id="rId13"/>
    <p:sldId id="276" r:id="rId14"/>
    <p:sldId id="277" r:id="rId15"/>
    <p:sldId id="274" r:id="rId16"/>
    <p:sldId id="273" r:id="rId17"/>
    <p:sldId id="275" r:id="rId18"/>
    <p:sldId id="279"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5" d="100"/>
          <a:sy n="115" d="100"/>
        </p:scale>
        <p:origin x="432" y="11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udmila Huskova" userId="4336ca7b1401924d" providerId="LiveId" clId="{67384F79-B24C-470C-A734-FDD0165A1096}"/>
    <pc:docChg chg="undo custSel addSld delSld modSld sldOrd">
      <pc:chgData name="Liudmila Huskova" userId="4336ca7b1401924d" providerId="LiveId" clId="{67384F79-B24C-470C-A734-FDD0165A1096}" dt="2023-02-22T10:46:26.642" v="5133" actId="2711"/>
      <pc:docMkLst>
        <pc:docMk/>
      </pc:docMkLst>
      <pc:sldChg chg="addSp delSp modSp mod">
        <pc:chgData name="Liudmila Huskova" userId="4336ca7b1401924d" providerId="LiveId" clId="{67384F79-B24C-470C-A734-FDD0165A1096}" dt="2023-02-22T10:45:33.693" v="5128" actId="2711"/>
        <pc:sldMkLst>
          <pc:docMk/>
          <pc:sldMk cId="1807010276" sldId="257"/>
        </pc:sldMkLst>
        <pc:spChg chg="add del mod">
          <ac:chgData name="Liudmila Huskova" userId="4336ca7b1401924d" providerId="LiveId" clId="{67384F79-B24C-470C-A734-FDD0165A1096}" dt="2023-02-15T09:05:55.161" v="5"/>
          <ac:spMkLst>
            <pc:docMk/>
            <pc:sldMk cId="1807010276" sldId="257"/>
            <ac:spMk id="2" creationId="{C5574081-ACB9-F0C7-0A9F-D87A606404E0}"/>
          </ac:spMkLst>
        </pc:spChg>
        <pc:spChg chg="add mod">
          <ac:chgData name="Liudmila Huskova" userId="4336ca7b1401924d" providerId="LiveId" clId="{67384F79-B24C-470C-A734-FDD0165A1096}" dt="2023-02-22T10:45:33.693" v="5128" actId="2711"/>
          <ac:spMkLst>
            <pc:docMk/>
            <pc:sldMk cId="1807010276" sldId="257"/>
            <ac:spMk id="3" creationId="{7F46094C-3A50-2723-5918-C8ECD13F46DD}"/>
          </ac:spMkLst>
        </pc:spChg>
        <pc:spChg chg="add mod">
          <ac:chgData name="Liudmila Huskova" userId="4336ca7b1401924d" providerId="LiveId" clId="{67384F79-B24C-470C-A734-FDD0165A1096}" dt="2023-02-15T09:09:04.370" v="75" actId="1076"/>
          <ac:spMkLst>
            <pc:docMk/>
            <pc:sldMk cId="1807010276" sldId="257"/>
            <ac:spMk id="4" creationId="{00084083-9A02-64A9-B08A-4286BFC301B2}"/>
          </ac:spMkLst>
        </pc:spChg>
        <pc:spChg chg="add mod">
          <ac:chgData name="Liudmila Huskova" userId="4336ca7b1401924d" providerId="LiveId" clId="{67384F79-B24C-470C-A734-FDD0165A1096}" dt="2023-02-15T09:09:07.374" v="76" actId="1076"/>
          <ac:spMkLst>
            <pc:docMk/>
            <pc:sldMk cId="1807010276" sldId="257"/>
            <ac:spMk id="5" creationId="{10BBDEE8-A0A1-DBFD-096F-8106863685CC}"/>
          </ac:spMkLst>
        </pc:spChg>
        <pc:spChg chg="add mod">
          <ac:chgData name="Liudmila Huskova" userId="4336ca7b1401924d" providerId="LiveId" clId="{67384F79-B24C-470C-A734-FDD0165A1096}" dt="2023-02-15T09:09:00.454" v="74" actId="1076"/>
          <ac:spMkLst>
            <pc:docMk/>
            <pc:sldMk cId="1807010276" sldId="257"/>
            <ac:spMk id="6" creationId="{9795182A-152F-8009-1455-1F31594050CF}"/>
          </ac:spMkLst>
        </pc:spChg>
        <pc:spChg chg="add mod">
          <ac:chgData name="Liudmila Huskova" userId="4336ca7b1401924d" providerId="LiveId" clId="{67384F79-B24C-470C-A734-FDD0165A1096}" dt="2023-02-15T09:10:39.175" v="88" actId="20577"/>
          <ac:spMkLst>
            <pc:docMk/>
            <pc:sldMk cId="1807010276" sldId="257"/>
            <ac:spMk id="12" creationId="{A47DEAF2-1512-D2B1-30B6-3DA29289B29F}"/>
          </ac:spMkLst>
        </pc:spChg>
        <pc:cxnChg chg="add mod">
          <ac:chgData name="Liudmila Huskova" userId="4336ca7b1401924d" providerId="LiveId" clId="{67384F79-B24C-470C-A734-FDD0165A1096}" dt="2023-02-15T09:09:39.071" v="78" actId="1582"/>
          <ac:cxnSpMkLst>
            <pc:docMk/>
            <pc:sldMk cId="1807010276" sldId="257"/>
            <ac:cxnSpMk id="8" creationId="{E203946F-FF30-74D9-91C3-E0754AAAD9F0}"/>
          </ac:cxnSpMkLst>
        </pc:cxnChg>
        <pc:cxnChg chg="add mod">
          <ac:chgData name="Liudmila Huskova" userId="4336ca7b1401924d" providerId="LiveId" clId="{67384F79-B24C-470C-A734-FDD0165A1096}" dt="2023-02-15T09:09:50.401" v="81" actId="14100"/>
          <ac:cxnSpMkLst>
            <pc:docMk/>
            <pc:sldMk cId="1807010276" sldId="257"/>
            <ac:cxnSpMk id="9" creationId="{2FB030BC-0F23-F36F-BCD2-7990A1A27DEA}"/>
          </ac:cxnSpMkLst>
        </pc:cxnChg>
        <pc:cxnChg chg="add del mod">
          <ac:chgData name="Liudmila Huskova" userId="4336ca7b1401924d" providerId="LiveId" clId="{67384F79-B24C-470C-A734-FDD0165A1096}" dt="2023-02-15T09:10:21.886" v="83" actId="478"/>
          <ac:cxnSpMkLst>
            <pc:docMk/>
            <pc:sldMk cId="1807010276" sldId="257"/>
            <ac:cxnSpMk id="11" creationId="{E2EE96BB-294E-6FCC-1BF7-95D829FCF9B1}"/>
          </ac:cxnSpMkLst>
        </pc:cxnChg>
        <pc:cxnChg chg="add mod">
          <ac:chgData name="Liudmila Huskova" userId="4336ca7b1401924d" providerId="LiveId" clId="{67384F79-B24C-470C-A734-FDD0165A1096}" dt="2023-02-15T09:10:50.876" v="91" actId="14100"/>
          <ac:cxnSpMkLst>
            <pc:docMk/>
            <pc:sldMk cId="1807010276" sldId="257"/>
            <ac:cxnSpMk id="13" creationId="{4C41BFA2-3B98-14D2-82DB-D15B3DBC8FB7}"/>
          </ac:cxnSpMkLst>
        </pc:cxnChg>
      </pc:sldChg>
      <pc:sldChg chg="del">
        <pc:chgData name="Liudmila Huskova" userId="4336ca7b1401924d" providerId="LiveId" clId="{67384F79-B24C-470C-A734-FDD0165A1096}" dt="2023-02-15T09:05:40.130" v="0" actId="47"/>
        <pc:sldMkLst>
          <pc:docMk/>
          <pc:sldMk cId="355635324" sldId="259"/>
        </pc:sldMkLst>
      </pc:sldChg>
      <pc:sldChg chg="addSp modSp add mod ord">
        <pc:chgData name="Liudmila Huskova" userId="4336ca7b1401924d" providerId="LiveId" clId="{67384F79-B24C-470C-A734-FDD0165A1096}" dt="2023-02-22T10:46:26.642" v="5133" actId="2711"/>
        <pc:sldMkLst>
          <pc:docMk/>
          <pc:sldMk cId="980009132" sldId="259"/>
        </pc:sldMkLst>
        <pc:spChg chg="mod">
          <ac:chgData name="Liudmila Huskova" userId="4336ca7b1401924d" providerId="LiveId" clId="{67384F79-B24C-470C-A734-FDD0165A1096}" dt="2023-02-22T10:46:15.458" v="5132" actId="1076"/>
          <ac:spMkLst>
            <pc:docMk/>
            <pc:sldMk cId="980009132" sldId="259"/>
            <ac:spMk id="3" creationId="{7F46094C-3A50-2723-5918-C8ECD13F46DD}"/>
          </ac:spMkLst>
        </pc:spChg>
        <pc:spChg chg="add mod">
          <ac:chgData name="Liudmila Huskova" userId="4336ca7b1401924d" providerId="LiveId" clId="{67384F79-B24C-470C-A734-FDD0165A1096}" dt="2023-02-22T10:46:26.642" v="5133" actId="2711"/>
          <ac:spMkLst>
            <pc:docMk/>
            <pc:sldMk cId="980009132" sldId="259"/>
            <ac:spMk id="4" creationId="{BAC2360B-C83B-65A9-25DA-24043FAC54D7}"/>
          </ac:spMkLst>
        </pc:spChg>
      </pc:sldChg>
      <pc:sldChg chg="add del">
        <pc:chgData name="Liudmila Huskova" userId="4336ca7b1401924d" providerId="LiveId" clId="{67384F79-B24C-470C-A734-FDD0165A1096}" dt="2023-02-15T09:06:17.675" v="8" actId="47"/>
        <pc:sldMkLst>
          <pc:docMk/>
          <pc:sldMk cId="3986084637" sldId="259"/>
        </pc:sldMkLst>
      </pc:sldChg>
      <pc:sldChg chg="add del">
        <pc:chgData name="Liudmila Huskova" userId="4336ca7b1401924d" providerId="LiveId" clId="{67384F79-B24C-470C-A734-FDD0165A1096}" dt="2023-02-15T09:06:18.029" v="9" actId="47"/>
        <pc:sldMkLst>
          <pc:docMk/>
          <pc:sldMk cId="709259099" sldId="260"/>
        </pc:sldMkLst>
      </pc:sldChg>
      <pc:sldChg chg="addSp delSp modSp add mod">
        <pc:chgData name="Liudmila Huskova" userId="4336ca7b1401924d" providerId="LiveId" clId="{67384F79-B24C-470C-A734-FDD0165A1096}" dt="2023-02-17T10:33:43.755" v="4864" actId="14100"/>
        <pc:sldMkLst>
          <pc:docMk/>
          <pc:sldMk cId="1826724439" sldId="260"/>
        </pc:sldMkLst>
        <pc:spChg chg="add mod">
          <ac:chgData name="Liudmila Huskova" userId="4336ca7b1401924d" providerId="LiveId" clId="{67384F79-B24C-470C-A734-FDD0165A1096}" dt="2023-02-15T11:30:02.590" v="1179" actId="1076"/>
          <ac:spMkLst>
            <pc:docMk/>
            <pc:sldMk cId="1826724439" sldId="260"/>
            <ac:spMk id="2" creationId="{44EF5876-3EFB-00B2-7D3D-479AD236E5F5}"/>
          </ac:spMkLst>
        </pc:spChg>
        <pc:spChg chg="del">
          <ac:chgData name="Liudmila Huskova" userId="4336ca7b1401924d" providerId="LiveId" clId="{67384F79-B24C-470C-A734-FDD0165A1096}" dt="2023-02-15T11:29:39.203" v="1165" actId="478"/>
          <ac:spMkLst>
            <pc:docMk/>
            <pc:sldMk cId="1826724439" sldId="260"/>
            <ac:spMk id="3" creationId="{7F46094C-3A50-2723-5918-C8ECD13F46DD}"/>
          </ac:spMkLst>
        </pc:spChg>
        <pc:spChg chg="add del mod">
          <ac:chgData name="Liudmila Huskova" userId="4336ca7b1401924d" providerId="LiveId" clId="{67384F79-B24C-470C-A734-FDD0165A1096}" dt="2023-02-15T11:30:44.508" v="1182"/>
          <ac:spMkLst>
            <pc:docMk/>
            <pc:sldMk cId="1826724439" sldId="260"/>
            <ac:spMk id="4" creationId="{32CA82DF-EC90-2DFE-5F7D-CF5D5DD07809}"/>
          </ac:spMkLst>
        </pc:spChg>
        <pc:spChg chg="add del mod">
          <ac:chgData name="Liudmila Huskova" userId="4336ca7b1401924d" providerId="LiveId" clId="{67384F79-B24C-470C-A734-FDD0165A1096}" dt="2023-02-15T11:33:42.462" v="1621" actId="478"/>
          <ac:spMkLst>
            <pc:docMk/>
            <pc:sldMk cId="1826724439" sldId="260"/>
            <ac:spMk id="5" creationId="{5C9794B5-FDCB-104B-2F4D-A76C16B4D55D}"/>
          </ac:spMkLst>
        </pc:spChg>
        <pc:spChg chg="add mod">
          <ac:chgData name="Liudmila Huskova" userId="4336ca7b1401924d" providerId="LiveId" clId="{67384F79-B24C-470C-A734-FDD0165A1096}" dt="2023-02-15T11:34:36.490" v="1650" actId="1076"/>
          <ac:spMkLst>
            <pc:docMk/>
            <pc:sldMk cId="1826724439" sldId="260"/>
            <ac:spMk id="6" creationId="{A6589B38-C539-1AB7-DE02-B0DD64DCDDEE}"/>
          </ac:spMkLst>
        </pc:spChg>
        <pc:spChg chg="add mod">
          <ac:chgData name="Liudmila Huskova" userId="4336ca7b1401924d" providerId="LiveId" clId="{67384F79-B24C-470C-A734-FDD0165A1096}" dt="2023-02-15T11:34:51.494" v="1668" actId="1076"/>
          <ac:spMkLst>
            <pc:docMk/>
            <pc:sldMk cId="1826724439" sldId="260"/>
            <ac:spMk id="7" creationId="{AA6C0C03-1966-4D76-12D9-D2042529E6A5}"/>
          </ac:spMkLst>
        </pc:spChg>
        <pc:grpChg chg="del mod">
          <ac:chgData name="Liudmila Huskova" userId="4336ca7b1401924d" providerId="LiveId" clId="{67384F79-B24C-470C-A734-FDD0165A1096}" dt="2023-02-15T11:35:28.249" v="1674" actId="478"/>
          <ac:grpSpMkLst>
            <pc:docMk/>
            <pc:sldMk cId="1826724439" sldId="260"/>
            <ac:grpSpMk id="10" creationId="{0F3A9068-EBC8-4ECE-A533-FC29B07288CA}"/>
          </ac:grpSpMkLst>
        </pc:grpChg>
        <pc:grpChg chg="add del mod">
          <ac:chgData name="Liudmila Huskova" userId="4336ca7b1401924d" providerId="LiveId" clId="{67384F79-B24C-470C-A734-FDD0165A1096}" dt="2023-02-15T11:36:14.450" v="1697"/>
          <ac:grpSpMkLst>
            <pc:docMk/>
            <pc:sldMk cId="1826724439" sldId="260"/>
            <ac:grpSpMk id="14" creationId="{5047D29A-2B15-88D9-5931-84C465F501A8}"/>
          </ac:grpSpMkLst>
        </pc:grpChg>
        <pc:grpChg chg="mod">
          <ac:chgData name="Liudmila Huskova" userId="4336ca7b1401924d" providerId="LiveId" clId="{67384F79-B24C-470C-A734-FDD0165A1096}" dt="2023-02-15T11:35:53.109" v="1683"/>
          <ac:grpSpMkLst>
            <pc:docMk/>
            <pc:sldMk cId="1826724439" sldId="260"/>
            <ac:grpSpMk id="18" creationId="{D4003BCF-DD17-1B24-CE81-FA2BA5D7A477}"/>
          </ac:grpSpMkLst>
        </pc:grpChg>
        <pc:grpChg chg="mod">
          <ac:chgData name="Liudmila Huskova" userId="4336ca7b1401924d" providerId="LiveId" clId="{67384F79-B24C-470C-A734-FDD0165A1096}" dt="2023-02-15T11:36:01.222" v="1690"/>
          <ac:grpSpMkLst>
            <pc:docMk/>
            <pc:sldMk cId="1826724439" sldId="260"/>
            <ac:grpSpMk id="21" creationId="{39614527-731B-0336-9D71-6336EC376394}"/>
          </ac:grpSpMkLst>
        </pc:grpChg>
        <pc:grpChg chg="mod">
          <ac:chgData name="Liudmila Huskova" userId="4336ca7b1401924d" providerId="LiveId" clId="{67384F79-B24C-470C-A734-FDD0165A1096}" dt="2023-02-15T11:36:13.911" v="1695"/>
          <ac:grpSpMkLst>
            <pc:docMk/>
            <pc:sldMk cId="1826724439" sldId="260"/>
            <ac:grpSpMk id="23" creationId="{EB5BC7CC-D13B-E7CF-3DC4-C77651CA6DBA}"/>
          </ac:grpSpMkLst>
        </pc:grpChg>
        <pc:inkChg chg="add mod">
          <ac:chgData name="Liudmila Huskova" userId="4336ca7b1401924d" providerId="LiveId" clId="{67384F79-B24C-470C-A734-FDD0165A1096}" dt="2023-02-15T11:35:12.603" v="1671"/>
          <ac:inkMkLst>
            <pc:docMk/>
            <pc:sldMk cId="1826724439" sldId="260"/>
            <ac:inkMk id="8" creationId="{BB9878D3-7622-F92C-F19E-8337BD3CF656}"/>
          </ac:inkMkLst>
        </pc:inkChg>
        <pc:inkChg chg="add mod">
          <ac:chgData name="Liudmila Huskova" userId="4336ca7b1401924d" providerId="LiveId" clId="{67384F79-B24C-470C-A734-FDD0165A1096}" dt="2023-02-15T11:35:12.603" v="1671"/>
          <ac:inkMkLst>
            <pc:docMk/>
            <pc:sldMk cId="1826724439" sldId="260"/>
            <ac:inkMk id="9" creationId="{CC834164-67AA-B337-BC0F-BB39C825AF04}"/>
          </ac:inkMkLst>
        </pc:inkChg>
        <pc:inkChg chg="add del">
          <ac:chgData name="Liudmila Huskova" userId="4336ca7b1401924d" providerId="LiveId" clId="{67384F79-B24C-470C-A734-FDD0165A1096}" dt="2023-02-15T11:35:25.949" v="1673" actId="478"/>
          <ac:inkMkLst>
            <pc:docMk/>
            <pc:sldMk cId="1826724439" sldId="260"/>
            <ac:inkMk id="11" creationId="{E3369971-7767-F87F-DD5B-618E26DA9F9F}"/>
          </ac:inkMkLst>
        </pc:inkChg>
        <pc:inkChg chg="add del mod">
          <ac:chgData name="Liudmila Huskova" userId="4336ca7b1401924d" providerId="LiveId" clId="{67384F79-B24C-470C-A734-FDD0165A1096}" dt="2023-02-15T11:36:15.070" v="1698" actId="9405"/>
          <ac:inkMkLst>
            <pc:docMk/>
            <pc:sldMk cId="1826724439" sldId="260"/>
            <ac:inkMk id="12" creationId="{6B2D5325-142A-2C41-5DDD-DF41519DFA17}"/>
          </ac:inkMkLst>
        </pc:inkChg>
        <pc:inkChg chg="add del mod">
          <ac:chgData name="Liudmila Huskova" userId="4336ca7b1401924d" providerId="LiveId" clId="{67384F79-B24C-470C-A734-FDD0165A1096}" dt="2023-02-15T11:36:14.450" v="1697"/>
          <ac:inkMkLst>
            <pc:docMk/>
            <pc:sldMk cId="1826724439" sldId="260"/>
            <ac:inkMk id="13" creationId="{2452D880-8B2F-B24E-CE0F-CBCEB3C9F111}"/>
          </ac:inkMkLst>
        </pc:inkChg>
        <pc:inkChg chg="add del mod">
          <ac:chgData name="Liudmila Huskova" userId="4336ca7b1401924d" providerId="LiveId" clId="{67384F79-B24C-470C-A734-FDD0165A1096}" dt="2023-02-15T11:35:54.051" v="1685" actId="9405"/>
          <ac:inkMkLst>
            <pc:docMk/>
            <pc:sldMk cId="1826724439" sldId="260"/>
            <ac:inkMk id="15" creationId="{33C73870-0A17-11AA-2C6E-C728B77DD872}"/>
          </ac:inkMkLst>
        </pc:inkChg>
        <pc:inkChg chg="add del mod">
          <ac:chgData name="Liudmila Huskova" userId="4336ca7b1401924d" providerId="LiveId" clId="{67384F79-B24C-470C-A734-FDD0165A1096}" dt="2023-02-15T11:35:53.572" v="1684" actId="9405"/>
          <ac:inkMkLst>
            <pc:docMk/>
            <pc:sldMk cId="1826724439" sldId="260"/>
            <ac:inkMk id="16" creationId="{E9DD6437-A5C0-7EEA-F331-B5CC12AF10F2}"/>
          </ac:inkMkLst>
        </pc:inkChg>
        <pc:inkChg chg="add del mod">
          <ac:chgData name="Liudmila Huskova" userId="4336ca7b1401924d" providerId="LiveId" clId="{67384F79-B24C-470C-A734-FDD0165A1096}" dt="2023-02-15T11:35:53.109" v="1683"/>
          <ac:inkMkLst>
            <pc:docMk/>
            <pc:sldMk cId="1826724439" sldId="260"/>
            <ac:inkMk id="17" creationId="{E5F7277D-C55B-EBBB-C92A-586F64390F01}"/>
          </ac:inkMkLst>
        </pc:inkChg>
        <pc:inkChg chg="add del mod">
          <ac:chgData name="Liudmila Huskova" userId="4336ca7b1401924d" providerId="LiveId" clId="{67384F79-B24C-470C-A734-FDD0165A1096}" dt="2023-02-15T11:36:01.654" v="1691" actId="9405"/>
          <ac:inkMkLst>
            <pc:docMk/>
            <pc:sldMk cId="1826724439" sldId="260"/>
            <ac:inkMk id="19" creationId="{EE1FBF84-D2FC-D967-3C57-E222F9EC55ED}"/>
          </ac:inkMkLst>
        </pc:inkChg>
        <pc:inkChg chg="add del mod">
          <ac:chgData name="Liudmila Huskova" userId="4336ca7b1401924d" providerId="LiveId" clId="{67384F79-B24C-470C-A734-FDD0165A1096}" dt="2023-02-15T11:36:01.222" v="1690"/>
          <ac:inkMkLst>
            <pc:docMk/>
            <pc:sldMk cId="1826724439" sldId="260"/>
            <ac:inkMk id="20" creationId="{438F40D2-B2FF-4652-6019-0E02E41075C9}"/>
          </ac:inkMkLst>
        </pc:inkChg>
        <pc:inkChg chg="add del mod">
          <ac:chgData name="Liudmila Huskova" userId="4336ca7b1401924d" providerId="LiveId" clId="{67384F79-B24C-470C-A734-FDD0165A1096}" dt="2023-02-15T11:36:13.911" v="1695"/>
          <ac:inkMkLst>
            <pc:docMk/>
            <pc:sldMk cId="1826724439" sldId="260"/>
            <ac:inkMk id="22" creationId="{F7CA561F-B399-2643-852E-9DAB570265D3}"/>
          </ac:inkMkLst>
        </pc:inkChg>
        <pc:cxnChg chg="add mod">
          <ac:chgData name="Liudmila Huskova" userId="4336ca7b1401924d" providerId="LiveId" clId="{67384F79-B24C-470C-A734-FDD0165A1096}" dt="2023-02-15T11:36:49.569" v="1701" actId="14100"/>
          <ac:cxnSpMkLst>
            <pc:docMk/>
            <pc:sldMk cId="1826724439" sldId="260"/>
            <ac:cxnSpMk id="25" creationId="{7A87FB0B-03B2-7632-A4D9-9388C96C407D}"/>
          </ac:cxnSpMkLst>
        </pc:cxnChg>
        <pc:cxnChg chg="add mod">
          <ac:chgData name="Liudmila Huskova" userId="4336ca7b1401924d" providerId="LiveId" clId="{67384F79-B24C-470C-A734-FDD0165A1096}" dt="2023-02-17T10:33:43.755" v="4864" actId="14100"/>
          <ac:cxnSpMkLst>
            <pc:docMk/>
            <pc:sldMk cId="1826724439" sldId="260"/>
            <ac:cxnSpMk id="27" creationId="{E1D1BBD2-E7EE-2D0F-B07A-CDDB18FFDE0B}"/>
          </ac:cxnSpMkLst>
        </pc:cxnChg>
      </pc:sldChg>
      <pc:sldChg chg="addSp delSp modSp add del mod ord">
        <pc:chgData name="Liudmila Huskova" userId="4336ca7b1401924d" providerId="LiveId" clId="{67384F79-B24C-470C-A734-FDD0165A1096}" dt="2023-02-15T12:49:59.709" v="2956" actId="47"/>
        <pc:sldMkLst>
          <pc:docMk/>
          <pc:sldMk cId="1602320906" sldId="261"/>
        </pc:sldMkLst>
        <pc:cxnChg chg="add del mod">
          <ac:chgData name="Liudmila Huskova" userId="4336ca7b1401924d" providerId="LiveId" clId="{67384F79-B24C-470C-A734-FDD0165A1096}" dt="2023-02-15T12:48:50.142" v="2907" actId="478"/>
          <ac:cxnSpMkLst>
            <pc:docMk/>
            <pc:sldMk cId="1602320906" sldId="261"/>
            <ac:cxnSpMk id="2" creationId="{2D2F7356-FAFE-92E5-3647-957695F0955C}"/>
          </ac:cxnSpMkLst>
        </pc:cxnChg>
      </pc:sldChg>
      <pc:sldChg chg="add del">
        <pc:chgData name="Liudmila Huskova" userId="4336ca7b1401924d" providerId="LiveId" clId="{67384F79-B24C-470C-A734-FDD0165A1096}" dt="2023-02-17T10:34:00.163" v="4865" actId="47"/>
        <pc:sldMkLst>
          <pc:docMk/>
          <pc:sldMk cId="938541474" sldId="262"/>
        </pc:sldMkLst>
      </pc:sldChg>
      <pc:sldChg chg="modSp new mod">
        <pc:chgData name="Liudmila Huskova" userId="4336ca7b1401924d" providerId="LiveId" clId="{67384F79-B24C-470C-A734-FDD0165A1096}" dt="2023-02-15T09:28:55.184" v="195" actId="6549"/>
        <pc:sldMkLst>
          <pc:docMk/>
          <pc:sldMk cId="661021599" sldId="263"/>
        </pc:sldMkLst>
        <pc:spChg chg="mod">
          <ac:chgData name="Liudmila Huskova" userId="4336ca7b1401924d" providerId="LiveId" clId="{67384F79-B24C-470C-A734-FDD0165A1096}" dt="2023-02-15T09:22:48.743" v="121" actId="20577"/>
          <ac:spMkLst>
            <pc:docMk/>
            <pc:sldMk cId="661021599" sldId="263"/>
            <ac:spMk id="2" creationId="{A31343C7-A961-D73C-9604-7E9072ABB807}"/>
          </ac:spMkLst>
        </pc:spChg>
        <pc:spChg chg="mod">
          <ac:chgData name="Liudmila Huskova" userId="4336ca7b1401924d" providerId="LiveId" clId="{67384F79-B24C-470C-A734-FDD0165A1096}" dt="2023-02-15T09:28:55.184" v="195" actId="6549"/>
          <ac:spMkLst>
            <pc:docMk/>
            <pc:sldMk cId="661021599" sldId="263"/>
            <ac:spMk id="3" creationId="{ABCE8E72-D1A7-9F0F-858B-98B84A51DED9}"/>
          </ac:spMkLst>
        </pc:spChg>
      </pc:sldChg>
      <pc:sldChg chg="addSp delSp modSp new mod">
        <pc:chgData name="Liudmila Huskova" userId="4336ca7b1401924d" providerId="LiveId" clId="{67384F79-B24C-470C-A734-FDD0165A1096}" dt="2023-02-22T10:46:07.041" v="5130" actId="2711"/>
        <pc:sldMkLst>
          <pc:docMk/>
          <pc:sldMk cId="3233843177" sldId="264"/>
        </pc:sldMkLst>
        <pc:spChg chg="mod">
          <ac:chgData name="Liudmila Huskova" userId="4336ca7b1401924d" providerId="LiveId" clId="{67384F79-B24C-470C-A734-FDD0165A1096}" dt="2023-02-15T09:48:41.005" v="210" actId="20577"/>
          <ac:spMkLst>
            <pc:docMk/>
            <pc:sldMk cId="3233843177" sldId="264"/>
            <ac:spMk id="2" creationId="{424923FB-D6E0-5C1B-AEFB-F5690A0D9EB5}"/>
          </ac:spMkLst>
        </pc:spChg>
        <pc:spChg chg="mod">
          <ac:chgData name="Liudmila Huskova" userId="4336ca7b1401924d" providerId="LiveId" clId="{67384F79-B24C-470C-A734-FDD0165A1096}" dt="2023-02-22T10:46:07.041" v="5130" actId="2711"/>
          <ac:spMkLst>
            <pc:docMk/>
            <pc:sldMk cId="3233843177" sldId="264"/>
            <ac:spMk id="3" creationId="{9ED4A240-0196-611F-DACC-2C9781583E05}"/>
          </ac:spMkLst>
        </pc:spChg>
        <pc:spChg chg="add">
          <ac:chgData name="Liudmila Huskova" userId="4336ca7b1401924d" providerId="LiveId" clId="{67384F79-B24C-470C-A734-FDD0165A1096}" dt="2023-02-15T09:50:07.294" v="352" actId="11529"/>
          <ac:spMkLst>
            <pc:docMk/>
            <pc:sldMk cId="3233843177" sldId="264"/>
            <ac:spMk id="4" creationId="{3F1B9AFF-AFF3-18A7-DE45-61FB7CFC22E3}"/>
          </ac:spMkLst>
        </pc:spChg>
        <pc:spChg chg="add mod">
          <ac:chgData name="Liudmila Huskova" userId="4336ca7b1401924d" providerId="LiveId" clId="{67384F79-B24C-470C-A734-FDD0165A1096}" dt="2023-02-15T09:50:12.204" v="354" actId="1076"/>
          <ac:spMkLst>
            <pc:docMk/>
            <pc:sldMk cId="3233843177" sldId="264"/>
            <ac:spMk id="5" creationId="{C6AB78CB-CF03-71AC-7932-6ADC4FF599B2}"/>
          </ac:spMkLst>
        </pc:spChg>
        <pc:spChg chg="add mod">
          <ac:chgData name="Liudmila Huskova" userId="4336ca7b1401924d" providerId="LiveId" clId="{67384F79-B24C-470C-A734-FDD0165A1096}" dt="2023-02-15T09:50:35.100" v="358" actId="207"/>
          <ac:spMkLst>
            <pc:docMk/>
            <pc:sldMk cId="3233843177" sldId="264"/>
            <ac:spMk id="6" creationId="{8E49698D-2AF1-3A32-8C2A-4CD6EA0ADAE6}"/>
          </ac:spMkLst>
        </pc:spChg>
        <pc:spChg chg="add mod">
          <ac:chgData name="Liudmila Huskova" userId="4336ca7b1401924d" providerId="LiveId" clId="{67384F79-B24C-470C-A734-FDD0165A1096}" dt="2023-02-15T09:51:20.995" v="364" actId="1076"/>
          <ac:spMkLst>
            <pc:docMk/>
            <pc:sldMk cId="3233843177" sldId="264"/>
            <ac:spMk id="10" creationId="{95F308CA-2429-8474-2572-8FDB21DEEC11}"/>
          </ac:spMkLst>
        </pc:spChg>
        <pc:cxnChg chg="add del mod">
          <ac:chgData name="Liudmila Huskova" userId="4336ca7b1401924d" providerId="LiveId" clId="{67384F79-B24C-470C-A734-FDD0165A1096}" dt="2023-02-15T09:50:58.648" v="361" actId="478"/>
          <ac:cxnSpMkLst>
            <pc:docMk/>
            <pc:sldMk cId="3233843177" sldId="264"/>
            <ac:cxnSpMk id="8" creationId="{A14066A3-8CA0-77DC-C418-80E69D71662E}"/>
          </ac:cxnSpMkLst>
        </pc:cxnChg>
      </pc:sldChg>
      <pc:sldChg chg="modSp new mod">
        <pc:chgData name="Liudmila Huskova" userId="4336ca7b1401924d" providerId="LiveId" clId="{67384F79-B24C-470C-A734-FDD0165A1096}" dt="2023-02-15T11:27:45.645" v="1086" actId="20577"/>
        <pc:sldMkLst>
          <pc:docMk/>
          <pc:sldMk cId="2640609911" sldId="265"/>
        </pc:sldMkLst>
        <pc:spChg chg="mod">
          <ac:chgData name="Liudmila Huskova" userId="4336ca7b1401924d" providerId="LiveId" clId="{67384F79-B24C-470C-A734-FDD0165A1096}" dt="2023-02-15T11:16:58.004" v="569" actId="20577"/>
          <ac:spMkLst>
            <pc:docMk/>
            <pc:sldMk cId="2640609911" sldId="265"/>
            <ac:spMk id="2" creationId="{B89E35B3-CAC9-FA55-CA0E-14585F9B5156}"/>
          </ac:spMkLst>
        </pc:spChg>
        <pc:spChg chg="mod">
          <ac:chgData name="Liudmila Huskova" userId="4336ca7b1401924d" providerId="LiveId" clId="{67384F79-B24C-470C-A734-FDD0165A1096}" dt="2023-02-15T11:27:45.645" v="1086" actId="20577"/>
          <ac:spMkLst>
            <pc:docMk/>
            <pc:sldMk cId="2640609911" sldId="265"/>
            <ac:spMk id="3" creationId="{239FD1C8-D343-CE99-CD7C-0CE38AB93F63}"/>
          </ac:spMkLst>
        </pc:spChg>
      </pc:sldChg>
      <pc:sldChg chg="new del ord">
        <pc:chgData name="Liudmila Huskova" userId="4336ca7b1401924d" providerId="LiveId" clId="{67384F79-B24C-470C-A734-FDD0165A1096}" dt="2023-02-15T11:29:36.068" v="1164" actId="47"/>
        <pc:sldMkLst>
          <pc:docMk/>
          <pc:sldMk cId="1453627265" sldId="266"/>
        </pc:sldMkLst>
      </pc:sldChg>
      <pc:sldChg chg="modSp new mod">
        <pc:chgData name="Liudmila Huskova" userId="4336ca7b1401924d" providerId="LiveId" clId="{67384F79-B24C-470C-A734-FDD0165A1096}" dt="2023-02-15T11:33:22.562" v="1619" actId="20577"/>
        <pc:sldMkLst>
          <pc:docMk/>
          <pc:sldMk cId="1707577661" sldId="267"/>
        </pc:sldMkLst>
        <pc:spChg chg="mod">
          <ac:chgData name="Liudmila Huskova" userId="4336ca7b1401924d" providerId="LiveId" clId="{67384F79-B24C-470C-A734-FDD0165A1096}" dt="2023-02-15T11:28:50.591" v="1127" actId="20577"/>
          <ac:spMkLst>
            <pc:docMk/>
            <pc:sldMk cId="1707577661" sldId="267"/>
            <ac:spMk id="2" creationId="{B6EB4C0F-62CF-14F7-9CAD-A25E203C8C5C}"/>
          </ac:spMkLst>
        </pc:spChg>
        <pc:spChg chg="mod">
          <ac:chgData name="Liudmila Huskova" userId="4336ca7b1401924d" providerId="LiveId" clId="{67384F79-B24C-470C-A734-FDD0165A1096}" dt="2023-02-15T11:33:22.562" v="1619" actId="20577"/>
          <ac:spMkLst>
            <pc:docMk/>
            <pc:sldMk cId="1707577661" sldId="267"/>
            <ac:spMk id="3" creationId="{8CAE5717-189D-2B5E-1E48-7DFA12015726}"/>
          </ac:spMkLst>
        </pc:spChg>
      </pc:sldChg>
      <pc:sldChg chg="modSp new mod">
        <pc:chgData name="Liudmila Huskova" userId="4336ca7b1401924d" providerId="LiveId" clId="{67384F79-B24C-470C-A734-FDD0165A1096}" dt="2023-02-15T11:42:37.844" v="2371" actId="20577"/>
        <pc:sldMkLst>
          <pc:docMk/>
          <pc:sldMk cId="2341522466" sldId="268"/>
        </pc:sldMkLst>
        <pc:spChg chg="mod">
          <ac:chgData name="Liudmila Huskova" userId="4336ca7b1401924d" providerId="LiveId" clId="{67384F79-B24C-470C-A734-FDD0165A1096}" dt="2023-02-15T11:37:41.396" v="1754" actId="20577"/>
          <ac:spMkLst>
            <pc:docMk/>
            <pc:sldMk cId="2341522466" sldId="268"/>
            <ac:spMk id="2" creationId="{82DEA515-4E18-8F85-9F4B-8FED669F98C0}"/>
          </ac:spMkLst>
        </pc:spChg>
        <pc:spChg chg="mod">
          <ac:chgData name="Liudmila Huskova" userId="4336ca7b1401924d" providerId="LiveId" clId="{67384F79-B24C-470C-A734-FDD0165A1096}" dt="2023-02-15T11:42:37.844" v="2371" actId="20577"/>
          <ac:spMkLst>
            <pc:docMk/>
            <pc:sldMk cId="2341522466" sldId="268"/>
            <ac:spMk id="3" creationId="{4AE7B24B-B81A-F429-F770-105A3F344C41}"/>
          </ac:spMkLst>
        </pc:spChg>
      </pc:sldChg>
      <pc:sldChg chg="modSp new mod">
        <pc:chgData name="Liudmila Huskova" userId="4336ca7b1401924d" providerId="LiveId" clId="{67384F79-B24C-470C-A734-FDD0165A1096}" dt="2023-02-15T16:12:50.281" v="3858" actId="20577"/>
        <pc:sldMkLst>
          <pc:docMk/>
          <pc:sldMk cId="4099218967" sldId="269"/>
        </pc:sldMkLst>
        <pc:spChg chg="mod">
          <ac:chgData name="Liudmila Huskova" userId="4336ca7b1401924d" providerId="LiveId" clId="{67384F79-B24C-470C-A734-FDD0165A1096}" dt="2023-02-15T11:43:36.824" v="2420" actId="20577"/>
          <ac:spMkLst>
            <pc:docMk/>
            <pc:sldMk cId="4099218967" sldId="269"/>
            <ac:spMk id="2" creationId="{9473BD83-1235-F8DB-2EAD-63CB638AD98E}"/>
          </ac:spMkLst>
        </pc:spChg>
        <pc:spChg chg="mod">
          <ac:chgData name="Liudmila Huskova" userId="4336ca7b1401924d" providerId="LiveId" clId="{67384F79-B24C-470C-A734-FDD0165A1096}" dt="2023-02-15T16:12:50.281" v="3858" actId="20577"/>
          <ac:spMkLst>
            <pc:docMk/>
            <pc:sldMk cId="4099218967" sldId="269"/>
            <ac:spMk id="3" creationId="{C81BDD0C-E7AD-8935-CA69-534D91AF7B25}"/>
          </ac:spMkLst>
        </pc:spChg>
      </pc:sldChg>
      <pc:sldChg chg="addSp modSp new mod">
        <pc:chgData name="Liudmila Huskova" userId="4336ca7b1401924d" providerId="LiveId" clId="{67384F79-B24C-470C-A734-FDD0165A1096}" dt="2023-02-15T11:50:37.308" v="2905" actId="1076"/>
        <pc:sldMkLst>
          <pc:docMk/>
          <pc:sldMk cId="443282468" sldId="270"/>
        </pc:sldMkLst>
        <pc:spChg chg="add mod">
          <ac:chgData name="Liudmila Huskova" userId="4336ca7b1401924d" providerId="LiveId" clId="{67384F79-B24C-470C-A734-FDD0165A1096}" dt="2023-02-15T11:50:37.308" v="2905" actId="1076"/>
          <ac:spMkLst>
            <pc:docMk/>
            <pc:sldMk cId="443282468" sldId="270"/>
            <ac:spMk id="2" creationId="{E8FC960D-57BD-92FF-C1AC-14EF04FAFF6C}"/>
          </ac:spMkLst>
        </pc:spChg>
      </pc:sldChg>
      <pc:sldChg chg="new del">
        <pc:chgData name="Liudmila Huskova" userId="4336ca7b1401924d" providerId="LiveId" clId="{67384F79-B24C-470C-A734-FDD0165A1096}" dt="2023-02-15T11:46:37.977" v="2572" actId="47"/>
        <pc:sldMkLst>
          <pc:docMk/>
          <pc:sldMk cId="2251540136" sldId="271"/>
        </pc:sldMkLst>
      </pc:sldChg>
      <pc:sldChg chg="new del">
        <pc:chgData name="Liudmila Huskova" userId="4336ca7b1401924d" providerId="LiveId" clId="{67384F79-B24C-470C-A734-FDD0165A1096}" dt="2023-02-15T12:50:00.816" v="2957" actId="47"/>
        <pc:sldMkLst>
          <pc:docMk/>
          <pc:sldMk cId="2448786640" sldId="271"/>
        </pc:sldMkLst>
      </pc:sldChg>
      <pc:sldChg chg="new del">
        <pc:chgData name="Liudmila Huskova" userId="4336ca7b1401924d" providerId="LiveId" clId="{67384F79-B24C-470C-A734-FDD0165A1096}" dt="2023-02-15T11:46:33.196" v="2570" actId="47"/>
        <pc:sldMkLst>
          <pc:docMk/>
          <pc:sldMk cId="3426731172" sldId="271"/>
        </pc:sldMkLst>
      </pc:sldChg>
      <pc:sldChg chg="addSp delSp modSp new mod">
        <pc:chgData name="Liudmila Huskova" userId="4336ca7b1401924d" providerId="LiveId" clId="{67384F79-B24C-470C-A734-FDD0165A1096}" dt="2023-02-17T10:09:49.655" v="4117" actId="20577"/>
        <pc:sldMkLst>
          <pc:docMk/>
          <pc:sldMk cId="916755675" sldId="272"/>
        </pc:sldMkLst>
        <pc:spChg chg="mod">
          <ac:chgData name="Liudmila Huskova" userId="4336ca7b1401924d" providerId="LiveId" clId="{67384F79-B24C-470C-A734-FDD0165A1096}" dt="2023-02-15T12:49:04.955" v="2938" actId="20577"/>
          <ac:spMkLst>
            <pc:docMk/>
            <pc:sldMk cId="916755675" sldId="272"/>
            <ac:spMk id="2" creationId="{34237FB1-A5F0-E141-F9D9-1F12F743BA7B}"/>
          </ac:spMkLst>
        </pc:spChg>
        <pc:spChg chg="mod">
          <ac:chgData name="Liudmila Huskova" userId="4336ca7b1401924d" providerId="LiveId" clId="{67384F79-B24C-470C-A734-FDD0165A1096}" dt="2023-02-17T10:09:49.655" v="4117" actId="20577"/>
          <ac:spMkLst>
            <pc:docMk/>
            <pc:sldMk cId="916755675" sldId="272"/>
            <ac:spMk id="3" creationId="{0E9C710B-E8DB-332B-CA84-13A9B1F89C39}"/>
          </ac:spMkLst>
        </pc:spChg>
        <pc:cxnChg chg="add del mod">
          <ac:chgData name="Liudmila Huskova" userId="4336ca7b1401924d" providerId="LiveId" clId="{67384F79-B24C-470C-A734-FDD0165A1096}" dt="2023-02-15T12:49:46.234" v="2940" actId="478"/>
          <ac:cxnSpMkLst>
            <pc:docMk/>
            <pc:sldMk cId="916755675" sldId="272"/>
            <ac:cxnSpMk id="4" creationId="{573631AA-F513-FEB0-31B4-68031917CA55}"/>
          </ac:cxnSpMkLst>
        </pc:cxnChg>
      </pc:sldChg>
      <pc:sldChg chg="new del">
        <pc:chgData name="Liudmila Huskova" userId="4336ca7b1401924d" providerId="LiveId" clId="{67384F79-B24C-470C-A734-FDD0165A1096}" dt="2023-02-15T11:46:30.572" v="2569" actId="47"/>
        <pc:sldMkLst>
          <pc:docMk/>
          <pc:sldMk cId="2659509349" sldId="272"/>
        </pc:sldMkLst>
      </pc:sldChg>
      <pc:sldChg chg="modSp add mod ord">
        <pc:chgData name="Liudmila Huskova" userId="4336ca7b1401924d" providerId="LiveId" clId="{67384F79-B24C-470C-A734-FDD0165A1096}" dt="2023-02-15T13:02:57.159" v="3856" actId="1076"/>
        <pc:sldMkLst>
          <pc:docMk/>
          <pc:sldMk cId="3965563809" sldId="273"/>
        </pc:sldMkLst>
        <pc:spChg chg="mod">
          <ac:chgData name="Liudmila Huskova" userId="4336ca7b1401924d" providerId="LiveId" clId="{67384F79-B24C-470C-A734-FDD0165A1096}" dt="2023-02-15T12:56:26.786" v="3527" actId="14100"/>
          <ac:spMkLst>
            <pc:docMk/>
            <pc:sldMk cId="3965563809" sldId="273"/>
            <ac:spMk id="2" creationId="{34237FB1-A5F0-E141-F9D9-1F12F743BA7B}"/>
          </ac:spMkLst>
        </pc:spChg>
        <pc:spChg chg="mod">
          <ac:chgData name="Liudmila Huskova" userId="4336ca7b1401924d" providerId="LiveId" clId="{67384F79-B24C-470C-A734-FDD0165A1096}" dt="2023-02-15T13:02:57.159" v="3856" actId="1076"/>
          <ac:spMkLst>
            <pc:docMk/>
            <pc:sldMk cId="3965563809" sldId="273"/>
            <ac:spMk id="3" creationId="{0E9C710B-E8DB-332B-CA84-13A9B1F89C39}"/>
          </ac:spMkLst>
        </pc:spChg>
      </pc:sldChg>
      <pc:sldChg chg="modSp add mod">
        <pc:chgData name="Liudmila Huskova" userId="4336ca7b1401924d" providerId="LiveId" clId="{67384F79-B24C-470C-A734-FDD0165A1096}" dt="2023-02-17T10:13:13.454" v="4204" actId="6549"/>
        <pc:sldMkLst>
          <pc:docMk/>
          <pc:sldMk cId="866509111" sldId="274"/>
        </pc:sldMkLst>
        <pc:spChg chg="mod">
          <ac:chgData name="Liudmila Huskova" userId="4336ca7b1401924d" providerId="LiveId" clId="{67384F79-B24C-470C-A734-FDD0165A1096}" dt="2023-02-17T10:13:13.454" v="4204" actId="6549"/>
          <ac:spMkLst>
            <pc:docMk/>
            <pc:sldMk cId="866509111" sldId="274"/>
            <ac:spMk id="3" creationId="{0E9C710B-E8DB-332B-CA84-13A9B1F89C39}"/>
          </ac:spMkLst>
        </pc:spChg>
      </pc:sldChg>
      <pc:sldChg chg="add del">
        <pc:chgData name="Liudmila Huskova" userId="4336ca7b1401924d" providerId="LiveId" clId="{67384F79-B24C-470C-A734-FDD0165A1096}" dt="2023-02-15T12:59:18.950" v="3715" actId="47"/>
        <pc:sldMkLst>
          <pc:docMk/>
          <pc:sldMk cId="3940190429" sldId="274"/>
        </pc:sldMkLst>
      </pc:sldChg>
      <pc:sldChg chg="modSp add mod">
        <pc:chgData name="Liudmila Huskova" userId="4336ca7b1401924d" providerId="LiveId" clId="{67384F79-B24C-470C-A734-FDD0165A1096}" dt="2023-02-15T13:02:51.664" v="3855" actId="1076"/>
        <pc:sldMkLst>
          <pc:docMk/>
          <pc:sldMk cId="2302601525" sldId="275"/>
        </pc:sldMkLst>
        <pc:spChg chg="mod">
          <ac:chgData name="Liudmila Huskova" userId="4336ca7b1401924d" providerId="LiveId" clId="{67384F79-B24C-470C-A734-FDD0165A1096}" dt="2023-02-15T13:02:01.879" v="3853" actId="20577"/>
          <ac:spMkLst>
            <pc:docMk/>
            <pc:sldMk cId="2302601525" sldId="275"/>
            <ac:spMk id="2" creationId="{34237FB1-A5F0-E141-F9D9-1F12F743BA7B}"/>
          </ac:spMkLst>
        </pc:spChg>
        <pc:spChg chg="mod">
          <ac:chgData name="Liudmila Huskova" userId="4336ca7b1401924d" providerId="LiveId" clId="{67384F79-B24C-470C-A734-FDD0165A1096}" dt="2023-02-15T13:02:51.664" v="3855" actId="1076"/>
          <ac:spMkLst>
            <pc:docMk/>
            <pc:sldMk cId="2302601525" sldId="275"/>
            <ac:spMk id="3" creationId="{0E9C710B-E8DB-332B-CA84-13A9B1F89C39}"/>
          </ac:spMkLst>
        </pc:spChg>
      </pc:sldChg>
      <pc:sldChg chg="modSp new mod">
        <pc:chgData name="Liudmila Huskova" userId="4336ca7b1401924d" providerId="LiveId" clId="{67384F79-B24C-470C-A734-FDD0165A1096}" dt="2023-02-17T10:15:58.462" v="4615" actId="20577"/>
        <pc:sldMkLst>
          <pc:docMk/>
          <pc:sldMk cId="1475727929" sldId="276"/>
        </pc:sldMkLst>
        <pc:spChg chg="mod">
          <ac:chgData name="Liudmila Huskova" userId="4336ca7b1401924d" providerId="LiveId" clId="{67384F79-B24C-470C-A734-FDD0165A1096}" dt="2023-02-17T10:12:00.278" v="4139" actId="20577"/>
          <ac:spMkLst>
            <pc:docMk/>
            <pc:sldMk cId="1475727929" sldId="276"/>
            <ac:spMk id="2" creationId="{1BE6691D-28BC-B08F-5707-F79A6F2B2B0E}"/>
          </ac:spMkLst>
        </pc:spChg>
        <pc:spChg chg="mod">
          <ac:chgData name="Liudmila Huskova" userId="4336ca7b1401924d" providerId="LiveId" clId="{67384F79-B24C-470C-A734-FDD0165A1096}" dt="2023-02-17T10:15:58.462" v="4615" actId="20577"/>
          <ac:spMkLst>
            <pc:docMk/>
            <pc:sldMk cId="1475727929" sldId="276"/>
            <ac:spMk id="3" creationId="{AEFCE11C-241C-153C-A2AE-2C6C5994E7D2}"/>
          </ac:spMkLst>
        </pc:spChg>
      </pc:sldChg>
      <pc:sldChg chg="new del">
        <pc:chgData name="Liudmila Huskova" userId="4336ca7b1401924d" providerId="LiveId" clId="{67384F79-B24C-470C-A734-FDD0165A1096}" dt="2023-02-17T10:11:41.110" v="4119" actId="47"/>
        <pc:sldMkLst>
          <pc:docMk/>
          <pc:sldMk cId="3845492600" sldId="276"/>
        </pc:sldMkLst>
      </pc:sldChg>
      <pc:sldChg chg="modSp new mod">
        <pc:chgData name="Liudmila Huskova" userId="4336ca7b1401924d" providerId="LiveId" clId="{67384F79-B24C-470C-A734-FDD0165A1096}" dt="2023-02-17T10:29:50.565" v="4856" actId="20577"/>
        <pc:sldMkLst>
          <pc:docMk/>
          <pc:sldMk cId="3770637553" sldId="277"/>
        </pc:sldMkLst>
        <pc:spChg chg="mod">
          <ac:chgData name="Liudmila Huskova" userId="4336ca7b1401924d" providerId="LiveId" clId="{67384F79-B24C-470C-A734-FDD0165A1096}" dt="2023-02-17T10:16:55.333" v="4632" actId="20577"/>
          <ac:spMkLst>
            <pc:docMk/>
            <pc:sldMk cId="3770637553" sldId="277"/>
            <ac:spMk id="2" creationId="{7EADC8F5-7A28-1495-E842-43CA579D2B84}"/>
          </ac:spMkLst>
        </pc:spChg>
        <pc:spChg chg="mod">
          <ac:chgData name="Liudmila Huskova" userId="4336ca7b1401924d" providerId="LiveId" clId="{67384F79-B24C-470C-A734-FDD0165A1096}" dt="2023-02-17T10:29:50.565" v="4856" actId="20577"/>
          <ac:spMkLst>
            <pc:docMk/>
            <pc:sldMk cId="3770637553" sldId="277"/>
            <ac:spMk id="3" creationId="{6F798F1B-DF12-C145-4CC1-9C4D7B1C22D8}"/>
          </ac:spMkLst>
        </pc:spChg>
      </pc:sldChg>
      <pc:sldChg chg="addSp modSp new mod">
        <pc:chgData name="Liudmila Huskova" userId="4336ca7b1401924d" providerId="LiveId" clId="{67384F79-B24C-470C-A734-FDD0165A1096}" dt="2023-02-22T10:45:52.473" v="5129" actId="2711"/>
        <pc:sldMkLst>
          <pc:docMk/>
          <pc:sldMk cId="1124136114" sldId="278"/>
        </pc:sldMkLst>
        <pc:spChg chg="add mod">
          <ac:chgData name="Liudmila Huskova" userId="4336ca7b1401924d" providerId="LiveId" clId="{67384F79-B24C-470C-A734-FDD0165A1096}" dt="2023-02-22T10:45:52.473" v="5129" actId="2711"/>
          <ac:spMkLst>
            <pc:docMk/>
            <pc:sldMk cId="1124136114" sldId="278"/>
            <ac:spMk id="3" creationId="{3364B369-DA15-E83E-F72B-E695A9BF97BA}"/>
          </ac:spMkLst>
        </pc:spChg>
      </pc:sldChg>
      <pc:sldChg chg="modSp new mod">
        <pc:chgData name="Liudmila Huskova" userId="4336ca7b1401924d" providerId="LiveId" clId="{67384F79-B24C-470C-A734-FDD0165A1096}" dt="2023-02-22T10:44:58.114" v="5127" actId="2711"/>
        <pc:sldMkLst>
          <pc:docMk/>
          <pc:sldMk cId="1907623296" sldId="279"/>
        </pc:sldMkLst>
        <pc:spChg chg="mod">
          <ac:chgData name="Liudmila Huskova" userId="4336ca7b1401924d" providerId="LiveId" clId="{67384F79-B24C-470C-A734-FDD0165A1096}" dt="2023-02-22T10:40:26.173" v="4877" actId="20577"/>
          <ac:spMkLst>
            <pc:docMk/>
            <pc:sldMk cId="1907623296" sldId="279"/>
            <ac:spMk id="2" creationId="{B6D6729B-5EF2-AE47-DBCE-765B76FAD3E6}"/>
          </ac:spMkLst>
        </pc:spChg>
        <pc:spChg chg="mod">
          <ac:chgData name="Liudmila Huskova" userId="4336ca7b1401924d" providerId="LiveId" clId="{67384F79-B24C-470C-A734-FDD0165A1096}" dt="2023-02-22T10:44:58.114" v="5127" actId="2711"/>
          <ac:spMkLst>
            <pc:docMk/>
            <pc:sldMk cId="1907623296" sldId="279"/>
            <ac:spMk id="3" creationId="{48D1C19C-6ED0-1752-052C-13593897E292}"/>
          </ac:spMkLst>
        </pc:spChg>
      </pc:sldChg>
    </pc:docChg>
  </pc:docChgLst>
  <pc:docChgLst>
    <pc:chgData name="Liudmila Huskova" userId="4336ca7b1401924d" providerId="LiveId" clId="{086F8114-6D0E-4745-8DDD-A6051E3576C9}"/>
    <pc:docChg chg="undo custSel delSld modSld">
      <pc:chgData name="Liudmila Huskova" userId="4336ca7b1401924d" providerId="LiveId" clId="{086F8114-6D0E-4745-8DDD-A6051E3576C9}" dt="2024-02-28T09:10:41.484" v="331" actId="478"/>
      <pc:docMkLst>
        <pc:docMk/>
      </pc:docMkLst>
      <pc:sldChg chg="modSp mod">
        <pc:chgData name="Liudmila Huskova" userId="4336ca7b1401924d" providerId="LiveId" clId="{086F8114-6D0E-4745-8DDD-A6051E3576C9}" dt="2024-02-28T08:59:12.645" v="21" actId="1076"/>
        <pc:sldMkLst>
          <pc:docMk/>
          <pc:sldMk cId="980009132" sldId="259"/>
        </pc:sldMkLst>
        <pc:spChg chg="mod">
          <ac:chgData name="Liudmila Huskova" userId="4336ca7b1401924d" providerId="LiveId" clId="{086F8114-6D0E-4745-8DDD-A6051E3576C9}" dt="2024-02-28T08:59:09.166" v="20" actId="1076"/>
          <ac:spMkLst>
            <pc:docMk/>
            <pc:sldMk cId="980009132" sldId="259"/>
            <ac:spMk id="3" creationId="{7F46094C-3A50-2723-5918-C8ECD13F46DD}"/>
          </ac:spMkLst>
        </pc:spChg>
        <pc:spChg chg="mod">
          <ac:chgData name="Liudmila Huskova" userId="4336ca7b1401924d" providerId="LiveId" clId="{086F8114-6D0E-4745-8DDD-A6051E3576C9}" dt="2024-02-28T08:59:12.645" v="21" actId="1076"/>
          <ac:spMkLst>
            <pc:docMk/>
            <pc:sldMk cId="980009132" sldId="259"/>
            <ac:spMk id="4" creationId="{BAC2360B-C83B-65A9-25DA-24043FAC54D7}"/>
          </ac:spMkLst>
        </pc:spChg>
      </pc:sldChg>
      <pc:sldChg chg="del">
        <pc:chgData name="Liudmila Huskova" userId="4336ca7b1401924d" providerId="LiveId" clId="{086F8114-6D0E-4745-8DDD-A6051E3576C9}" dt="2024-02-28T09:01:13.900" v="22" actId="47"/>
        <pc:sldMkLst>
          <pc:docMk/>
          <pc:sldMk cId="443282468" sldId="270"/>
        </pc:sldMkLst>
      </pc:sldChg>
      <pc:sldChg chg="modSp mod">
        <pc:chgData name="Liudmila Huskova" userId="4336ca7b1401924d" providerId="LiveId" clId="{086F8114-6D0E-4745-8DDD-A6051E3576C9}" dt="2024-02-28T09:06:03.102" v="36" actId="20577"/>
        <pc:sldMkLst>
          <pc:docMk/>
          <pc:sldMk cId="866509111" sldId="274"/>
        </pc:sldMkLst>
        <pc:spChg chg="mod">
          <ac:chgData name="Liudmila Huskova" userId="4336ca7b1401924d" providerId="LiveId" clId="{086F8114-6D0E-4745-8DDD-A6051E3576C9}" dt="2024-02-28T09:06:03.102" v="36" actId="20577"/>
          <ac:spMkLst>
            <pc:docMk/>
            <pc:sldMk cId="866509111" sldId="274"/>
            <ac:spMk id="3" creationId="{0E9C710B-E8DB-332B-CA84-13A9B1F89C39}"/>
          </ac:spMkLst>
        </pc:spChg>
      </pc:sldChg>
      <pc:sldChg chg="addSp delSp modSp mod">
        <pc:chgData name="Liudmila Huskova" userId="4336ca7b1401924d" providerId="LiveId" clId="{086F8114-6D0E-4745-8DDD-A6051E3576C9}" dt="2024-02-28T09:10:41.484" v="331" actId="478"/>
        <pc:sldMkLst>
          <pc:docMk/>
          <pc:sldMk cId="2302601525" sldId="275"/>
        </pc:sldMkLst>
        <pc:spChg chg="del">
          <ac:chgData name="Liudmila Huskova" userId="4336ca7b1401924d" providerId="LiveId" clId="{086F8114-6D0E-4745-8DDD-A6051E3576C9}" dt="2024-02-28T09:07:20.563" v="37" actId="478"/>
          <ac:spMkLst>
            <pc:docMk/>
            <pc:sldMk cId="2302601525" sldId="275"/>
            <ac:spMk id="2" creationId="{34237FB1-A5F0-E141-F9D9-1F12F743BA7B}"/>
          </ac:spMkLst>
        </pc:spChg>
        <pc:spChg chg="mod">
          <ac:chgData name="Liudmila Huskova" userId="4336ca7b1401924d" providerId="LiveId" clId="{086F8114-6D0E-4745-8DDD-A6051E3576C9}" dt="2024-02-28T09:10:34.747" v="330" actId="1076"/>
          <ac:spMkLst>
            <pc:docMk/>
            <pc:sldMk cId="2302601525" sldId="275"/>
            <ac:spMk id="3" creationId="{0E9C710B-E8DB-332B-CA84-13A9B1F89C39}"/>
          </ac:spMkLst>
        </pc:spChg>
        <pc:spChg chg="add del mod">
          <ac:chgData name="Liudmila Huskova" userId="4336ca7b1401924d" providerId="LiveId" clId="{086F8114-6D0E-4745-8DDD-A6051E3576C9}" dt="2024-02-28T09:10:41.484" v="331" actId="478"/>
          <ac:spMkLst>
            <pc:docMk/>
            <pc:sldMk cId="2302601525" sldId="275"/>
            <ac:spMk id="5" creationId="{0538F065-DC9D-6FE8-074F-EEF735F7844D}"/>
          </ac:spMkLst>
        </pc:spChg>
      </pc:sldChg>
      <pc:sldChg chg="modSp mod">
        <pc:chgData name="Liudmila Huskova" userId="4336ca7b1401924d" providerId="LiveId" clId="{086F8114-6D0E-4745-8DDD-A6051E3576C9}" dt="2024-02-28T08:56:07.666" v="11" actId="20577"/>
        <pc:sldMkLst>
          <pc:docMk/>
          <pc:sldMk cId="1124136114" sldId="278"/>
        </pc:sldMkLst>
        <pc:spChg chg="mod">
          <ac:chgData name="Liudmila Huskova" userId="4336ca7b1401924d" providerId="LiveId" clId="{086F8114-6D0E-4745-8DDD-A6051E3576C9}" dt="2024-02-28T08:56:07.666" v="11" actId="20577"/>
          <ac:spMkLst>
            <pc:docMk/>
            <pc:sldMk cId="1124136114" sldId="278"/>
            <ac:spMk id="3" creationId="{3364B369-DA15-E83E-F72B-E695A9BF97BA}"/>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1826-1B3E-4E2E-8D6C-93BCEAA3D6C6}"/>
              </a:ext>
            </a:extLst>
          </p:cNvPr>
          <p:cNvSpPr>
            <a:spLocks noGrp="1"/>
          </p:cNvSpPr>
          <p:nvPr>
            <p:ph type="ctrTitle"/>
          </p:nvPr>
        </p:nvSpPr>
        <p:spPr>
          <a:xfrm>
            <a:off x="2107200" y="1096965"/>
            <a:ext cx="7977600" cy="2085696"/>
          </a:xfrm>
        </p:spPr>
        <p:txBody>
          <a:bodyPr anchor="b">
            <a:normAutofit/>
          </a:bodyPr>
          <a:lstStyle>
            <a:lvl1pPr algn="ctr">
              <a:defRPr sz="4800"/>
            </a:lvl1pPr>
          </a:lstStyle>
          <a:p>
            <a:r>
              <a:rPr lang="ru-RU"/>
              <a:t>Образец заголовка</a:t>
            </a:r>
            <a:endParaRPr lang="en-US" dirty="0"/>
          </a:p>
        </p:txBody>
      </p:sp>
      <p:sp>
        <p:nvSpPr>
          <p:cNvPr id="3" name="Subtitle 2">
            <a:extLst>
              <a:ext uri="{FF2B5EF4-FFF2-40B4-BE49-F238E27FC236}">
                <a16:creationId xmlns:a16="http://schemas.microsoft.com/office/drawing/2014/main" id="{AAB5F0CE-1714-4650-9690-5676C06349A0}"/>
              </a:ext>
            </a:extLst>
          </p:cNvPr>
          <p:cNvSpPr>
            <a:spLocks noGrp="1"/>
          </p:cNvSpPr>
          <p:nvPr>
            <p:ph type="subTitle" idx="1"/>
          </p:nvPr>
        </p:nvSpPr>
        <p:spPr>
          <a:xfrm>
            <a:off x="3216000" y="3945771"/>
            <a:ext cx="5760000" cy="1832730"/>
          </a:xfrm>
        </p:spPr>
        <p:txBody>
          <a:bodyPr>
            <a:normAutofit/>
          </a:bodyPr>
          <a:lstStyle>
            <a:lvl1pPr marL="0" indent="0" algn="ctr">
              <a:lnSpc>
                <a:spcPct val="125000"/>
              </a:lnSpc>
              <a:buNone/>
              <a:defRPr sz="2400" i="0" spc="5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a:extLst>
              <a:ext uri="{FF2B5EF4-FFF2-40B4-BE49-F238E27FC236}">
                <a16:creationId xmlns:a16="http://schemas.microsoft.com/office/drawing/2014/main" id="{BFD0CA85-BF38-4762-934C-D00F2047C2D1}"/>
              </a:ext>
            </a:extLst>
          </p:cNvPr>
          <p:cNvSpPr>
            <a:spLocks noGrp="1"/>
          </p:cNvSpPr>
          <p:nvPr>
            <p:ph type="dt" sz="half" idx="10"/>
          </p:nvPr>
        </p:nvSpPr>
        <p:spPr/>
        <p:txBody>
          <a:bodyPr/>
          <a:lstStyle/>
          <a:p>
            <a:fld id="{4EC743F4-8769-40B4-85DF-6CB8DE9F66AA}" type="datetimeFigureOut">
              <a:rPr lang="en-US" smtClean="0"/>
              <a:t>2/28/2025</a:t>
            </a:fld>
            <a:endParaRPr lang="en-US"/>
          </a:p>
        </p:txBody>
      </p:sp>
      <p:sp>
        <p:nvSpPr>
          <p:cNvPr id="5" name="Footer Placeholder 4">
            <a:extLst>
              <a:ext uri="{FF2B5EF4-FFF2-40B4-BE49-F238E27FC236}">
                <a16:creationId xmlns:a16="http://schemas.microsoft.com/office/drawing/2014/main" id="{649CA3C9-6579-49D9-A5FD-20231FB4B3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9B94FE-6287-4D49-B0E5-FE9A9BA75A0C}"/>
              </a:ext>
            </a:extLst>
          </p:cNvPr>
          <p:cNvSpPr>
            <a:spLocks noGrp="1"/>
          </p:cNvSpPr>
          <p:nvPr>
            <p:ph type="sldNum" sz="quarter" idx="12"/>
          </p:nvPr>
        </p:nvSpPr>
        <p:spPr/>
        <p:txBody>
          <a:bodyPr/>
          <a:lstStyle/>
          <a:p>
            <a:fld id="{FF2BD96E-3838-45D2-9031-D3AF67C920A5}" type="slidenum">
              <a:rPr lang="en-US" smtClean="0"/>
              <a:t>‹#›</a:t>
            </a:fld>
            <a:endParaRPr lang="en-US"/>
          </a:p>
        </p:txBody>
      </p:sp>
      <p:cxnSp>
        <p:nvCxnSpPr>
          <p:cNvPr id="7" name="Straight Connector 6">
            <a:extLst>
              <a:ext uri="{FF2B5EF4-FFF2-40B4-BE49-F238E27FC236}">
                <a16:creationId xmlns:a16="http://schemas.microsoft.com/office/drawing/2014/main" id="{AE0C0B2A-3FD1-4235-A16E-0ED1E028A93E}"/>
              </a:ext>
            </a:extLst>
          </p:cNvPr>
          <p:cNvCxnSpPr>
            <a:cxnSpLocks/>
          </p:cNvCxnSpPr>
          <p:nvPr/>
        </p:nvCxnSpPr>
        <p:spPr>
          <a:xfrm>
            <a:off x="5826000" y="3525773"/>
            <a:ext cx="54000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grpSp>
        <p:nvGrpSpPr>
          <p:cNvPr id="8" name="Group 7">
            <a:extLst>
              <a:ext uri="{FF2B5EF4-FFF2-40B4-BE49-F238E27FC236}">
                <a16:creationId xmlns:a16="http://schemas.microsoft.com/office/drawing/2014/main" id="{9494E066-0146-46E9-BAF1-C33240ABA294}"/>
              </a:ext>
            </a:extLst>
          </p:cNvPr>
          <p:cNvGrpSpPr/>
          <p:nvPr/>
        </p:nvGrpSpPr>
        <p:grpSpPr>
          <a:xfrm rot="2700000">
            <a:off x="10127693" y="4178240"/>
            <a:ext cx="633413" cy="1862138"/>
            <a:chOff x="5959192" y="333389"/>
            <a:chExt cx="633413" cy="1862138"/>
          </a:xfrm>
        </p:grpSpPr>
        <p:grpSp>
          <p:nvGrpSpPr>
            <p:cNvPr id="9" name="Group 8">
              <a:extLst>
                <a:ext uri="{FF2B5EF4-FFF2-40B4-BE49-F238E27FC236}">
                  <a16:creationId xmlns:a16="http://schemas.microsoft.com/office/drawing/2014/main" id="{B02BD80B-C499-4DAC-9580-575B04F8658F}"/>
                </a:ext>
              </a:extLst>
            </p:cNvPr>
            <p:cNvGrpSpPr/>
            <p:nvPr/>
          </p:nvGrpSpPr>
          <p:grpSpPr>
            <a:xfrm>
              <a:off x="5959192" y="333389"/>
              <a:ext cx="633413" cy="1419225"/>
              <a:chOff x="5959192" y="333389"/>
              <a:chExt cx="633413" cy="1419225"/>
            </a:xfrm>
          </p:grpSpPr>
          <p:sp>
            <p:nvSpPr>
              <p:cNvPr id="11" name="Freeform 68">
                <a:extLst>
                  <a:ext uri="{FF2B5EF4-FFF2-40B4-BE49-F238E27FC236}">
                    <a16:creationId xmlns:a16="http://schemas.microsoft.com/office/drawing/2014/main" id="{CCF069F3-858C-4C67-90C2-46017C3D4CEB}"/>
                  </a:ext>
                </a:extLst>
              </p:cNvPr>
              <p:cNvSpPr>
                <a:spLocks/>
              </p:cNvSpPr>
              <p:nvPr/>
            </p:nvSpPr>
            <p:spPr bwMode="auto">
              <a:xfrm>
                <a:off x="5959192" y="333389"/>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69">
                <a:extLst>
                  <a:ext uri="{FF2B5EF4-FFF2-40B4-BE49-F238E27FC236}">
                    <a16:creationId xmlns:a16="http://schemas.microsoft.com/office/drawing/2014/main" id="{8A1FFA52-DFA8-4A81-8A85-50BE13257F51}"/>
                  </a:ext>
                </a:extLst>
              </p:cNvPr>
              <p:cNvSpPr>
                <a:spLocks/>
              </p:cNvSpPr>
              <p:nvPr/>
            </p:nvSpPr>
            <p:spPr bwMode="auto">
              <a:xfrm>
                <a:off x="6278280" y="333389"/>
                <a:ext cx="314325" cy="1419225"/>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grpSp>
        <p:sp>
          <p:nvSpPr>
            <p:cNvPr id="10" name="Line 70">
              <a:extLst>
                <a:ext uri="{FF2B5EF4-FFF2-40B4-BE49-F238E27FC236}">
                  <a16:creationId xmlns:a16="http://schemas.microsoft.com/office/drawing/2014/main" id="{BAEDA471-60CB-4A0C-B9AD-B2B3C51EA2FD}"/>
                </a:ext>
              </a:extLst>
            </p:cNvPr>
            <p:cNvSpPr>
              <a:spLocks noChangeShapeType="1"/>
            </p:cNvSpPr>
            <p:nvPr/>
          </p:nvSpPr>
          <p:spPr bwMode="auto">
            <a:xfrm flipV="1">
              <a:off x="6278280" y="333389"/>
              <a:ext cx="0" cy="1862138"/>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4008212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2FB6D0-92CA-4910-AE77-E238F4C89D52}"/>
              </a:ext>
            </a:extLst>
          </p:cNvPr>
          <p:cNvSpPr>
            <a:spLocks noGrp="1"/>
          </p:cNvSpPr>
          <p:nvPr>
            <p:ph type="title"/>
          </p:nvPr>
        </p:nvSpPr>
        <p:spPr/>
        <p:txBody>
          <a:bodyPr/>
          <a:lstStyle/>
          <a:p>
            <a:r>
              <a:rPr lang="ru-RU"/>
              <a:t>Образец заголовка</a:t>
            </a:r>
            <a:endParaRPr lang="en-US"/>
          </a:p>
        </p:txBody>
      </p:sp>
      <p:sp>
        <p:nvSpPr>
          <p:cNvPr id="3" name="Vertical Text Placeholder 2">
            <a:extLst>
              <a:ext uri="{FF2B5EF4-FFF2-40B4-BE49-F238E27FC236}">
                <a16:creationId xmlns:a16="http://schemas.microsoft.com/office/drawing/2014/main" id="{7A913172-A138-4DD4-A5B1-58BA62507824}"/>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a:extLst>
              <a:ext uri="{FF2B5EF4-FFF2-40B4-BE49-F238E27FC236}">
                <a16:creationId xmlns:a16="http://schemas.microsoft.com/office/drawing/2014/main" id="{373897B9-E4AD-469B-A60D-9A1A4BD1980A}"/>
              </a:ext>
            </a:extLst>
          </p:cNvPr>
          <p:cNvSpPr>
            <a:spLocks noGrp="1"/>
          </p:cNvSpPr>
          <p:nvPr>
            <p:ph type="dt" sz="half" idx="10"/>
          </p:nvPr>
        </p:nvSpPr>
        <p:spPr/>
        <p:txBody>
          <a:bodyPr/>
          <a:lstStyle/>
          <a:p>
            <a:fld id="{4EC743F4-8769-40B4-85DF-6CB8DE9F66AA}" type="datetimeFigureOut">
              <a:rPr lang="en-US" smtClean="0"/>
              <a:t>2/28/2025</a:t>
            </a:fld>
            <a:endParaRPr lang="en-US"/>
          </a:p>
        </p:txBody>
      </p:sp>
      <p:sp>
        <p:nvSpPr>
          <p:cNvPr id="5" name="Footer Placeholder 4">
            <a:extLst>
              <a:ext uri="{FF2B5EF4-FFF2-40B4-BE49-F238E27FC236}">
                <a16:creationId xmlns:a16="http://schemas.microsoft.com/office/drawing/2014/main" id="{31C5E1B0-48D6-4F99-9955-39958BA969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9F49DA-55D4-4E36-AEB9-A0E99E31A87E}"/>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39342037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4FEBC7C-C5C1-4A79-A195-B35701C2897D}"/>
              </a:ext>
            </a:extLst>
          </p:cNvPr>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a:extLst>
              <a:ext uri="{FF2B5EF4-FFF2-40B4-BE49-F238E27FC236}">
                <a16:creationId xmlns:a16="http://schemas.microsoft.com/office/drawing/2014/main" id="{B8D34A74-3328-469B-ABCA-96F2FE368737}"/>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a:extLst>
              <a:ext uri="{FF2B5EF4-FFF2-40B4-BE49-F238E27FC236}">
                <a16:creationId xmlns:a16="http://schemas.microsoft.com/office/drawing/2014/main" id="{0BAE19AB-5637-455E-89C3-B41702C202D4}"/>
              </a:ext>
            </a:extLst>
          </p:cNvPr>
          <p:cNvSpPr>
            <a:spLocks noGrp="1"/>
          </p:cNvSpPr>
          <p:nvPr>
            <p:ph type="dt" sz="half" idx="10"/>
          </p:nvPr>
        </p:nvSpPr>
        <p:spPr/>
        <p:txBody>
          <a:bodyPr/>
          <a:lstStyle/>
          <a:p>
            <a:fld id="{4EC743F4-8769-40B4-85DF-6CB8DE9F66AA}" type="datetimeFigureOut">
              <a:rPr lang="en-US" smtClean="0"/>
              <a:t>2/28/2025</a:t>
            </a:fld>
            <a:endParaRPr lang="en-US"/>
          </a:p>
        </p:txBody>
      </p:sp>
      <p:sp>
        <p:nvSpPr>
          <p:cNvPr id="5" name="Footer Placeholder 4">
            <a:extLst>
              <a:ext uri="{FF2B5EF4-FFF2-40B4-BE49-F238E27FC236}">
                <a16:creationId xmlns:a16="http://schemas.microsoft.com/office/drawing/2014/main" id="{A364F2A3-EBEE-4F42-BAC2-A482F00E674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FE1C27-1A43-4B0B-88D0-0C5FE1DBE161}"/>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2846321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32E59-6597-437B-B2F8-E2DD1F86A8F8}"/>
              </a:ext>
            </a:extLst>
          </p:cNvPr>
          <p:cNvSpPr>
            <a:spLocks noGrp="1"/>
          </p:cNvSpPr>
          <p:nvPr>
            <p:ph type="title"/>
          </p:nvPr>
        </p:nvSpPr>
        <p:spPr/>
        <p:txBody>
          <a:bodyPr/>
          <a:lstStyle/>
          <a:p>
            <a:r>
              <a:rPr lang="ru-RU"/>
              <a:t>Образец заголовка</a:t>
            </a:r>
            <a:endParaRPr lang="en-US"/>
          </a:p>
        </p:txBody>
      </p:sp>
      <p:sp>
        <p:nvSpPr>
          <p:cNvPr id="3" name="Content Placeholder 2">
            <a:extLst>
              <a:ext uri="{FF2B5EF4-FFF2-40B4-BE49-F238E27FC236}">
                <a16:creationId xmlns:a16="http://schemas.microsoft.com/office/drawing/2014/main" id="{70E3BC1D-912E-4012-84AC-A509C9EF4F4E}"/>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a:extLst>
              <a:ext uri="{FF2B5EF4-FFF2-40B4-BE49-F238E27FC236}">
                <a16:creationId xmlns:a16="http://schemas.microsoft.com/office/drawing/2014/main" id="{E977110C-4AA3-4101-B3BD-140B90AF99C9}"/>
              </a:ext>
            </a:extLst>
          </p:cNvPr>
          <p:cNvSpPr>
            <a:spLocks noGrp="1"/>
          </p:cNvSpPr>
          <p:nvPr>
            <p:ph type="dt" sz="half" idx="10"/>
          </p:nvPr>
        </p:nvSpPr>
        <p:spPr/>
        <p:txBody>
          <a:bodyPr/>
          <a:lstStyle/>
          <a:p>
            <a:fld id="{4EC743F4-8769-40B4-85DF-6CB8DE9F66AA}" type="datetimeFigureOut">
              <a:rPr lang="en-US" smtClean="0"/>
              <a:t>2/28/2025</a:t>
            </a:fld>
            <a:endParaRPr lang="en-US"/>
          </a:p>
        </p:txBody>
      </p:sp>
      <p:sp>
        <p:nvSpPr>
          <p:cNvPr id="5" name="Footer Placeholder 4">
            <a:extLst>
              <a:ext uri="{FF2B5EF4-FFF2-40B4-BE49-F238E27FC236}">
                <a16:creationId xmlns:a16="http://schemas.microsoft.com/office/drawing/2014/main" id="{4C50F189-4D8E-4DE6-8295-CF92FA8BFD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5F33EC-1ACF-4D46-AEA5-A20802210B75}"/>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2089397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045267-19A7-4A3D-9658-AD3F78DD35CB}"/>
              </a:ext>
            </a:extLst>
          </p:cNvPr>
          <p:cNvSpPr>
            <a:spLocks noGrp="1"/>
          </p:cNvSpPr>
          <p:nvPr>
            <p:ph type="title"/>
          </p:nvPr>
        </p:nvSpPr>
        <p:spPr>
          <a:xfrm>
            <a:off x="990000" y="2305800"/>
            <a:ext cx="4636800" cy="2246400"/>
          </a:xfrm>
        </p:spPr>
        <p:txBody>
          <a:bodyPr anchor="ctr">
            <a:normAutofit/>
          </a:bodyPr>
          <a:lstStyle>
            <a:lvl1pPr algn="ctr">
              <a:defRPr sz="4800"/>
            </a:lvl1pPr>
          </a:lstStyle>
          <a:p>
            <a:r>
              <a:rPr lang="ru-RU"/>
              <a:t>Образец заголовка</a:t>
            </a:r>
            <a:endParaRPr lang="en-US" dirty="0"/>
          </a:p>
        </p:txBody>
      </p:sp>
      <p:sp>
        <p:nvSpPr>
          <p:cNvPr id="3" name="Text Placeholder 2">
            <a:extLst>
              <a:ext uri="{FF2B5EF4-FFF2-40B4-BE49-F238E27FC236}">
                <a16:creationId xmlns:a16="http://schemas.microsoft.com/office/drawing/2014/main" id="{85F17554-5672-499F-BEB9-AB069E6D15F2}"/>
              </a:ext>
            </a:extLst>
          </p:cNvPr>
          <p:cNvSpPr>
            <a:spLocks noGrp="1"/>
          </p:cNvSpPr>
          <p:nvPr>
            <p:ph type="body" idx="1"/>
          </p:nvPr>
        </p:nvSpPr>
        <p:spPr>
          <a:xfrm>
            <a:off x="6565250" y="2305800"/>
            <a:ext cx="4636800" cy="2246400"/>
          </a:xfrm>
        </p:spPr>
        <p:txBody>
          <a:bodyPr anchor="ctr">
            <a:normAutofit/>
          </a:bodyPr>
          <a:lstStyle>
            <a:lvl1pPr marL="0" indent="0" algn="ctr">
              <a:lnSpc>
                <a:spcPct val="125000"/>
              </a:lnSpc>
              <a:buNone/>
              <a:defRPr sz="2400" i="1">
                <a:solidFill>
                  <a:schemeClr val="tx1">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a:extLst>
              <a:ext uri="{FF2B5EF4-FFF2-40B4-BE49-F238E27FC236}">
                <a16:creationId xmlns:a16="http://schemas.microsoft.com/office/drawing/2014/main" id="{C0CBA3C6-C279-46AA-B4EE-5F861D83D2AC}"/>
              </a:ext>
            </a:extLst>
          </p:cNvPr>
          <p:cNvSpPr>
            <a:spLocks noGrp="1"/>
          </p:cNvSpPr>
          <p:nvPr>
            <p:ph type="dt" sz="half" idx="10"/>
          </p:nvPr>
        </p:nvSpPr>
        <p:spPr/>
        <p:txBody>
          <a:bodyPr/>
          <a:lstStyle/>
          <a:p>
            <a:fld id="{4EC743F4-8769-40B4-85DF-6CB8DE9F66AA}" type="datetimeFigureOut">
              <a:rPr lang="en-US" smtClean="0"/>
              <a:t>2/28/2025</a:t>
            </a:fld>
            <a:endParaRPr lang="en-US" dirty="0"/>
          </a:p>
        </p:txBody>
      </p:sp>
      <p:sp>
        <p:nvSpPr>
          <p:cNvPr id="5" name="Footer Placeholder 4">
            <a:extLst>
              <a:ext uri="{FF2B5EF4-FFF2-40B4-BE49-F238E27FC236}">
                <a16:creationId xmlns:a16="http://schemas.microsoft.com/office/drawing/2014/main" id="{F04C125B-DDB9-4F4E-B9E9-A747E648FC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3D465E-E86B-42A8-B18A-9046E40D63D6}"/>
              </a:ext>
            </a:extLst>
          </p:cNvPr>
          <p:cNvSpPr>
            <a:spLocks noGrp="1"/>
          </p:cNvSpPr>
          <p:nvPr>
            <p:ph type="sldNum" sz="quarter" idx="12"/>
          </p:nvPr>
        </p:nvSpPr>
        <p:spPr/>
        <p:txBody>
          <a:bodyPr/>
          <a:lstStyle/>
          <a:p>
            <a:fld id="{FF2BD96E-3838-45D2-9031-D3AF67C920A5}" type="slidenum">
              <a:rPr lang="en-US" smtClean="0"/>
              <a:t>‹#›</a:t>
            </a:fld>
            <a:endParaRPr lang="en-US"/>
          </a:p>
        </p:txBody>
      </p:sp>
      <p:sp>
        <p:nvSpPr>
          <p:cNvPr id="7" name="Oval 6">
            <a:extLst>
              <a:ext uri="{FF2B5EF4-FFF2-40B4-BE49-F238E27FC236}">
                <a16:creationId xmlns:a16="http://schemas.microsoft.com/office/drawing/2014/main" id="{6681007E-0E57-40DB-9A98-D04E0A05937B}"/>
              </a:ext>
            </a:extLst>
          </p:cNvPr>
          <p:cNvSpPr/>
          <p:nvPr/>
        </p:nvSpPr>
        <p:spPr>
          <a:xfrm>
            <a:off x="1437136" y="649304"/>
            <a:ext cx="340415" cy="340415"/>
          </a:xfrm>
          <a:prstGeom prst="ellipse">
            <a:avLst/>
          </a:pr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pPr lvl="0"/>
            <a:endParaRPr lang="en-US">
              <a:solidFill>
                <a:schemeClr val="tx1"/>
              </a:solidFill>
            </a:endParaRPr>
          </a:p>
        </p:txBody>
      </p:sp>
      <p:grpSp>
        <p:nvGrpSpPr>
          <p:cNvPr id="8" name="Group 7">
            <a:extLst>
              <a:ext uri="{FF2B5EF4-FFF2-40B4-BE49-F238E27FC236}">
                <a16:creationId xmlns:a16="http://schemas.microsoft.com/office/drawing/2014/main" id="{4C2D7ED2-BAE3-470E-9EFF-F2A49EDD9767}"/>
              </a:ext>
            </a:extLst>
          </p:cNvPr>
          <p:cNvGrpSpPr/>
          <p:nvPr/>
        </p:nvGrpSpPr>
        <p:grpSpPr>
          <a:xfrm rot="10800000">
            <a:off x="1079500" y="952167"/>
            <a:ext cx="641184" cy="1069728"/>
            <a:chOff x="6484111" y="2967038"/>
            <a:chExt cx="641184" cy="1069728"/>
          </a:xfrm>
        </p:grpSpPr>
        <p:grpSp>
          <p:nvGrpSpPr>
            <p:cNvPr id="9" name="Group 8">
              <a:extLst>
                <a:ext uri="{FF2B5EF4-FFF2-40B4-BE49-F238E27FC236}">
                  <a16:creationId xmlns:a16="http://schemas.microsoft.com/office/drawing/2014/main" id="{15B14D1A-9E1B-41C3-96AA-A5C40C4F9B3A}"/>
                </a:ext>
              </a:extLst>
            </p:cNvPr>
            <p:cNvGrpSpPr/>
            <p:nvPr/>
          </p:nvGrpSpPr>
          <p:grpSpPr>
            <a:xfrm>
              <a:off x="6808136" y="2967038"/>
              <a:ext cx="317159" cy="932400"/>
              <a:chOff x="6808136" y="2967038"/>
              <a:chExt cx="317159" cy="932400"/>
            </a:xfrm>
          </p:grpSpPr>
          <p:sp>
            <p:nvSpPr>
              <p:cNvPr id="14" name="Freeform 68">
                <a:extLst>
                  <a:ext uri="{FF2B5EF4-FFF2-40B4-BE49-F238E27FC236}">
                    <a16:creationId xmlns:a16="http://schemas.microsoft.com/office/drawing/2014/main" id="{00EC83EC-04A6-4533-80A5-B1817F1FB35E}"/>
                  </a:ext>
                </a:extLst>
              </p:cNvPr>
              <p:cNvSpPr>
                <a:spLocks/>
              </p:cNvSpPr>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69">
                <a:extLst>
                  <a:ext uri="{FF2B5EF4-FFF2-40B4-BE49-F238E27FC236}">
                    <a16:creationId xmlns:a16="http://schemas.microsoft.com/office/drawing/2014/main" id="{BF61FF24-9074-4265-ACF4-1AEC3621B766}"/>
                  </a:ext>
                </a:extLst>
              </p:cNvPr>
              <p:cNvSpPr>
                <a:spLocks/>
              </p:cNvSpPr>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6" name="Line 70">
                <a:extLst>
                  <a:ext uri="{FF2B5EF4-FFF2-40B4-BE49-F238E27FC236}">
                    <a16:creationId xmlns:a16="http://schemas.microsoft.com/office/drawing/2014/main" id="{8D31D9FF-672B-4C5E-B4B2-DD86A124413F}"/>
                  </a:ext>
                </a:extLst>
              </p:cNvPr>
              <p:cNvSpPr>
                <a:spLocks noChangeShapeType="1"/>
              </p:cNvSpPr>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0" name="Group 9">
              <a:extLst>
                <a:ext uri="{FF2B5EF4-FFF2-40B4-BE49-F238E27FC236}">
                  <a16:creationId xmlns:a16="http://schemas.microsoft.com/office/drawing/2014/main" id="{8991EBFD-EBD5-48CE-9178-AF5B6F50D416}"/>
                </a:ext>
              </a:extLst>
            </p:cNvPr>
            <p:cNvGrpSpPr/>
            <p:nvPr/>
          </p:nvGrpSpPr>
          <p:grpSpPr>
            <a:xfrm rot="18900000" flipH="1">
              <a:off x="6484111" y="3104366"/>
              <a:ext cx="317159" cy="932400"/>
              <a:chOff x="6808136" y="2967038"/>
              <a:chExt cx="317159" cy="932400"/>
            </a:xfrm>
          </p:grpSpPr>
          <p:sp>
            <p:nvSpPr>
              <p:cNvPr id="11" name="Freeform 68">
                <a:extLst>
                  <a:ext uri="{FF2B5EF4-FFF2-40B4-BE49-F238E27FC236}">
                    <a16:creationId xmlns:a16="http://schemas.microsoft.com/office/drawing/2014/main" id="{1B45F046-3129-4A30-9402-44BA590CD1B6}"/>
                  </a:ext>
                </a:extLst>
              </p:cNvPr>
              <p:cNvSpPr>
                <a:spLocks/>
              </p:cNvSpPr>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69">
                <a:extLst>
                  <a:ext uri="{FF2B5EF4-FFF2-40B4-BE49-F238E27FC236}">
                    <a16:creationId xmlns:a16="http://schemas.microsoft.com/office/drawing/2014/main" id="{24589F32-BB2E-46B1-BAB5-75EA779C7A25}"/>
                  </a:ext>
                </a:extLst>
              </p:cNvPr>
              <p:cNvSpPr>
                <a:spLocks/>
              </p:cNvSpPr>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3" name="Line 70">
                <a:extLst>
                  <a:ext uri="{FF2B5EF4-FFF2-40B4-BE49-F238E27FC236}">
                    <a16:creationId xmlns:a16="http://schemas.microsoft.com/office/drawing/2014/main" id="{0BD46CA5-AE89-4413-AB8D-347179D88133}"/>
                  </a:ext>
                </a:extLst>
              </p:cNvPr>
              <p:cNvSpPr>
                <a:spLocks noChangeShapeType="1"/>
              </p:cNvSpPr>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cxnSp>
        <p:nvCxnSpPr>
          <p:cNvPr id="17" name="Straight Connector 16">
            <a:extLst>
              <a:ext uri="{FF2B5EF4-FFF2-40B4-BE49-F238E27FC236}">
                <a16:creationId xmlns:a16="http://schemas.microsoft.com/office/drawing/2014/main" id="{4043A360-3214-4DB8-BD85-C6AE48D02D3A}"/>
              </a:ext>
            </a:extLst>
          </p:cNvPr>
          <p:cNvCxnSpPr>
            <a:cxnSpLocks/>
          </p:cNvCxnSpPr>
          <p:nvPr/>
        </p:nvCxnSpPr>
        <p:spPr>
          <a:xfrm rot="16200000" flipH="1">
            <a:off x="5826000" y="3429001"/>
            <a:ext cx="54000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972046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84AEE3-6C7B-402E-B26D-1D079D78D307}"/>
              </a:ext>
            </a:extLst>
          </p:cNvPr>
          <p:cNvSpPr>
            <a:spLocks noGrp="1"/>
          </p:cNvSpPr>
          <p:nvPr>
            <p:ph type="title"/>
          </p:nvPr>
        </p:nvSpPr>
        <p:spPr/>
        <p:txBody>
          <a:bodyPr/>
          <a:lstStyle/>
          <a:p>
            <a:r>
              <a:rPr lang="ru-RU"/>
              <a:t>Образец заголовка</a:t>
            </a:r>
            <a:endParaRPr lang="en-US" dirty="0"/>
          </a:p>
        </p:txBody>
      </p:sp>
      <p:sp>
        <p:nvSpPr>
          <p:cNvPr id="3" name="Content Placeholder 2">
            <a:extLst>
              <a:ext uri="{FF2B5EF4-FFF2-40B4-BE49-F238E27FC236}">
                <a16:creationId xmlns:a16="http://schemas.microsoft.com/office/drawing/2014/main" id="{B1101641-6BDA-433D-9393-1DDACE06701C}"/>
              </a:ext>
            </a:extLst>
          </p:cNvPr>
          <p:cNvSpPr>
            <a:spLocks noGrp="1"/>
          </p:cNvSpPr>
          <p:nvPr>
            <p:ph sz="half" idx="1"/>
          </p:nvPr>
        </p:nvSpPr>
        <p:spPr>
          <a:xfrm>
            <a:off x="989400" y="1685925"/>
            <a:ext cx="4928400" cy="4092575"/>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a:extLst>
              <a:ext uri="{FF2B5EF4-FFF2-40B4-BE49-F238E27FC236}">
                <a16:creationId xmlns:a16="http://schemas.microsoft.com/office/drawing/2014/main" id="{DB8F8D2A-A489-488D-B1E1-23F36D3E95C7}"/>
              </a:ext>
            </a:extLst>
          </p:cNvPr>
          <p:cNvSpPr>
            <a:spLocks noGrp="1"/>
          </p:cNvSpPr>
          <p:nvPr>
            <p:ph sz="half" idx="2"/>
          </p:nvPr>
        </p:nvSpPr>
        <p:spPr>
          <a:xfrm>
            <a:off x="6274202" y="1685925"/>
            <a:ext cx="4928400" cy="4092575"/>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a:extLst>
              <a:ext uri="{FF2B5EF4-FFF2-40B4-BE49-F238E27FC236}">
                <a16:creationId xmlns:a16="http://schemas.microsoft.com/office/drawing/2014/main" id="{1CA242E8-AEEF-4BBD-94E9-86F89D69522C}"/>
              </a:ext>
            </a:extLst>
          </p:cNvPr>
          <p:cNvSpPr>
            <a:spLocks noGrp="1"/>
          </p:cNvSpPr>
          <p:nvPr>
            <p:ph type="dt" sz="half" idx="10"/>
          </p:nvPr>
        </p:nvSpPr>
        <p:spPr/>
        <p:txBody>
          <a:bodyPr/>
          <a:lstStyle/>
          <a:p>
            <a:fld id="{4EC743F4-8769-40B4-85DF-6CB8DE9F66AA}" type="datetimeFigureOut">
              <a:rPr lang="en-US" smtClean="0"/>
              <a:t>2/28/2025</a:t>
            </a:fld>
            <a:endParaRPr lang="en-US"/>
          </a:p>
        </p:txBody>
      </p:sp>
      <p:sp>
        <p:nvSpPr>
          <p:cNvPr id="6" name="Footer Placeholder 5">
            <a:extLst>
              <a:ext uri="{FF2B5EF4-FFF2-40B4-BE49-F238E27FC236}">
                <a16:creationId xmlns:a16="http://schemas.microsoft.com/office/drawing/2014/main" id="{BD58D2CA-06C9-412D-A5D6-F97DDBBB03D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21A80D9-E04B-47BF-80DA-01E68346A51C}"/>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24791048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Сравнение">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42251-8A4B-463E-982B-C657C3810F36}"/>
              </a:ext>
            </a:extLst>
          </p:cNvPr>
          <p:cNvSpPr>
            <a:spLocks noGrp="1"/>
          </p:cNvSpPr>
          <p:nvPr>
            <p:ph type="title"/>
          </p:nvPr>
        </p:nvSpPr>
        <p:spPr>
          <a:xfrm>
            <a:off x="989400" y="395289"/>
            <a:ext cx="10213200" cy="1112836"/>
          </a:xfrm>
        </p:spPr>
        <p:txBody>
          <a:bodyPr/>
          <a:lstStyle/>
          <a:p>
            <a:r>
              <a:rPr lang="ru-RU"/>
              <a:t>Образец заголовка</a:t>
            </a:r>
            <a:endParaRPr lang="en-US" dirty="0"/>
          </a:p>
        </p:txBody>
      </p:sp>
      <p:sp>
        <p:nvSpPr>
          <p:cNvPr id="3" name="Text Placeholder 2">
            <a:extLst>
              <a:ext uri="{FF2B5EF4-FFF2-40B4-BE49-F238E27FC236}">
                <a16:creationId xmlns:a16="http://schemas.microsoft.com/office/drawing/2014/main" id="{61C74D5E-AC0B-46BF-8840-61CC89C3B6BE}"/>
              </a:ext>
            </a:extLst>
          </p:cNvPr>
          <p:cNvSpPr>
            <a:spLocks noGrp="1"/>
          </p:cNvSpPr>
          <p:nvPr>
            <p:ph type="body" idx="1"/>
          </p:nvPr>
        </p:nvSpPr>
        <p:spPr>
          <a:xfrm>
            <a:off x="989399" y="1736732"/>
            <a:ext cx="4928400" cy="661912"/>
          </a:xfrm>
        </p:spPr>
        <p:txBody>
          <a:bodyPr anchor="b">
            <a:normAutofit/>
          </a:bodyPr>
          <a:lstStyle>
            <a:lvl1pPr marL="0" indent="0">
              <a:buNone/>
              <a:defRPr sz="1600" b="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a:extLst>
              <a:ext uri="{FF2B5EF4-FFF2-40B4-BE49-F238E27FC236}">
                <a16:creationId xmlns:a16="http://schemas.microsoft.com/office/drawing/2014/main" id="{901A0738-7A90-4A35-AB98-9656D6187286}"/>
              </a:ext>
            </a:extLst>
          </p:cNvPr>
          <p:cNvSpPr>
            <a:spLocks noGrp="1"/>
          </p:cNvSpPr>
          <p:nvPr>
            <p:ph sz="half" idx="2"/>
          </p:nvPr>
        </p:nvSpPr>
        <p:spPr>
          <a:xfrm>
            <a:off x="989400" y="2431256"/>
            <a:ext cx="4928400" cy="3347244"/>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a:extLst>
              <a:ext uri="{FF2B5EF4-FFF2-40B4-BE49-F238E27FC236}">
                <a16:creationId xmlns:a16="http://schemas.microsoft.com/office/drawing/2014/main" id="{5DADFE01-1BA7-4288-9355-8B2B508BE582}"/>
              </a:ext>
            </a:extLst>
          </p:cNvPr>
          <p:cNvSpPr>
            <a:spLocks noGrp="1"/>
          </p:cNvSpPr>
          <p:nvPr>
            <p:ph type="body" sz="quarter" idx="3"/>
          </p:nvPr>
        </p:nvSpPr>
        <p:spPr>
          <a:xfrm>
            <a:off x="6274200" y="1736732"/>
            <a:ext cx="4928400" cy="662400"/>
          </a:xfrm>
        </p:spPr>
        <p:txBody>
          <a:bodyPr anchor="b">
            <a:normAutofit/>
          </a:bodyPr>
          <a:lstStyle>
            <a:lvl1pPr marL="0" indent="0">
              <a:buNone/>
              <a:defRPr sz="1600" b="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a:extLst>
              <a:ext uri="{FF2B5EF4-FFF2-40B4-BE49-F238E27FC236}">
                <a16:creationId xmlns:a16="http://schemas.microsoft.com/office/drawing/2014/main" id="{F7D49F77-6C55-47AC-B1AE-5D9906DBD7F6}"/>
              </a:ext>
            </a:extLst>
          </p:cNvPr>
          <p:cNvSpPr>
            <a:spLocks noGrp="1"/>
          </p:cNvSpPr>
          <p:nvPr>
            <p:ph sz="quarter" idx="4"/>
          </p:nvPr>
        </p:nvSpPr>
        <p:spPr>
          <a:xfrm>
            <a:off x="6274200" y="2431257"/>
            <a:ext cx="4928400" cy="3347244"/>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a:extLst>
              <a:ext uri="{FF2B5EF4-FFF2-40B4-BE49-F238E27FC236}">
                <a16:creationId xmlns:a16="http://schemas.microsoft.com/office/drawing/2014/main" id="{21D8EF53-AF86-47E8-83DC-8C419847A639}"/>
              </a:ext>
            </a:extLst>
          </p:cNvPr>
          <p:cNvSpPr>
            <a:spLocks noGrp="1"/>
          </p:cNvSpPr>
          <p:nvPr>
            <p:ph type="dt" sz="half" idx="10"/>
          </p:nvPr>
        </p:nvSpPr>
        <p:spPr/>
        <p:txBody>
          <a:bodyPr/>
          <a:lstStyle/>
          <a:p>
            <a:fld id="{4EC743F4-8769-40B4-85DF-6CB8DE9F66AA}" type="datetimeFigureOut">
              <a:rPr lang="en-US" smtClean="0"/>
              <a:t>2/28/2025</a:t>
            </a:fld>
            <a:endParaRPr lang="en-US"/>
          </a:p>
        </p:txBody>
      </p:sp>
      <p:sp>
        <p:nvSpPr>
          <p:cNvPr id="8" name="Footer Placeholder 7">
            <a:extLst>
              <a:ext uri="{FF2B5EF4-FFF2-40B4-BE49-F238E27FC236}">
                <a16:creationId xmlns:a16="http://schemas.microsoft.com/office/drawing/2014/main" id="{5C01D653-ED9A-46D3-A97F-B5FA1DAE6CA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C5B9B66-64EA-4022-BD96-ECF2A80CE2F0}"/>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12584161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3B6B0-54DE-4F2D-84DD-D06CD3B117B4}"/>
              </a:ext>
            </a:extLst>
          </p:cNvPr>
          <p:cNvSpPr>
            <a:spLocks noGrp="1"/>
          </p:cNvSpPr>
          <p:nvPr>
            <p:ph type="title"/>
          </p:nvPr>
        </p:nvSpPr>
        <p:spPr/>
        <p:txBody>
          <a:bodyPr/>
          <a:lstStyle/>
          <a:p>
            <a:r>
              <a:rPr lang="ru-RU"/>
              <a:t>Образец заголовка</a:t>
            </a:r>
            <a:endParaRPr lang="en-US"/>
          </a:p>
        </p:txBody>
      </p:sp>
      <p:sp>
        <p:nvSpPr>
          <p:cNvPr id="3" name="Date Placeholder 2">
            <a:extLst>
              <a:ext uri="{FF2B5EF4-FFF2-40B4-BE49-F238E27FC236}">
                <a16:creationId xmlns:a16="http://schemas.microsoft.com/office/drawing/2014/main" id="{AEFFE053-BB16-4940-B248-2D496BB29975}"/>
              </a:ext>
            </a:extLst>
          </p:cNvPr>
          <p:cNvSpPr>
            <a:spLocks noGrp="1"/>
          </p:cNvSpPr>
          <p:nvPr>
            <p:ph type="dt" sz="half" idx="10"/>
          </p:nvPr>
        </p:nvSpPr>
        <p:spPr/>
        <p:txBody>
          <a:bodyPr/>
          <a:lstStyle/>
          <a:p>
            <a:fld id="{4EC743F4-8769-40B4-85DF-6CB8DE9F66AA}" type="datetimeFigureOut">
              <a:rPr lang="en-US" smtClean="0"/>
              <a:t>2/28/2025</a:t>
            </a:fld>
            <a:endParaRPr lang="en-US"/>
          </a:p>
        </p:txBody>
      </p:sp>
      <p:sp>
        <p:nvSpPr>
          <p:cNvPr id="4" name="Footer Placeholder 3">
            <a:extLst>
              <a:ext uri="{FF2B5EF4-FFF2-40B4-BE49-F238E27FC236}">
                <a16:creationId xmlns:a16="http://schemas.microsoft.com/office/drawing/2014/main" id="{31FBD80C-6CA1-42DB-B732-4807A27DA8C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7A9DA86-C177-42C6-90F8-37C6844A2AA8}"/>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30507183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746A27C-9BDA-43B3-96EA-C145EA7F04DE}"/>
              </a:ext>
            </a:extLst>
          </p:cNvPr>
          <p:cNvSpPr>
            <a:spLocks noGrp="1"/>
          </p:cNvSpPr>
          <p:nvPr>
            <p:ph type="dt" sz="half" idx="10"/>
          </p:nvPr>
        </p:nvSpPr>
        <p:spPr/>
        <p:txBody>
          <a:bodyPr/>
          <a:lstStyle/>
          <a:p>
            <a:fld id="{4EC743F4-8769-40B4-85DF-6CB8DE9F66AA}" type="datetimeFigureOut">
              <a:rPr lang="en-US" smtClean="0"/>
              <a:t>2/28/2025</a:t>
            </a:fld>
            <a:endParaRPr lang="en-US"/>
          </a:p>
        </p:txBody>
      </p:sp>
      <p:sp>
        <p:nvSpPr>
          <p:cNvPr id="3" name="Footer Placeholder 2">
            <a:extLst>
              <a:ext uri="{FF2B5EF4-FFF2-40B4-BE49-F238E27FC236}">
                <a16:creationId xmlns:a16="http://schemas.microsoft.com/office/drawing/2014/main" id="{791FBD5E-AA17-42F1-8615-49F2664DD46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E57A2D5-EBE5-43DD-8CF2-8B90801A0DF5}"/>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23500046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451E1-40E1-4ED2-A9E3-6376E774AD27}"/>
              </a:ext>
            </a:extLst>
          </p:cNvPr>
          <p:cNvSpPr>
            <a:spLocks noGrp="1"/>
          </p:cNvSpPr>
          <p:nvPr>
            <p:ph type="title"/>
          </p:nvPr>
        </p:nvSpPr>
        <p:spPr>
          <a:xfrm>
            <a:off x="990001" y="955674"/>
            <a:ext cx="3531600" cy="1384995"/>
          </a:xfrm>
        </p:spPr>
        <p:txBody>
          <a:bodyPr anchor="b">
            <a:normAutofit/>
          </a:bodyPr>
          <a:lstStyle>
            <a:lvl1pPr>
              <a:defRPr sz="2800"/>
            </a:lvl1pPr>
          </a:lstStyle>
          <a:p>
            <a:r>
              <a:rPr lang="ru-RU"/>
              <a:t>Образец заголовка</a:t>
            </a:r>
            <a:endParaRPr lang="en-US" dirty="0"/>
          </a:p>
        </p:txBody>
      </p:sp>
      <p:sp>
        <p:nvSpPr>
          <p:cNvPr id="3" name="Content Placeholder 2">
            <a:extLst>
              <a:ext uri="{FF2B5EF4-FFF2-40B4-BE49-F238E27FC236}">
                <a16:creationId xmlns:a16="http://schemas.microsoft.com/office/drawing/2014/main" id="{49BAAE5E-AD83-40D4-8BDB-6B25250247AA}"/>
              </a:ext>
            </a:extLst>
          </p:cNvPr>
          <p:cNvSpPr>
            <a:spLocks noGrp="1"/>
          </p:cNvSpPr>
          <p:nvPr>
            <p:ph idx="1"/>
          </p:nvPr>
        </p:nvSpPr>
        <p:spPr>
          <a:xfrm>
            <a:off x="5444850" y="882651"/>
            <a:ext cx="5760000" cy="489584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a:extLst>
              <a:ext uri="{FF2B5EF4-FFF2-40B4-BE49-F238E27FC236}">
                <a16:creationId xmlns:a16="http://schemas.microsoft.com/office/drawing/2014/main" id="{4D4DF8E2-A28B-4889-AD9E-1D733FEA2E0C}"/>
              </a:ext>
            </a:extLst>
          </p:cNvPr>
          <p:cNvSpPr>
            <a:spLocks noGrp="1"/>
          </p:cNvSpPr>
          <p:nvPr>
            <p:ph type="body" sz="half" idx="2"/>
          </p:nvPr>
        </p:nvSpPr>
        <p:spPr>
          <a:xfrm>
            <a:off x="989401" y="2584759"/>
            <a:ext cx="3531600" cy="3193741"/>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a:extLst>
              <a:ext uri="{FF2B5EF4-FFF2-40B4-BE49-F238E27FC236}">
                <a16:creationId xmlns:a16="http://schemas.microsoft.com/office/drawing/2014/main" id="{A52EF812-B775-468C-84D9-4394CC19F298}"/>
              </a:ext>
            </a:extLst>
          </p:cNvPr>
          <p:cNvSpPr>
            <a:spLocks noGrp="1"/>
          </p:cNvSpPr>
          <p:nvPr>
            <p:ph type="dt" sz="half" idx="10"/>
          </p:nvPr>
        </p:nvSpPr>
        <p:spPr/>
        <p:txBody>
          <a:bodyPr/>
          <a:lstStyle/>
          <a:p>
            <a:fld id="{4EC743F4-8769-40B4-85DF-6CB8DE9F66AA}" type="datetimeFigureOut">
              <a:rPr lang="en-US" smtClean="0"/>
              <a:t>2/28/2025</a:t>
            </a:fld>
            <a:endParaRPr lang="en-US"/>
          </a:p>
        </p:txBody>
      </p:sp>
      <p:sp>
        <p:nvSpPr>
          <p:cNvPr id="6" name="Footer Placeholder 5">
            <a:extLst>
              <a:ext uri="{FF2B5EF4-FFF2-40B4-BE49-F238E27FC236}">
                <a16:creationId xmlns:a16="http://schemas.microsoft.com/office/drawing/2014/main" id="{9DE1DEB3-5237-467C-A5B6-EDA7F366EB6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1877A6B-440F-4D7B-92DA-1B964D029F12}"/>
              </a:ext>
            </a:extLst>
          </p:cNvPr>
          <p:cNvSpPr>
            <a:spLocks noGrp="1"/>
          </p:cNvSpPr>
          <p:nvPr>
            <p:ph type="sldNum" sz="quarter" idx="12"/>
          </p:nvPr>
        </p:nvSpPr>
        <p:spPr/>
        <p:txBody>
          <a:bodyPr/>
          <a:lstStyle/>
          <a:p>
            <a:fld id="{FF2BD96E-3838-45D2-9031-D3AF67C920A5}" type="slidenum">
              <a:rPr lang="en-US" smtClean="0"/>
              <a:t>‹#›</a:t>
            </a:fld>
            <a:endParaRPr lang="en-US"/>
          </a:p>
        </p:txBody>
      </p:sp>
      <p:cxnSp>
        <p:nvCxnSpPr>
          <p:cNvPr id="10" name="Straight Connector 9">
            <a:extLst>
              <a:ext uri="{FF2B5EF4-FFF2-40B4-BE49-F238E27FC236}">
                <a16:creationId xmlns:a16="http://schemas.microsoft.com/office/drawing/2014/main" id="{DC89B2F1-1E32-44DB-B50E-BEA1896CAD81}"/>
              </a:ext>
              <a:ext uri="{C183D7F6-B498-43B3-948B-1728B52AA6E4}">
                <adec:decorative xmlns:adec="http://schemas.microsoft.com/office/drawing/2017/decorative" xmlns="" val="0"/>
              </a:ext>
            </a:extLst>
          </p:cNvPr>
          <p:cNvCxnSpPr>
            <a:cxnSpLocks/>
          </p:cNvCxnSpPr>
          <p:nvPr/>
        </p:nvCxnSpPr>
        <p:spPr>
          <a:xfrm>
            <a:off x="4979988" y="540000"/>
            <a:ext cx="0" cy="5778000"/>
          </a:xfrm>
          <a:prstGeom prst="line">
            <a:avLst/>
          </a:prstGeom>
          <a:ln w="12700">
            <a:solidFill>
              <a:srgbClr val="FFFFFF">
                <a:alpha val="4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307926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C6B204-119E-45DB-A177-995FF5D9B4E5}"/>
              </a:ext>
            </a:extLst>
          </p:cNvPr>
          <p:cNvSpPr>
            <a:spLocks noGrp="1"/>
          </p:cNvSpPr>
          <p:nvPr>
            <p:ph type="title"/>
          </p:nvPr>
        </p:nvSpPr>
        <p:spPr>
          <a:xfrm>
            <a:off x="990000" y="955456"/>
            <a:ext cx="3531600" cy="1384995"/>
          </a:xfrm>
        </p:spPr>
        <p:txBody>
          <a:bodyPr anchor="b" anchorCtr="0">
            <a:normAutofit/>
          </a:bodyPr>
          <a:lstStyle>
            <a:lvl1pPr>
              <a:defRPr sz="2800"/>
            </a:lvl1pPr>
          </a:lstStyle>
          <a:p>
            <a:r>
              <a:rPr lang="ru-RU"/>
              <a:t>Образец заголовка</a:t>
            </a:r>
            <a:endParaRPr lang="en-US" dirty="0"/>
          </a:p>
        </p:txBody>
      </p:sp>
      <p:sp>
        <p:nvSpPr>
          <p:cNvPr id="3" name="Picture Placeholder 2">
            <a:extLst>
              <a:ext uri="{FF2B5EF4-FFF2-40B4-BE49-F238E27FC236}">
                <a16:creationId xmlns:a16="http://schemas.microsoft.com/office/drawing/2014/main" id="{9CCD3036-53A8-4361-AAAC-D8072EB470FE}"/>
              </a:ext>
            </a:extLst>
          </p:cNvPr>
          <p:cNvSpPr>
            <a:spLocks noGrp="1"/>
          </p:cNvSpPr>
          <p:nvPr>
            <p:ph type="pic" idx="1"/>
          </p:nvPr>
        </p:nvSpPr>
        <p:spPr>
          <a:xfrm>
            <a:off x="5537200" y="540001"/>
            <a:ext cx="6115050" cy="52385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a:extLst>
              <a:ext uri="{FF2B5EF4-FFF2-40B4-BE49-F238E27FC236}">
                <a16:creationId xmlns:a16="http://schemas.microsoft.com/office/drawing/2014/main" id="{D0FCFCD5-820E-47D9-9A60-57680C4C9405}"/>
              </a:ext>
            </a:extLst>
          </p:cNvPr>
          <p:cNvSpPr>
            <a:spLocks noGrp="1"/>
          </p:cNvSpPr>
          <p:nvPr>
            <p:ph type="body" sz="half" idx="2"/>
          </p:nvPr>
        </p:nvSpPr>
        <p:spPr>
          <a:xfrm>
            <a:off x="990000" y="2584758"/>
            <a:ext cx="3531600" cy="3284229"/>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a:extLst>
              <a:ext uri="{FF2B5EF4-FFF2-40B4-BE49-F238E27FC236}">
                <a16:creationId xmlns:a16="http://schemas.microsoft.com/office/drawing/2014/main" id="{052446C3-A62E-4690-9098-53D59C4C33E0}"/>
              </a:ext>
            </a:extLst>
          </p:cNvPr>
          <p:cNvSpPr>
            <a:spLocks noGrp="1"/>
          </p:cNvSpPr>
          <p:nvPr>
            <p:ph type="dt" sz="half" idx="10"/>
          </p:nvPr>
        </p:nvSpPr>
        <p:spPr/>
        <p:txBody>
          <a:bodyPr/>
          <a:lstStyle/>
          <a:p>
            <a:fld id="{4EC743F4-8769-40B4-85DF-6CB8DE9F66AA}" type="datetimeFigureOut">
              <a:rPr lang="en-US" smtClean="0"/>
              <a:t>2/28/2025</a:t>
            </a:fld>
            <a:endParaRPr lang="en-US"/>
          </a:p>
        </p:txBody>
      </p:sp>
      <p:sp>
        <p:nvSpPr>
          <p:cNvPr id="6" name="Footer Placeholder 5">
            <a:extLst>
              <a:ext uri="{FF2B5EF4-FFF2-40B4-BE49-F238E27FC236}">
                <a16:creationId xmlns:a16="http://schemas.microsoft.com/office/drawing/2014/main" id="{40A6C8B8-EA3D-45E5-950A-B6F1EA0B478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2ACAB7-ADBF-42E5-A214-232BA9EFB3B6}"/>
              </a:ext>
            </a:extLst>
          </p:cNvPr>
          <p:cNvSpPr>
            <a:spLocks noGrp="1"/>
          </p:cNvSpPr>
          <p:nvPr>
            <p:ph type="sldNum" sz="quarter" idx="12"/>
          </p:nvPr>
        </p:nvSpPr>
        <p:spPr/>
        <p:txBody>
          <a:bodyPr/>
          <a:lstStyle/>
          <a:p>
            <a:fld id="{FF2BD96E-3838-45D2-9031-D3AF67C920A5}" type="slidenum">
              <a:rPr lang="en-US" smtClean="0"/>
              <a:t>‹#›</a:t>
            </a:fld>
            <a:endParaRPr lang="en-US"/>
          </a:p>
        </p:txBody>
      </p:sp>
      <p:cxnSp>
        <p:nvCxnSpPr>
          <p:cNvPr id="9" name="Straight Connector 8">
            <a:extLst>
              <a:ext uri="{FF2B5EF4-FFF2-40B4-BE49-F238E27FC236}">
                <a16:creationId xmlns:a16="http://schemas.microsoft.com/office/drawing/2014/main" id="{D0E80DA6-B971-46B7-B0D3-8581AE0B6ACB}"/>
              </a:ext>
              <a:ext uri="{C183D7F6-B498-43B3-948B-1728B52AA6E4}">
                <adec:decorative xmlns:adec="http://schemas.microsoft.com/office/drawing/2017/decorative" xmlns="" val="0"/>
              </a:ext>
            </a:extLst>
          </p:cNvPr>
          <p:cNvCxnSpPr>
            <a:cxnSpLocks/>
          </p:cNvCxnSpPr>
          <p:nvPr/>
        </p:nvCxnSpPr>
        <p:spPr>
          <a:xfrm>
            <a:off x="4979988" y="540000"/>
            <a:ext cx="0" cy="5778000"/>
          </a:xfrm>
          <a:prstGeom prst="line">
            <a:avLst/>
          </a:prstGeom>
          <a:ln w="12700">
            <a:solidFill>
              <a:srgbClr val="FFFFFF">
                <a:alpha val="4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839587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02DDA7E-8449-42D1-93BD-4E96C1BFC18D}"/>
              </a:ext>
            </a:extLst>
          </p:cNvPr>
          <p:cNvSpPr>
            <a:spLocks noGrp="1"/>
          </p:cNvSpPr>
          <p:nvPr>
            <p:ph type="title"/>
          </p:nvPr>
        </p:nvSpPr>
        <p:spPr>
          <a:xfrm>
            <a:off x="989400" y="395289"/>
            <a:ext cx="10213200" cy="1112836"/>
          </a:xfrm>
          <a:prstGeom prst="rect">
            <a:avLst/>
          </a:prstGeom>
        </p:spPr>
        <p:txBody>
          <a:bodyPr vert="horz" lIns="91440" tIns="45720" rIns="91440" bIns="45720" rtlCol="0" anchor="b" anchorCtr="0">
            <a:normAutofit/>
          </a:bodyPr>
          <a:lstStyle/>
          <a:p>
            <a:r>
              <a:rPr lang="ru-RU"/>
              <a:t>Образец заголовка</a:t>
            </a:r>
            <a:endParaRPr lang="en-US" dirty="0"/>
          </a:p>
        </p:txBody>
      </p:sp>
      <p:sp>
        <p:nvSpPr>
          <p:cNvPr id="3" name="Text Placeholder 2">
            <a:extLst>
              <a:ext uri="{FF2B5EF4-FFF2-40B4-BE49-F238E27FC236}">
                <a16:creationId xmlns:a16="http://schemas.microsoft.com/office/drawing/2014/main" id="{1172EB64-DBC0-4012-830E-9166670D17C5}"/>
              </a:ext>
            </a:extLst>
          </p:cNvPr>
          <p:cNvSpPr>
            <a:spLocks noGrp="1"/>
          </p:cNvSpPr>
          <p:nvPr>
            <p:ph type="body" idx="1"/>
          </p:nvPr>
        </p:nvSpPr>
        <p:spPr>
          <a:xfrm>
            <a:off x="989400" y="1685925"/>
            <a:ext cx="10213200" cy="4040191"/>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a:extLst>
              <a:ext uri="{FF2B5EF4-FFF2-40B4-BE49-F238E27FC236}">
                <a16:creationId xmlns:a16="http://schemas.microsoft.com/office/drawing/2014/main" id="{2749A3E9-8704-4E26-A519-8215B3E943F5}"/>
              </a:ext>
            </a:extLst>
          </p:cNvPr>
          <p:cNvSpPr>
            <a:spLocks noGrp="1"/>
          </p:cNvSpPr>
          <p:nvPr>
            <p:ph type="dt" sz="half" idx="2"/>
          </p:nvPr>
        </p:nvSpPr>
        <p:spPr>
          <a:xfrm>
            <a:off x="450000" y="6357168"/>
            <a:ext cx="1760150" cy="461665"/>
          </a:xfrm>
          <a:prstGeom prst="rect">
            <a:avLst/>
          </a:prstGeom>
        </p:spPr>
        <p:txBody>
          <a:bodyPr vert="horz" lIns="91440" tIns="45720" rIns="91440" bIns="45720" rtlCol="0" anchor="ctr">
            <a:normAutofit/>
          </a:bodyPr>
          <a:lstStyle>
            <a:lvl1pPr algn="l">
              <a:defRPr sz="1000" cap="all" spc="200" baseline="0">
                <a:solidFill>
                  <a:schemeClr val="tx1">
                    <a:alpha val="60000"/>
                  </a:schemeClr>
                </a:solidFill>
                <a:latin typeface="+mj-lt"/>
              </a:defRPr>
            </a:lvl1pPr>
          </a:lstStyle>
          <a:p>
            <a:fld id="{4EC743F4-8769-40B4-85DF-6CB8DE9F66AA}" type="datetimeFigureOut">
              <a:rPr lang="en-US" smtClean="0"/>
              <a:pPr/>
              <a:t>2/28/2025</a:t>
            </a:fld>
            <a:endParaRPr lang="en-US" dirty="0"/>
          </a:p>
        </p:txBody>
      </p:sp>
      <p:sp>
        <p:nvSpPr>
          <p:cNvPr id="5" name="Footer Placeholder 4">
            <a:extLst>
              <a:ext uri="{FF2B5EF4-FFF2-40B4-BE49-F238E27FC236}">
                <a16:creationId xmlns:a16="http://schemas.microsoft.com/office/drawing/2014/main" id="{C8590E32-87A0-44C2-A299-D45FAB146E08}"/>
              </a:ext>
            </a:extLst>
          </p:cNvPr>
          <p:cNvSpPr>
            <a:spLocks noGrp="1"/>
          </p:cNvSpPr>
          <p:nvPr>
            <p:ph type="ftr" sz="quarter" idx="3"/>
          </p:nvPr>
        </p:nvSpPr>
        <p:spPr>
          <a:xfrm>
            <a:off x="2754312" y="6357600"/>
            <a:ext cx="6683376" cy="460800"/>
          </a:xfrm>
          <a:prstGeom prst="rect">
            <a:avLst/>
          </a:prstGeom>
        </p:spPr>
        <p:txBody>
          <a:bodyPr vert="horz" lIns="91440" tIns="45720" rIns="91440" bIns="45720" rtlCol="0" anchor="ctr"/>
          <a:lstStyle>
            <a:lvl1pPr algn="ctr">
              <a:defRPr sz="1000" cap="all" spc="300" baseline="0">
                <a:solidFill>
                  <a:schemeClr val="tx1">
                    <a:alpha val="60000"/>
                  </a:schemeClr>
                </a:solidFill>
                <a:latin typeface="+mj-lt"/>
              </a:defRPr>
            </a:lvl1pPr>
          </a:lstStyle>
          <a:p>
            <a:endParaRPr lang="en-US" dirty="0"/>
          </a:p>
        </p:txBody>
      </p:sp>
      <p:sp>
        <p:nvSpPr>
          <p:cNvPr id="6" name="Slide Number Placeholder 5">
            <a:extLst>
              <a:ext uri="{FF2B5EF4-FFF2-40B4-BE49-F238E27FC236}">
                <a16:creationId xmlns:a16="http://schemas.microsoft.com/office/drawing/2014/main" id="{BE1C1A41-01A7-44E2-965B-ACFD4F2806FC}"/>
              </a:ext>
            </a:extLst>
          </p:cNvPr>
          <p:cNvSpPr>
            <a:spLocks noGrp="1"/>
          </p:cNvSpPr>
          <p:nvPr>
            <p:ph type="sldNum" sz="quarter" idx="4"/>
          </p:nvPr>
        </p:nvSpPr>
        <p:spPr>
          <a:xfrm>
            <a:off x="9982800" y="6357600"/>
            <a:ext cx="1760150" cy="460800"/>
          </a:xfrm>
          <a:prstGeom prst="rect">
            <a:avLst/>
          </a:prstGeom>
        </p:spPr>
        <p:txBody>
          <a:bodyPr vert="horz" lIns="91440" tIns="45720" rIns="91440" bIns="45720" rtlCol="0" anchor="ctr"/>
          <a:lstStyle>
            <a:lvl1pPr algn="r">
              <a:defRPr sz="1000" cap="all" spc="200" baseline="0">
                <a:solidFill>
                  <a:schemeClr val="tx1">
                    <a:alpha val="60000"/>
                  </a:schemeClr>
                </a:solidFill>
                <a:latin typeface="+mj-lt"/>
              </a:defRPr>
            </a:lvl1pPr>
          </a:lstStyle>
          <a:p>
            <a:fld id="{FF2BD96E-3838-45D2-9031-D3AF67C920A5}" type="slidenum">
              <a:rPr lang="en-US" smtClean="0"/>
              <a:pPr/>
              <a:t>‹#›</a:t>
            </a:fld>
            <a:endParaRPr lang="en-US" dirty="0"/>
          </a:p>
        </p:txBody>
      </p:sp>
    </p:spTree>
    <p:extLst>
      <p:ext uri="{BB962C8B-B14F-4D97-AF65-F5344CB8AC3E}">
        <p14:creationId xmlns:p14="http://schemas.microsoft.com/office/powerpoint/2010/main" val="6740968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100000"/>
        </a:lnSpc>
        <a:spcBef>
          <a:spcPct val="0"/>
        </a:spcBef>
        <a:buNone/>
        <a:defRPr sz="3200" kern="1200" cap="none" spc="0" baseline="0">
          <a:solidFill>
            <a:schemeClr val="tx1"/>
          </a:solidFill>
          <a:latin typeface="+mj-lt"/>
          <a:ea typeface="+mj-ea"/>
          <a:cs typeface="+mj-cs"/>
        </a:defRPr>
      </a:lvl1pPr>
    </p:titleStyle>
    <p:bodyStyle>
      <a:lvl1pPr marL="360000" indent="-360000" algn="l" defTabSz="914400" rtl="0" eaLnBrk="1" latinLnBrk="0" hangingPunct="1">
        <a:lnSpc>
          <a:spcPct val="150000"/>
        </a:lnSpc>
        <a:spcBef>
          <a:spcPts val="1000"/>
        </a:spcBef>
        <a:buClr>
          <a:schemeClr val="accent3"/>
        </a:buClr>
        <a:buFont typeface="Wingdings" panose="05000000000000000000" pitchFamily="2" charset="2"/>
        <a:buChar char=""/>
        <a:defRPr sz="2000" kern="1200" spc="50">
          <a:solidFill>
            <a:schemeClr val="tx1">
              <a:alpha val="60000"/>
            </a:schemeClr>
          </a:solidFill>
          <a:latin typeface="+mn-lt"/>
          <a:ea typeface="+mn-ea"/>
          <a:cs typeface="+mn-cs"/>
        </a:defRPr>
      </a:lvl1pPr>
      <a:lvl2pPr marL="360000" indent="0" algn="l" defTabSz="914400" rtl="0" eaLnBrk="1" latinLnBrk="0" hangingPunct="1">
        <a:lnSpc>
          <a:spcPct val="150000"/>
        </a:lnSpc>
        <a:spcBef>
          <a:spcPts val="500"/>
        </a:spcBef>
        <a:buFontTx/>
        <a:buNone/>
        <a:defRPr sz="2000" b="0" i="1" kern="1200" spc="50" baseline="0">
          <a:solidFill>
            <a:schemeClr val="tx1">
              <a:alpha val="60000"/>
            </a:schemeClr>
          </a:solidFill>
          <a:latin typeface="+mn-lt"/>
          <a:ea typeface="+mn-ea"/>
          <a:cs typeface="+mn-cs"/>
        </a:defRPr>
      </a:lvl2pPr>
      <a:lvl3pPr marL="1080000" indent="-360000" algn="l" defTabSz="914400" rtl="0" eaLnBrk="1" latinLnBrk="0" hangingPunct="1">
        <a:lnSpc>
          <a:spcPct val="150000"/>
        </a:lnSpc>
        <a:spcBef>
          <a:spcPts val="500"/>
        </a:spcBef>
        <a:buClr>
          <a:schemeClr val="accent3"/>
        </a:buClr>
        <a:buFont typeface="Wingdings" panose="05000000000000000000" pitchFamily="2" charset="2"/>
        <a:buChar char=""/>
        <a:defRPr sz="2000" kern="1200" spc="50">
          <a:solidFill>
            <a:schemeClr val="tx1">
              <a:alpha val="60000"/>
            </a:schemeClr>
          </a:solidFill>
          <a:latin typeface="+mn-lt"/>
          <a:ea typeface="+mn-ea"/>
          <a:cs typeface="+mn-cs"/>
        </a:defRPr>
      </a:lvl3pPr>
      <a:lvl4pPr marL="1080000" indent="0" algn="l" defTabSz="914400" rtl="0" eaLnBrk="1" latinLnBrk="0" hangingPunct="1">
        <a:lnSpc>
          <a:spcPct val="150000"/>
        </a:lnSpc>
        <a:spcBef>
          <a:spcPts val="500"/>
        </a:spcBef>
        <a:buClr>
          <a:schemeClr val="accent3"/>
        </a:buClr>
        <a:buFontTx/>
        <a:buNone/>
        <a:defRPr sz="2000" b="0" i="1" kern="1200" spc="50" baseline="0">
          <a:solidFill>
            <a:schemeClr val="tx1">
              <a:alpha val="60000"/>
            </a:schemeClr>
          </a:solidFill>
          <a:latin typeface="+mn-lt"/>
          <a:ea typeface="+mn-ea"/>
          <a:cs typeface="+mn-cs"/>
        </a:defRPr>
      </a:lvl4pPr>
      <a:lvl5pPr marL="1800000" indent="-360000" algn="l" defTabSz="914400" rtl="0" eaLnBrk="1" latinLnBrk="0" hangingPunct="1">
        <a:lnSpc>
          <a:spcPct val="150000"/>
        </a:lnSpc>
        <a:spcBef>
          <a:spcPts val="500"/>
        </a:spcBef>
        <a:buClr>
          <a:schemeClr val="accent3"/>
        </a:buClr>
        <a:buFont typeface="Wingdings" panose="05000000000000000000" pitchFamily="2" charset="2"/>
        <a:buChar char=""/>
        <a:defRPr sz="2000" kern="1200" spc="50">
          <a:solidFill>
            <a:schemeClr val="tx1">
              <a:alpha val="6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137">
          <p15:clr>
            <a:srgbClr val="F26B43"/>
          </p15:clr>
        </p15:guide>
        <p15:guide id="2" orient="horz" pos="2160">
          <p15:clr>
            <a:srgbClr val="F26B43"/>
          </p15:clr>
        </p15:guide>
        <p15:guide id="3" pos="680">
          <p15:clr>
            <a:srgbClr val="F26B43"/>
          </p15:clr>
        </p15:guide>
        <p15:guide id="4" pos="7000">
          <p15:clr>
            <a:srgbClr val="F26B43"/>
          </p15:clr>
        </p15:guide>
        <p15:guide id="5" orient="horz" pos="679">
          <p15:clr>
            <a:srgbClr val="F26B43"/>
          </p15:clr>
        </p15:guide>
        <p15:guide id="6" orient="horz" pos="3640">
          <p15:clr>
            <a:srgbClr val="F26B43"/>
          </p15:clr>
        </p15:guide>
        <p15:guide id="7" pos="6644">
          <p15:clr>
            <a:srgbClr val="F26B43"/>
          </p15:clr>
        </p15:guide>
        <p15:guide id="8" pos="6289">
          <p15:clr>
            <a:srgbClr val="F26B43"/>
          </p15:clr>
        </p15:guide>
        <p15:guide id="9" pos="5945">
          <p15:clr>
            <a:srgbClr val="F26B43"/>
          </p15:clr>
        </p15:guide>
        <p15:guide id="10" pos="1391">
          <p15:clr>
            <a:srgbClr val="F26B43"/>
          </p15:clr>
        </p15:guide>
        <p15:guide id="11" pos="1032">
          <p15:clr>
            <a:srgbClr val="F26B43"/>
          </p15:clr>
        </p15:guide>
        <p15:guide id="12" pos="1732">
          <p15:clr>
            <a:srgbClr val="F26B43"/>
          </p15:clr>
        </p15:guide>
        <p15:guide id="13" pos="2084">
          <p15:clr>
            <a:srgbClr val="F26B43"/>
          </p15:clr>
        </p15:guide>
        <p15:guide id="14" pos="5596">
          <p15:clr>
            <a:srgbClr val="F26B43"/>
          </p15:clr>
        </p15:guide>
        <p15:guide id="15" pos="2436">
          <p15:clr>
            <a:srgbClr val="F26B43"/>
          </p15:clr>
        </p15:guide>
        <p15:guide id="16" pos="5244">
          <p15:clr>
            <a:srgbClr val="F26B43"/>
          </p15:clr>
        </p15:guide>
        <p15:guide id="17" pos="2792">
          <p15:clr>
            <a:srgbClr val="F26B43"/>
          </p15:clr>
        </p15:guide>
        <p15:guide id="18" pos="4892">
          <p15:clr>
            <a:srgbClr val="F26B43"/>
          </p15:clr>
        </p15:guide>
        <p15:guide id="19" pos="4543">
          <p15:clr>
            <a:srgbClr val="F26B43"/>
          </p15:clr>
        </p15:guide>
        <p15:guide id="20" pos="3488">
          <p15:clr>
            <a:srgbClr val="F26B43"/>
          </p15:clr>
        </p15:guide>
        <p15:guide id="21" pos="4192">
          <p15:clr>
            <a:srgbClr val="F26B43"/>
          </p15:clr>
        </p15:guide>
        <p15:guide id="22" pos="3840">
          <p15:clr>
            <a:srgbClr val="F26B43"/>
          </p15:clr>
        </p15:guide>
        <p15:guide id="23" pos="340">
          <p15:clr>
            <a:srgbClr val="A4A3A4"/>
          </p15:clr>
        </p15:guide>
        <p15:guide id="24" pos="7340">
          <p15:clr>
            <a:srgbClr val="A4A3A4"/>
          </p15:clr>
        </p15:guide>
        <p15:guide id="25" orient="horz" pos="1062">
          <p15:clr>
            <a:srgbClr val="5ACBF0"/>
          </p15:clr>
        </p15:guide>
        <p15:guide id="26" orient="horz" pos="3982">
          <p15:clr>
            <a:srgbClr val="A4A3A4"/>
          </p15:clr>
        </p15:guide>
        <p15:guide id="27" orient="horz" pos="338">
          <p15:clr>
            <a:srgbClr val="A4A3A4"/>
          </p15:clr>
        </p15:guide>
        <p15:guide id="28" orient="horz" pos="950">
          <p15:clr>
            <a:srgbClr val="5ACBF0"/>
          </p15:clr>
        </p15:guide>
        <p15:guide id="29" orient="horz" pos="249">
          <p15:clr>
            <a:srgbClr val="5ACBF0"/>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5832FCD-0247-05EB-CB48-E485D369719C}"/>
              </a:ext>
            </a:extLst>
          </p:cNvPr>
          <p:cNvSpPr>
            <a:spLocks noGrp="1"/>
          </p:cNvSpPr>
          <p:nvPr>
            <p:ph type="ctrTitle"/>
          </p:nvPr>
        </p:nvSpPr>
        <p:spPr/>
        <p:txBody>
          <a:bodyPr/>
          <a:lstStyle/>
          <a:p>
            <a:r>
              <a:rPr lang="ru-RU" dirty="0"/>
              <a:t>Предмет синтаксиса.</a:t>
            </a:r>
            <a:br>
              <a:rPr lang="ru-RU" dirty="0"/>
            </a:br>
            <a:r>
              <a:rPr lang="ru-RU" dirty="0"/>
              <a:t>Словосочетание.</a:t>
            </a:r>
          </a:p>
        </p:txBody>
      </p:sp>
    </p:spTree>
    <p:extLst>
      <p:ext uri="{BB962C8B-B14F-4D97-AF65-F5344CB8AC3E}">
        <p14:creationId xmlns:p14="http://schemas.microsoft.com/office/powerpoint/2010/main" val="37783542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2DEA515-4E18-8F85-9F4B-8FED669F98C0}"/>
              </a:ext>
            </a:extLst>
          </p:cNvPr>
          <p:cNvSpPr>
            <a:spLocks noGrp="1"/>
          </p:cNvSpPr>
          <p:nvPr>
            <p:ph type="title"/>
          </p:nvPr>
        </p:nvSpPr>
        <p:spPr/>
        <p:txBody>
          <a:bodyPr/>
          <a:lstStyle/>
          <a:p>
            <a:r>
              <a:rPr lang="ru-RU" dirty="0"/>
              <a:t>Группы слов, склонные к сильному управлению:</a:t>
            </a:r>
          </a:p>
        </p:txBody>
      </p:sp>
      <p:sp>
        <p:nvSpPr>
          <p:cNvPr id="3" name="Объект 2">
            <a:extLst>
              <a:ext uri="{FF2B5EF4-FFF2-40B4-BE49-F238E27FC236}">
                <a16:creationId xmlns:a16="http://schemas.microsoft.com/office/drawing/2014/main" id="{4AE7B24B-B81A-F429-F770-105A3F344C41}"/>
              </a:ext>
            </a:extLst>
          </p:cNvPr>
          <p:cNvSpPr>
            <a:spLocks noGrp="1"/>
          </p:cNvSpPr>
          <p:nvPr>
            <p:ph idx="1"/>
          </p:nvPr>
        </p:nvSpPr>
        <p:spPr/>
        <p:txBody>
          <a:bodyPr>
            <a:normAutofit fontScale="77500" lnSpcReduction="20000"/>
          </a:bodyPr>
          <a:lstStyle/>
          <a:p>
            <a:r>
              <a:rPr lang="ru-RU" dirty="0"/>
              <a:t>переходный </a:t>
            </a:r>
            <a:r>
              <a:rPr lang="ru-RU" dirty="0" smtClean="0"/>
              <a:t>глагол</a:t>
            </a:r>
            <a:r>
              <a:rPr lang="cs-CZ" dirty="0" smtClean="0"/>
              <a:t> </a:t>
            </a:r>
            <a:r>
              <a:rPr lang="ru-RU" dirty="0" smtClean="0"/>
              <a:t>+</a:t>
            </a:r>
            <a:r>
              <a:rPr lang="cs-CZ" dirty="0" smtClean="0"/>
              <a:t> </a:t>
            </a:r>
            <a:r>
              <a:rPr lang="ru-RU" dirty="0" smtClean="0"/>
              <a:t>существительное </a:t>
            </a:r>
            <a:r>
              <a:rPr lang="ru-RU" dirty="0"/>
              <a:t>в В. п. без предлога (построить дом)</a:t>
            </a:r>
          </a:p>
          <a:p>
            <a:r>
              <a:rPr lang="ru-RU" dirty="0"/>
              <a:t>существительное, образованное от переходного глагола + существительное в В. п. без предлога (постройка дома)</a:t>
            </a:r>
          </a:p>
          <a:p>
            <a:r>
              <a:rPr lang="ru-RU" dirty="0"/>
              <a:t>глагол со значением желания, ожидания, опасения + существительное в Р. п. без предлога (ожидать встречи)</a:t>
            </a:r>
          </a:p>
          <a:p>
            <a:r>
              <a:rPr lang="ru-RU" dirty="0"/>
              <a:t>отглагольное существительное со значением желания, требования, ожидания + существительное в Р. п. без предлога (ожидание встречи)</a:t>
            </a:r>
          </a:p>
          <a:p>
            <a:r>
              <a:rPr lang="ru-RU" dirty="0"/>
              <a:t>приставочный глагол + существительное (перескочить через лужу)</a:t>
            </a:r>
          </a:p>
          <a:p>
            <a:r>
              <a:rPr lang="ru-RU" dirty="0"/>
              <a:t>сравнительная степень прилагательного или наречия + существительное в Р. п. (лучше меня)</a:t>
            </a:r>
          </a:p>
        </p:txBody>
      </p:sp>
    </p:spTree>
    <p:extLst>
      <p:ext uri="{BB962C8B-B14F-4D97-AF65-F5344CB8AC3E}">
        <p14:creationId xmlns:p14="http://schemas.microsoft.com/office/powerpoint/2010/main" val="23415224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473BD83-1235-F8DB-2EAD-63CB638AD98E}"/>
              </a:ext>
            </a:extLst>
          </p:cNvPr>
          <p:cNvSpPr>
            <a:spLocks noGrp="1"/>
          </p:cNvSpPr>
          <p:nvPr>
            <p:ph type="title"/>
          </p:nvPr>
        </p:nvSpPr>
        <p:spPr/>
        <p:txBody>
          <a:bodyPr/>
          <a:lstStyle/>
          <a:p>
            <a:r>
              <a:rPr lang="ru-RU" dirty="0"/>
              <a:t>Типы словосочетаний по характеру главного члена:</a:t>
            </a:r>
          </a:p>
        </p:txBody>
      </p:sp>
      <p:sp>
        <p:nvSpPr>
          <p:cNvPr id="3" name="Объект 2">
            <a:extLst>
              <a:ext uri="{FF2B5EF4-FFF2-40B4-BE49-F238E27FC236}">
                <a16:creationId xmlns:a16="http://schemas.microsoft.com/office/drawing/2014/main" id="{C81BDD0C-E7AD-8935-CA69-534D91AF7B25}"/>
              </a:ext>
            </a:extLst>
          </p:cNvPr>
          <p:cNvSpPr>
            <a:spLocks noGrp="1"/>
          </p:cNvSpPr>
          <p:nvPr>
            <p:ph idx="1"/>
          </p:nvPr>
        </p:nvSpPr>
        <p:spPr/>
        <p:txBody>
          <a:bodyPr>
            <a:normAutofit lnSpcReduction="10000"/>
          </a:bodyPr>
          <a:lstStyle/>
          <a:p>
            <a:r>
              <a:rPr lang="ru-RU" dirty="0"/>
              <a:t>глагольные</a:t>
            </a:r>
          </a:p>
          <a:p>
            <a:r>
              <a:rPr lang="ru-RU" dirty="0"/>
              <a:t>субстантивные (существительное)</a:t>
            </a:r>
          </a:p>
          <a:p>
            <a:r>
              <a:rPr lang="ru-RU" dirty="0"/>
              <a:t>адъективные (прилагательное)</a:t>
            </a:r>
          </a:p>
          <a:p>
            <a:r>
              <a:rPr lang="ru-RU" dirty="0"/>
              <a:t>наречные</a:t>
            </a:r>
          </a:p>
          <a:p>
            <a:r>
              <a:rPr lang="ru-RU" dirty="0"/>
              <a:t>с категорией состояния</a:t>
            </a:r>
          </a:p>
          <a:p>
            <a:r>
              <a:rPr lang="ru-RU" dirty="0"/>
              <a:t>местоименные</a:t>
            </a:r>
          </a:p>
          <a:p>
            <a:r>
              <a:rPr lang="ru-RU" dirty="0"/>
              <a:t>с числительным</a:t>
            </a:r>
          </a:p>
        </p:txBody>
      </p:sp>
    </p:spTree>
    <p:extLst>
      <p:ext uri="{BB962C8B-B14F-4D97-AF65-F5344CB8AC3E}">
        <p14:creationId xmlns:p14="http://schemas.microsoft.com/office/powerpoint/2010/main" val="40992189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4237FB1-A5F0-E141-F9D9-1F12F743BA7B}"/>
              </a:ext>
            </a:extLst>
          </p:cNvPr>
          <p:cNvSpPr>
            <a:spLocks noGrp="1"/>
          </p:cNvSpPr>
          <p:nvPr>
            <p:ph type="title"/>
          </p:nvPr>
        </p:nvSpPr>
        <p:spPr/>
        <p:txBody>
          <a:bodyPr/>
          <a:lstStyle/>
          <a:p>
            <a:r>
              <a:rPr lang="ru-RU" dirty="0"/>
              <a:t>Глагольные словосочетания</a:t>
            </a:r>
          </a:p>
        </p:txBody>
      </p:sp>
      <p:sp>
        <p:nvSpPr>
          <p:cNvPr id="3" name="Объект 2">
            <a:extLst>
              <a:ext uri="{FF2B5EF4-FFF2-40B4-BE49-F238E27FC236}">
                <a16:creationId xmlns:a16="http://schemas.microsoft.com/office/drawing/2014/main" id="{0E9C710B-E8DB-332B-CA84-13A9B1F89C39}"/>
              </a:ext>
            </a:extLst>
          </p:cNvPr>
          <p:cNvSpPr>
            <a:spLocks noGrp="1"/>
          </p:cNvSpPr>
          <p:nvPr>
            <p:ph idx="1"/>
          </p:nvPr>
        </p:nvSpPr>
        <p:spPr/>
        <p:txBody>
          <a:bodyPr>
            <a:normAutofit fontScale="92500" lnSpcReduction="20000"/>
          </a:bodyPr>
          <a:lstStyle/>
          <a:p>
            <a:r>
              <a:rPr lang="ru-RU" dirty="0"/>
              <a:t>Объектные отношения</a:t>
            </a:r>
          </a:p>
          <a:p>
            <a:r>
              <a:rPr lang="ru-RU" dirty="0"/>
              <a:t>Временные отношения</a:t>
            </a:r>
          </a:p>
          <a:p>
            <a:r>
              <a:rPr lang="ru-RU" dirty="0"/>
              <a:t>Пространственные отношения</a:t>
            </a:r>
          </a:p>
          <a:p>
            <a:r>
              <a:rPr lang="ru-RU" dirty="0"/>
              <a:t>Качественно-обстоятельственные отношения</a:t>
            </a:r>
          </a:p>
          <a:p>
            <a:r>
              <a:rPr lang="ru-RU" dirty="0"/>
              <a:t>Количественно-обстоятельственные отношения</a:t>
            </a:r>
          </a:p>
          <a:p>
            <a:r>
              <a:rPr lang="ru-RU" dirty="0"/>
              <a:t>Причинные отношения</a:t>
            </a:r>
          </a:p>
          <a:p>
            <a:r>
              <a:rPr lang="ru-RU" dirty="0"/>
              <a:t>Целевые отношения</a:t>
            </a:r>
          </a:p>
          <a:p>
            <a:r>
              <a:rPr lang="ru-RU" dirty="0"/>
              <a:t>Уступительные и условные отношения (реже)</a:t>
            </a:r>
          </a:p>
        </p:txBody>
      </p:sp>
    </p:spTree>
    <p:extLst>
      <p:ext uri="{BB962C8B-B14F-4D97-AF65-F5344CB8AC3E}">
        <p14:creationId xmlns:p14="http://schemas.microsoft.com/office/powerpoint/2010/main" val="9167556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BE6691D-28BC-B08F-5707-F79A6F2B2B0E}"/>
              </a:ext>
            </a:extLst>
          </p:cNvPr>
          <p:cNvSpPr>
            <a:spLocks noGrp="1"/>
          </p:cNvSpPr>
          <p:nvPr>
            <p:ph type="title"/>
          </p:nvPr>
        </p:nvSpPr>
        <p:spPr/>
        <p:txBody>
          <a:bodyPr/>
          <a:lstStyle/>
          <a:p>
            <a:r>
              <a:rPr lang="ru-RU" dirty="0"/>
              <a:t>Выражение причины:</a:t>
            </a:r>
            <a:br>
              <a:rPr lang="ru-RU" dirty="0"/>
            </a:br>
            <a:endParaRPr lang="ru-RU" dirty="0"/>
          </a:p>
        </p:txBody>
      </p:sp>
      <p:sp>
        <p:nvSpPr>
          <p:cNvPr id="3" name="Объект 2">
            <a:extLst>
              <a:ext uri="{FF2B5EF4-FFF2-40B4-BE49-F238E27FC236}">
                <a16:creationId xmlns:a16="http://schemas.microsoft.com/office/drawing/2014/main" id="{AEFCE11C-241C-153C-A2AE-2C6C5994E7D2}"/>
              </a:ext>
            </a:extLst>
          </p:cNvPr>
          <p:cNvSpPr>
            <a:spLocks noGrp="1"/>
          </p:cNvSpPr>
          <p:nvPr>
            <p:ph idx="1"/>
          </p:nvPr>
        </p:nvSpPr>
        <p:spPr/>
        <p:txBody>
          <a:bodyPr/>
          <a:lstStyle/>
          <a:p>
            <a:r>
              <a:rPr lang="ru-RU" dirty="0"/>
              <a:t>Благодаря + Д. п. (учусь благодаря родителям)</a:t>
            </a:r>
          </a:p>
          <a:p>
            <a:r>
              <a:rPr lang="ru-RU" dirty="0"/>
              <a:t>Из-за + Р. п. (не поехали из-за дождя)</a:t>
            </a:r>
          </a:p>
          <a:p>
            <a:r>
              <a:rPr lang="ru-RU" dirty="0"/>
              <a:t>Из + Р. п. (поступил из интереса)</a:t>
            </a:r>
          </a:p>
          <a:p>
            <a:r>
              <a:rPr lang="ru-RU" dirty="0"/>
              <a:t>От + Р. п. (прыгать от радости)</a:t>
            </a:r>
          </a:p>
          <a:p>
            <a:r>
              <a:rPr lang="ru-RU" dirty="0"/>
              <a:t>По + Д. п. (уволиться по состоянию здоровья)</a:t>
            </a:r>
          </a:p>
        </p:txBody>
      </p:sp>
    </p:spTree>
    <p:extLst>
      <p:ext uri="{BB962C8B-B14F-4D97-AF65-F5344CB8AC3E}">
        <p14:creationId xmlns:p14="http://schemas.microsoft.com/office/powerpoint/2010/main" val="14757279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EADC8F5-7A28-1495-E842-43CA579D2B84}"/>
              </a:ext>
            </a:extLst>
          </p:cNvPr>
          <p:cNvSpPr>
            <a:spLocks noGrp="1"/>
          </p:cNvSpPr>
          <p:nvPr>
            <p:ph type="title"/>
          </p:nvPr>
        </p:nvSpPr>
        <p:spPr/>
        <p:txBody>
          <a:bodyPr/>
          <a:lstStyle/>
          <a:p>
            <a:r>
              <a:rPr lang="ru-RU" dirty="0"/>
              <a:t>Выражение цели:</a:t>
            </a:r>
            <a:br>
              <a:rPr lang="ru-RU" dirty="0"/>
            </a:br>
            <a:endParaRPr lang="ru-RU" dirty="0"/>
          </a:p>
        </p:txBody>
      </p:sp>
      <p:sp>
        <p:nvSpPr>
          <p:cNvPr id="3" name="Объект 2">
            <a:extLst>
              <a:ext uri="{FF2B5EF4-FFF2-40B4-BE49-F238E27FC236}">
                <a16:creationId xmlns:a16="http://schemas.microsoft.com/office/drawing/2014/main" id="{6F798F1B-DF12-C145-4CC1-9C4D7B1C22D8}"/>
              </a:ext>
            </a:extLst>
          </p:cNvPr>
          <p:cNvSpPr>
            <a:spLocks noGrp="1"/>
          </p:cNvSpPr>
          <p:nvPr>
            <p:ph idx="1"/>
          </p:nvPr>
        </p:nvSpPr>
        <p:spPr/>
        <p:txBody>
          <a:bodyPr/>
          <a:lstStyle/>
          <a:p>
            <a:r>
              <a:rPr lang="ru-RU" dirty="0"/>
              <a:t>Инфинитив (поехать отдыхать, поехать отдохнуть и полечиться)</a:t>
            </a:r>
          </a:p>
          <a:p>
            <a:r>
              <a:rPr lang="ru-RU" dirty="0"/>
              <a:t>За + Т. п. (пойти за хлебом)</a:t>
            </a:r>
          </a:p>
          <a:p>
            <a:r>
              <a:rPr lang="ru-RU" dirty="0"/>
              <a:t>На + В. п. (поехать в музей на выставку)</a:t>
            </a:r>
          </a:p>
          <a:p>
            <a:r>
              <a:rPr lang="ru-RU" dirty="0"/>
              <a:t>Для + Р. п. (приехал для участия в конференции)</a:t>
            </a:r>
          </a:p>
          <a:p>
            <a:endParaRPr lang="ru-RU" dirty="0"/>
          </a:p>
        </p:txBody>
      </p:sp>
    </p:spTree>
    <p:extLst>
      <p:ext uri="{BB962C8B-B14F-4D97-AF65-F5344CB8AC3E}">
        <p14:creationId xmlns:p14="http://schemas.microsoft.com/office/powerpoint/2010/main" val="37706375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4237FB1-A5F0-E141-F9D9-1F12F743BA7B}"/>
              </a:ext>
            </a:extLst>
          </p:cNvPr>
          <p:cNvSpPr>
            <a:spLocks noGrp="1"/>
          </p:cNvSpPr>
          <p:nvPr>
            <p:ph type="title"/>
          </p:nvPr>
        </p:nvSpPr>
        <p:spPr>
          <a:xfrm>
            <a:off x="989400" y="395289"/>
            <a:ext cx="10213200" cy="640409"/>
          </a:xfrm>
        </p:spPr>
        <p:txBody>
          <a:bodyPr/>
          <a:lstStyle/>
          <a:p>
            <a:r>
              <a:rPr lang="ru-RU" dirty="0"/>
              <a:t>Субстантивные словосочетания</a:t>
            </a:r>
          </a:p>
        </p:txBody>
      </p:sp>
      <p:sp>
        <p:nvSpPr>
          <p:cNvPr id="3" name="Объект 2">
            <a:extLst>
              <a:ext uri="{FF2B5EF4-FFF2-40B4-BE49-F238E27FC236}">
                <a16:creationId xmlns:a16="http://schemas.microsoft.com/office/drawing/2014/main" id="{0E9C710B-E8DB-332B-CA84-13A9B1F89C39}"/>
              </a:ext>
            </a:extLst>
          </p:cNvPr>
          <p:cNvSpPr>
            <a:spLocks noGrp="1"/>
          </p:cNvSpPr>
          <p:nvPr>
            <p:ph idx="1"/>
          </p:nvPr>
        </p:nvSpPr>
        <p:spPr>
          <a:xfrm>
            <a:off x="989400" y="1126089"/>
            <a:ext cx="10213200" cy="5246719"/>
          </a:xfrm>
        </p:spPr>
        <p:txBody>
          <a:bodyPr>
            <a:normAutofit fontScale="85000" lnSpcReduction="20000"/>
          </a:bodyPr>
          <a:lstStyle/>
          <a:p>
            <a:r>
              <a:rPr lang="ru-RU" dirty="0"/>
              <a:t>атрибутивные отношения: существительное + прилагательное</a:t>
            </a:r>
          </a:p>
          <a:p>
            <a:r>
              <a:rPr lang="ru-RU" dirty="0"/>
              <a:t>+  Р. п. (комната сестры, рёв мотора, походка лисы, букет роз)</a:t>
            </a:r>
          </a:p>
          <a:p>
            <a:r>
              <a:rPr lang="ru-RU" dirty="0"/>
              <a:t>+ Д. п. (письмо сыну)</a:t>
            </a:r>
          </a:p>
          <a:p>
            <a:r>
              <a:rPr lang="ru-RU" dirty="0"/>
              <a:t>+ с + Т. п. (стол с геранью, мороженое с шоколадом)</a:t>
            </a:r>
          </a:p>
          <a:p>
            <a:r>
              <a:rPr lang="ru-RU" dirty="0"/>
              <a:t>+ без + Р. п. (кофе без молока)</a:t>
            </a:r>
          </a:p>
          <a:p>
            <a:r>
              <a:rPr lang="ru-RU" dirty="0"/>
              <a:t>+ из-под + Р. п. (коробка из-под конфет)</a:t>
            </a:r>
          </a:p>
          <a:p>
            <a:r>
              <a:rPr lang="ru-RU" dirty="0"/>
              <a:t>+ из + Р. п. (бусы из янтаря, салат из помидоров)</a:t>
            </a:r>
          </a:p>
          <a:p>
            <a:r>
              <a:rPr lang="ru-RU" dirty="0"/>
              <a:t>+ до + Р. п. (юбка до колена)</a:t>
            </a:r>
          </a:p>
          <a:p>
            <a:r>
              <a:rPr lang="ru-RU" dirty="0"/>
              <a:t>+ на, в, с + В. п. (ростом с папу)</a:t>
            </a:r>
          </a:p>
          <a:p>
            <a:r>
              <a:rPr lang="ru-RU" dirty="0"/>
              <a:t>+ в + П. п. (щёки в веснушках)</a:t>
            </a:r>
          </a:p>
          <a:p>
            <a:r>
              <a:rPr lang="ru-RU" dirty="0"/>
              <a:t>+ с + Т. п. (человек с седыми волосами)</a:t>
            </a:r>
          </a:p>
        </p:txBody>
      </p:sp>
    </p:spTree>
    <p:extLst>
      <p:ext uri="{BB962C8B-B14F-4D97-AF65-F5344CB8AC3E}">
        <p14:creationId xmlns:p14="http://schemas.microsoft.com/office/powerpoint/2010/main" val="8665091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4237FB1-A5F0-E141-F9D9-1F12F743BA7B}"/>
              </a:ext>
            </a:extLst>
          </p:cNvPr>
          <p:cNvSpPr>
            <a:spLocks noGrp="1"/>
          </p:cNvSpPr>
          <p:nvPr>
            <p:ph type="title"/>
          </p:nvPr>
        </p:nvSpPr>
        <p:spPr>
          <a:xfrm>
            <a:off x="989400" y="395289"/>
            <a:ext cx="10213200" cy="640409"/>
          </a:xfrm>
        </p:spPr>
        <p:txBody>
          <a:bodyPr/>
          <a:lstStyle/>
          <a:p>
            <a:r>
              <a:rPr lang="ru-RU" dirty="0"/>
              <a:t>Субстантивные словосочетания</a:t>
            </a:r>
          </a:p>
        </p:txBody>
      </p:sp>
      <p:sp>
        <p:nvSpPr>
          <p:cNvPr id="3" name="Объект 2">
            <a:extLst>
              <a:ext uri="{FF2B5EF4-FFF2-40B4-BE49-F238E27FC236}">
                <a16:creationId xmlns:a16="http://schemas.microsoft.com/office/drawing/2014/main" id="{0E9C710B-E8DB-332B-CA84-13A9B1F89C39}"/>
              </a:ext>
            </a:extLst>
          </p:cNvPr>
          <p:cNvSpPr>
            <a:spLocks noGrp="1"/>
          </p:cNvSpPr>
          <p:nvPr>
            <p:ph idx="1"/>
          </p:nvPr>
        </p:nvSpPr>
        <p:spPr>
          <a:xfrm>
            <a:off x="989400" y="1937852"/>
            <a:ext cx="10213200" cy="5246719"/>
          </a:xfrm>
        </p:spPr>
        <p:txBody>
          <a:bodyPr>
            <a:normAutofit/>
          </a:bodyPr>
          <a:lstStyle/>
          <a:p>
            <a:r>
              <a:rPr lang="ru-RU" dirty="0"/>
              <a:t>объектные отношения:</a:t>
            </a:r>
          </a:p>
          <a:p>
            <a:r>
              <a:rPr lang="ru-RU" dirty="0"/>
              <a:t>отглагольное существительное + существительное с предлогом или без (забота о друге)</a:t>
            </a:r>
          </a:p>
        </p:txBody>
      </p:sp>
    </p:spTree>
    <p:extLst>
      <p:ext uri="{BB962C8B-B14F-4D97-AF65-F5344CB8AC3E}">
        <p14:creationId xmlns:p14="http://schemas.microsoft.com/office/powerpoint/2010/main" val="39655638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0E9C710B-E8DB-332B-CA84-13A9B1F89C39}"/>
              </a:ext>
            </a:extLst>
          </p:cNvPr>
          <p:cNvSpPr>
            <a:spLocks noGrp="1"/>
          </p:cNvSpPr>
          <p:nvPr>
            <p:ph idx="1"/>
          </p:nvPr>
        </p:nvSpPr>
        <p:spPr>
          <a:xfrm>
            <a:off x="989400" y="1405488"/>
            <a:ext cx="10213200" cy="5246719"/>
          </a:xfrm>
        </p:spPr>
        <p:txBody>
          <a:bodyPr>
            <a:normAutofit/>
          </a:bodyPr>
          <a:lstStyle/>
          <a:p>
            <a:r>
              <a:rPr lang="ru-RU" sz="1800" dirty="0">
                <a:effectLst/>
                <a:latin typeface="Times New Roman" panose="02020603050405020304" pitchFamily="18" charset="0"/>
                <a:ea typeface="Calibri" panose="020F0502020204030204" pitchFamily="34" charset="0"/>
              </a:rPr>
              <a:t>Адъективные (видный с холма, верный до гроба);</a:t>
            </a:r>
          </a:p>
          <a:p>
            <a:r>
              <a:rPr lang="ru-RU" sz="1800" dirty="0">
                <a:latin typeface="Times New Roman" panose="02020603050405020304" pitchFamily="18" charset="0"/>
                <a:ea typeface="Calibri" panose="020F0502020204030204" pitchFamily="34" charset="0"/>
              </a:rPr>
              <a:t>Наречные (грязно до ужаса, очень чисто);</a:t>
            </a:r>
          </a:p>
          <a:p>
            <a:r>
              <a:rPr lang="ru-RU" sz="1800" dirty="0">
                <a:latin typeface="Times New Roman" panose="02020603050405020304" pitchFamily="18" charset="0"/>
                <a:ea typeface="Calibri" panose="020F0502020204030204" pitchFamily="34" charset="0"/>
              </a:rPr>
              <a:t>С </a:t>
            </a:r>
            <a:r>
              <a:rPr lang="ru-RU" sz="1800" dirty="0" err="1">
                <a:latin typeface="Times New Roman" panose="02020603050405020304" pitchFamily="18" charset="0"/>
                <a:ea typeface="Calibri" panose="020F0502020204030204" pitchFamily="34" charset="0"/>
              </a:rPr>
              <a:t>предикативом</a:t>
            </a:r>
            <a:r>
              <a:rPr lang="ru-RU" sz="1800" dirty="0">
                <a:latin typeface="Times New Roman" panose="02020603050405020304" pitchFamily="18" charset="0"/>
                <a:ea typeface="Calibri" panose="020F0502020204030204" pitchFamily="34" charset="0"/>
              </a:rPr>
              <a:t> (очень больно);</a:t>
            </a:r>
          </a:p>
          <a:p>
            <a:r>
              <a:rPr lang="ru-RU" sz="1800" dirty="0">
                <a:latin typeface="Times New Roman" panose="02020603050405020304" pitchFamily="18" charset="0"/>
                <a:ea typeface="Calibri" panose="020F0502020204030204" pitchFamily="34" charset="0"/>
              </a:rPr>
              <a:t>Местоименные (кто-то независимый);</a:t>
            </a:r>
          </a:p>
          <a:p>
            <a:r>
              <a:rPr lang="ru-RU" sz="1800" dirty="0">
                <a:latin typeface="Times New Roman" panose="02020603050405020304" pitchFamily="18" charset="0"/>
                <a:ea typeface="Calibri" panose="020F0502020204030204" pitchFamily="34" charset="0"/>
              </a:rPr>
              <a:t>С числительным (два студента).</a:t>
            </a:r>
            <a:endParaRPr lang="ru-RU" dirty="0"/>
          </a:p>
        </p:txBody>
      </p:sp>
    </p:spTree>
    <p:extLst>
      <p:ext uri="{BB962C8B-B14F-4D97-AF65-F5344CB8AC3E}">
        <p14:creationId xmlns:p14="http://schemas.microsoft.com/office/powerpoint/2010/main" val="23026015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6D6729B-5EF2-AE47-DBCE-765B76FAD3E6}"/>
              </a:ext>
            </a:extLst>
          </p:cNvPr>
          <p:cNvSpPr>
            <a:spLocks noGrp="1"/>
          </p:cNvSpPr>
          <p:nvPr>
            <p:ph type="title"/>
          </p:nvPr>
        </p:nvSpPr>
        <p:spPr/>
        <p:txBody>
          <a:bodyPr/>
          <a:lstStyle/>
          <a:p>
            <a:r>
              <a:rPr lang="ru-RU" dirty="0"/>
              <a:t>Литература</a:t>
            </a:r>
            <a:br>
              <a:rPr lang="ru-RU" dirty="0"/>
            </a:br>
            <a:endParaRPr lang="ru-RU" dirty="0"/>
          </a:p>
        </p:txBody>
      </p:sp>
      <p:sp>
        <p:nvSpPr>
          <p:cNvPr id="3" name="Объект 2">
            <a:extLst>
              <a:ext uri="{FF2B5EF4-FFF2-40B4-BE49-F238E27FC236}">
                <a16:creationId xmlns:a16="http://schemas.microsoft.com/office/drawing/2014/main" id="{48D1C19C-6ED0-1752-052C-13593897E292}"/>
              </a:ext>
            </a:extLst>
          </p:cNvPr>
          <p:cNvSpPr>
            <a:spLocks noGrp="1"/>
          </p:cNvSpPr>
          <p:nvPr>
            <p:ph idx="1"/>
          </p:nvPr>
        </p:nvSpPr>
        <p:spPr/>
        <p:txBody>
          <a:bodyPr/>
          <a:lstStyle/>
          <a:p>
            <a:r>
              <a:rPr lang="ru-RU" dirty="0" err="1"/>
              <a:t>Бабайцева</a:t>
            </a:r>
            <a:r>
              <a:rPr lang="ru-RU" dirty="0"/>
              <a:t>, В. В. Максимов, Л. Ю. Современный русский язык. Учеб. для студентов пед. ин-тов. – М.: Просвещение, 1987</a:t>
            </a:r>
          </a:p>
          <a:p>
            <a:r>
              <a:rPr lang="ru-RU" sz="1800" dirty="0">
                <a:effectLst/>
                <a:ea typeface="Calibri" panose="020F0502020204030204" pitchFamily="34" charset="0"/>
                <a:cs typeface="Times New Roman" panose="02020603050405020304" pitchFamily="18" charset="0"/>
              </a:rPr>
              <a:t>Синтаксис: практическое пособие по русскому языку как иностранному. СПб.: Златоуст, 2018</a:t>
            </a:r>
            <a:endParaRPr lang="ru-RU" dirty="0"/>
          </a:p>
          <a:p>
            <a:r>
              <a:rPr lang="ru-RU" dirty="0"/>
              <a:t>Современный русский язык: учеб. для студ. вузов, под ред. П. А. </a:t>
            </a:r>
            <a:r>
              <a:rPr lang="ru-RU" dirty="0" err="1"/>
              <a:t>Леканта</a:t>
            </a:r>
            <a:r>
              <a:rPr lang="ru-RU" dirty="0"/>
              <a:t>. – М.: Дрофа, 2007</a:t>
            </a:r>
          </a:p>
          <a:p>
            <a:endParaRPr lang="ru-RU" dirty="0"/>
          </a:p>
        </p:txBody>
      </p:sp>
    </p:spTree>
    <p:extLst>
      <p:ext uri="{BB962C8B-B14F-4D97-AF65-F5344CB8AC3E}">
        <p14:creationId xmlns:p14="http://schemas.microsoft.com/office/powerpoint/2010/main" val="19076232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F46094C-3A50-2723-5918-C8ECD13F46DD}"/>
              </a:ext>
            </a:extLst>
          </p:cNvPr>
          <p:cNvSpPr txBox="1"/>
          <p:nvPr/>
        </p:nvSpPr>
        <p:spPr>
          <a:xfrm>
            <a:off x="1103150" y="874356"/>
            <a:ext cx="7401963" cy="923330"/>
          </a:xfrm>
          <a:prstGeom prst="rect">
            <a:avLst/>
          </a:prstGeom>
          <a:noFill/>
        </p:spPr>
        <p:txBody>
          <a:bodyPr wrap="none" rtlCol="0">
            <a:spAutoFit/>
          </a:bodyPr>
          <a:lstStyle/>
          <a:p>
            <a:r>
              <a:rPr lang="ru-RU" dirty="0"/>
              <a:t>Синтаксис – это наука об отношениях и связях слова с другими словами. </a:t>
            </a:r>
          </a:p>
          <a:p>
            <a:r>
              <a:rPr lang="ru-RU" dirty="0"/>
              <a:t>Он изучает жизнь слова в речи, его употребление с другими словами, </a:t>
            </a:r>
          </a:p>
          <a:p>
            <a:r>
              <a:rPr lang="ru-RU" dirty="0"/>
              <a:t>построение синтаксических единиц.</a:t>
            </a:r>
          </a:p>
        </p:txBody>
      </p:sp>
      <p:sp>
        <p:nvSpPr>
          <p:cNvPr id="4" name="Прямоугольник 3">
            <a:extLst>
              <a:ext uri="{FF2B5EF4-FFF2-40B4-BE49-F238E27FC236}">
                <a16:creationId xmlns:a16="http://schemas.microsoft.com/office/drawing/2014/main" id="{00084083-9A02-64A9-B08A-4286BFC301B2}"/>
              </a:ext>
            </a:extLst>
          </p:cNvPr>
          <p:cNvSpPr/>
          <p:nvPr/>
        </p:nvSpPr>
        <p:spPr>
          <a:xfrm>
            <a:off x="1102389" y="4226968"/>
            <a:ext cx="4993611" cy="923330"/>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ru-RU" sz="5400" b="1" cap="none" spc="0" dirty="0">
                <a:ln/>
                <a:solidFill>
                  <a:schemeClr val="accent3"/>
                </a:solidFill>
                <a:effectLst/>
              </a:rPr>
              <a:t>словосочетание</a:t>
            </a:r>
          </a:p>
        </p:txBody>
      </p:sp>
      <p:sp>
        <p:nvSpPr>
          <p:cNvPr id="5" name="Прямоугольник 4">
            <a:extLst>
              <a:ext uri="{FF2B5EF4-FFF2-40B4-BE49-F238E27FC236}">
                <a16:creationId xmlns:a16="http://schemas.microsoft.com/office/drawing/2014/main" id="{10BBDEE8-A0A1-DBFD-096F-8106863685CC}"/>
              </a:ext>
            </a:extLst>
          </p:cNvPr>
          <p:cNvSpPr/>
          <p:nvPr/>
        </p:nvSpPr>
        <p:spPr>
          <a:xfrm>
            <a:off x="6900011" y="4226968"/>
            <a:ext cx="4351576" cy="923330"/>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ru-RU" sz="5400" b="1" cap="none" spc="0" dirty="0">
                <a:ln/>
                <a:solidFill>
                  <a:schemeClr val="accent3"/>
                </a:solidFill>
                <a:effectLst/>
              </a:rPr>
              <a:t>предложение</a:t>
            </a:r>
          </a:p>
        </p:txBody>
      </p:sp>
      <p:sp>
        <p:nvSpPr>
          <p:cNvPr id="6" name="Прямоугольник 5">
            <a:extLst>
              <a:ext uri="{FF2B5EF4-FFF2-40B4-BE49-F238E27FC236}">
                <a16:creationId xmlns:a16="http://schemas.microsoft.com/office/drawing/2014/main" id="{9795182A-152F-8009-1455-1F31594050CF}"/>
              </a:ext>
            </a:extLst>
          </p:cNvPr>
          <p:cNvSpPr/>
          <p:nvPr/>
        </p:nvSpPr>
        <p:spPr>
          <a:xfrm>
            <a:off x="2649553" y="2100189"/>
            <a:ext cx="6426246" cy="923330"/>
          </a:xfrm>
          <a:prstGeom prst="rect">
            <a:avLst/>
          </a:prstGeom>
          <a:noFill/>
        </p:spPr>
        <p:txBody>
          <a:bodyPr wrap="none" lIns="91440" tIns="45720" rIns="91440" bIns="45720">
            <a:spAutoFit/>
          </a:bodyPr>
          <a:lstStyle/>
          <a:p>
            <a:pPr algn="ctr"/>
            <a:r>
              <a:rPr lang="ru-RU" sz="5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t>Единицы синтаксиса</a:t>
            </a:r>
          </a:p>
        </p:txBody>
      </p:sp>
      <p:cxnSp>
        <p:nvCxnSpPr>
          <p:cNvPr id="8" name="Прямая со стрелкой 7">
            <a:extLst>
              <a:ext uri="{FF2B5EF4-FFF2-40B4-BE49-F238E27FC236}">
                <a16:creationId xmlns:a16="http://schemas.microsoft.com/office/drawing/2014/main" id="{E203946F-FF30-74D9-91C3-E0754AAAD9F0}"/>
              </a:ext>
            </a:extLst>
          </p:cNvPr>
          <p:cNvCxnSpPr/>
          <p:nvPr/>
        </p:nvCxnSpPr>
        <p:spPr>
          <a:xfrm flipH="1">
            <a:off x="3349690" y="3013788"/>
            <a:ext cx="1454441" cy="121318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9" name="Прямая со стрелкой 8">
            <a:extLst>
              <a:ext uri="{FF2B5EF4-FFF2-40B4-BE49-F238E27FC236}">
                <a16:creationId xmlns:a16="http://schemas.microsoft.com/office/drawing/2014/main" id="{2FB030BC-0F23-F36F-BCD2-7990A1A27DEA}"/>
              </a:ext>
            </a:extLst>
          </p:cNvPr>
          <p:cNvCxnSpPr>
            <a:cxnSpLocks/>
          </p:cNvCxnSpPr>
          <p:nvPr/>
        </p:nvCxnSpPr>
        <p:spPr>
          <a:xfrm>
            <a:off x="7143939" y="3013788"/>
            <a:ext cx="1570853" cy="1138334"/>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12" name="Прямоугольник 11">
            <a:extLst>
              <a:ext uri="{FF2B5EF4-FFF2-40B4-BE49-F238E27FC236}">
                <a16:creationId xmlns:a16="http://schemas.microsoft.com/office/drawing/2014/main" id="{A47DEAF2-1512-D2B1-30B6-3DA29289B29F}"/>
              </a:ext>
            </a:extLst>
          </p:cNvPr>
          <p:cNvSpPr/>
          <p:nvPr/>
        </p:nvSpPr>
        <p:spPr>
          <a:xfrm>
            <a:off x="5726464" y="5430417"/>
            <a:ext cx="1368709" cy="923330"/>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ru-RU" sz="5400" b="1" cap="none" spc="0" dirty="0">
                <a:ln/>
                <a:solidFill>
                  <a:schemeClr val="accent3"/>
                </a:solidFill>
                <a:effectLst/>
              </a:rPr>
              <a:t>ССЦ</a:t>
            </a:r>
          </a:p>
        </p:txBody>
      </p:sp>
      <p:cxnSp>
        <p:nvCxnSpPr>
          <p:cNvPr id="13" name="Прямая со стрелкой 12">
            <a:extLst>
              <a:ext uri="{FF2B5EF4-FFF2-40B4-BE49-F238E27FC236}">
                <a16:creationId xmlns:a16="http://schemas.microsoft.com/office/drawing/2014/main" id="{4C41BFA2-3B98-14D2-82DB-D15B3DBC8FB7}"/>
              </a:ext>
            </a:extLst>
          </p:cNvPr>
          <p:cNvCxnSpPr>
            <a:cxnSpLocks/>
          </p:cNvCxnSpPr>
          <p:nvPr/>
        </p:nvCxnSpPr>
        <p:spPr>
          <a:xfrm>
            <a:off x="6195326" y="3069772"/>
            <a:ext cx="0" cy="2155372"/>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070102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364B369-DA15-E83E-F72B-E695A9BF97BA}"/>
              </a:ext>
            </a:extLst>
          </p:cNvPr>
          <p:cNvSpPr txBox="1"/>
          <p:nvPr/>
        </p:nvSpPr>
        <p:spPr>
          <a:xfrm>
            <a:off x="1549940" y="874838"/>
            <a:ext cx="9370267" cy="4208075"/>
          </a:xfrm>
          <a:prstGeom prst="rect">
            <a:avLst/>
          </a:prstGeom>
          <a:noFill/>
        </p:spPr>
        <p:txBody>
          <a:bodyPr wrap="square">
            <a:spAutoFit/>
          </a:bodyPr>
          <a:lstStyle/>
          <a:p>
            <a:pPr>
              <a:lnSpc>
                <a:spcPct val="107000"/>
              </a:lnSpc>
              <a:spcAft>
                <a:spcPts val="800"/>
              </a:spcAft>
            </a:pPr>
            <a:r>
              <a:rPr lang="ru-RU" sz="2800" dirty="0"/>
              <a:t>Нужно знать, что Акакий Акакиевич изъяснялся большею частью предлогами, наречиями и, наконец, такими частицами, которые решительно не имеют никакого значения. Если же дело было очень затруднительно, то он даже имел обыкновение совсем не оканчивать фразы, так что весьма часто, начавши речь словами: «Это, право, совершенно того…» – а потом уже и ничего не было, и сам он позабывал, думая, что все уже выговорил</a:t>
            </a:r>
            <a:r>
              <a:rPr lang="ru-RU" sz="2800" dirty="0" smtClean="0"/>
              <a:t>. (Н. В. Гоголь)</a:t>
            </a:r>
            <a:endParaRPr lang="ru-RU" sz="28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241361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31343C7-A961-D73C-9604-7E9072ABB807}"/>
              </a:ext>
            </a:extLst>
          </p:cNvPr>
          <p:cNvSpPr>
            <a:spLocks noGrp="1"/>
          </p:cNvSpPr>
          <p:nvPr>
            <p:ph type="title"/>
          </p:nvPr>
        </p:nvSpPr>
        <p:spPr/>
        <p:txBody>
          <a:bodyPr/>
          <a:lstStyle/>
          <a:p>
            <a:r>
              <a:rPr lang="ru-RU" dirty="0"/>
              <a:t>Средства синтаксической связи</a:t>
            </a:r>
          </a:p>
        </p:txBody>
      </p:sp>
      <p:sp>
        <p:nvSpPr>
          <p:cNvPr id="3" name="Объект 2">
            <a:extLst>
              <a:ext uri="{FF2B5EF4-FFF2-40B4-BE49-F238E27FC236}">
                <a16:creationId xmlns:a16="http://schemas.microsoft.com/office/drawing/2014/main" id="{ABCE8E72-D1A7-9F0F-858B-98B84A51DED9}"/>
              </a:ext>
            </a:extLst>
          </p:cNvPr>
          <p:cNvSpPr>
            <a:spLocks noGrp="1"/>
          </p:cNvSpPr>
          <p:nvPr>
            <p:ph idx="1"/>
          </p:nvPr>
        </p:nvSpPr>
        <p:spPr/>
        <p:txBody>
          <a:bodyPr/>
          <a:lstStyle/>
          <a:p>
            <a:r>
              <a:rPr lang="ru-RU" dirty="0"/>
              <a:t>- словоформы</a:t>
            </a:r>
          </a:p>
          <a:p>
            <a:r>
              <a:rPr lang="ru-RU" dirty="0"/>
              <a:t>- союзы</a:t>
            </a:r>
          </a:p>
          <a:p>
            <a:r>
              <a:rPr lang="ru-RU" dirty="0"/>
              <a:t>- частицы</a:t>
            </a:r>
          </a:p>
          <a:p>
            <a:r>
              <a:rPr lang="ru-RU" dirty="0"/>
              <a:t>- порядок слов</a:t>
            </a:r>
          </a:p>
          <a:p>
            <a:r>
              <a:rPr lang="ru-RU" dirty="0"/>
              <a:t>- интонация и др.</a:t>
            </a:r>
          </a:p>
        </p:txBody>
      </p:sp>
    </p:spTree>
    <p:extLst>
      <p:ext uri="{BB962C8B-B14F-4D97-AF65-F5344CB8AC3E}">
        <p14:creationId xmlns:p14="http://schemas.microsoft.com/office/powerpoint/2010/main" val="6610215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24923FB-D6E0-5C1B-AEFB-F5690A0D9EB5}"/>
              </a:ext>
            </a:extLst>
          </p:cNvPr>
          <p:cNvSpPr>
            <a:spLocks noGrp="1"/>
          </p:cNvSpPr>
          <p:nvPr>
            <p:ph type="title"/>
          </p:nvPr>
        </p:nvSpPr>
        <p:spPr/>
        <p:txBody>
          <a:bodyPr/>
          <a:lstStyle/>
          <a:p>
            <a:r>
              <a:rPr lang="ru-RU" dirty="0"/>
              <a:t>Словосочетание</a:t>
            </a:r>
          </a:p>
        </p:txBody>
      </p:sp>
      <p:sp>
        <p:nvSpPr>
          <p:cNvPr id="3" name="Объект 2">
            <a:extLst>
              <a:ext uri="{FF2B5EF4-FFF2-40B4-BE49-F238E27FC236}">
                <a16:creationId xmlns:a16="http://schemas.microsoft.com/office/drawing/2014/main" id="{9ED4A240-0196-611F-DACC-2C9781583E05}"/>
              </a:ext>
            </a:extLst>
          </p:cNvPr>
          <p:cNvSpPr>
            <a:spLocks noGrp="1"/>
          </p:cNvSpPr>
          <p:nvPr>
            <p:ph idx="1"/>
          </p:nvPr>
        </p:nvSpPr>
        <p:spPr>
          <a:xfrm>
            <a:off x="1082706" y="1685925"/>
            <a:ext cx="10213200" cy="4040191"/>
          </a:xfrm>
        </p:spPr>
        <p:txBody>
          <a:bodyPr/>
          <a:lstStyle/>
          <a:p>
            <a:r>
              <a:rPr lang="ru-RU" sz="1800" dirty="0">
                <a:effectLst/>
                <a:ea typeface="Calibri" panose="020F0502020204030204" pitchFamily="34" charset="0"/>
              </a:rPr>
              <a:t>Словосочетание – это смысловое и грамматическое единство, синтаксическая единица, подчинённая предложению. </a:t>
            </a:r>
          </a:p>
          <a:p>
            <a:r>
              <a:rPr lang="ru-RU" sz="1800" dirty="0">
                <a:ea typeface="Calibri" panose="020F0502020204030204" pitchFamily="34" charset="0"/>
              </a:rPr>
              <a:t>Выполняет номинативную функцию.</a:t>
            </a:r>
          </a:p>
          <a:p>
            <a:r>
              <a:rPr lang="ru-RU" sz="1800" dirty="0">
                <a:ea typeface="Calibri" panose="020F0502020204030204" pitchFamily="34" charset="0"/>
              </a:rPr>
              <a:t>К словосочетанию не относятся формы слов (бежал бы), фразеологизмы, предикативная основа предложения</a:t>
            </a:r>
            <a:r>
              <a:rPr lang="ru-RU" sz="1800" dirty="0">
                <a:latin typeface="Times New Roman" panose="02020603050405020304" pitchFamily="18" charset="0"/>
                <a:ea typeface="Calibri" panose="020F0502020204030204" pitchFamily="34" charset="0"/>
              </a:rPr>
              <a:t>.</a:t>
            </a:r>
            <a:endParaRPr lang="ru-RU" dirty="0"/>
          </a:p>
        </p:txBody>
      </p:sp>
      <p:sp>
        <p:nvSpPr>
          <p:cNvPr id="4" name="Овал 3">
            <a:extLst>
              <a:ext uri="{FF2B5EF4-FFF2-40B4-BE49-F238E27FC236}">
                <a16:creationId xmlns:a16="http://schemas.microsoft.com/office/drawing/2014/main" id="{3F1B9AFF-AFF3-18A7-DE45-61FB7CFC22E3}"/>
              </a:ext>
            </a:extLst>
          </p:cNvPr>
          <p:cNvSpPr/>
          <p:nvPr/>
        </p:nvSpPr>
        <p:spPr>
          <a:xfrm>
            <a:off x="2985796" y="4786604"/>
            <a:ext cx="933061" cy="83975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Овал 4">
            <a:extLst>
              <a:ext uri="{FF2B5EF4-FFF2-40B4-BE49-F238E27FC236}">
                <a16:creationId xmlns:a16="http://schemas.microsoft.com/office/drawing/2014/main" id="{C6AB78CB-CF03-71AC-7932-6ADC4FF599B2}"/>
              </a:ext>
            </a:extLst>
          </p:cNvPr>
          <p:cNvSpPr/>
          <p:nvPr/>
        </p:nvSpPr>
        <p:spPr>
          <a:xfrm>
            <a:off x="5753522" y="4786604"/>
            <a:ext cx="933061" cy="83975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Знак умножения 5">
            <a:extLst>
              <a:ext uri="{FF2B5EF4-FFF2-40B4-BE49-F238E27FC236}">
                <a16:creationId xmlns:a16="http://schemas.microsoft.com/office/drawing/2014/main" id="{8E49698D-2AF1-3A32-8C2A-4CD6EA0ADAE6}"/>
              </a:ext>
            </a:extLst>
          </p:cNvPr>
          <p:cNvSpPr/>
          <p:nvPr/>
        </p:nvSpPr>
        <p:spPr>
          <a:xfrm>
            <a:off x="3163077" y="4905022"/>
            <a:ext cx="559837" cy="578498"/>
          </a:xfrm>
          <a:prstGeom prst="mathMultiply">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b="1">
              <a:ln w="22225">
                <a:solidFill>
                  <a:schemeClr val="accent2"/>
                </a:solidFill>
                <a:prstDash val="solid"/>
              </a:ln>
              <a:solidFill>
                <a:schemeClr val="accent2">
                  <a:lumMod val="40000"/>
                  <a:lumOff val="60000"/>
                </a:schemeClr>
              </a:solidFill>
            </a:endParaRPr>
          </a:p>
        </p:txBody>
      </p:sp>
      <p:sp>
        <p:nvSpPr>
          <p:cNvPr id="10" name="Стрелка: изогнутая вниз 9">
            <a:extLst>
              <a:ext uri="{FF2B5EF4-FFF2-40B4-BE49-F238E27FC236}">
                <a16:creationId xmlns:a16="http://schemas.microsoft.com/office/drawing/2014/main" id="{95F308CA-2429-8474-2572-8FDB21DEEC11}"/>
              </a:ext>
            </a:extLst>
          </p:cNvPr>
          <p:cNvSpPr/>
          <p:nvPr/>
        </p:nvSpPr>
        <p:spPr>
          <a:xfrm>
            <a:off x="3900195" y="4366727"/>
            <a:ext cx="2030608" cy="538295"/>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Tree>
    <p:extLst>
      <p:ext uri="{BB962C8B-B14F-4D97-AF65-F5344CB8AC3E}">
        <p14:creationId xmlns:p14="http://schemas.microsoft.com/office/powerpoint/2010/main" val="32338431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F46094C-3A50-2723-5918-C8ECD13F46DD}"/>
              </a:ext>
            </a:extLst>
          </p:cNvPr>
          <p:cNvSpPr txBox="1"/>
          <p:nvPr/>
        </p:nvSpPr>
        <p:spPr>
          <a:xfrm>
            <a:off x="1118295" y="619285"/>
            <a:ext cx="11150553" cy="3046988"/>
          </a:xfrm>
          <a:prstGeom prst="rect">
            <a:avLst/>
          </a:prstGeom>
          <a:noFill/>
        </p:spPr>
        <p:txBody>
          <a:bodyPr wrap="none" rtlCol="0">
            <a:spAutoFit/>
          </a:bodyPr>
          <a:lstStyle/>
          <a:p>
            <a:r>
              <a:rPr lang="ru-RU" sz="3200" dirty="0"/>
              <a:t>Я едва домой добежал. Визжит ветер, мечется как </a:t>
            </a:r>
          </a:p>
          <a:p>
            <a:r>
              <a:rPr lang="ru-RU" sz="3200" dirty="0"/>
              <a:t>бешеный, мчатся рыжие, низкие, словно в клочья </a:t>
            </a:r>
          </a:p>
          <a:p>
            <a:r>
              <a:rPr lang="ru-RU" sz="3200" dirty="0"/>
              <a:t>разорванные облака, всё закрутилось, смешалось, </a:t>
            </a:r>
          </a:p>
          <a:p>
            <a:r>
              <a:rPr lang="ru-RU" sz="3200" dirty="0"/>
              <a:t>захлестал, закачался отвесными столбами рьяный </a:t>
            </a:r>
            <a:endParaRPr lang="ru-RU" sz="3200" dirty="0" smtClean="0"/>
          </a:p>
          <a:p>
            <a:r>
              <a:rPr lang="ru-RU" sz="3200" dirty="0" smtClean="0"/>
              <a:t>ливень</a:t>
            </a:r>
            <a:r>
              <a:rPr lang="ru-RU" sz="3200" dirty="0"/>
              <a:t>, </a:t>
            </a:r>
            <a:r>
              <a:rPr lang="ru-RU" sz="3200" dirty="0" smtClean="0"/>
              <a:t>молнии </a:t>
            </a:r>
            <a:r>
              <a:rPr lang="ru-RU" sz="3200" dirty="0"/>
              <a:t>слепят огнистой зеленью, </a:t>
            </a:r>
          </a:p>
          <a:p>
            <a:r>
              <a:rPr lang="ru-RU" sz="3200" dirty="0"/>
              <a:t>стреляет как из пушки отрывистый гром, запахло серой...</a:t>
            </a:r>
          </a:p>
        </p:txBody>
      </p:sp>
      <p:sp>
        <p:nvSpPr>
          <p:cNvPr id="4" name="TextBox 3">
            <a:extLst>
              <a:ext uri="{FF2B5EF4-FFF2-40B4-BE49-F238E27FC236}">
                <a16:creationId xmlns:a16="http://schemas.microsoft.com/office/drawing/2014/main" id="{BAC2360B-C83B-65A9-25DA-24043FAC54D7}"/>
              </a:ext>
            </a:extLst>
          </p:cNvPr>
          <p:cNvSpPr txBox="1"/>
          <p:nvPr/>
        </p:nvSpPr>
        <p:spPr>
          <a:xfrm>
            <a:off x="3047223" y="4142134"/>
            <a:ext cx="6097554" cy="1559529"/>
          </a:xfrm>
          <a:prstGeom prst="rect">
            <a:avLst/>
          </a:prstGeom>
          <a:noFill/>
        </p:spPr>
        <p:txBody>
          <a:bodyPr wrap="square">
            <a:spAutoFit/>
          </a:bodyPr>
          <a:lstStyle/>
          <a:p>
            <a:pPr>
              <a:lnSpc>
                <a:spcPct val="107000"/>
              </a:lnSpc>
              <a:spcAft>
                <a:spcPts val="800"/>
              </a:spcAft>
            </a:pPr>
            <a:r>
              <a:rPr lang="ru-RU" sz="1800" dirty="0">
                <a:effectLst/>
                <a:ea typeface="Calibri" panose="020F0502020204030204" pitchFamily="34" charset="0"/>
                <a:cs typeface="Times New Roman" panose="02020603050405020304" pitchFamily="18" charset="0"/>
              </a:rPr>
              <a:t>Словосочетание является номинативной единицей: оно называет предметы вместе с их признаками (любимый синтаксис), действия с их признаками (бежать быстро), действия и обстоятельства их протекания (учить дома), действия и их объекты (писать лекцию).</a:t>
            </a:r>
            <a:endParaRPr lang="ru-RU" sz="14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800091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89E35B3-CAC9-FA55-CA0E-14585F9B5156}"/>
              </a:ext>
            </a:extLst>
          </p:cNvPr>
          <p:cNvSpPr>
            <a:spLocks noGrp="1"/>
          </p:cNvSpPr>
          <p:nvPr>
            <p:ph type="title"/>
          </p:nvPr>
        </p:nvSpPr>
        <p:spPr/>
        <p:txBody>
          <a:bodyPr/>
          <a:lstStyle/>
          <a:p>
            <a:r>
              <a:rPr lang="ru-RU" dirty="0"/>
              <a:t>Синтаксические отношения в словосочетании:</a:t>
            </a:r>
          </a:p>
        </p:txBody>
      </p:sp>
      <p:sp>
        <p:nvSpPr>
          <p:cNvPr id="3" name="Объект 2">
            <a:extLst>
              <a:ext uri="{FF2B5EF4-FFF2-40B4-BE49-F238E27FC236}">
                <a16:creationId xmlns:a16="http://schemas.microsoft.com/office/drawing/2014/main" id="{239FD1C8-D343-CE99-CD7C-0CE38AB93F63}"/>
              </a:ext>
            </a:extLst>
          </p:cNvPr>
          <p:cNvSpPr>
            <a:spLocks noGrp="1"/>
          </p:cNvSpPr>
          <p:nvPr>
            <p:ph idx="1"/>
          </p:nvPr>
        </p:nvSpPr>
        <p:spPr/>
        <p:txBody>
          <a:bodyPr>
            <a:normAutofit lnSpcReduction="10000"/>
          </a:bodyPr>
          <a:lstStyle/>
          <a:p>
            <a:r>
              <a:rPr lang="ru-RU" dirty="0"/>
              <a:t>Атрибутивные – отношение предмета и его признака (интересный рассказ)</a:t>
            </a:r>
          </a:p>
          <a:p>
            <a:r>
              <a:rPr lang="ru-RU" dirty="0"/>
              <a:t>Объектные – отношения между действием или признаком и объектом, на который они направлены (играющий в мяч, читать журнал)</a:t>
            </a:r>
          </a:p>
          <a:p>
            <a:r>
              <a:rPr lang="ru-RU" dirty="0"/>
              <a:t>Релятивные – отношение действия и его разнообразных признаков (поехать на неделю, остановились отдохнуть</a:t>
            </a:r>
          </a:p>
          <a:p>
            <a:r>
              <a:rPr lang="ru-RU" dirty="0"/>
              <a:t>Аппозитивные – отношение двух имён существительных, одно из которых является приложением (шкаф-купе)</a:t>
            </a:r>
          </a:p>
          <a:p>
            <a:r>
              <a:rPr lang="ru-RU" dirty="0" err="1"/>
              <a:t>Комплетивные</a:t>
            </a:r>
            <a:r>
              <a:rPr lang="ru-RU" dirty="0"/>
              <a:t> – отношение предмета и его количества (три пальмы)</a:t>
            </a:r>
          </a:p>
        </p:txBody>
      </p:sp>
    </p:spTree>
    <p:extLst>
      <p:ext uri="{BB962C8B-B14F-4D97-AF65-F5344CB8AC3E}">
        <p14:creationId xmlns:p14="http://schemas.microsoft.com/office/powerpoint/2010/main" val="26406099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6EB4C0F-62CF-14F7-9CAD-A25E203C8C5C}"/>
              </a:ext>
            </a:extLst>
          </p:cNvPr>
          <p:cNvSpPr>
            <a:spLocks noGrp="1"/>
          </p:cNvSpPr>
          <p:nvPr>
            <p:ph type="title"/>
          </p:nvPr>
        </p:nvSpPr>
        <p:spPr/>
        <p:txBody>
          <a:bodyPr/>
          <a:lstStyle/>
          <a:p>
            <a:r>
              <a:rPr lang="ru-RU" dirty="0"/>
              <a:t>Типы связи слов в словосочетании:</a:t>
            </a:r>
          </a:p>
        </p:txBody>
      </p:sp>
      <p:sp>
        <p:nvSpPr>
          <p:cNvPr id="3" name="Объект 2">
            <a:extLst>
              <a:ext uri="{FF2B5EF4-FFF2-40B4-BE49-F238E27FC236}">
                <a16:creationId xmlns:a16="http://schemas.microsoft.com/office/drawing/2014/main" id="{8CAE5717-189D-2B5E-1E48-7DFA12015726}"/>
              </a:ext>
            </a:extLst>
          </p:cNvPr>
          <p:cNvSpPr>
            <a:spLocks noGrp="1"/>
          </p:cNvSpPr>
          <p:nvPr>
            <p:ph idx="1"/>
          </p:nvPr>
        </p:nvSpPr>
        <p:spPr/>
        <p:txBody>
          <a:bodyPr/>
          <a:lstStyle/>
          <a:p>
            <a:r>
              <a:rPr lang="ru-RU" dirty="0"/>
              <a:t>согласование – тип синтаксической связи, при котором зависимое слово уподобляется по форме господствующему;</a:t>
            </a:r>
          </a:p>
          <a:p>
            <a:r>
              <a:rPr lang="ru-RU" dirty="0"/>
              <a:t>управление – тип синтаксической связи, при котором зависимое слово употребляется в падежной форме, требуемой грамматическими и семантическими особенностями главного слова;</a:t>
            </a:r>
          </a:p>
          <a:p>
            <a:r>
              <a:rPr lang="ru-RU" dirty="0"/>
              <a:t>примыкание – тип синтаксической связи, при котором примыкающие зависимые слова являются неизменяемыми (наречие, деепричастие, инфинитив)</a:t>
            </a:r>
          </a:p>
        </p:txBody>
      </p:sp>
    </p:spTree>
    <p:extLst>
      <p:ext uri="{BB962C8B-B14F-4D97-AF65-F5344CB8AC3E}">
        <p14:creationId xmlns:p14="http://schemas.microsoft.com/office/powerpoint/2010/main" val="17075776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44EF5876-3EFB-00B2-7D3D-479AD236E5F5}"/>
              </a:ext>
            </a:extLst>
          </p:cNvPr>
          <p:cNvSpPr/>
          <p:nvPr/>
        </p:nvSpPr>
        <p:spPr>
          <a:xfrm>
            <a:off x="3358513" y="485392"/>
            <a:ext cx="3758145" cy="923330"/>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ru-RU" sz="5400" b="1" cap="none" spc="0" dirty="0">
                <a:ln/>
                <a:solidFill>
                  <a:schemeClr val="accent3"/>
                </a:solidFill>
                <a:effectLst/>
              </a:rPr>
              <a:t>управление</a:t>
            </a:r>
          </a:p>
        </p:txBody>
      </p:sp>
      <p:sp>
        <p:nvSpPr>
          <p:cNvPr id="6" name="Прямоугольник 5">
            <a:extLst>
              <a:ext uri="{FF2B5EF4-FFF2-40B4-BE49-F238E27FC236}">
                <a16:creationId xmlns:a16="http://schemas.microsoft.com/office/drawing/2014/main" id="{A6589B38-C539-1AB7-DE02-B0DD64DCDDEE}"/>
              </a:ext>
            </a:extLst>
          </p:cNvPr>
          <p:cNvSpPr/>
          <p:nvPr/>
        </p:nvSpPr>
        <p:spPr>
          <a:xfrm>
            <a:off x="653648" y="2276870"/>
            <a:ext cx="5566267" cy="1754326"/>
          </a:xfrm>
          <a:prstGeom prst="rect">
            <a:avLst/>
          </a:prstGeom>
          <a:noFill/>
        </p:spPr>
        <p:txBody>
          <a:bodyPr wrap="none" lIns="91440" tIns="45720" rIns="91440" bIns="45720">
            <a:spAutoFit/>
          </a:bodyPr>
          <a:lstStyle/>
          <a:p>
            <a:pPr algn="ctr"/>
            <a:r>
              <a:rPr lang="ru-RU" sz="5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предложное </a:t>
            </a:r>
          </a:p>
          <a:p>
            <a:pPr algn="ctr"/>
            <a:r>
              <a:rPr lang="ru-RU" sz="5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и беспредложное</a:t>
            </a:r>
          </a:p>
        </p:txBody>
      </p:sp>
      <p:sp>
        <p:nvSpPr>
          <p:cNvPr id="7" name="Прямоугольник 6">
            <a:extLst>
              <a:ext uri="{FF2B5EF4-FFF2-40B4-BE49-F238E27FC236}">
                <a16:creationId xmlns:a16="http://schemas.microsoft.com/office/drawing/2014/main" id="{AA6C0C03-1966-4D76-12D9-D2042529E6A5}"/>
              </a:ext>
            </a:extLst>
          </p:cNvPr>
          <p:cNvSpPr/>
          <p:nvPr/>
        </p:nvSpPr>
        <p:spPr>
          <a:xfrm>
            <a:off x="7323356" y="2276870"/>
            <a:ext cx="2826415" cy="1754326"/>
          </a:xfrm>
          <a:prstGeom prst="rect">
            <a:avLst/>
          </a:prstGeom>
          <a:noFill/>
        </p:spPr>
        <p:txBody>
          <a:bodyPr wrap="none" lIns="91440" tIns="45720" rIns="91440" bIns="45720">
            <a:spAutoFit/>
          </a:bodyPr>
          <a:lstStyle/>
          <a:p>
            <a:pPr algn="ctr"/>
            <a:r>
              <a:rPr lang="ru-RU" sz="5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сильное</a:t>
            </a:r>
          </a:p>
          <a:p>
            <a:pPr algn="ctr"/>
            <a:r>
              <a:rPr lang="ru-RU" sz="54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и слабое</a:t>
            </a:r>
            <a:endParaRPr lang="ru-RU" sz="5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cxnSp>
        <p:nvCxnSpPr>
          <p:cNvPr id="25" name="Прямая со стрелкой 24">
            <a:extLst>
              <a:ext uri="{FF2B5EF4-FFF2-40B4-BE49-F238E27FC236}">
                <a16:creationId xmlns:a16="http://schemas.microsoft.com/office/drawing/2014/main" id="{7A87FB0B-03B2-7632-A4D9-9388C96C407D}"/>
              </a:ext>
            </a:extLst>
          </p:cNvPr>
          <p:cNvCxnSpPr>
            <a:cxnSpLocks/>
            <a:endCxn id="6" idx="0"/>
          </p:cNvCxnSpPr>
          <p:nvPr/>
        </p:nvCxnSpPr>
        <p:spPr>
          <a:xfrm flipH="1">
            <a:off x="3436782" y="1408722"/>
            <a:ext cx="1088565" cy="86814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7" name="Прямая со стрелкой 26">
            <a:extLst>
              <a:ext uri="{FF2B5EF4-FFF2-40B4-BE49-F238E27FC236}">
                <a16:creationId xmlns:a16="http://schemas.microsoft.com/office/drawing/2014/main" id="{E1D1BBD2-E7EE-2D0F-B07A-CDDB18FFDE0B}"/>
              </a:ext>
            </a:extLst>
          </p:cNvPr>
          <p:cNvCxnSpPr>
            <a:cxnSpLocks/>
          </p:cNvCxnSpPr>
          <p:nvPr/>
        </p:nvCxnSpPr>
        <p:spPr>
          <a:xfrm>
            <a:off x="6484776" y="1408722"/>
            <a:ext cx="989044" cy="86814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26724439"/>
      </p:ext>
    </p:extLst>
  </p:cSld>
  <p:clrMapOvr>
    <a:masterClrMapping/>
  </p:clrMapOvr>
</p:sld>
</file>

<file path=ppt/theme/theme1.xml><?xml version="1.0" encoding="utf-8"?>
<a:theme xmlns:a="http://schemas.openxmlformats.org/drawingml/2006/main" name="FrostyVTI">
  <a:themeElements>
    <a:clrScheme name="Frosty">
      <a:dk1>
        <a:sysClr val="windowText" lastClr="000000"/>
      </a:dk1>
      <a:lt1>
        <a:sysClr val="window" lastClr="FFFFFF"/>
      </a:lt1>
      <a:dk2>
        <a:srgbClr val="0B2827"/>
      </a:dk2>
      <a:lt2>
        <a:srgbClr val="DAE3E3"/>
      </a:lt2>
      <a:accent1>
        <a:srgbClr val="767E37"/>
      </a:accent1>
      <a:accent2>
        <a:srgbClr val="B495C2"/>
      </a:accent2>
      <a:accent3>
        <a:srgbClr val="8FA3A3"/>
      </a:accent3>
      <a:accent4>
        <a:srgbClr val="CE7F01"/>
      </a:accent4>
      <a:accent5>
        <a:srgbClr val="D15A29"/>
      </a:accent5>
      <a:accent6>
        <a:srgbClr val="B88470"/>
      </a:accent6>
      <a:hlink>
        <a:srgbClr val="B57001"/>
      </a:hlink>
      <a:folHlink>
        <a:srgbClr val="996209"/>
      </a:folHlink>
    </a:clrScheme>
    <a:fontScheme name="Frosted Leaf">
      <a:majorFont>
        <a:latin typeface="Goudy Old Style"/>
        <a:ea typeface=""/>
        <a:cs typeface=""/>
      </a:majorFont>
      <a:minorFont>
        <a:latin typeface="Avenir Next LT Pro"/>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rostyVTI" id="{DD283BC3-E0B6-4E4B-91CF-F0F54D51BB21}" vid="{3EE220F7-F497-4893-BE1F-7BB1D607421B}"/>
    </a:ext>
  </a:extLst>
</a:theme>
</file>

<file path=docProps/app.xml><?xml version="1.0" encoding="utf-8"?>
<Properties xmlns="http://schemas.openxmlformats.org/officeDocument/2006/extended-properties" xmlns:vt="http://schemas.openxmlformats.org/officeDocument/2006/docPropsVTypes">
  <Template>Мороз</Template>
  <TotalTime>929</TotalTime>
  <Words>928</Words>
  <Application>Microsoft Office PowerPoint</Application>
  <PresentationFormat>Širokoúhlá obrazovka</PresentationFormat>
  <Paragraphs>100</Paragraphs>
  <Slides>18</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18</vt:i4>
      </vt:variant>
    </vt:vector>
  </HeadingPairs>
  <TitlesOfParts>
    <vt:vector size="25" baseType="lpstr">
      <vt:lpstr>Arial</vt:lpstr>
      <vt:lpstr>Avenir Next LT Pro</vt:lpstr>
      <vt:lpstr>Calibri</vt:lpstr>
      <vt:lpstr>Goudy Old Style</vt:lpstr>
      <vt:lpstr>Times New Roman</vt:lpstr>
      <vt:lpstr>Wingdings</vt:lpstr>
      <vt:lpstr>FrostyVTI</vt:lpstr>
      <vt:lpstr>Предмет синтаксиса. Словосочетание.</vt:lpstr>
      <vt:lpstr>Prezentace aplikace PowerPoint</vt:lpstr>
      <vt:lpstr>Prezentace aplikace PowerPoint</vt:lpstr>
      <vt:lpstr>Средства синтаксической связи</vt:lpstr>
      <vt:lpstr>Словосочетание</vt:lpstr>
      <vt:lpstr>Prezentace aplikace PowerPoint</vt:lpstr>
      <vt:lpstr>Синтаксические отношения в словосочетании:</vt:lpstr>
      <vt:lpstr>Типы связи слов в словосочетании:</vt:lpstr>
      <vt:lpstr>Prezentace aplikace PowerPoint</vt:lpstr>
      <vt:lpstr>Группы слов, склонные к сильному управлению:</vt:lpstr>
      <vt:lpstr>Типы словосочетаний по характеру главного члена:</vt:lpstr>
      <vt:lpstr>Глагольные словосочетания</vt:lpstr>
      <vt:lpstr>Выражение причины: </vt:lpstr>
      <vt:lpstr>Выражение цели: </vt:lpstr>
      <vt:lpstr>Субстантивные словосочетания</vt:lpstr>
      <vt:lpstr>Субстантивные словосочетания</vt:lpstr>
      <vt:lpstr>Prezentace aplikace PowerPoint</vt:lpstr>
      <vt:lpstr>Литература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Предмет синтаксиса. Словосочетание.</dc:title>
  <dc:creator>Liudmila Huskova</dc:creator>
  <cp:lastModifiedBy>uzivatel</cp:lastModifiedBy>
  <cp:revision>4</cp:revision>
  <dcterms:created xsi:type="dcterms:W3CDTF">2023-02-14T12:55:58Z</dcterms:created>
  <dcterms:modified xsi:type="dcterms:W3CDTF">2025-02-28T09:21:55Z</dcterms:modified>
</cp:coreProperties>
</file>