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C0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63" d="100"/>
          <a:sy n="63" d="100"/>
        </p:scale>
        <p:origin x="96"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21.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20.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DF44E-3C80-41FA-A47D-4E08AF23B62D}"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cs-CZ"/>
        </a:p>
      </dgm:t>
    </dgm:pt>
    <dgm:pt modelId="{03C5DC05-4B32-4C6D-832E-D47983D97EB6}">
      <dgm:prSet phldrT="[Text]"/>
      <dgm:spPr/>
      <dgm:t>
        <a:bodyPr/>
        <a:lstStyle/>
        <a:p>
          <a:r>
            <a:rPr lang="cs-CZ" dirty="0" err="1"/>
            <a:t>How</a:t>
          </a:r>
          <a:r>
            <a:rPr lang="cs-CZ" dirty="0"/>
            <a:t> to use </a:t>
          </a:r>
          <a:r>
            <a:rPr lang="cs-CZ" dirty="0" err="1"/>
            <a:t>the</a:t>
          </a:r>
          <a:r>
            <a:rPr lang="cs-CZ" dirty="0"/>
            <a:t> database</a:t>
          </a:r>
        </a:p>
      </dgm:t>
    </dgm:pt>
    <dgm:pt modelId="{AB4E49F1-A91E-4BFC-B275-8ED417D05C66}" type="parTrans" cxnId="{9EFA8BB4-736E-49F1-A653-2E5D25ADDD81}">
      <dgm:prSet/>
      <dgm:spPr/>
      <dgm:t>
        <a:bodyPr/>
        <a:lstStyle/>
        <a:p>
          <a:endParaRPr lang="cs-CZ"/>
        </a:p>
      </dgm:t>
    </dgm:pt>
    <dgm:pt modelId="{EB42E159-EFB1-4597-935F-452D99C0534F}" type="sibTrans" cxnId="{9EFA8BB4-736E-49F1-A653-2E5D25ADDD81}">
      <dgm:prSet/>
      <dgm:spPr/>
      <dgm:t>
        <a:bodyPr/>
        <a:lstStyle/>
        <a:p>
          <a:endParaRPr lang="cs-CZ"/>
        </a:p>
      </dgm:t>
    </dgm:pt>
    <dgm:pt modelId="{2C9EC96D-1C2A-400C-B845-217D4B870820}">
      <dgm:prSet phldrT="[Text]"/>
      <dgm:spPr>
        <a:solidFill>
          <a:srgbClr val="E6C069"/>
        </a:solidFill>
      </dgm:spPr>
      <dgm:t>
        <a:bodyPr/>
        <a:lstStyle/>
        <a:p>
          <a:r>
            <a:rPr lang="cs-CZ" dirty="0" err="1"/>
            <a:t>How</a:t>
          </a:r>
          <a:r>
            <a:rPr lang="cs-CZ" dirty="0"/>
            <a:t> to </a:t>
          </a:r>
          <a:r>
            <a:rPr lang="cs-CZ" dirty="0" err="1"/>
            <a:t>search</a:t>
          </a:r>
          <a:r>
            <a:rPr lang="cs-CZ" dirty="0"/>
            <a:t> in </a:t>
          </a:r>
          <a:r>
            <a:rPr lang="cs-CZ" dirty="0" err="1"/>
            <a:t>the</a:t>
          </a:r>
          <a:r>
            <a:rPr lang="cs-CZ" dirty="0"/>
            <a:t> database</a:t>
          </a:r>
        </a:p>
      </dgm:t>
    </dgm:pt>
    <dgm:pt modelId="{56971182-BDDE-4C57-A8AB-936F180283CE}" type="parTrans" cxnId="{6C269F9C-E233-4624-8D08-90932B4565DF}">
      <dgm:prSet/>
      <dgm:spPr/>
      <dgm:t>
        <a:bodyPr/>
        <a:lstStyle/>
        <a:p>
          <a:endParaRPr lang="cs-CZ"/>
        </a:p>
      </dgm:t>
    </dgm:pt>
    <dgm:pt modelId="{827D0D87-F92D-4F54-B8F4-CA27012604E4}" type="sibTrans" cxnId="{6C269F9C-E233-4624-8D08-90932B4565DF}">
      <dgm:prSet/>
      <dgm:spPr/>
      <dgm:t>
        <a:bodyPr/>
        <a:lstStyle/>
        <a:p>
          <a:endParaRPr lang="cs-CZ"/>
        </a:p>
      </dgm:t>
    </dgm:pt>
    <dgm:pt modelId="{F79E1DA3-92E1-48C7-AE1E-3D1D928F508E}">
      <dgm:prSet phldrT="[Text]"/>
      <dgm:spPr/>
      <dgm:t>
        <a:bodyPr/>
        <a:lstStyle/>
        <a:p>
          <a:r>
            <a:rPr lang="cs-CZ" dirty="0" err="1"/>
            <a:t>How</a:t>
          </a:r>
          <a:r>
            <a:rPr lang="cs-CZ" dirty="0"/>
            <a:t> to </a:t>
          </a:r>
          <a:r>
            <a:rPr lang="cs-CZ" dirty="0" err="1"/>
            <a:t>narrow</a:t>
          </a:r>
          <a:r>
            <a:rPr lang="cs-CZ" dirty="0"/>
            <a:t> </a:t>
          </a:r>
          <a:r>
            <a:rPr lang="cs-CZ" dirty="0" err="1"/>
            <a:t>down</a:t>
          </a:r>
          <a:r>
            <a:rPr lang="cs-CZ" dirty="0"/>
            <a:t> a </a:t>
          </a:r>
          <a:r>
            <a:rPr lang="cs-CZ" dirty="0" err="1"/>
            <a:t>search</a:t>
          </a:r>
          <a:endParaRPr lang="cs-CZ" dirty="0"/>
        </a:p>
      </dgm:t>
    </dgm:pt>
    <dgm:pt modelId="{4A586F78-8F00-43C0-AF1D-4EF458A9878A}" type="parTrans" cxnId="{780EE8BC-869B-4205-98CC-6B14BAC88BC2}">
      <dgm:prSet/>
      <dgm:spPr/>
      <dgm:t>
        <a:bodyPr/>
        <a:lstStyle/>
        <a:p>
          <a:endParaRPr lang="cs-CZ"/>
        </a:p>
      </dgm:t>
    </dgm:pt>
    <dgm:pt modelId="{1A73645D-4972-408B-B08F-936C737A23C0}" type="sibTrans" cxnId="{780EE8BC-869B-4205-98CC-6B14BAC88BC2}">
      <dgm:prSet/>
      <dgm:spPr/>
      <dgm:t>
        <a:bodyPr/>
        <a:lstStyle/>
        <a:p>
          <a:endParaRPr lang="cs-CZ"/>
        </a:p>
      </dgm:t>
    </dgm:pt>
    <dgm:pt modelId="{7A8EFD54-A30B-4FDF-9F1C-2ED0D70CF39F}">
      <dgm:prSet phldrT="[Text]"/>
      <dgm:spPr/>
      <dgm:t>
        <a:bodyPr/>
        <a:lstStyle/>
        <a:p>
          <a:r>
            <a:rPr lang="cs-CZ" dirty="0" err="1"/>
            <a:t>How</a:t>
          </a:r>
          <a:r>
            <a:rPr lang="cs-CZ" dirty="0"/>
            <a:t> to limit </a:t>
          </a:r>
          <a:r>
            <a:rPr lang="cs-CZ" dirty="0" err="1"/>
            <a:t>search</a:t>
          </a:r>
          <a:r>
            <a:rPr lang="cs-CZ" dirty="0"/>
            <a:t> </a:t>
          </a:r>
          <a:r>
            <a:rPr lang="cs-CZ" dirty="0" err="1"/>
            <a:t>using</a:t>
          </a:r>
          <a:r>
            <a:rPr lang="cs-CZ" dirty="0"/>
            <a:t> </a:t>
          </a:r>
          <a:r>
            <a:rPr lang="cs-CZ" dirty="0" err="1"/>
            <a:t>filters</a:t>
          </a:r>
          <a:endParaRPr lang="cs-CZ" dirty="0"/>
        </a:p>
      </dgm:t>
    </dgm:pt>
    <dgm:pt modelId="{8BA8FBBF-5133-4E95-8A61-266BC7ED7FE4}" type="parTrans" cxnId="{14646FA7-0942-425A-BF39-D0B43469A2C3}">
      <dgm:prSet/>
      <dgm:spPr/>
      <dgm:t>
        <a:bodyPr/>
        <a:lstStyle/>
        <a:p>
          <a:endParaRPr lang="cs-CZ"/>
        </a:p>
      </dgm:t>
    </dgm:pt>
    <dgm:pt modelId="{D9B3BCB7-ABE6-4E58-AFD4-A5BBE80093CC}" type="sibTrans" cxnId="{14646FA7-0942-425A-BF39-D0B43469A2C3}">
      <dgm:prSet/>
      <dgm:spPr/>
      <dgm:t>
        <a:bodyPr/>
        <a:lstStyle/>
        <a:p>
          <a:endParaRPr lang="cs-CZ"/>
        </a:p>
      </dgm:t>
    </dgm:pt>
    <dgm:pt modelId="{45BF151E-69FD-4F66-8A09-3B8D5EF15597}">
      <dgm:prSet/>
      <dgm:spPr/>
      <dgm:t>
        <a:bodyPr/>
        <a:lstStyle/>
        <a:p>
          <a:r>
            <a:rPr lang="cs-CZ" dirty="0" err="1"/>
            <a:t>How</a:t>
          </a:r>
          <a:r>
            <a:rPr lang="cs-CZ" dirty="0"/>
            <a:t> to </a:t>
          </a:r>
          <a:r>
            <a:rPr lang="cs-CZ" dirty="0" err="1"/>
            <a:t>search</a:t>
          </a:r>
          <a:r>
            <a:rPr lang="cs-CZ" dirty="0"/>
            <a:t> </a:t>
          </a:r>
          <a:r>
            <a:rPr lang="cs-CZ" dirty="0" err="1"/>
            <a:t>for</a:t>
          </a:r>
          <a:r>
            <a:rPr lang="cs-CZ" dirty="0"/>
            <a:t> a full text</a:t>
          </a:r>
        </a:p>
      </dgm:t>
    </dgm:pt>
    <dgm:pt modelId="{1A0E51B9-38B9-4072-AB02-1218F84E19BB}" type="parTrans" cxnId="{30D25A3F-9EA4-44B9-A421-4A285F8A9CA9}">
      <dgm:prSet/>
      <dgm:spPr/>
      <dgm:t>
        <a:bodyPr/>
        <a:lstStyle/>
        <a:p>
          <a:endParaRPr lang="cs-CZ"/>
        </a:p>
      </dgm:t>
    </dgm:pt>
    <dgm:pt modelId="{66FF1E14-8947-4698-A5A5-78FA1F3957F1}" type="sibTrans" cxnId="{30D25A3F-9EA4-44B9-A421-4A285F8A9CA9}">
      <dgm:prSet/>
      <dgm:spPr/>
    </dgm:pt>
    <dgm:pt modelId="{E6371EC3-6228-4E9A-BE31-323E91FF2446}" type="pres">
      <dgm:prSet presAssocID="{045DF44E-3C80-41FA-A47D-4E08AF23B62D}" presName="Name0" presStyleCnt="0">
        <dgm:presLayoutVars>
          <dgm:chPref val="1"/>
          <dgm:dir/>
          <dgm:animOne val="branch"/>
          <dgm:animLvl val="lvl"/>
          <dgm:resizeHandles val="exact"/>
        </dgm:presLayoutVars>
      </dgm:prSet>
      <dgm:spPr/>
    </dgm:pt>
    <dgm:pt modelId="{FAF544D8-5DD8-4B1D-B47B-410F13D826C6}" type="pres">
      <dgm:prSet presAssocID="{03C5DC05-4B32-4C6D-832E-D47983D97EB6}" presName="root1" presStyleCnt="0"/>
      <dgm:spPr/>
    </dgm:pt>
    <dgm:pt modelId="{84134895-753A-4B95-B11B-C63A84B93182}" type="pres">
      <dgm:prSet presAssocID="{03C5DC05-4B32-4C6D-832E-D47983D97EB6}" presName="LevelOneTextNode" presStyleLbl="node0" presStyleIdx="0" presStyleCnt="1" custAng="0" custLinFactX="-100000" custLinFactNeighborX="-110046" custLinFactNeighborY="905">
        <dgm:presLayoutVars>
          <dgm:chPref val="3"/>
        </dgm:presLayoutVars>
      </dgm:prSet>
      <dgm:spPr/>
    </dgm:pt>
    <dgm:pt modelId="{3377985B-69E3-4B8A-A390-ADFAEA1533E1}" type="pres">
      <dgm:prSet presAssocID="{03C5DC05-4B32-4C6D-832E-D47983D97EB6}" presName="level2hierChild" presStyleCnt="0"/>
      <dgm:spPr/>
    </dgm:pt>
    <dgm:pt modelId="{875D82A9-5324-400F-8D7E-F0624809EB5C}" type="pres">
      <dgm:prSet presAssocID="{56971182-BDDE-4C57-A8AB-936F180283CE}" presName="conn2-1" presStyleLbl="parChTrans1D2" presStyleIdx="0" presStyleCnt="4"/>
      <dgm:spPr/>
    </dgm:pt>
    <dgm:pt modelId="{BB121634-8457-4977-83CA-11374C5A97CA}" type="pres">
      <dgm:prSet presAssocID="{56971182-BDDE-4C57-A8AB-936F180283CE}" presName="connTx" presStyleLbl="parChTrans1D2" presStyleIdx="0" presStyleCnt="4"/>
      <dgm:spPr/>
    </dgm:pt>
    <dgm:pt modelId="{3BE3A969-FBDA-48A1-90F4-AE75A6F8C793}" type="pres">
      <dgm:prSet presAssocID="{2C9EC96D-1C2A-400C-B845-217D4B870820}" presName="root2" presStyleCnt="0"/>
      <dgm:spPr/>
    </dgm:pt>
    <dgm:pt modelId="{E32B36BB-C491-4465-9879-6C6E93E41665}" type="pres">
      <dgm:prSet presAssocID="{2C9EC96D-1C2A-400C-B845-217D4B870820}" presName="LevelTwoTextNode" presStyleLbl="node2" presStyleIdx="0" presStyleCnt="4" custScaleX="197852">
        <dgm:presLayoutVars>
          <dgm:chPref val="3"/>
        </dgm:presLayoutVars>
      </dgm:prSet>
      <dgm:spPr/>
    </dgm:pt>
    <dgm:pt modelId="{BD74A141-6AB7-41D4-B596-49D3BBFBBF74}" type="pres">
      <dgm:prSet presAssocID="{2C9EC96D-1C2A-400C-B845-217D4B870820}" presName="level3hierChild" presStyleCnt="0"/>
      <dgm:spPr/>
    </dgm:pt>
    <dgm:pt modelId="{9F43F310-B508-4326-B47B-56E2DEA0DFEE}" type="pres">
      <dgm:prSet presAssocID="{4A586F78-8F00-43C0-AF1D-4EF458A9878A}" presName="conn2-1" presStyleLbl="parChTrans1D2" presStyleIdx="1" presStyleCnt="4"/>
      <dgm:spPr/>
    </dgm:pt>
    <dgm:pt modelId="{DDC5CF7C-0562-4851-BC75-4239A24952B0}" type="pres">
      <dgm:prSet presAssocID="{4A586F78-8F00-43C0-AF1D-4EF458A9878A}" presName="connTx" presStyleLbl="parChTrans1D2" presStyleIdx="1" presStyleCnt="4"/>
      <dgm:spPr/>
    </dgm:pt>
    <dgm:pt modelId="{654648C7-B853-4C7B-9090-FCCDC178A3CC}" type="pres">
      <dgm:prSet presAssocID="{F79E1DA3-92E1-48C7-AE1E-3D1D928F508E}" presName="root2" presStyleCnt="0"/>
      <dgm:spPr/>
    </dgm:pt>
    <dgm:pt modelId="{8CD7BED3-EA37-4B85-863E-E274F867306A}" type="pres">
      <dgm:prSet presAssocID="{F79E1DA3-92E1-48C7-AE1E-3D1D928F508E}" presName="LevelTwoTextNode" presStyleLbl="node2" presStyleIdx="1" presStyleCnt="4" custScaleX="200097" custScaleY="103444" custLinFactNeighborX="429" custLinFactNeighborY="3742">
        <dgm:presLayoutVars>
          <dgm:chPref val="3"/>
        </dgm:presLayoutVars>
      </dgm:prSet>
      <dgm:spPr/>
    </dgm:pt>
    <dgm:pt modelId="{B0FAF934-2DD6-4D58-8995-F355B544A1EF}" type="pres">
      <dgm:prSet presAssocID="{F79E1DA3-92E1-48C7-AE1E-3D1D928F508E}" presName="level3hierChild" presStyleCnt="0"/>
      <dgm:spPr/>
    </dgm:pt>
    <dgm:pt modelId="{4A6E3F48-7501-4459-9271-6F3C1FD38A31}" type="pres">
      <dgm:prSet presAssocID="{8BA8FBBF-5133-4E95-8A61-266BC7ED7FE4}" presName="conn2-1" presStyleLbl="parChTrans1D2" presStyleIdx="2" presStyleCnt="4"/>
      <dgm:spPr/>
    </dgm:pt>
    <dgm:pt modelId="{0A9A559E-E6FC-4544-8E46-364F328CDC72}" type="pres">
      <dgm:prSet presAssocID="{8BA8FBBF-5133-4E95-8A61-266BC7ED7FE4}" presName="connTx" presStyleLbl="parChTrans1D2" presStyleIdx="2" presStyleCnt="4"/>
      <dgm:spPr/>
    </dgm:pt>
    <dgm:pt modelId="{E08BF993-394C-46B3-90A5-76D9EA0410D9}" type="pres">
      <dgm:prSet presAssocID="{7A8EFD54-A30B-4FDF-9F1C-2ED0D70CF39F}" presName="root2" presStyleCnt="0"/>
      <dgm:spPr/>
    </dgm:pt>
    <dgm:pt modelId="{AE2B322C-FAB1-41A1-8376-53013AEDEF5B}" type="pres">
      <dgm:prSet presAssocID="{7A8EFD54-A30B-4FDF-9F1C-2ED0D70CF39F}" presName="LevelTwoTextNode" presStyleLbl="node2" presStyleIdx="2" presStyleCnt="4" custScaleX="196318" custLinFactNeighborX="2574" custLinFactNeighborY="2318">
        <dgm:presLayoutVars>
          <dgm:chPref val="3"/>
        </dgm:presLayoutVars>
      </dgm:prSet>
      <dgm:spPr/>
    </dgm:pt>
    <dgm:pt modelId="{9D0032E5-65F7-4700-BD77-BEA0E7167FF6}" type="pres">
      <dgm:prSet presAssocID="{7A8EFD54-A30B-4FDF-9F1C-2ED0D70CF39F}" presName="level3hierChild" presStyleCnt="0"/>
      <dgm:spPr/>
    </dgm:pt>
    <dgm:pt modelId="{CECBBF61-F3CF-46A7-8C6E-71D7CF11EF3F}" type="pres">
      <dgm:prSet presAssocID="{1A0E51B9-38B9-4072-AB02-1218F84E19BB}" presName="conn2-1" presStyleLbl="parChTrans1D2" presStyleIdx="3" presStyleCnt="4"/>
      <dgm:spPr/>
    </dgm:pt>
    <dgm:pt modelId="{D2C2FC60-46C5-4846-833A-50A08592C6A8}" type="pres">
      <dgm:prSet presAssocID="{1A0E51B9-38B9-4072-AB02-1218F84E19BB}" presName="connTx" presStyleLbl="parChTrans1D2" presStyleIdx="3" presStyleCnt="4"/>
      <dgm:spPr/>
    </dgm:pt>
    <dgm:pt modelId="{E9C3197A-9766-4784-8014-9D7BEE99053F}" type="pres">
      <dgm:prSet presAssocID="{45BF151E-69FD-4F66-8A09-3B8D5EF15597}" presName="root2" presStyleCnt="0"/>
      <dgm:spPr/>
    </dgm:pt>
    <dgm:pt modelId="{09C6668E-FC1F-4093-840E-F6C2000C4782}" type="pres">
      <dgm:prSet presAssocID="{45BF151E-69FD-4F66-8A09-3B8D5EF15597}" presName="LevelTwoTextNode" presStyleLbl="node2" presStyleIdx="3" presStyleCnt="4" custScaleX="200097" custLinFactNeighborX="1287" custLinFactNeighborY="-5746">
        <dgm:presLayoutVars>
          <dgm:chPref val="3"/>
        </dgm:presLayoutVars>
      </dgm:prSet>
      <dgm:spPr/>
    </dgm:pt>
    <dgm:pt modelId="{E1A70167-15D1-4B3F-9187-A9EBE557C777}" type="pres">
      <dgm:prSet presAssocID="{45BF151E-69FD-4F66-8A09-3B8D5EF15597}" presName="level3hierChild" presStyleCnt="0"/>
      <dgm:spPr/>
    </dgm:pt>
  </dgm:ptLst>
  <dgm:cxnLst>
    <dgm:cxn modelId="{B62E980F-6DA1-4600-BB39-C76DB9F944F6}" type="presOf" srcId="{8BA8FBBF-5133-4E95-8A61-266BC7ED7FE4}" destId="{4A6E3F48-7501-4459-9271-6F3C1FD38A31}" srcOrd="0" destOrd="0" presId="urn:microsoft.com/office/officeart/2008/layout/HorizontalMultiLevelHierarchy"/>
    <dgm:cxn modelId="{9B21811E-5057-40FD-9BE0-5A9F5F9ABE07}" type="presOf" srcId="{045DF44E-3C80-41FA-A47D-4E08AF23B62D}" destId="{E6371EC3-6228-4E9A-BE31-323E91FF2446}" srcOrd="0" destOrd="0" presId="urn:microsoft.com/office/officeart/2008/layout/HorizontalMultiLevelHierarchy"/>
    <dgm:cxn modelId="{8D131B1F-0888-4AED-8815-BDFF53EE7560}" type="presOf" srcId="{8BA8FBBF-5133-4E95-8A61-266BC7ED7FE4}" destId="{0A9A559E-E6FC-4544-8E46-364F328CDC72}" srcOrd="1" destOrd="0" presId="urn:microsoft.com/office/officeart/2008/layout/HorizontalMultiLevelHierarchy"/>
    <dgm:cxn modelId="{A4218D38-7BE9-4CC4-8CFE-9E924EB9027D}" type="presOf" srcId="{56971182-BDDE-4C57-A8AB-936F180283CE}" destId="{BB121634-8457-4977-83CA-11374C5A97CA}" srcOrd="1" destOrd="0" presId="urn:microsoft.com/office/officeart/2008/layout/HorizontalMultiLevelHierarchy"/>
    <dgm:cxn modelId="{30D25A3F-9EA4-44B9-A421-4A285F8A9CA9}" srcId="{03C5DC05-4B32-4C6D-832E-D47983D97EB6}" destId="{45BF151E-69FD-4F66-8A09-3B8D5EF15597}" srcOrd="3" destOrd="0" parTransId="{1A0E51B9-38B9-4072-AB02-1218F84E19BB}" sibTransId="{66FF1E14-8947-4698-A5A5-78FA1F3957F1}"/>
    <dgm:cxn modelId="{6C269F9C-E233-4624-8D08-90932B4565DF}" srcId="{03C5DC05-4B32-4C6D-832E-D47983D97EB6}" destId="{2C9EC96D-1C2A-400C-B845-217D4B870820}" srcOrd="0" destOrd="0" parTransId="{56971182-BDDE-4C57-A8AB-936F180283CE}" sibTransId="{827D0D87-F92D-4F54-B8F4-CA27012604E4}"/>
    <dgm:cxn modelId="{14646FA7-0942-425A-BF39-D0B43469A2C3}" srcId="{03C5DC05-4B32-4C6D-832E-D47983D97EB6}" destId="{7A8EFD54-A30B-4FDF-9F1C-2ED0D70CF39F}" srcOrd="2" destOrd="0" parTransId="{8BA8FBBF-5133-4E95-8A61-266BC7ED7FE4}" sibTransId="{D9B3BCB7-ABE6-4E58-AFD4-A5BBE80093CC}"/>
    <dgm:cxn modelId="{C66FB7AD-FF91-4DA3-9682-56D00AB0F107}" type="presOf" srcId="{4A586F78-8F00-43C0-AF1D-4EF458A9878A}" destId="{DDC5CF7C-0562-4851-BC75-4239A24952B0}" srcOrd="1" destOrd="0" presId="urn:microsoft.com/office/officeart/2008/layout/HorizontalMultiLevelHierarchy"/>
    <dgm:cxn modelId="{9E6188B2-A8CA-46C9-8A24-8FD766057004}" type="presOf" srcId="{03C5DC05-4B32-4C6D-832E-D47983D97EB6}" destId="{84134895-753A-4B95-B11B-C63A84B93182}" srcOrd="0" destOrd="0" presId="urn:microsoft.com/office/officeart/2008/layout/HorizontalMultiLevelHierarchy"/>
    <dgm:cxn modelId="{6E54A8B3-8CC6-44BA-A21E-3CEC14E6DC82}" type="presOf" srcId="{1A0E51B9-38B9-4072-AB02-1218F84E19BB}" destId="{CECBBF61-F3CF-46A7-8C6E-71D7CF11EF3F}" srcOrd="0" destOrd="0" presId="urn:microsoft.com/office/officeart/2008/layout/HorizontalMultiLevelHierarchy"/>
    <dgm:cxn modelId="{9EFA8BB4-736E-49F1-A653-2E5D25ADDD81}" srcId="{045DF44E-3C80-41FA-A47D-4E08AF23B62D}" destId="{03C5DC05-4B32-4C6D-832E-D47983D97EB6}" srcOrd="0" destOrd="0" parTransId="{AB4E49F1-A91E-4BFC-B275-8ED417D05C66}" sibTransId="{EB42E159-EFB1-4597-935F-452D99C0534F}"/>
    <dgm:cxn modelId="{780EE8BC-869B-4205-98CC-6B14BAC88BC2}" srcId="{03C5DC05-4B32-4C6D-832E-D47983D97EB6}" destId="{F79E1DA3-92E1-48C7-AE1E-3D1D928F508E}" srcOrd="1" destOrd="0" parTransId="{4A586F78-8F00-43C0-AF1D-4EF458A9878A}" sibTransId="{1A73645D-4972-408B-B08F-936C737A23C0}"/>
    <dgm:cxn modelId="{CAD953BD-9C33-425D-80B0-11AC62149807}" type="presOf" srcId="{F79E1DA3-92E1-48C7-AE1E-3D1D928F508E}" destId="{8CD7BED3-EA37-4B85-863E-E274F867306A}" srcOrd="0" destOrd="0" presId="urn:microsoft.com/office/officeart/2008/layout/HorizontalMultiLevelHierarchy"/>
    <dgm:cxn modelId="{8F2DC3C3-9BC4-407A-A4C5-F33337610AF3}" type="presOf" srcId="{4A586F78-8F00-43C0-AF1D-4EF458A9878A}" destId="{9F43F310-B508-4326-B47B-56E2DEA0DFEE}" srcOrd="0" destOrd="0" presId="urn:microsoft.com/office/officeart/2008/layout/HorizontalMultiLevelHierarchy"/>
    <dgm:cxn modelId="{EC0CA9C4-0416-47AC-ACEC-20F382F7B845}" type="presOf" srcId="{56971182-BDDE-4C57-A8AB-936F180283CE}" destId="{875D82A9-5324-400F-8D7E-F0624809EB5C}" srcOrd="0" destOrd="0" presId="urn:microsoft.com/office/officeart/2008/layout/HorizontalMultiLevelHierarchy"/>
    <dgm:cxn modelId="{7C319FCB-0103-4E56-8B3C-549C3BFC83FB}" type="presOf" srcId="{7A8EFD54-A30B-4FDF-9F1C-2ED0D70CF39F}" destId="{AE2B322C-FAB1-41A1-8376-53013AEDEF5B}" srcOrd="0" destOrd="0" presId="urn:microsoft.com/office/officeart/2008/layout/HorizontalMultiLevelHierarchy"/>
    <dgm:cxn modelId="{EB581ACC-59BD-4C40-A53F-650551B3665B}" type="presOf" srcId="{45BF151E-69FD-4F66-8A09-3B8D5EF15597}" destId="{09C6668E-FC1F-4093-840E-F6C2000C4782}" srcOrd="0" destOrd="0" presId="urn:microsoft.com/office/officeart/2008/layout/HorizontalMultiLevelHierarchy"/>
    <dgm:cxn modelId="{E9BE0DD7-4FB5-446D-B886-14947C0072EA}" type="presOf" srcId="{2C9EC96D-1C2A-400C-B845-217D4B870820}" destId="{E32B36BB-C491-4465-9879-6C6E93E41665}" srcOrd="0" destOrd="0" presId="urn:microsoft.com/office/officeart/2008/layout/HorizontalMultiLevelHierarchy"/>
    <dgm:cxn modelId="{D763BBDF-44C8-4001-A410-FBD3D6306876}" type="presOf" srcId="{1A0E51B9-38B9-4072-AB02-1218F84E19BB}" destId="{D2C2FC60-46C5-4846-833A-50A08592C6A8}" srcOrd="1" destOrd="0" presId="urn:microsoft.com/office/officeart/2008/layout/HorizontalMultiLevelHierarchy"/>
    <dgm:cxn modelId="{1F79746C-E8B9-4697-9DA8-D57355A429E1}" type="presParOf" srcId="{E6371EC3-6228-4E9A-BE31-323E91FF2446}" destId="{FAF544D8-5DD8-4B1D-B47B-410F13D826C6}" srcOrd="0" destOrd="0" presId="urn:microsoft.com/office/officeart/2008/layout/HorizontalMultiLevelHierarchy"/>
    <dgm:cxn modelId="{5C6F47CF-57DE-4757-BA03-C5C58FEAD6C7}" type="presParOf" srcId="{FAF544D8-5DD8-4B1D-B47B-410F13D826C6}" destId="{84134895-753A-4B95-B11B-C63A84B93182}" srcOrd="0" destOrd="0" presId="urn:microsoft.com/office/officeart/2008/layout/HorizontalMultiLevelHierarchy"/>
    <dgm:cxn modelId="{182FC3FB-2B54-4A7E-A61A-8EECA1B6DF29}" type="presParOf" srcId="{FAF544D8-5DD8-4B1D-B47B-410F13D826C6}" destId="{3377985B-69E3-4B8A-A390-ADFAEA1533E1}" srcOrd="1" destOrd="0" presId="urn:microsoft.com/office/officeart/2008/layout/HorizontalMultiLevelHierarchy"/>
    <dgm:cxn modelId="{429B67A2-BE9D-4EE8-940B-2703142B35AB}" type="presParOf" srcId="{3377985B-69E3-4B8A-A390-ADFAEA1533E1}" destId="{875D82A9-5324-400F-8D7E-F0624809EB5C}" srcOrd="0" destOrd="0" presId="urn:microsoft.com/office/officeart/2008/layout/HorizontalMultiLevelHierarchy"/>
    <dgm:cxn modelId="{0065FFAE-FCB6-4485-910F-27CDE1170918}" type="presParOf" srcId="{875D82A9-5324-400F-8D7E-F0624809EB5C}" destId="{BB121634-8457-4977-83CA-11374C5A97CA}" srcOrd="0" destOrd="0" presId="urn:microsoft.com/office/officeart/2008/layout/HorizontalMultiLevelHierarchy"/>
    <dgm:cxn modelId="{9E2A85B6-DF7E-4B1A-9530-08DC99EF1CD2}" type="presParOf" srcId="{3377985B-69E3-4B8A-A390-ADFAEA1533E1}" destId="{3BE3A969-FBDA-48A1-90F4-AE75A6F8C793}" srcOrd="1" destOrd="0" presId="urn:microsoft.com/office/officeart/2008/layout/HorizontalMultiLevelHierarchy"/>
    <dgm:cxn modelId="{3AF22088-7249-491A-A678-CF6303765A1C}" type="presParOf" srcId="{3BE3A969-FBDA-48A1-90F4-AE75A6F8C793}" destId="{E32B36BB-C491-4465-9879-6C6E93E41665}" srcOrd="0" destOrd="0" presId="urn:microsoft.com/office/officeart/2008/layout/HorizontalMultiLevelHierarchy"/>
    <dgm:cxn modelId="{7D396587-257D-4B6A-8EB2-642EEFA3ABCF}" type="presParOf" srcId="{3BE3A969-FBDA-48A1-90F4-AE75A6F8C793}" destId="{BD74A141-6AB7-41D4-B596-49D3BBFBBF74}" srcOrd="1" destOrd="0" presId="urn:microsoft.com/office/officeart/2008/layout/HorizontalMultiLevelHierarchy"/>
    <dgm:cxn modelId="{D930D6FA-3D15-406E-AB85-35D14AECD66F}" type="presParOf" srcId="{3377985B-69E3-4B8A-A390-ADFAEA1533E1}" destId="{9F43F310-B508-4326-B47B-56E2DEA0DFEE}" srcOrd="2" destOrd="0" presId="urn:microsoft.com/office/officeart/2008/layout/HorizontalMultiLevelHierarchy"/>
    <dgm:cxn modelId="{C304F3CC-2EAF-4269-958F-E2B9DFFB8E84}" type="presParOf" srcId="{9F43F310-B508-4326-B47B-56E2DEA0DFEE}" destId="{DDC5CF7C-0562-4851-BC75-4239A24952B0}" srcOrd="0" destOrd="0" presId="urn:microsoft.com/office/officeart/2008/layout/HorizontalMultiLevelHierarchy"/>
    <dgm:cxn modelId="{9DD987B9-24EB-4232-8BCE-68624F1FAB6A}" type="presParOf" srcId="{3377985B-69E3-4B8A-A390-ADFAEA1533E1}" destId="{654648C7-B853-4C7B-9090-FCCDC178A3CC}" srcOrd="3" destOrd="0" presId="urn:microsoft.com/office/officeart/2008/layout/HorizontalMultiLevelHierarchy"/>
    <dgm:cxn modelId="{2C790CB8-0456-494D-BE55-5EA5DB96D878}" type="presParOf" srcId="{654648C7-B853-4C7B-9090-FCCDC178A3CC}" destId="{8CD7BED3-EA37-4B85-863E-E274F867306A}" srcOrd="0" destOrd="0" presId="urn:microsoft.com/office/officeart/2008/layout/HorizontalMultiLevelHierarchy"/>
    <dgm:cxn modelId="{14489E85-D168-4679-BD1C-2C6D00166A92}" type="presParOf" srcId="{654648C7-B853-4C7B-9090-FCCDC178A3CC}" destId="{B0FAF934-2DD6-4D58-8995-F355B544A1EF}" srcOrd="1" destOrd="0" presId="urn:microsoft.com/office/officeart/2008/layout/HorizontalMultiLevelHierarchy"/>
    <dgm:cxn modelId="{B347ADC2-6D75-43A3-B4D2-EB2E77999306}" type="presParOf" srcId="{3377985B-69E3-4B8A-A390-ADFAEA1533E1}" destId="{4A6E3F48-7501-4459-9271-6F3C1FD38A31}" srcOrd="4" destOrd="0" presId="urn:microsoft.com/office/officeart/2008/layout/HorizontalMultiLevelHierarchy"/>
    <dgm:cxn modelId="{E66DEE9F-AA27-4907-BDF6-67FB21E00E3D}" type="presParOf" srcId="{4A6E3F48-7501-4459-9271-6F3C1FD38A31}" destId="{0A9A559E-E6FC-4544-8E46-364F328CDC72}" srcOrd="0" destOrd="0" presId="urn:microsoft.com/office/officeart/2008/layout/HorizontalMultiLevelHierarchy"/>
    <dgm:cxn modelId="{EDE76B54-BE85-4281-B3E2-45C26349F932}" type="presParOf" srcId="{3377985B-69E3-4B8A-A390-ADFAEA1533E1}" destId="{E08BF993-394C-46B3-90A5-76D9EA0410D9}" srcOrd="5" destOrd="0" presId="urn:microsoft.com/office/officeart/2008/layout/HorizontalMultiLevelHierarchy"/>
    <dgm:cxn modelId="{5B37A953-FDDA-4D6B-AB3C-2C2D327CBEED}" type="presParOf" srcId="{E08BF993-394C-46B3-90A5-76D9EA0410D9}" destId="{AE2B322C-FAB1-41A1-8376-53013AEDEF5B}" srcOrd="0" destOrd="0" presId="urn:microsoft.com/office/officeart/2008/layout/HorizontalMultiLevelHierarchy"/>
    <dgm:cxn modelId="{DCF6CFB3-6581-4FB7-920D-A6E256EB5B53}" type="presParOf" srcId="{E08BF993-394C-46B3-90A5-76D9EA0410D9}" destId="{9D0032E5-65F7-4700-BD77-BEA0E7167FF6}" srcOrd="1" destOrd="0" presId="urn:microsoft.com/office/officeart/2008/layout/HorizontalMultiLevelHierarchy"/>
    <dgm:cxn modelId="{43E37F69-E91B-4E7D-84F2-C070ECF05104}" type="presParOf" srcId="{3377985B-69E3-4B8A-A390-ADFAEA1533E1}" destId="{CECBBF61-F3CF-46A7-8C6E-71D7CF11EF3F}" srcOrd="6" destOrd="0" presId="urn:microsoft.com/office/officeart/2008/layout/HorizontalMultiLevelHierarchy"/>
    <dgm:cxn modelId="{82653217-7B8B-4E23-BDF6-E94A77141C44}" type="presParOf" srcId="{CECBBF61-F3CF-46A7-8C6E-71D7CF11EF3F}" destId="{D2C2FC60-46C5-4846-833A-50A08592C6A8}" srcOrd="0" destOrd="0" presId="urn:microsoft.com/office/officeart/2008/layout/HorizontalMultiLevelHierarchy"/>
    <dgm:cxn modelId="{098923A8-3561-4245-B397-16050407413A}" type="presParOf" srcId="{3377985B-69E3-4B8A-A390-ADFAEA1533E1}" destId="{E9C3197A-9766-4784-8014-9D7BEE99053F}" srcOrd="7" destOrd="0" presId="urn:microsoft.com/office/officeart/2008/layout/HorizontalMultiLevelHierarchy"/>
    <dgm:cxn modelId="{68591253-D418-4D22-B4CA-7FD36D4AEAC5}" type="presParOf" srcId="{E9C3197A-9766-4784-8014-9D7BEE99053F}" destId="{09C6668E-FC1F-4093-840E-F6C2000C4782}" srcOrd="0" destOrd="0" presId="urn:microsoft.com/office/officeart/2008/layout/HorizontalMultiLevelHierarchy"/>
    <dgm:cxn modelId="{866095D8-ED89-4266-BD64-D1378BAE7C67}" type="presParOf" srcId="{E9C3197A-9766-4784-8014-9D7BEE99053F}" destId="{E1A70167-15D1-4B3F-9187-A9EBE557C77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F4D800-4BA2-4476-BB2B-9FEDE333696E}" type="doc">
      <dgm:prSet loTypeId="urn:microsoft.com/office/officeart/2005/8/layout/radial5" loCatId="relationship" qsTypeId="urn:microsoft.com/office/officeart/2005/8/quickstyle/simple4" qsCatId="simple" csTypeId="urn:microsoft.com/office/officeart/2005/8/colors/accent2_2" csCatId="accent2" phldr="1"/>
      <dgm:spPr/>
      <dgm:t>
        <a:bodyPr/>
        <a:lstStyle/>
        <a:p>
          <a:endParaRPr lang="cs-CZ"/>
        </a:p>
      </dgm:t>
    </dgm:pt>
    <dgm:pt modelId="{0286313D-285F-4FDE-87B1-849E85807F5F}">
      <dgm:prSet phldrT="[Text]" custT="1"/>
      <dgm:spPr>
        <a:solidFill>
          <a:srgbClr val="E6C069"/>
        </a:solidFill>
      </dgm:spPr>
      <dgm:t>
        <a:bodyPr/>
        <a:lstStyle/>
        <a:p>
          <a:r>
            <a:rPr lang="cs-CZ" sz="2400" b="0"/>
            <a:t>Audience</a:t>
          </a:r>
          <a:endParaRPr lang="cs-CZ" sz="2100" b="0" dirty="0"/>
        </a:p>
      </dgm:t>
    </dgm:pt>
    <dgm:pt modelId="{7DEC39BC-9DB7-4E64-B210-536D1AC89819}" type="parTrans" cxnId="{FFDB41E8-F8BA-4582-B72D-9D1AA44C354A}">
      <dgm:prSet/>
      <dgm:spPr/>
      <dgm:t>
        <a:bodyPr/>
        <a:lstStyle/>
        <a:p>
          <a:endParaRPr lang="cs-CZ"/>
        </a:p>
      </dgm:t>
    </dgm:pt>
    <dgm:pt modelId="{A4F8D372-665F-4C21-A000-504A09EDD632}" type="sibTrans" cxnId="{FFDB41E8-F8BA-4582-B72D-9D1AA44C354A}">
      <dgm:prSet/>
      <dgm:spPr/>
      <dgm:t>
        <a:bodyPr/>
        <a:lstStyle/>
        <a:p>
          <a:endParaRPr lang="cs-CZ"/>
        </a:p>
      </dgm:t>
    </dgm:pt>
    <dgm:pt modelId="{4D9F8AD8-5C44-414F-B29D-7DAE8293953E}">
      <dgm:prSet phldrT="[Text]" custT="1"/>
      <dgm:spPr/>
      <dgm:t>
        <a:bodyPr/>
        <a:lstStyle/>
        <a:p>
          <a:r>
            <a:rPr lang="cs-CZ" sz="2000"/>
            <a:t>MUNI students</a:t>
          </a:r>
          <a:endParaRPr lang="cs-CZ" sz="2000" dirty="0"/>
        </a:p>
      </dgm:t>
    </dgm:pt>
    <dgm:pt modelId="{8D0373D4-3B15-4A6B-823A-8B33DAE47A31}" type="parTrans" cxnId="{0A4FC9C0-9BE8-4A79-905E-42ECFBC88C6D}">
      <dgm:prSet/>
      <dgm:spPr/>
      <dgm:t>
        <a:bodyPr/>
        <a:lstStyle/>
        <a:p>
          <a:endParaRPr lang="cs-CZ"/>
        </a:p>
      </dgm:t>
    </dgm:pt>
    <dgm:pt modelId="{3F8E9ED6-93F3-4DEF-A7DB-A84285D12010}" type="sibTrans" cxnId="{0A4FC9C0-9BE8-4A79-905E-42ECFBC88C6D}">
      <dgm:prSet/>
      <dgm:spPr/>
      <dgm:t>
        <a:bodyPr/>
        <a:lstStyle/>
        <a:p>
          <a:endParaRPr lang="cs-CZ"/>
        </a:p>
      </dgm:t>
    </dgm:pt>
    <dgm:pt modelId="{7BA83AB0-77BD-4E50-B0A1-60A1075B5EB7}">
      <dgm:prSet phldrT="[Text]" custT="1"/>
      <dgm:spPr>
        <a:solidFill>
          <a:schemeClr val="accent2"/>
        </a:solidFill>
      </dgm:spPr>
      <dgm:t>
        <a:bodyPr/>
        <a:lstStyle/>
        <a:p>
          <a:r>
            <a:rPr lang="cs-CZ" sz="1800"/>
            <a:t>Non-European students</a:t>
          </a:r>
          <a:endParaRPr lang="cs-CZ" sz="1800" dirty="0"/>
        </a:p>
      </dgm:t>
    </dgm:pt>
    <dgm:pt modelId="{4F05BB8A-7254-4FB9-A123-5FB901483E14}" type="parTrans" cxnId="{195ADEFA-4676-4C22-A94C-A4F96469B5DB}">
      <dgm:prSet/>
      <dgm:spPr/>
      <dgm:t>
        <a:bodyPr/>
        <a:lstStyle/>
        <a:p>
          <a:endParaRPr lang="cs-CZ"/>
        </a:p>
      </dgm:t>
    </dgm:pt>
    <dgm:pt modelId="{94D79F1E-6B17-4880-AA45-30B6D6F475AD}" type="sibTrans" cxnId="{195ADEFA-4676-4C22-A94C-A4F96469B5DB}">
      <dgm:prSet/>
      <dgm:spPr/>
      <dgm:t>
        <a:bodyPr/>
        <a:lstStyle/>
        <a:p>
          <a:endParaRPr lang="cs-CZ"/>
        </a:p>
      </dgm:t>
    </dgm:pt>
    <dgm:pt modelId="{7193E2AD-4F8B-45E3-87DC-EACF4EE6F6D7}">
      <dgm:prSet phldrT="[Text]" custT="1"/>
      <dgm:spPr>
        <a:solidFill>
          <a:schemeClr val="accent2"/>
        </a:solidFill>
      </dgm:spPr>
      <dgm:t>
        <a:bodyPr/>
        <a:lstStyle/>
        <a:p>
          <a:r>
            <a:rPr lang="cs-CZ" sz="2000"/>
            <a:t>Scientists</a:t>
          </a:r>
          <a:endParaRPr lang="cs-CZ" sz="2000" dirty="0"/>
        </a:p>
      </dgm:t>
    </dgm:pt>
    <dgm:pt modelId="{73DF447D-0CE3-4CDE-9944-82797F4710DB}" type="parTrans" cxnId="{95BD8291-9681-41A9-8E01-8B8370722477}">
      <dgm:prSet/>
      <dgm:spPr/>
      <dgm:t>
        <a:bodyPr/>
        <a:lstStyle/>
        <a:p>
          <a:endParaRPr lang="cs-CZ"/>
        </a:p>
      </dgm:t>
    </dgm:pt>
    <dgm:pt modelId="{6123DD6F-1213-486C-B6B1-723873E9AC45}" type="sibTrans" cxnId="{95BD8291-9681-41A9-8E01-8B8370722477}">
      <dgm:prSet/>
      <dgm:spPr/>
      <dgm:t>
        <a:bodyPr/>
        <a:lstStyle/>
        <a:p>
          <a:endParaRPr lang="cs-CZ"/>
        </a:p>
      </dgm:t>
    </dgm:pt>
    <dgm:pt modelId="{350F81C1-DC07-40E4-A63B-06CBBD5477CB}">
      <dgm:prSet phldrT="[Text]" custT="1"/>
      <dgm:spPr>
        <a:solidFill>
          <a:schemeClr val="accent2"/>
        </a:solidFill>
      </dgm:spPr>
      <dgm:t>
        <a:bodyPr/>
        <a:lstStyle/>
        <a:p>
          <a:r>
            <a:rPr lang="cs-CZ" sz="1800"/>
            <a:t>MUNI employees</a:t>
          </a:r>
          <a:endParaRPr lang="cs-CZ" sz="1800" dirty="0"/>
        </a:p>
      </dgm:t>
    </dgm:pt>
    <dgm:pt modelId="{AC8E09D6-B407-4E5E-B2A1-45E0BC136116}" type="parTrans" cxnId="{8C0792C2-B5D7-4AF2-ABF6-D069D6DEB793}">
      <dgm:prSet/>
      <dgm:spPr/>
      <dgm:t>
        <a:bodyPr/>
        <a:lstStyle/>
        <a:p>
          <a:endParaRPr lang="cs-CZ"/>
        </a:p>
      </dgm:t>
    </dgm:pt>
    <dgm:pt modelId="{CD2B1083-6146-4895-AFA9-672107488206}" type="sibTrans" cxnId="{8C0792C2-B5D7-4AF2-ABF6-D069D6DEB793}">
      <dgm:prSet/>
      <dgm:spPr/>
      <dgm:t>
        <a:bodyPr/>
        <a:lstStyle/>
        <a:p>
          <a:endParaRPr lang="cs-CZ"/>
        </a:p>
      </dgm:t>
    </dgm:pt>
    <dgm:pt modelId="{5B8437A6-6DF9-4B56-AE24-C0B6151ECE58}">
      <dgm:prSet custT="1"/>
      <dgm:spPr>
        <a:solidFill>
          <a:schemeClr val="accent2"/>
        </a:solidFill>
      </dgm:spPr>
      <dgm:t>
        <a:bodyPr/>
        <a:lstStyle/>
        <a:p>
          <a:r>
            <a:rPr lang="cs-CZ" sz="1800"/>
            <a:t>Publishers</a:t>
          </a:r>
          <a:endParaRPr lang="cs-CZ" sz="1800" dirty="0"/>
        </a:p>
      </dgm:t>
    </dgm:pt>
    <dgm:pt modelId="{1CF7B5B5-5D87-421E-92A0-1B6800973640}" type="parTrans" cxnId="{5C0FEA6E-081F-4EF0-82E5-BC3728F36C84}">
      <dgm:prSet/>
      <dgm:spPr/>
      <dgm:t>
        <a:bodyPr/>
        <a:lstStyle/>
        <a:p>
          <a:endParaRPr lang="cs-CZ"/>
        </a:p>
      </dgm:t>
    </dgm:pt>
    <dgm:pt modelId="{AD751675-3B2E-46F3-8190-0A938F09119E}" type="sibTrans" cxnId="{5C0FEA6E-081F-4EF0-82E5-BC3728F36C84}">
      <dgm:prSet/>
      <dgm:spPr/>
      <dgm:t>
        <a:bodyPr/>
        <a:lstStyle/>
        <a:p>
          <a:endParaRPr lang="cs-CZ"/>
        </a:p>
      </dgm:t>
    </dgm:pt>
    <dgm:pt modelId="{79606D2B-947E-4E24-9443-0C25CB619A69}">
      <dgm:prSet custT="1"/>
      <dgm:spPr>
        <a:solidFill>
          <a:schemeClr val="accent2"/>
        </a:solidFill>
      </dgm:spPr>
      <dgm:t>
        <a:bodyPr/>
        <a:lstStyle/>
        <a:p>
          <a:r>
            <a:rPr lang="cs-CZ" sz="1600"/>
            <a:t>Researchers</a:t>
          </a:r>
          <a:endParaRPr lang="cs-CZ" sz="1400" dirty="0"/>
        </a:p>
      </dgm:t>
    </dgm:pt>
    <dgm:pt modelId="{21F2BB20-4179-4605-AD0F-B67966305833}" type="parTrans" cxnId="{AAF571C9-CC11-419F-A718-32A7606CA355}">
      <dgm:prSet/>
      <dgm:spPr/>
      <dgm:t>
        <a:bodyPr/>
        <a:lstStyle/>
        <a:p>
          <a:endParaRPr lang="cs-CZ"/>
        </a:p>
      </dgm:t>
    </dgm:pt>
    <dgm:pt modelId="{4DF597FB-7D2D-41AF-AE74-42D3600E1BD6}" type="sibTrans" cxnId="{AAF571C9-CC11-419F-A718-32A7606CA355}">
      <dgm:prSet/>
      <dgm:spPr/>
      <dgm:t>
        <a:bodyPr/>
        <a:lstStyle/>
        <a:p>
          <a:endParaRPr lang="cs-CZ"/>
        </a:p>
      </dgm:t>
    </dgm:pt>
    <dgm:pt modelId="{2679EE67-DC57-4B1E-AFA9-FF2671B0F29A}" type="pres">
      <dgm:prSet presAssocID="{E0F4D800-4BA2-4476-BB2B-9FEDE333696E}" presName="Name0" presStyleCnt="0">
        <dgm:presLayoutVars>
          <dgm:chMax val="1"/>
          <dgm:dir/>
          <dgm:animLvl val="ctr"/>
          <dgm:resizeHandles val="exact"/>
        </dgm:presLayoutVars>
      </dgm:prSet>
      <dgm:spPr/>
    </dgm:pt>
    <dgm:pt modelId="{879E3E3A-5B3A-423F-B729-22364094D684}" type="pres">
      <dgm:prSet presAssocID="{0286313D-285F-4FDE-87B1-849E85807F5F}" presName="centerShape" presStyleLbl="node0" presStyleIdx="0" presStyleCnt="1" custScaleX="124653" custScaleY="127169"/>
      <dgm:spPr/>
    </dgm:pt>
    <dgm:pt modelId="{C4BA4571-1AA1-4CDF-93CF-A806CA9D4F36}" type="pres">
      <dgm:prSet presAssocID="{8D0373D4-3B15-4A6B-823A-8B33DAE47A31}" presName="parTrans" presStyleLbl="sibTrans2D1" presStyleIdx="0" presStyleCnt="6"/>
      <dgm:spPr/>
    </dgm:pt>
    <dgm:pt modelId="{2A84D147-9456-459C-B2DB-0DB5F554359E}" type="pres">
      <dgm:prSet presAssocID="{8D0373D4-3B15-4A6B-823A-8B33DAE47A31}" presName="connectorText" presStyleLbl="sibTrans2D1" presStyleIdx="0" presStyleCnt="6"/>
      <dgm:spPr/>
    </dgm:pt>
    <dgm:pt modelId="{D8E521AD-E9CA-4AC9-9173-CC17B8FE22A1}" type="pres">
      <dgm:prSet presAssocID="{4D9F8AD8-5C44-414F-B29D-7DAE8293953E}" presName="node" presStyleLbl="node1" presStyleIdx="0" presStyleCnt="6" custScaleX="145721" custScaleY="60607">
        <dgm:presLayoutVars>
          <dgm:bulletEnabled val="1"/>
        </dgm:presLayoutVars>
      </dgm:prSet>
      <dgm:spPr/>
    </dgm:pt>
    <dgm:pt modelId="{6E12EEAF-8609-426D-B5B0-8407F8ECB3E8}" type="pres">
      <dgm:prSet presAssocID="{4F05BB8A-7254-4FB9-A123-5FB901483E14}" presName="parTrans" presStyleLbl="sibTrans2D1" presStyleIdx="1" presStyleCnt="6"/>
      <dgm:spPr/>
    </dgm:pt>
    <dgm:pt modelId="{B90D11D2-0D89-442C-B5F3-E8B409F04028}" type="pres">
      <dgm:prSet presAssocID="{4F05BB8A-7254-4FB9-A123-5FB901483E14}" presName="connectorText" presStyleLbl="sibTrans2D1" presStyleIdx="1" presStyleCnt="6"/>
      <dgm:spPr/>
    </dgm:pt>
    <dgm:pt modelId="{4D25EAA5-24A7-42BA-8BC6-88044CD5AC75}" type="pres">
      <dgm:prSet presAssocID="{7BA83AB0-77BD-4E50-B0A1-60A1075B5EB7}" presName="node" presStyleLbl="node1" presStyleIdx="1" presStyleCnt="6" custScaleX="126365" custScaleY="61113" custRadScaleRad="114880" custRadScaleInc="13999">
        <dgm:presLayoutVars>
          <dgm:bulletEnabled val="1"/>
        </dgm:presLayoutVars>
      </dgm:prSet>
      <dgm:spPr/>
    </dgm:pt>
    <dgm:pt modelId="{E81A2AFA-120B-41C3-9AC0-B284558C272A}" type="pres">
      <dgm:prSet presAssocID="{1CF7B5B5-5D87-421E-92A0-1B6800973640}" presName="parTrans" presStyleLbl="sibTrans2D1" presStyleIdx="2" presStyleCnt="6"/>
      <dgm:spPr/>
    </dgm:pt>
    <dgm:pt modelId="{A91B52D0-8215-49DF-9E8C-05B293072CCF}" type="pres">
      <dgm:prSet presAssocID="{1CF7B5B5-5D87-421E-92A0-1B6800973640}" presName="connectorText" presStyleLbl="sibTrans2D1" presStyleIdx="2" presStyleCnt="6"/>
      <dgm:spPr/>
    </dgm:pt>
    <dgm:pt modelId="{25A9A362-76F7-4AA5-8EC5-4B3138C0E299}" type="pres">
      <dgm:prSet presAssocID="{5B8437A6-6DF9-4B56-AE24-C0B6151ECE58}" presName="node" presStyleLbl="node1" presStyleIdx="2" presStyleCnt="6" custScaleX="105108" custScaleY="66935" custRadScaleRad="120935" custRadScaleInc="-16645">
        <dgm:presLayoutVars>
          <dgm:bulletEnabled val="1"/>
        </dgm:presLayoutVars>
      </dgm:prSet>
      <dgm:spPr/>
    </dgm:pt>
    <dgm:pt modelId="{EF105E89-03CF-44E4-89B2-10AE6544C9D3}" type="pres">
      <dgm:prSet presAssocID="{21F2BB20-4179-4605-AD0F-B67966305833}" presName="parTrans" presStyleLbl="sibTrans2D1" presStyleIdx="3" presStyleCnt="6"/>
      <dgm:spPr/>
    </dgm:pt>
    <dgm:pt modelId="{451527E3-E1A9-4B43-A5CC-E1249516E8FE}" type="pres">
      <dgm:prSet presAssocID="{21F2BB20-4179-4605-AD0F-B67966305833}" presName="connectorText" presStyleLbl="sibTrans2D1" presStyleIdx="3" presStyleCnt="6"/>
      <dgm:spPr/>
    </dgm:pt>
    <dgm:pt modelId="{E494E48B-85C8-49E6-A14A-0EB6B2118C6A}" type="pres">
      <dgm:prSet presAssocID="{79606D2B-947E-4E24-9443-0C25CB619A69}" presName="node" presStyleLbl="node1" presStyleIdx="3" presStyleCnt="6" custScaleX="108633" custScaleY="50985">
        <dgm:presLayoutVars>
          <dgm:bulletEnabled val="1"/>
        </dgm:presLayoutVars>
      </dgm:prSet>
      <dgm:spPr/>
    </dgm:pt>
    <dgm:pt modelId="{559F61A8-348C-4DF1-A0EA-1916FFAA9292}" type="pres">
      <dgm:prSet presAssocID="{73DF447D-0CE3-4CDE-9944-82797F4710DB}" presName="parTrans" presStyleLbl="sibTrans2D1" presStyleIdx="4" presStyleCnt="6"/>
      <dgm:spPr/>
    </dgm:pt>
    <dgm:pt modelId="{44B21E4B-6C07-4E2C-B250-B4C8217973A9}" type="pres">
      <dgm:prSet presAssocID="{73DF447D-0CE3-4CDE-9944-82797F4710DB}" presName="connectorText" presStyleLbl="sibTrans2D1" presStyleIdx="4" presStyleCnt="6"/>
      <dgm:spPr/>
    </dgm:pt>
    <dgm:pt modelId="{AB0538FD-592D-43A5-8A07-DC4779D624A0}" type="pres">
      <dgm:prSet presAssocID="{7193E2AD-4F8B-45E3-87DC-EACF4EE6F6D7}" presName="node" presStyleLbl="node1" presStyleIdx="4" presStyleCnt="6" custScaleX="113151" custScaleY="44657" custRadScaleRad="120405" custRadScaleInc="8311">
        <dgm:presLayoutVars>
          <dgm:bulletEnabled val="1"/>
        </dgm:presLayoutVars>
      </dgm:prSet>
      <dgm:spPr/>
    </dgm:pt>
    <dgm:pt modelId="{C3BEBD33-C478-4258-A026-A3E24536BE4F}" type="pres">
      <dgm:prSet presAssocID="{AC8E09D6-B407-4E5E-B2A1-45E0BC136116}" presName="parTrans" presStyleLbl="sibTrans2D1" presStyleIdx="5" presStyleCnt="6"/>
      <dgm:spPr/>
    </dgm:pt>
    <dgm:pt modelId="{9CE14529-298F-49BC-BE01-EBE6965F15BB}" type="pres">
      <dgm:prSet presAssocID="{AC8E09D6-B407-4E5E-B2A1-45E0BC136116}" presName="connectorText" presStyleLbl="sibTrans2D1" presStyleIdx="5" presStyleCnt="6"/>
      <dgm:spPr/>
    </dgm:pt>
    <dgm:pt modelId="{51950CB6-64B1-4288-8744-83F92E115509}" type="pres">
      <dgm:prSet presAssocID="{350F81C1-DC07-40E4-A63B-06CBBD5477CB}" presName="node" presStyleLbl="node1" presStyleIdx="5" presStyleCnt="6" custScaleX="119970" custScaleY="53621" custRadScaleRad="114131" custRadScaleInc="-14435">
        <dgm:presLayoutVars>
          <dgm:bulletEnabled val="1"/>
        </dgm:presLayoutVars>
      </dgm:prSet>
      <dgm:spPr/>
    </dgm:pt>
  </dgm:ptLst>
  <dgm:cxnLst>
    <dgm:cxn modelId="{E0F0C813-19A2-4BD8-A278-D74203CD7B54}" type="presOf" srcId="{7BA83AB0-77BD-4E50-B0A1-60A1075B5EB7}" destId="{4D25EAA5-24A7-42BA-8BC6-88044CD5AC75}" srcOrd="0" destOrd="0" presId="urn:microsoft.com/office/officeart/2005/8/layout/radial5"/>
    <dgm:cxn modelId="{3590D317-F86B-4F7C-BA08-B96FAD2FECB1}" type="presOf" srcId="{1CF7B5B5-5D87-421E-92A0-1B6800973640}" destId="{A91B52D0-8215-49DF-9E8C-05B293072CCF}" srcOrd="1" destOrd="0" presId="urn:microsoft.com/office/officeart/2005/8/layout/radial5"/>
    <dgm:cxn modelId="{B222331F-5924-4860-B76C-2BA239A287E5}" type="presOf" srcId="{0286313D-285F-4FDE-87B1-849E85807F5F}" destId="{879E3E3A-5B3A-423F-B729-22364094D684}" srcOrd="0" destOrd="0" presId="urn:microsoft.com/office/officeart/2005/8/layout/radial5"/>
    <dgm:cxn modelId="{1BD9872A-8EF8-43E0-A384-93CDC8354595}" type="presOf" srcId="{AC8E09D6-B407-4E5E-B2A1-45E0BC136116}" destId="{9CE14529-298F-49BC-BE01-EBE6965F15BB}" srcOrd="1" destOrd="0" presId="urn:microsoft.com/office/officeart/2005/8/layout/radial5"/>
    <dgm:cxn modelId="{74187439-3E2D-4877-843E-4D0D2E371844}" type="presOf" srcId="{21F2BB20-4179-4605-AD0F-B67966305833}" destId="{EF105E89-03CF-44E4-89B2-10AE6544C9D3}" srcOrd="0" destOrd="0" presId="urn:microsoft.com/office/officeart/2005/8/layout/radial5"/>
    <dgm:cxn modelId="{D1F8C468-43BE-481C-81B4-B8F5D3044A70}" type="presOf" srcId="{350F81C1-DC07-40E4-A63B-06CBBD5477CB}" destId="{51950CB6-64B1-4288-8744-83F92E115509}" srcOrd="0" destOrd="0" presId="urn:microsoft.com/office/officeart/2005/8/layout/radial5"/>
    <dgm:cxn modelId="{5C0FEA6E-081F-4EF0-82E5-BC3728F36C84}" srcId="{0286313D-285F-4FDE-87B1-849E85807F5F}" destId="{5B8437A6-6DF9-4B56-AE24-C0B6151ECE58}" srcOrd="2" destOrd="0" parTransId="{1CF7B5B5-5D87-421E-92A0-1B6800973640}" sibTransId="{AD751675-3B2E-46F3-8190-0A938F09119E}"/>
    <dgm:cxn modelId="{541CA770-AF74-45ED-BFEB-989C2AE3A802}" type="presOf" srcId="{4D9F8AD8-5C44-414F-B29D-7DAE8293953E}" destId="{D8E521AD-E9CA-4AC9-9173-CC17B8FE22A1}" srcOrd="0" destOrd="0" presId="urn:microsoft.com/office/officeart/2005/8/layout/radial5"/>
    <dgm:cxn modelId="{06AA4C56-02CA-4451-9700-761A90FFAA5E}" type="presOf" srcId="{21F2BB20-4179-4605-AD0F-B67966305833}" destId="{451527E3-E1A9-4B43-A5CC-E1249516E8FE}" srcOrd="1" destOrd="0" presId="urn:microsoft.com/office/officeart/2005/8/layout/radial5"/>
    <dgm:cxn modelId="{867E8476-FAC5-4185-993B-594CC0F4BAAF}" type="presOf" srcId="{AC8E09D6-B407-4E5E-B2A1-45E0BC136116}" destId="{C3BEBD33-C478-4258-A026-A3E24536BE4F}" srcOrd="0" destOrd="0" presId="urn:microsoft.com/office/officeart/2005/8/layout/radial5"/>
    <dgm:cxn modelId="{723EEC76-F508-4658-A230-03BEBE263A44}" type="presOf" srcId="{8D0373D4-3B15-4A6B-823A-8B33DAE47A31}" destId="{2A84D147-9456-459C-B2DB-0DB5F554359E}" srcOrd="1" destOrd="0" presId="urn:microsoft.com/office/officeart/2005/8/layout/radial5"/>
    <dgm:cxn modelId="{95BD8291-9681-41A9-8E01-8B8370722477}" srcId="{0286313D-285F-4FDE-87B1-849E85807F5F}" destId="{7193E2AD-4F8B-45E3-87DC-EACF4EE6F6D7}" srcOrd="4" destOrd="0" parTransId="{73DF447D-0CE3-4CDE-9944-82797F4710DB}" sibTransId="{6123DD6F-1213-486C-B6B1-723873E9AC45}"/>
    <dgm:cxn modelId="{4FA47594-4818-4416-AEDF-E2125D9C42AE}" type="presOf" srcId="{E0F4D800-4BA2-4476-BB2B-9FEDE333696E}" destId="{2679EE67-DC57-4B1E-AFA9-FF2671B0F29A}" srcOrd="0" destOrd="0" presId="urn:microsoft.com/office/officeart/2005/8/layout/radial5"/>
    <dgm:cxn modelId="{0A4FC9C0-9BE8-4A79-905E-42ECFBC88C6D}" srcId="{0286313D-285F-4FDE-87B1-849E85807F5F}" destId="{4D9F8AD8-5C44-414F-B29D-7DAE8293953E}" srcOrd="0" destOrd="0" parTransId="{8D0373D4-3B15-4A6B-823A-8B33DAE47A31}" sibTransId="{3F8E9ED6-93F3-4DEF-A7DB-A84285D12010}"/>
    <dgm:cxn modelId="{8C0792C2-B5D7-4AF2-ABF6-D069D6DEB793}" srcId="{0286313D-285F-4FDE-87B1-849E85807F5F}" destId="{350F81C1-DC07-40E4-A63B-06CBBD5477CB}" srcOrd="5" destOrd="0" parTransId="{AC8E09D6-B407-4E5E-B2A1-45E0BC136116}" sibTransId="{CD2B1083-6146-4895-AFA9-672107488206}"/>
    <dgm:cxn modelId="{AAF571C9-CC11-419F-A718-32A7606CA355}" srcId="{0286313D-285F-4FDE-87B1-849E85807F5F}" destId="{79606D2B-947E-4E24-9443-0C25CB619A69}" srcOrd="3" destOrd="0" parTransId="{21F2BB20-4179-4605-AD0F-B67966305833}" sibTransId="{4DF597FB-7D2D-41AF-AE74-42D3600E1BD6}"/>
    <dgm:cxn modelId="{9AEB59CA-1267-481F-9C66-C7B702F2693C}" type="presOf" srcId="{7193E2AD-4F8B-45E3-87DC-EACF4EE6F6D7}" destId="{AB0538FD-592D-43A5-8A07-DC4779D624A0}" srcOrd="0" destOrd="0" presId="urn:microsoft.com/office/officeart/2005/8/layout/radial5"/>
    <dgm:cxn modelId="{BB2982CA-D51C-4018-9389-9183B458D184}" type="presOf" srcId="{1CF7B5B5-5D87-421E-92A0-1B6800973640}" destId="{E81A2AFA-120B-41C3-9AC0-B284558C272A}" srcOrd="0" destOrd="0" presId="urn:microsoft.com/office/officeart/2005/8/layout/radial5"/>
    <dgm:cxn modelId="{297264CF-701B-453F-A131-21312740D5EA}" type="presOf" srcId="{4F05BB8A-7254-4FB9-A123-5FB901483E14}" destId="{B90D11D2-0D89-442C-B5F3-E8B409F04028}" srcOrd="1" destOrd="0" presId="urn:microsoft.com/office/officeart/2005/8/layout/radial5"/>
    <dgm:cxn modelId="{32B402D2-B8C9-4321-A5EE-30CD12F3737F}" type="presOf" srcId="{73DF447D-0CE3-4CDE-9944-82797F4710DB}" destId="{44B21E4B-6C07-4E2C-B250-B4C8217973A9}" srcOrd="1" destOrd="0" presId="urn:microsoft.com/office/officeart/2005/8/layout/radial5"/>
    <dgm:cxn modelId="{6004BDD2-9255-4C7A-A42C-1ED87709E525}" type="presOf" srcId="{8D0373D4-3B15-4A6B-823A-8B33DAE47A31}" destId="{C4BA4571-1AA1-4CDF-93CF-A806CA9D4F36}" srcOrd="0" destOrd="0" presId="urn:microsoft.com/office/officeart/2005/8/layout/radial5"/>
    <dgm:cxn modelId="{FFA27BD7-6C1E-43F8-AA34-8A388619E4ED}" type="presOf" srcId="{73DF447D-0CE3-4CDE-9944-82797F4710DB}" destId="{559F61A8-348C-4DF1-A0EA-1916FFAA9292}" srcOrd="0" destOrd="0" presId="urn:microsoft.com/office/officeart/2005/8/layout/radial5"/>
    <dgm:cxn modelId="{5F1274DF-20EA-45EA-8288-50BE1FC112F6}" type="presOf" srcId="{4F05BB8A-7254-4FB9-A123-5FB901483E14}" destId="{6E12EEAF-8609-426D-B5B0-8407F8ECB3E8}" srcOrd="0" destOrd="0" presId="urn:microsoft.com/office/officeart/2005/8/layout/radial5"/>
    <dgm:cxn modelId="{FFDB41E8-F8BA-4582-B72D-9D1AA44C354A}" srcId="{E0F4D800-4BA2-4476-BB2B-9FEDE333696E}" destId="{0286313D-285F-4FDE-87B1-849E85807F5F}" srcOrd="0" destOrd="0" parTransId="{7DEC39BC-9DB7-4E64-B210-536D1AC89819}" sibTransId="{A4F8D372-665F-4C21-A000-504A09EDD632}"/>
    <dgm:cxn modelId="{36AB91F0-CEE0-41E3-885C-909A24D608EB}" type="presOf" srcId="{79606D2B-947E-4E24-9443-0C25CB619A69}" destId="{E494E48B-85C8-49E6-A14A-0EB6B2118C6A}" srcOrd="0" destOrd="0" presId="urn:microsoft.com/office/officeart/2005/8/layout/radial5"/>
    <dgm:cxn modelId="{0446FAF4-13A4-4FE6-9600-F9CA090DF15D}" type="presOf" srcId="{5B8437A6-6DF9-4B56-AE24-C0B6151ECE58}" destId="{25A9A362-76F7-4AA5-8EC5-4B3138C0E299}" srcOrd="0" destOrd="0" presId="urn:microsoft.com/office/officeart/2005/8/layout/radial5"/>
    <dgm:cxn modelId="{195ADEFA-4676-4C22-A94C-A4F96469B5DB}" srcId="{0286313D-285F-4FDE-87B1-849E85807F5F}" destId="{7BA83AB0-77BD-4E50-B0A1-60A1075B5EB7}" srcOrd="1" destOrd="0" parTransId="{4F05BB8A-7254-4FB9-A123-5FB901483E14}" sibTransId="{94D79F1E-6B17-4880-AA45-30B6D6F475AD}"/>
    <dgm:cxn modelId="{CFC3A7D9-2064-44A6-8100-EA3A3CBD2C81}" type="presParOf" srcId="{2679EE67-DC57-4B1E-AFA9-FF2671B0F29A}" destId="{879E3E3A-5B3A-423F-B729-22364094D684}" srcOrd="0" destOrd="0" presId="urn:microsoft.com/office/officeart/2005/8/layout/radial5"/>
    <dgm:cxn modelId="{7622EB9B-B13B-4FE5-8DAB-94B500D43494}" type="presParOf" srcId="{2679EE67-DC57-4B1E-AFA9-FF2671B0F29A}" destId="{C4BA4571-1AA1-4CDF-93CF-A806CA9D4F36}" srcOrd="1" destOrd="0" presId="urn:microsoft.com/office/officeart/2005/8/layout/radial5"/>
    <dgm:cxn modelId="{F3327B77-B610-45B8-8256-18EE64BB4134}" type="presParOf" srcId="{C4BA4571-1AA1-4CDF-93CF-A806CA9D4F36}" destId="{2A84D147-9456-459C-B2DB-0DB5F554359E}" srcOrd="0" destOrd="0" presId="urn:microsoft.com/office/officeart/2005/8/layout/radial5"/>
    <dgm:cxn modelId="{BDA9EC94-2F5E-4C04-8607-255E13B3A34A}" type="presParOf" srcId="{2679EE67-DC57-4B1E-AFA9-FF2671B0F29A}" destId="{D8E521AD-E9CA-4AC9-9173-CC17B8FE22A1}" srcOrd="2" destOrd="0" presId="urn:microsoft.com/office/officeart/2005/8/layout/radial5"/>
    <dgm:cxn modelId="{98B6666E-0B8B-4E7F-B694-DC8E54DDE761}" type="presParOf" srcId="{2679EE67-DC57-4B1E-AFA9-FF2671B0F29A}" destId="{6E12EEAF-8609-426D-B5B0-8407F8ECB3E8}" srcOrd="3" destOrd="0" presId="urn:microsoft.com/office/officeart/2005/8/layout/radial5"/>
    <dgm:cxn modelId="{83EF8584-76EB-4EE4-B433-F2D390523616}" type="presParOf" srcId="{6E12EEAF-8609-426D-B5B0-8407F8ECB3E8}" destId="{B90D11D2-0D89-442C-B5F3-E8B409F04028}" srcOrd="0" destOrd="0" presId="urn:microsoft.com/office/officeart/2005/8/layout/radial5"/>
    <dgm:cxn modelId="{80359509-5361-401D-BF2B-3BEB621CCC47}" type="presParOf" srcId="{2679EE67-DC57-4B1E-AFA9-FF2671B0F29A}" destId="{4D25EAA5-24A7-42BA-8BC6-88044CD5AC75}" srcOrd="4" destOrd="0" presId="urn:microsoft.com/office/officeart/2005/8/layout/radial5"/>
    <dgm:cxn modelId="{ADE195D2-0D31-4CA3-A398-E799BD386D71}" type="presParOf" srcId="{2679EE67-DC57-4B1E-AFA9-FF2671B0F29A}" destId="{E81A2AFA-120B-41C3-9AC0-B284558C272A}" srcOrd="5" destOrd="0" presId="urn:microsoft.com/office/officeart/2005/8/layout/radial5"/>
    <dgm:cxn modelId="{26A0493A-9EAB-4798-A216-82A4B5A62284}" type="presParOf" srcId="{E81A2AFA-120B-41C3-9AC0-B284558C272A}" destId="{A91B52D0-8215-49DF-9E8C-05B293072CCF}" srcOrd="0" destOrd="0" presId="urn:microsoft.com/office/officeart/2005/8/layout/radial5"/>
    <dgm:cxn modelId="{296ECDDD-ECFA-474F-A133-7FBABAAB1AD4}" type="presParOf" srcId="{2679EE67-DC57-4B1E-AFA9-FF2671B0F29A}" destId="{25A9A362-76F7-4AA5-8EC5-4B3138C0E299}" srcOrd="6" destOrd="0" presId="urn:microsoft.com/office/officeart/2005/8/layout/radial5"/>
    <dgm:cxn modelId="{2BF354E1-997C-449A-83C8-322EDD937E3A}" type="presParOf" srcId="{2679EE67-DC57-4B1E-AFA9-FF2671B0F29A}" destId="{EF105E89-03CF-44E4-89B2-10AE6544C9D3}" srcOrd="7" destOrd="0" presId="urn:microsoft.com/office/officeart/2005/8/layout/radial5"/>
    <dgm:cxn modelId="{755978E9-6734-4984-B9B5-586826DBD243}" type="presParOf" srcId="{EF105E89-03CF-44E4-89B2-10AE6544C9D3}" destId="{451527E3-E1A9-4B43-A5CC-E1249516E8FE}" srcOrd="0" destOrd="0" presId="urn:microsoft.com/office/officeart/2005/8/layout/radial5"/>
    <dgm:cxn modelId="{84EE477C-F6F0-4C69-AB50-551ABC21400E}" type="presParOf" srcId="{2679EE67-DC57-4B1E-AFA9-FF2671B0F29A}" destId="{E494E48B-85C8-49E6-A14A-0EB6B2118C6A}" srcOrd="8" destOrd="0" presId="urn:microsoft.com/office/officeart/2005/8/layout/radial5"/>
    <dgm:cxn modelId="{15020CF0-DD19-4CB3-A475-414219913FAB}" type="presParOf" srcId="{2679EE67-DC57-4B1E-AFA9-FF2671B0F29A}" destId="{559F61A8-348C-4DF1-A0EA-1916FFAA9292}" srcOrd="9" destOrd="0" presId="urn:microsoft.com/office/officeart/2005/8/layout/radial5"/>
    <dgm:cxn modelId="{DC872AC4-3EA3-4161-AD52-1962370059B6}" type="presParOf" srcId="{559F61A8-348C-4DF1-A0EA-1916FFAA9292}" destId="{44B21E4B-6C07-4E2C-B250-B4C8217973A9}" srcOrd="0" destOrd="0" presId="urn:microsoft.com/office/officeart/2005/8/layout/radial5"/>
    <dgm:cxn modelId="{AF34518A-D7F5-4029-A945-E50A60F5785D}" type="presParOf" srcId="{2679EE67-DC57-4B1E-AFA9-FF2671B0F29A}" destId="{AB0538FD-592D-43A5-8A07-DC4779D624A0}" srcOrd="10" destOrd="0" presId="urn:microsoft.com/office/officeart/2005/8/layout/radial5"/>
    <dgm:cxn modelId="{11ED9D68-9C56-4E13-A6AE-33105A1DC16D}" type="presParOf" srcId="{2679EE67-DC57-4B1E-AFA9-FF2671B0F29A}" destId="{C3BEBD33-C478-4258-A026-A3E24536BE4F}" srcOrd="11" destOrd="0" presId="urn:microsoft.com/office/officeart/2005/8/layout/radial5"/>
    <dgm:cxn modelId="{A86EB06E-1A20-4E8E-AA48-B3215831465C}" type="presParOf" srcId="{C3BEBD33-C478-4258-A026-A3E24536BE4F}" destId="{9CE14529-298F-49BC-BE01-EBE6965F15BB}" srcOrd="0" destOrd="0" presId="urn:microsoft.com/office/officeart/2005/8/layout/radial5"/>
    <dgm:cxn modelId="{B894ADC2-604F-413F-98DF-518A838316E6}" type="presParOf" srcId="{2679EE67-DC57-4B1E-AFA9-FF2671B0F29A}" destId="{51950CB6-64B1-4288-8744-83F92E115509}"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117FD8-B635-4D00-B53F-C7A65709E44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DC604142-B9F9-4C56-9DA6-D64565E16B01}">
      <dgm:prSet/>
      <dgm:spPr/>
      <dgm:t>
        <a:bodyPr/>
        <a:lstStyle/>
        <a:p>
          <a:r>
            <a:rPr lang="cs-CZ" b="1" baseline="0" dirty="0" err="1"/>
            <a:t>Declarative</a:t>
          </a:r>
          <a:r>
            <a:rPr lang="cs-CZ" baseline="0" dirty="0"/>
            <a:t> </a:t>
          </a:r>
        </a:p>
        <a:p>
          <a:r>
            <a:rPr lang="cs-CZ" baseline="0" dirty="0"/>
            <a:t>(learning </a:t>
          </a:r>
          <a:r>
            <a:rPr lang="cs-CZ" baseline="0" dirty="0" err="1"/>
            <a:t>terms</a:t>
          </a:r>
          <a:r>
            <a:rPr lang="cs-CZ" baseline="0" dirty="0"/>
            <a:t> </a:t>
          </a:r>
          <a:r>
            <a:rPr lang="cs-CZ" baseline="0" dirty="0" err="1"/>
            <a:t>like</a:t>
          </a:r>
          <a:r>
            <a:rPr lang="cs-CZ" baseline="0" dirty="0"/>
            <a:t> „</a:t>
          </a:r>
          <a:r>
            <a:rPr lang="cs-CZ" baseline="0" dirty="0" err="1"/>
            <a:t>Abstract</a:t>
          </a:r>
          <a:r>
            <a:rPr lang="cs-CZ" baseline="0" dirty="0"/>
            <a:t>, Limit, Full Text“)</a:t>
          </a:r>
          <a:endParaRPr lang="en-US" dirty="0"/>
        </a:p>
      </dgm:t>
    </dgm:pt>
    <dgm:pt modelId="{9D489A13-CD83-4179-8CEF-6836E4EE69A8}" type="parTrans" cxnId="{4871150D-CE83-4A59-8E4D-3AE8CB96EB7D}">
      <dgm:prSet/>
      <dgm:spPr/>
      <dgm:t>
        <a:bodyPr/>
        <a:lstStyle/>
        <a:p>
          <a:endParaRPr lang="en-US"/>
        </a:p>
      </dgm:t>
    </dgm:pt>
    <dgm:pt modelId="{4BC158CA-5A60-4E02-98EC-D00CEB117670}" type="sibTrans" cxnId="{4871150D-CE83-4A59-8E4D-3AE8CB96EB7D}">
      <dgm:prSet/>
      <dgm:spPr/>
      <dgm:t>
        <a:bodyPr/>
        <a:lstStyle/>
        <a:p>
          <a:endParaRPr lang="en-US"/>
        </a:p>
      </dgm:t>
    </dgm:pt>
    <dgm:pt modelId="{6A1824D9-BD03-43E2-BD1F-1906F8503C4E}">
      <dgm:prSet/>
      <dgm:spPr/>
      <dgm:t>
        <a:bodyPr/>
        <a:lstStyle/>
        <a:p>
          <a:r>
            <a:rPr lang="cs-CZ" b="1" baseline="0" dirty="0" err="1"/>
            <a:t>Conceptual</a:t>
          </a:r>
          <a:r>
            <a:rPr lang="cs-CZ" b="1" baseline="0" dirty="0"/>
            <a:t> </a:t>
          </a:r>
        </a:p>
        <a:p>
          <a:r>
            <a:rPr lang="cs-CZ" baseline="0" dirty="0"/>
            <a:t>(</a:t>
          </a:r>
          <a:r>
            <a:rPr lang="cs-CZ" baseline="0" dirty="0" err="1"/>
            <a:t>differentiating</a:t>
          </a:r>
          <a:r>
            <a:rPr lang="cs-CZ" baseline="0" dirty="0"/>
            <a:t> </a:t>
          </a:r>
          <a:r>
            <a:rPr lang="cs-CZ" baseline="0" dirty="0" err="1"/>
            <a:t>between</a:t>
          </a:r>
          <a:r>
            <a:rPr lang="cs-CZ" baseline="0" dirty="0"/>
            <a:t> </a:t>
          </a:r>
          <a:r>
            <a:rPr lang="cs-CZ" baseline="0" dirty="0" err="1"/>
            <a:t>various</a:t>
          </a:r>
          <a:r>
            <a:rPr lang="cs-CZ" baseline="0" dirty="0"/>
            <a:t> </a:t>
          </a:r>
          <a:r>
            <a:rPr lang="cs-CZ" baseline="0" dirty="0" err="1"/>
            <a:t>search</a:t>
          </a:r>
          <a:r>
            <a:rPr lang="cs-CZ" baseline="0" dirty="0"/>
            <a:t> </a:t>
          </a:r>
          <a:r>
            <a:rPr lang="cs-CZ" baseline="0" dirty="0" err="1"/>
            <a:t>results</a:t>
          </a:r>
          <a:r>
            <a:rPr lang="cs-CZ" baseline="0" dirty="0"/>
            <a:t>)</a:t>
          </a:r>
          <a:endParaRPr lang="en-US" dirty="0"/>
        </a:p>
      </dgm:t>
    </dgm:pt>
    <dgm:pt modelId="{BBF10120-6454-4E05-957F-11C129DF88A5}" type="parTrans" cxnId="{4FBBCF9D-E31B-41E9-B982-0762F8A71BAF}">
      <dgm:prSet/>
      <dgm:spPr/>
      <dgm:t>
        <a:bodyPr/>
        <a:lstStyle/>
        <a:p>
          <a:endParaRPr lang="en-US"/>
        </a:p>
      </dgm:t>
    </dgm:pt>
    <dgm:pt modelId="{A902827F-7502-4889-B01B-4C970944F73B}" type="sibTrans" cxnId="{4FBBCF9D-E31B-41E9-B982-0762F8A71BAF}">
      <dgm:prSet/>
      <dgm:spPr/>
      <dgm:t>
        <a:bodyPr/>
        <a:lstStyle/>
        <a:p>
          <a:endParaRPr lang="en-US"/>
        </a:p>
      </dgm:t>
    </dgm:pt>
    <dgm:pt modelId="{47163EA6-4E08-4326-82E0-66ABF05BF208}">
      <dgm:prSet/>
      <dgm:spPr/>
      <dgm:t>
        <a:bodyPr/>
        <a:lstStyle/>
        <a:p>
          <a:r>
            <a:rPr lang="cs-CZ" b="1" baseline="0" dirty="0" err="1"/>
            <a:t>Procedural</a:t>
          </a:r>
          <a:r>
            <a:rPr lang="cs-CZ" b="1" baseline="0" dirty="0"/>
            <a:t> &amp; </a:t>
          </a:r>
          <a:r>
            <a:rPr lang="cs-CZ" b="1" baseline="0" dirty="0" err="1"/>
            <a:t>Problem-Solving</a:t>
          </a:r>
          <a:r>
            <a:rPr lang="cs-CZ" b="1" baseline="0" dirty="0"/>
            <a:t> </a:t>
          </a:r>
        </a:p>
        <a:p>
          <a:r>
            <a:rPr lang="cs-CZ" baseline="0" dirty="0"/>
            <a:t>(</a:t>
          </a:r>
          <a:r>
            <a:rPr lang="cs-CZ" baseline="0" dirty="0" err="1"/>
            <a:t>narrowing</a:t>
          </a:r>
          <a:r>
            <a:rPr lang="cs-CZ" baseline="0" dirty="0"/>
            <a:t> </a:t>
          </a:r>
          <a:r>
            <a:rPr lang="cs-CZ" baseline="0" dirty="0" err="1"/>
            <a:t>down</a:t>
          </a:r>
          <a:r>
            <a:rPr lang="cs-CZ" baseline="0" dirty="0"/>
            <a:t> a </a:t>
          </a:r>
          <a:r>
            <a:rPr lang="cs-CZ" baseline="0" dirty="0" err="1"/>
            <a:t>search</a:t>
          </a:r>
          <a:r>
            <a:rPr lang="cs-CZ" baseline="0" dirty="0"/>
            <a:t>)</a:t>
          </a:r>
          <a:endParaRPr lang="en-US" dirty="0"/>
        </a:p>
      </dgm:t>
    </dgm:pt>
    <dgm:pt modelId="{ADCFDBED-2031-4331-A3D1-364ABB016B9F}" type="parTrans" cxnId="{102B6750-9B85-4C61-881D-80332253196D}">
      <dgm:prSet/>
      <dgm:spPr/>
      <dgm:t>
        <a:bodyPr/>
        <a:lstStyle/>
        <a:p>
          <a:endParaRPr lang="en-US"/>
        </a:p>
      </dgm:t>
    </dgm:pt>
    <dgm:pt modelId="{47AE8847-C772-4322-9CF2-23DC145BBC88}" type="sibTrans" cxnId="{102B6750-9B85-4C61-881D-80332253196D}">
      <dgm:prSet/>
      <dgm:spPr/>
      <dgm:t>
        <a:bodyPr/>
        <a:lstStyle/>
        <a:p>
          <a:endParaRPr lang="en-US"/>
        </a:p>
      </dgm:t>
    </dgm:pt>
    <dgm:pt modelId="{37982319-5DDD-406B-ABE5-E1FD6D5E68D3}">
      <dgm:prSet/>
      <dgm:spPr/>
      <dgm:t>
        <a:bodyPr/>
        <a:lstStyle/>
        <a:p>
          <a:r>
            <a:rPr lang="cs-CZ" b="1" baseline="0" dirty="0" err="1"/>
            <a:t>Attitude</a:t>
          </a:r>
          <a:r>
            <a:rPr lang="cs-CZ" b="1" baseline="0" dirty="0"/>
            <a:t>-learning </a:t>
          </a:r>
        </a:p>
        <a:p>
          <a:r>
            <a:rPr lang="cs-CZ" baseline="0" dirty="0"/>
            <a:t>(</a:t>
          </a:r>
          <a:r>
            <a:rPr lang="cs-CZ" baseline="0" dirty="0" err="1"/>
            <a:t>what</a:t>
          </a:r>
          <a:r>
            <a:rPr lang="cs-CZ" baseline="0" dirty="0"/>
            <a:t> </a:t>
          </a:r>
          <a:r>
            <a:rPr lang="cs-CZ" baseline="0" dirty="0" err="1"/>
            <a:t>keywords</a:t>
          </a:r>
          <a:r>
            <a:rPr lang="cs-CZ" baseline="0" dirty="0"/>
            <a:t> / </a:t>
          </a:r>
          <a:r>
            <a:rPr lang="cs-CZ" baseline="0" dirty="0" err="1"/>
            <a:t>phrases</a:t>
          </a:r>
          <a:r>
            <a:rPr lang="cs-CZ" baseline="0" dirty="0"/>
            <a:t> to use)</a:t>
          </a:r>
          <a:endParaRPr lang="en-US" dirty="0"/>
        </a:p>
      </dgm:t>
    </dgm:pt>
    <dgm:pt modelId="{20E1617D-AC51-40A1-AFC5-92589FA1D614}" type="parTrans" cxnId="{42B0F8F3-285A-4F72-83B3-A08296246FBE}">
      <dgm:prSet/>
      <dgm:spPr/>
      <dgm:t>
        <a:bodyPr/>
        <a:lstStyle/>
        <a:p>
          <a:endParaRPr lang="en-US"/>
        </a:p>
      </dgm:t>
    </dgm:pt>
    <dgm:pt modelId="{B60FCED1-8298-4AF9-9462-D9DDA7848EE2}" type="sibTrans" cxnId="{42B0F8F3-285A-4F72-83B3-A08296246FBE}">
      <dgm:prSet/>
      <dgm:spPr/>
      <dgm:t>
        <a:bodyPr/>
        <a:lstStyle/>
        <a:p>
          <a:endParaRPr lang="en-US"/>
        </a:p>
      </dgm:t>
    </dgm:pt>
    <dgm:pt modelId="{004F95A4-A920-435B-83CA-8B19B3A2ACD4}" type="pres">
      <dgm:prSet presAssocID="{7D117FD8-B635-4D00-B53F-C7A65709E447}" presName="vert0" presStyleCnt="0">
        <dgm:presLayoutVars>
          <dgm:dir/>
          <dgm:animOne val="branch"/>
          <dgm:animLvl val="lvl"/>
        </dgm:presLayoutVars>
      </dgm:prSet>
      <dgm:spPr/>
    </dgm:pt>
    <dgm:pt modelId="{64AF25E8-1E3D-4CEB-81BE-DEF59B887E91}" type="pres">
      <dgm:prSet presAssocID="{DC604142-B9F9-4C56-9DA6-D64565E16B01}" presName="thickLine" presStyleLbl="alignNode1" presStyleIdx="0" presStyleCnt="4"/>
      <dgm:spPr/>
    </dgm:pt>
    <dgm:pt modelId="{9F41D66C-B663-4EC8-819C-89E44199EEA1}" type="pres">
      <dgm:prSet presAssocID="{DC604142-B9F9-4C56-9DA6-D64565E16B01}" presName="horz1" presStyleCnt="0"/>
      <dgm:spPr/>
    </dgm:pt>
    <dgm:pt modelId="{A1C07E21-1996-4D46-A5C3-DF874C688C66}" type="pres">
      <dgm:prSet presAssocID="{DC604142-B9F9-4C56-9DA6-D64565E16B01}" presName="tx1" presStyleLbl="revTx" presStyleIdx="0" presStyleCnt="4"/>
      <dgm:spPr/>
    </dgm:pt>
    <dgm:pt modelId="{9DE67540-AAD6-4406-9F67-4AA8AC25DF38}" type="pres">
      <dgm:prSet presAssocID="{DC604142-B9F9-4C56-9DA6-D64565E16B01}" presName="vert1" presStyleCnt="0"/>
      <dgm:spPr/>
    </dgm:pt>
    <dgm:pt modelId="{C676B1E4-1B68-4273-A6BB-274E5F9C545C}" type="pres">
      <dgm:prSet presAssocID="{6A1824D9-BD03-43E2-BD1F-1906F8503C4E}" presName="thickLine" presStyleLbl="alignNode1" presStyleIdx="1" presStyleCnt="4"/>
      <dgm:spPr/>
    </dgm:pt>
    <dgm:pt modelId="{E119A9DB-C159-4AD1-995A-9EE19446B9A3}" type="pres">
      <dgm:prSet presAssocID="{6A1824D9-BD03-43E2-BD1F-1906F8503C4E}" presName="horz1" presStyleCnt="0"/>
      <dgm:spPr/>
    </dgm:pt>
    <dgm:pt modelId="{9DBEEA6B-887C-462C-954C-B5468A1A403A}" type="pres">
      <dgm:prSet presAssocID="{6A1824D9-BD03-43E2-BD1F-1906F8503C4E}" presName="tx1" presStyleLbl="revTx" presStyleIdx="1" presStyleCnt="4"/>
      <dgm:spPr/>
    </dgm:pt>
    <dgm:pt modelId="{02B6457F-D929-48E5-8250-C75D15B7A617}" type="pres">
      <dgm:prSet presAssocID="{6A1824D9-BD03-43E2-BD1F-1906F8503C4E}" presName="vert1" presStyleCnt="0"/>
      <dgm:spPr/>
    </dgm:pt>
    <dgm:pt modelId="{2BDE5268-4EE5-42AB-8646-D11DF6F959D8}" type="pres">
      <dgm:prSet presAssocID="{47163EA6-4E08-4326-82E0-66ABF05BF208}" presName="thickLine" presStyleLbl="alignNode1" presStyleIdx="2" presStyleCnt="4"/>
      <dgm:spPr/>
    </dgm:pt>
    <dgm:pt modelId="{9427DFCE-205D-4620-B44C-16F4D638D94E}" type="pres">
      <dgm:prSet presAssocID="{47163EA6-4E08-4326-82E0-66ABF05BF208}" presName="horz1" presStyleCnt="0"/>
      <dgm:spPr/>
    </dgm:pt>
    <dgm:pt modelId="{CFA81F12-A967-4720-81E1-78294119B857}" type="pres">
      <dgm:prSet presAssocID="{47163EA6-4E08-4326-82E0-66ABF05BF208}" presName="tx1" presStyleLbl="revTx" presStyleIdx="2" presStyleCnt="4"/>
      <dgm:spPr/>
    </dgm:pt>
    <dgm:pt modelId="{0EA87309-C4BC-408E-822B-D1ABDC8C7857}" type="pres">
      <dgm:prSet presAssocID="{47163EA6-4E08-4326-82E0-66ABF05BF208}" presName="vert1" presStyleCnt="0"/>
      <dgm:spPr/>
    </dgm:pt>
    <dgm:pt modelId="{B64AC037-A1E6-4671-8F79-FA8BDB270671}" type="pres">
      <dgm:prSet presAssocID="{37982319-5DDD-406B-ABE5-E1FD6D5E68D3}" presName="thickLine" presStyleLbl="alignNode1" presStyleIdx="3" presStyleCnt="4"/>
      <dgm:spPr/>
    </dgm:pt>
    <dgm:pt modelId="{518B5A86-E744-49D6-A293-F9AFFAC72662}" type="pres">
      <dgm:prSet presAssocID="{37982319-5DDD-406B-ABE5-E1FD6D5E68D3}" presName="horz1" presStyleCnt="0"/>
      <dgm:spPr/>
    </dgm:pt>
    <dgm:pt modelId="{9008E537-78D3-4F74-BC2A-CED9A45EAD08}" type="pres">
      <dgm:prSet presAssocID="{37982319-5DDD-406B-ABE5-E1FD6D5E68D3}" presName="tx1" presStyleLbl="revTx" presStyleIdx="3" presStyleCnt="4"/>
      <dgm:spPr/>
    </dgm:pt>
    <dgm:pt modelId="{1A75D2BD-6F21-4714-853E-CCF01091FBF4}" type="pres">
      <dgm:prSet presAssocID="{37982319-5DDD-406B-ABE5-E1FD6D5E68D3}" presName="vert1" presStyleCnt="0"/>
      <dgm:spPr/>
    </dgm:pt>
  </dgm:ptLst>
  <dgm:cxnLst>
    <dgm:cxn modelId="{4871150D-CE83-4A59-8E4D-3AE8CB96EB7D}" srcId="{7D117FD8-B635-4D00-B53F-C7A65709E447}" destId="{DC604142-B9F9-4C56-9DA6-D64565E16B01}" srcOrd="0" destOrd="0" parTransId="{9D489A13-CD83-4179-8CEF-6836E4EE69A8}" sibTransId="{4BC158CA-5A60-4E02-98EC-D00CEB117670}"/>
    <dgm:cxn modelId="{37E1F241-5D6C-437B-B173-3C01B1E6DF22}" type="presOf" srcId="{7D117FD8-B635-4D00-B53F-C7A65709E447}" destId="{004F95A4-A920-435B-83CA-8B19B3A2ACD4}" srcOrd="0" destOrd="0" presId="urn:microsoft.com/office/officeart/2008/layout/LinedList"/>
    <dgm:cxn modelId="{B3AEB863-FEC8-40BA-9EE5-94A0F9D374CC}" type="presOf" srcId="{6A1824D9-BD03-43E2-BD1F-1906F8503C4E}" destId="{9DBEEA6B-887C-462C-954C-B5468A1A403A}" srcOrd="0" destOrd="0" presId="urn:microsoft.com/office/officeart/2008/layout/LinedList"/>
    <dgm:cxn modelId="{102B6750-9B85-4C61-881D-80332253196D}" srcId="{7D117FD8-B635-4D00-B53F-C7A65709E447}" destId="{47163EA6-4E08-4326-82E0-66ABF05BF208}" srcOrd="2" destOrd="0" parTransId="{ADCFDBED-2031-4331-A3D1-364ABB016B9F}" sibTransId="{47AE8847-C772-4322-9CF2-23DC145BBC88}"/>
    <dgm:cxn modelId="{80DF7750-5B82-49F4-8F18-259E761BC16F}" type="presOf" srcId="{37982319-5DDD-406B-ABE5-E1FD6D5E68D3}" destId="{9008E537-78D3-4F74-BC2A-CED9A45EAD08}" srcOrd="0" destOrd="0" presId="urn:microsoft.com/office/officeart/2008/layout/LinedList"/>
    <dgm:cxn modelId="{F4F2C183-28A6-4CD9-8E20-2FA1D42F42CC}" type="presOf" srcId="{47163EA6-4E08-4326-82E0-66ABF05BF208}" destId="{CFA81F12-A967-4720-81E1-78294119B857}" srcOrd="0" destOrd="0" presId="urn:microsoft.com/office/officeart/2008/layout/LinedList"/>
    <dgm:cxn modelId="{4FBBCF9D-E31B-41E9-B982-0762F8A71BAF}" srcId="{7D117FD8-B635-4D00-B53F-C7A65709E447}" destId="{6A1824D9-BD03-43E2-BD1F-1906F8503C4E}" srcOrd="1" destOrd="0" parTransId="{BBF10120-6454-4E05-957F-11C129DF88A5}" sibTransId="{A902827F-7502-4889-B01B-4C970944F73B}"/>
    <dgm:cxn modelId="{E27D98F0-6221-4258-B091-BFF5901CEA06}" type="presOf" srcId="{DC604142-B9F9-4C56-9DA6-D64565E16B01}" destId="{A1C07E21-1996-4D46-A5C3-DF874C688C66}" srcOrd="0" destOrd="0" presId="urn:microsoft.com/office/officeart/2008/layout/LinedList"/>
    <dgm:cxn modelId="{42B0F8F3-285A-4F72-83B3-A08296246FBE}" srcId="{7D117FD8-B635-4D00-B53F-C7A65709E447}" destId="{37982319-5DDD-406B-ABE5-E1FD6D5E68D3}" srcOrd="3" destOrd="0" parTransId="{20E1617D-AC51-40A1-AFC5-92589FA1D614}" sibTransId="{B60FCED1-8298-4AF9-9462-D9DDA7848EE2}"/>
    <dgm:cxn modelId="{CA1B74EC-01A6-4A06-9B5E-4B0EA5E797D9}" type="presParOf" srcId="{004F95A4-A920-435B-83CA-8B19B3A2ACD4}" destId="{64AF25E8-1E3D-4CEB-81BE-DEF59B887E91}" srcOrd="0" destOrd="0" presId="urn:microsoft.com/office/officeart/2008/layout/LinedList"/>
    <dgm:cxn modelId="{9D776378-6417-449C-88EB-C23AF5DFF27C}" type="presParOf" srcId="{004F95A4-A920-435B-83CA-8B19B3A2ACD4}" destId="{9F41D66C-B663-4EC8-819C-89E44199EEA1}" srcOrd="1" destOrd="0" presId="urn:microsoft.com/office/officeart/2008/layout/LinedList"/>
    <dgm:cxn modelId="{12A3698B-B397-429E-B73D-0518660E07F8}" type="presParOf" srcId="{9F41D66C-B663-4EC8-819C-89E44199EEA1}" destId="{A1C07E21-1996-4D46-A5C3-DF874C688C66}" srcOrd="0" destOrd="0" presId="urn:microsoft.com/office/officeart/2008/layout/LinedList"/>
    <dgm:cxn modelId="{85BF27DA-D71F-4350-9766-45E23B17DB59}" type="presParOf" srcId="{9F41D66C-B663-4EC8-819C-89E44199EEA1}" destId="{9DE67540-AAD6-4406-9F67-4AA8AC25DF38}" srcOrd="1" destOrd="0" presId="urn:microsoft.com/office/officeart/2008/layout/LinedList"/>
    <dgm:cxn modelId="{7C59C3D4-F1F0-4CDE-B0AD-9B70649250D4}" type="presParOf" srcId="{004F95A4-A920-435B-83CA-8B19B3A2ACD4}" destId="{C676B1E4-1B68-4273-A6BB-274E5F9C545C}" srcOrd="2" destOrd="0" presId="urn:microsoft.com/office/officeart/2008/layout/LinedList"/>
    <dgm:cxn modelId="{78370D1F-9A37-4E79-97A3-9B9F3CE7CB55}" type="presParOf" srcId="{004F95A4-A920-435B-83CA-8B19B3A2ACD4}" destId="{E119A9DB-C159-4AD1-995A-9EE19446B9A3}" srcOrd="3" destOrd="0" presId="urn:microsoft.com/office/officeart/2008/layout/LinedList"/>
    <dgm:cxn modelId="{B70E903E-7523-4C79-A798-5CA41191EBC9}" type="presParOf" srcId="{E119A9DB-C159-4AD1-995A-9EE19446B9A3}" destId="{9DBEEA6B-887C-462C-954C-B5468A1A403A}" srcOrd="0" destOrd="0" presId="urn:microsoft.com/office/officeart/2008/layout/LinedList"/>
    <dgm:cxn modelId="{5A3A5ED9-F0EA-49CD-8108-7F979C25731B}" type="presParOf" srcId="{E119A9DB-C159-4AD1-995A-9EE19446B9A3}" destId="{02B6457F-D929-48E5-8250-C75D15B7A617}" srcOrd="1" destOrd="0" presId="urn:microsoft.com/office/officeart/2008/layout/LinedList"/>
    <dgm:cxn modelId="{577184D5-953C-4379-9ED9-C348F1D54CEF}" type="presParOf" srcId="{004F95A4-A920-435B-83CA-8B19B3A2ACD4}" destId="{2BDE5268-4EE5-42AB-8646-D11DF6F959D8}" srcOrd="4" destOrd="0" presId="urn:microsoft.com/office/officeart/2008/layout/LinedList"/>
    <dgm:cxn modelId="{5E5E3B4A-84F7-4ED0-A1D3-B36FE17B6230}" type="presParOf" srcId="{004F95A4-A920-435B-83CA-8B19B3A2ACD4}" destId="{9427DFCE-205D-4620-B44C-16F4D638D94E}" srcOrd="5" destOrd="0" presId="urn:microsoft.com/office/officeart/2008/layout/LinedList"/>
    <dgm:cxn modelId="{11C94D81-0405-4C71-ADE7-47353DF050B7}" type="presParOf" srcId="{9427DFCE-205D-4620-B44C-16F4D638D94E}" destId="{CFA81F12-A967-4720-81E1-78294119B857}" srcOrd="0" destOrd="0" presId="urn:microsoft.com/office/officeart/2008/layout/LinedList"/>
    <dgm:cxn modelId="{D7F6BA67-30C5-4C57-AC85-A62E7BE30EDB}" type="presParOf" srcId="{9427DFCE-205D-4620-B44C-16F4D638D94E}" destId="{0EA87309-C4BC-408E-822B-D1ABDC8C7857}" srcOrd="1" destOrd="0" presId="urn:microsoft.com/office/officeart/2008/layout/LinedList"/>
    <dgm:cxn modelId="{EF16C29B-7C74-4396-B3E0-9A664D2ADDBB}" type="presParOf" srcId="{004F95A4-A920-435B-83CA-8B19B3A2ACD4}" destId="{B64AC037-A1E6-4671-8F79-FA8BDB270671}" srcOrd="6" destOrd="0" presId="urn:microsoft.com/office/officeart/2008/layout/LinedList"/>
    <dgm:cxn modelId="{4F63EAAE-67B4-474E-B5AB-ADCD591C5450}" type="presParOf" srcId="{004F95A4-A920-435B-83CA-8B19B3A2ACD4}" destId="{518B5A86-E744-49D6-A293-F9AFFAC72662}" srcOrd="7" destOrd="0" presId="urn:microsoft.com/office/officeart/2008/layout/LinedList"/>
    <dgm:cxn modelId="{712AC233-1AE4-44D9-8252-D59614AA0369}" type="presParOf" srcId="{518B5A86-E744-49D6-A293-F9AFFAC72662}" destId="{9008E537-78D3-4F74-BC2A-CED9A45EAD08}" srcOrd="0" destOrd="0" presId="urn:microsoft.com/office/officeart/2008/layout/LinedList"/>
    <dgm:cxn modelId="{1A8514C5-A31A-4A3F-9229-3393BA8C13B8}" type="presParOf" srcId="{518B5A86-E744-49D6-A293-F9AFFAC72662}" destId="{1A75D2BD-6F21-4714-853E-CCF01091FBF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D13DC5-34DB-46E1-98BA-45CC9A09D48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40AE09A-26D6-4F7E-A05D-D8C99ED8941A}">
      <dgm:prSet custT="1"/>
      <dgm:spPr/>
      <dgm:t>
        <a:bodyPr/>
        <a:lstStyle/>
        <a:p>
          <a:r>
            <a:rPr lang="cs-CZ" sz="2000" b="1" dirty="0" err="1"/>
            <a:t>Cognitivism</a:t>
          </a:r>
          <a:endParaRPr lang="cs-CZ" sz="2000" b="1" dirty="0"/>
        </a:p>
        <a:p>
          <a:r>
            <a:rPr lang="cs-CZ" sz="2000" dirty="0"/>
            <a:t>- </a:t>
          </a:r>
          <a:r>
            <a:rPr lang="cs-CZ" sz="2000" dirty="0" err="1"/>
            <a:t>constructing</a:t>
          </a:r>
          <a:r>
            <a:rPr lang="cs-CZ" sz="2000" dirty="0"/>
            <a:t> a </a:t>
          </a:r>
          <a:r>
            <a:rPr lang="cs-CZ" sz="2000" dirty="0" err="1"/>
            <a:t>mental</a:t>
          </a:r>
          <a:r>
            <a:rPr lang="cs-CZ" sz="2000" dirty="0"/>
            <a:t> </a:t>
          </a:r>
          <a:r>
            <a:rPr lang="cs-CZ" sz="2000" dirty="0" err="1"/>
            <a:t>path</a:t>
          </a:r>
          <a:endParaRPr lang="cs-CZ" sz="2000" dirty="0"/>
        </a:p>
        <a:p>
          <a:r>
            <a:rPr lang="cs-CZ" sz="2000" dirty="0"/>
            <a:t>- </a:t>
          </a:r>
          <a:r>
            <a:rPr lang="cs-CZ" sz="2000" dirty="0" err="1"/>
            <a:t>storing</a:t>
          </a:r>
          <a:r>
            <a:rPr lang="cs-CZ" sz="2000" dirty="0"/>
            <a:t> and </a:t>
          </a:r>
          <a:r>
            <a:rPr lang="cs-CZ" sz="2000" dirty="0" err="1"/>
            <a:t>processing</a:t>
          </a:r>
          <a:r>
            <a:rPr lang="cs-CZ" sz="2000" dirty="0"/>
            <a:t> </a:t>
          </a:r>
          <a:r>
            <a:rPr lang="cs-CZ" sz="2000" dirty="0" err="1"/>
            <a:t>information</a:t>
          </a:r>
          <a:endParaRPr lang="en-US" sz="2000" dirty="0"/>
        </a:p>
      </dgm:t>
    </dgm:pt>
    <dgm:pt modelId="{CD2A54E5-FB8D-4970-8DA7-BC8F9F0A30C0}" type="parTrans" cxnId="{BBF3A165-C40D-4F6E-88D3-887FF21DF7D2}">
      <dgm:prSet/>
      <dgm:spPr/>
      <dgm:t>
        <a:bodyPr/>
        <a:lstStyle/>
        <a:p>
          <a:endParaRPr lang="en-US"/>
        </a:p>
      </dgm:t>
    </dgm:pt>
    <dgm:pt modelId="{03F5FB0C-A80F-4C35-8E8B-CBC971AB3EB2}" type="sibTrans" cxnId="{BBF3A165-C40D-4F6E-88D3-887FF21DF7D2}">
      <dgm:prSet/>
      <dgm:spPr/>
      <dgm:t>
        <a:bodyPr/>
        <a:lstStyle/>
        <a:p>
          <a:endParaRPr lang="en-US"/>
        </a:p>
      </dgm:t>
    </dgm:pt>
    <dgm:pt modelId="{C036271D-898C-45CD-B411-3E99A2169779}">
      <dgm:prSet custT="1"/>
      <dgm:spPr/>
      <dgm:t>
        <a:bodyPr/>
        <a:lstStyle/>
        <a:p>
          <a:r>
            <a:rPr lang="cs-CZ" sz="2000" b="1" dirty="0" err="1"/>
            <a:t>Humanism</a:t>
          </a:r>
          <a:endParaRPr lang="cs-CZ" sz="2000" b="1" dirty="0"/>
        </a:p>
        <a:p>
          <a:r>
            <a:rPr lang="cs-CZ" sz="2000" dirty="0"/>
            <a:t>- </a:t>
          </a:r>
          <a:r>
            <a:rPr lang="cs-CZ" sz="2000" dirty="0" err="1"/>
            <a:t>expecting</a:t>
          </a:r>
          <a:r>
            <a:rPr lang="cs-CZ" sz="2000" dirty="0"/>
            <a:t> </a:t>
          </a:r>
          <a:r>
            <a:rPr lang="cs-CZ" sz="2000" dirty="0" err="1"/>
            <a:t>you</a:t>
          </a:r>
          <a:r>
            <a:rPr lang="cs-CZ" sz="2000" dirty="0"/>
            <a:t> to </a:t>
          </a:r>
          <a:r>
            <a:rPr lang="cs-CZ" sz="2000" dirty="0" err="1"/>
            <a:t>learn</a:t>
          </a:r>
          <a:r>
            <a:rPr lang="cs-CZ" sz="2000" dirty="0"/>
            <a:t> </a:t>
          </a:r>
          <a:r>
            <a:rPr lang="cs-CZ" sz="2000" dirty="0" err="1"/>
            <a:t>it</a:t>
          </a:r>
          <a:r>
            <a:rPr lang="cs-CZ" sz="2000" dirty="0"/>
            <a:t> </a:t>
          </a:r>
          <a:r>
            <a:rPr lang="cs-CZ" sz="2000" dirty="0" err="1"/>
            <a:t>actively</a:t>
          </a:r>
          <a:r>
            <a:rPr lang="cs-CZ" sz="2000" dirty="0"/>
            <a:t> </a:t>
          </a:r>
          <a:r>
            <a:rPr lang="cs-CZ" sz="2000" dirty="0" err="1"/>
            <a:t>yourself</a:t>
          </a:r>
          <a:endParaRPr lang="cs-CZ" sz="2000" dirty="0"/>
        </a:p>
        <a:p>
          <a:r>
            <a:rPr lang="cs-CZ" sz="2000" dirty="0"/>
            <a:t>- no feedback</a:t>
          </a:r>
        </a:p>
        <a:p>
          <a:r>
            <a:rPr lang="cs-CZ" sz="2000" dirty="0"/>
            <a:t>- no </a:t>
          </a:r>
          <a:r>
            <a:rPr lang="cs-CZ" sz="2000" dirty="0" err="1"/>
            <a:t>additional</a:t>
          </a:r>
          <a:r>
            <a:rPr lang="cs-CZ" sz="2000" dirty="0"/>
            <a:t> </a:t>
          </a:r>
          <a:r>
            <a:rPr lang="cs-CZ" sz="2000" dirty="0" err="1"/>
            <a:t>explanation</a:t>
          </a:r>
          <a:endParaRPr lang="cs-CZ" sz="2000" dirty="0"/>
        </a:p>
        <a:p>
          <a:r>
            <a:rPr lang="cs-CZ" sz="2000" dirty="0"/>
            <a:t>- very </a:t>
          </a:r>
          <a:r>
            <a:rPr lang="cs-CZ" sz="2000" dirty="0" err="1"/>
            <a:t>straightforward</a:t>
          </a:r>
          <a:endParaRPr lang="en-US" sz="2000" dirty="0"/>
        </a:p>
      </dgm:t>
    </dgm:pt>
    <dgm:pt modelId="{554B52A4-C414-4E92-9CC8-244AE7D73BF8}" type="parTrans" cxnId="{0BD93C49-7576-4F7F-8765-364F04219F32}">
      <dgm:prSet/>
      <dgm:spPr/>
      <dgm:t>
        <a:bodyPr/>
        <a:lstStyle/>
        <a:p>
          <a:endParaRPr lang="en-US"/>
        </a:p>
      </dgm:t>
    </dgm:pt>
    <dgm:pt modelId="{37722AFA-6342-4F80-A303-08B6E5B345B9}" type="sibTrans" cxnId="{0BD93C49-7576-4F7F-8765-364F04219F32}">
      <dgm:prSet/>
      <dgm:spPr/>
      <dgm:t>
        <a:bodyPr/>
        <a:lstStyle/>
        <a:p>
          <a:endParaRPr lang="en-US"/>
        </a:p>
      </dgm:t>
    </dgm:pt>
    <dgm:pt modelId="{4C51EC5B-BB26-490B-959D-E0EDF2D204CC}" type="pres">
      <dgm:prSet presAssocID="{4BD13DC5-34DB-46E1-98BA-45CC9A09D480}" presName="root" presStyleCnt="0">
        <dgm:presLayoutVars>
          <dgm:dir/>
          <dgm:resizeHandles val="exact"/>
        </dgm:presLayoutVars>
      </dgm:prSet>
      <dgm:spPr/>
    </dgm:pt>
    <dgm:pt modelId="{FD013C75-DE45-464A-89DE-00F6B152B0A3}" type="pres">
      <dgm:prSet presAssocID="{240AE09A-26D6-4F7E-A05D-D8C99ED8941A}" presName="compNode" presStyleCnt="0"/>
      <dgm:spPr/>
    </dgm:pt>
    <dgm:pt modelId="{1E3592BD-A1DD-4897-B173-71D9B9E1C214}" type="pres">
      <dgm:prSet presAssocID="{240AE09A-26D6-4F7E-A05D-D8C99ED8941A}" presName="bgRect" presStyleLbl="bgShp" presStyleIdx="0" presStyleCnt="2" custScaleY="128060" custLinFactNeighborX="-282"/>
      <dgm:spPr/>
    </dgm:pt>
    <dgm:pt modelId="{89F0546C-4890-4E90-A93F-B28B6E242495}" type="pres">
      <dgm:prSet presAssocID="{240AE09A-26D6-4F7E-A05D-D8C99ED8941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B9F9EFE5-7527-4073-B91C-E1EBC6A7ABED}" type="pres">
      <dgm:prSet presAssocID="{240AE09A-26D6-4F7E-A05D-D8C99ED8941A}" presName="spaceRect" presStyleCnt="0"/>
      <dgm:spPr/>
    </dgm:pt>
    <dgm:pt modelId="{D500EF43-82A7-46EC-8AD5-718E3D4A9DCA}" type="pres">
      <dgm:prSet presAssocID="{240AE09A-26D6-4F7E-A05D-D8C99ED8941A}" presName="parTx" presStyleLbl="revTx" presStyleIdx="0" presStyleCnt="2" custScaleX="121246" custScaleY="99918" custLinFactNeighborX="4727" custLinFactNeighborY="-14354">
        <dgm:presLayoutVars>
          <dgm:chMax val="0"/>
          <dgm:chPref val="0"/>
        </dgm:presLayoutVars>
      </dgm:prSet>
      <dgm:spPr/>
    </dgm:pt>
    <dgm:pt modelId="{513C1FA3-AD12-452B-A8A2-65DC7B614F9B}" type="pres">
      <dgm:prSet presAssocID="{03F5FB0C-A80F-4C35-8E8B-CBC971AB3EB2}" presName="sibTrans" presStyleCnt="0"/>
      <dgm:spPr/>
    </dgm:pt>
    <dgm:pt modelId="{8C4A88E5-E674-4955-9C69-EA20F89D26AD}" type="pres">
      <dgm:prSet presAssocID="{C036271D-898C-45CD-B411-3E99A2169779}" presName="compNode" presStyleCnt="0"/>
      <dgm:spPr/>
    </dgm:pt>
    <dgm:pt modelId="{4AB4E6AD-F7DA-4761-B889-1BD61FCD928F}" type="pres">
      <dgm:prSet presAssocID="{C036271D-898C-45CD-B411-3E99A2169779}" presName="bgRect" presStyleLbl="bgShp" presStyleIdx="1" presStyleCnt="2" custScaleY="175228"/>
      <dgm:spPr>
        <a:solidFill>
          <a:schemeClr val="accent2"/>
        </a:solidFill>
      </dgm:spPr>
    </dgm:pt>
    <dgm:pt modelId="{391CA56D-AAF7-410A-BC3D-3635E6495168}" type="pres">
      <dgm:prSet presAssocID="{C036271D-898C-45CD-B411-3E99A216977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160DA377-B97C-475B-920B-CA904AE95522}" type="pres">
      <dgm:prSet presAssocID="{C036271D-898C-45CD-B411-3E99A2169779}" presName="spaceRect" presStyleCnt="0"/>
      <dgm:spPr/>
    </dgm:pt>
    <dgm:pt modelId="{C7F965F1-A8D5-4DE2-89D6-9A35844511DA}" type="pres">
      <dgm:prSet presAssocID="{C036271D-898C-45CD-B411-3E99A2169779}" presName="parTx" presStyleLbl="revTx" presStyleIdx="1" presStyleCnt="2" custScaleX="120518" custScaleY="95891" custLinFactNeighborY="-15725">
        <dgm:presLayoutVars>
          <dgm:chMax val="0"/>
          <dgm:chPref val="0"/>
        </dgm:presLayoutVars>
      </dgm:prSet>
      <dgm:spPr/>
    </dgm:pt>
  </dgm:ptLst>
  <dgm:cxnLst>
    <dgm:cxn modelId="{BBF3A165-C40D-4F6E-88D3-887FF21DF7D2}" srcId="{4BD13DC5-34DB-46E1-98BA-45CC9A09D480}" destId="{240AE09A-26D6-4F7E-A05D-D8C99ED8941A}" srcOrd="0" destOrd="0" parTransId="{CD2A54E5-FB8D-4970-8DA7-BC8F9F0A30C0}" sibTransId="{03F5FB0C-A80F-4C35-8E8B-CBC971AB3EB2}"/>
    <dgm:cxn modelId="{58772247-DC56-4916-9FDF-602B7C067FE4}" type="presOf" srcId="{4BD13DC5-34DB-46E1-98BA-45CC9A09D480}" destId="{4C51EC5B-BB26-490B-959D-E0EDF2D204CC}" srcOrd="0" destOrd="0" presId="urn:microsoft.com/office/officeart/2018/2/layout/IconVerticalSolidList"/>
    <dgm:cxn modelId="{0BD93C49-7576-4F7F-8765-364F04219F32}" srcId="{4BD13DC5-34DB-46E1-98BA-45CC9A09D480}" destId="{C036271D-898C-45CD-B411-3E99A2169779}" srcOrd="1" destOrd="0" parTransId="{554B52A4-C414-4E92-9CC8-244AE7D73BF8}" sibTransId="{37722AFA-6342-4F80-A303-08B6E5B345B9}"/>
    <dgm:cxn modelId="{099F4681-9083-4875-84A0-0B978AD5AFFF}" type="presOf" srcId="{C036271D-898C-45CD-B411-3E99A2169779}" destId="{C7F965F1-A8D5-4DE2-89D6-9A35844511DA}" srcOrd="0" destOrd="0" presId="urn:microsoft.com/office/officeart/2018/2/layout/IconVerticalSolidList"/>
    <dgm:cxn modelId="{E7587CAC-3A99-400A-8A57-6FE7ACCD4B54}" type="presOf" srcId="{240AE09A-26D6-4F7E-A05D-D8C99ED8941A}" destId="{D500EF43-82A7-46EC-8AD5-718E3D4A9DCA}" srcOrd="0" destOrd="0" presId="urn:microsoft.com/office/officeart/2018/2/layout/IconVerticalSolidList"/>
    <dgm:cxn modelId="{FFBFDE94-6D53-4DFA-85A1-C1C3A49BCCEF}" type="presParOf" srcId="{4C51EC5B-BB26-490B-959D-E0EDF2D204CC}" destId="{FD013C75-DE45-464A-89DE-00F6B152B0A3}" srcOrd="0" destOrd="0" presId="urn:microsoft.com/office/officeart/2018/2/layout/IconVerticalSolidList"/>
    <dgm:cxn modelId="{98EEE49E-4672-4A4F-BCB1-DF13FFC63DE3}" type="presParOf" srcId="{FD013C75-DE45-464A-89DE-00F6B152B0A3}" destId="{1E3592BD-A1DD-4897-B173-71D9B9E1C214}" srcOrd="0" destOrd="0" presId="urn:microsoft.com/office/officeart/2018/2/layout/IconVerticalSolidList"/>
    <dgm:cxn modelId="{09C75F9B-5BD4-43A6-92A3-5A0FBE83D173}" type="presParOf" srcId="{FD013C75-DE45-464A-89DE-00F6B152B0A3}" destId="{89F0546C-4890-4E90-A93F-B28B6E242495}" srcOrd="1" destOrd="0" presId="urn:microsoft.com/office/officeart/2018/2/layout/IconVerticalSolidList"/>
    <dgm:cxn modelId="{5820155B-D163-42F7-BB72-27A77B887B60}" type="presParOf" srcId="{FD013C75-DE45-464A-89DE-00F6B152B0A3}" destId="{B9F9EFE5-7527-4073-B91C-E1EBC6A7ABED}" srcOrd="2" destOrd="0" presId="urn:microsoft.com/office/officeart/2018/2/layout/IconVerticalSolidList"/>
    <dgm:cxn modelId="{9800D868-E3F1-4076-9817-B3E8F0DFAE6A}" type="presParOf" srcId="{FD013C75-DE45-464A-89DE-00F6B152B0A3}" destId="{D500EF43-82A7-46EC-8AD5-718E3D4A9DCA}" srcOrd="3" destOrd="0" presId="urn:microsoft.com/office/officeart/2018/2/layout/IconVerticalSolidList"/>
    <dgm:cxn modelId="{846D0DCE-CE84-42B3-BCD0-F5D5346A9190}" type="presParOf" srcId="{4C51EC5B-BB26-490B-959D-E0EDF2D204CC}" destId="{513C1FA3-AD12-452B-A8A2-65DC7B614F9B}" srcOrd="1" destOrd="0" presId="urn:microsoft.com/office/officeart/2018/2/layout/IconVerticalSolidList"/>
    <dgm:cxn modelId="{F12D4D34-6055-449E-A20C-6CF52A282960}" type="presParOf" srcId="{4C51EC5B-BB26-490B-959D-E0EDF2D204CC}" destId="{8C4A88E5-E674-4955-9C69-EA20F89D26AD}" srcOrd="2" destOrd="0" presId="urn:microsoft.com/office/officeart/2018/2/layout/IconVerticalSolidList"/>
    <dgm:cxn modelId="{F5D34073-A895-41B6-92F6-8ED0198456C2}" type="presParOf" srcId="{8C4A88E5-E674-4955-9C69-EA20F89D26AD}" destId="{4AB4E6AD-F7DA-4761-B889-1BD61FCD928F}" srcOrd="0" destOrd="0" presId="urn:microsoft.com/office/officeart/2018/2/layout/IconVerticalSolidList"/>
    <dgm:cxn modelId="{F8826857-4A06-4626-A6C8-1504A60F46F9}" type="presParOf" srcId="{8C4A88E5-E674-4955-9C69-EA20F89D26AD}" destId="{391CA56D-AAF7-410A-BC3D-3635E6495168}" srcOrd="1" destOrd="0" presId="urn:microsoft.com/office/officeart/2018/2/layout/IconVerticalSolidList"/>
    <dgm:cxn modelId="{154D50F3-4CC7-4154-B5F1-738ABC26783C}" type="presParOf" srcId="{8C4A88E5-E674-4955-9C69-EA20F89D26AD}" destId="{160DA377-B97C-475B-920B-CA904AE95522}" srcOrd="2" destOrd="0" presId="urn:microsoft.com/office/officeart/2018/2/layout/IconVerticalSolidList"/>
    <dgm:cxn modelId="{1AC19C03-6758-43FA-A39D-7FFF694E2A1A}" type="presParOf" srcId="{8C4A88E5-E674-4955-9C69-EA20F89D26AD}" destId="{C7F965F1-A8D5-4DE2-89D6-9A35844511D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0B8F0F-15CA-4C3B-8114-00735148CE4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DF37A00-41E2-43B4-9501-E1178B05AE53}">
      <dgm:prSet/>
      <dgm:spPr/>
      <dgm:t>
        <a:bodyPr/>
        <a:lstStyle/>
        <a:p>
          <a:r>
            <a:rPr lang="cs-CZ" baseline="0"/>
            <a:t>Asynchronous</a:t>
          </a:r>
          <a:endParaRPr lang="en-US"/>
        </a:p>
      </dgm:t>
    </dgm:pt>
    <dgm:pt modelId="{54C6B6E1-E478-40E5-8EC0-9356DE48BF03}" type="parTrans" cxnId="{E18BB3A7-7832-48F2-A6D5-03867895880F}">
      <dgm:prSet/>
      <dgm:spPr/>
      <dgm:t>
        <a:bodyPr/>
        <a:lstStyle/>
        <a:p>
          <a:endParaRPr lang="en-US"/>
        </a:p>
      </dgm:t>
    </dgm:pt>
    <dgm:pt modelId="{D7D82452-390F-42FF-AE7D-284022AA1593}" type="sibTrans" cxnId="{E18BB3A7-7832-48F2-A6D5-03867895880F}">
      <dgm:prSet/>
      <dgm:spPr/>
      <dgm:t>
        <a:bodyPr/>
        <a:lstStyle/>
        <a:p>
          <a:endParaRPr lang="en-US"/>
        </a:p>
      </dgm:t>
    </dgm:pt>
    <dgm:pt modelId="{1AC98669-77D3-452A-8C7E-81AD3E316324}">
      <dgm:prSet/>
      <dgm:spPr/>
      <dgm:t>
        <a:bodyPr/>
        <a:lstStyle/>
        <a:p>
          <a:r>
            <a:rPr lang="cs-CZ" baseline="0" dirty="0" err="1"/>
            <a:t>Learner-driven</a:t>
          </a:r>
          <a:endParaRPr lang="en-US" dirty="0"/>
        </a:p>
      </dgm:t>
    </dgm:pt>
    <dgm:pt modelId="{EA3E8639-B894-4009-A927-702FF9B66F37}" type="parTrans" cxnId="{A559298C-8C61-467B-98A9-99A436915F4B}">
      <dgm:prSet/>
      <dgm:spPr/>
      <dgm:t>
        <a:bodyPr/>
        <a:lstStyle/>
        <a:p>
          <a:endParaRPr lang="en-US"/>
        </a:p>
      </dgm:t>
    </dgm:pt>
    <dgm:pt modelId="{09672EFD-21FC-47DE-BB97-D2BCC1BD543B}" type="sibTrans" cxnId="{A559298C-8C61-467B-98A9-99A436915F4B}">
      <dgm:prSet/>
      <dgm:spPr/>
      <dgm:t>
        <a:bodyPr/>
        <a:lstStyle/>
        <a:p>
          <a:endParaRPr lang="en-US"/>
        </a:p>
      </dgm:t>
    </dgm:pt>
    <dgm:pt modelId="{27D541BF-EE6B-4636-AD55-2218D53246A3}">
      <dgm:prSet/>
      <dgm:spPr/>
      <dgm:t>
        <a:bodyPr/>
        <a:lstStyle/>
        <a:p>
          <a:r>
            <a:rPr lang="cs-CZ" baseline="0"/>
            <a:t>Structured list</a:t>
          </a:r>
          <a:endParaRPr lang="en-US"/>
        </a:p>
      </dgm:t>
    </dgm:pt>
    <dgm:pt modelId="{77DE41F8-44DA-45DA-8485-CC01541638D5}" type="parTrans" cxnId="{44A8B264-69F4-4C6A-BC2C-9EBE6C287DAE}">
      <dgm:prSet/>
      <dgm:spPr/>
      <dgm:t>
        <a:bodyPr/>
        <a:lstStyle/>
        <a:p>
          <a:endParaRPr lang="en-US"/>
        </a:p>
      </dgm:t>
    </dgm:pt>
    <dgm:pt modelId="{7C5964E1-39F3-44B6-A45E-35EDB622A9AB}" type="sibTrans" cxnId="{44A8B264-69F4-4C6A-BC2C-9EBE6C287DAE}">
      <dgm:prSet/>
      <dgm:spPr/>
      <dgm:t>
        <a:bodyPr/>
        <a:lstStyle/>
        <a:p>
          <a:endParaRPr lang="en-US"/>
        </a:p>
      </dgm:t>
    </dgm:pt>
    <dgm:pt modelId="{9EF66EB7-016F-476D-9F94-37545EEDE884}">
      <dgm:prSet/>
      <dgm:spPr/>
      <dgm:t>
        <a:bodyPr/>
        <a:lstStyle/>
        <a:p>
          <a:r>
            <a:rPr lang="cs-CZ" baseline="0"/>
            <a:t>Screenshots</a:t>
          </a:r>
          <a:endParaRPr lang="en-US"/>
        </a:p>
      </dgm:t>
    </dgm:pt>
    <dgm:pt modelId="{B22EB3F6-0706-4E32-A2DE-E451A36CEE06}" type="parTrans" cxnId="{E55D310A-28CE-4633-8B36-0A9E3B68B9F4}">
      <dgm:prSet/>
      <dgm:spPr/>
      <dgm:t>
        <a:bodyPr/>
        <a:lstStyle/>
        <a:p>
          <a:endParaRPr lang="en-US"/>
        </a:p>
      </dgm:t>
    </dgm:pt>
    <dgm:pt modelId="{96BC35A5-5BAC-4CA2-A9E6-2922CF921B7A}" type="sibTrans" cxnId="{E55D310A-28CE-4633-8B36-0A9E3B68B9F4}">
      <dgm:prSet/>
      <dgm:spPr/>
      <dgm:t>
        <a:bodyPr/>
        <a:lstStyle/>
        <a:p>
          <a:endParaRPr lang="en-US"/>
        </a:p>
      </dgm:t>
    </dgm:pt>
    <dgm:pt modelId="{D9FE9835-AEA7-4BA5-8374-960D1A12D9EE}">
      <dgm:prSet/>
      <dgm:spPr/>
      <dgm:t>
        <a:bodyPr/>
        <a:lstStyle/>
        <a:p>
          <a:r>
            <a:rPr lang="cs-CZ" baseline="0"/>
            <a:t>No feedback</a:t>
          </a:r>
          <a:endParaRPr lang="en-US"/>
        </a:p>
      </dgm:t>
    </dgm:pt>
    <dgm:pt modelId="{2BC7DD65-491A-41FC-9ABE-0BAEBA712B4E}" type="parTrans" cxnId="{44B3AE59-BD62-4366-8768-025412AC6936}">
      <dgm:prSet/>
      <dgm:spPr/>
      <dgm:t>
        <a:bodyPr/>
        <a:lstStyle/>
        <a:p>
          <a:endParaRPr lang="en-US"/>
        </a:p>
      </dgm:t>
    </dgm:pt>
    <dgm:pt modelId="{4E8B8953-5E64-48A9-A535-A566700B58D6}" type="sibTrans" cxnId="{44B3AE59-BD62-4366-8768-025412AC6936}">
      <dgm:prSet/>
      <dgm:spPr/>
      <dgm:t>
        <a:bodyPr/>
        <a:lstStyle/>
        <a:p>
          <a:endParaRPr lang="en-US"/>
        </a:p>
      </dgm:t>
    </dgm:pt>
    <dgm:pt modelId="{6D9269A4-4AB3-48A7-98F0-E642B5401F87}">
      <dgm:prSet/>
      <dgm:spPr/>
      <dgm:t>
        <a:bodyPr/>
        <a:lstStyle/>
        <a:p>
          <a:r>
            <a:rPr lang="cs-CZ" baseline="0" dirty="0"/>
            <a:t>No </a:t>
          </a:r>
          <a:r>
            <a:rPr lang="cs-CZ" baseline="0" dirty="0" err="1"/>
            <a:t>interactions</a:t>
          </a:r>
          <a:endParaRPr lang="en-US" dirty="0"/>
        </a:p>
      </dgm:t>
    </dgm:pt>
    <dgm:pt modelId="{083D787B-6B99-44BC-B59D-B439D0C54FC0}" type="parTrans" cxnId="{2DDF1F22-DDC6-49F4-9485-D62AD0CC25EB}">
      <dgm:prSet/>
      <dgm:spPr/>
      <dgm:t>
        <a:bodyPr/>
        <a:lstStyle/>
        <a:p>
          <a:endParaRPr lang="en-US"/>
        </a:p>
      </dgm:t>
    </dgm:pt>
    <dgm:pt modelId="{B87F8FD8-2FDB-42A2-8D1E-A2B6C19CEE4B}" type="sibTrans" cxnId="{2DDF1F22-DDC6-49F4-9485-D62AD0CC25EB}">
      <dgm:prSet/>
      <dgm:spPr/>
      <dgm:t>
        <a:bodyPr/>
        <a:lstStyle/>
        <a:p>
          <a:endParaRPr lang="en-US"/>
        </a:p>
      </dgm:t>
    </dgm:pt>
    <dgm:pt modelId="{C6930DCF-4037-4862-8DDA-2882171C471B}">
      <dgm:prSet/>
      <dgm:spPr/>
      <dgm:t>
        <a:bodyPr/>
        <a:lstStyle/>
        <a:p>
          <a:r>
            <a:rPr lang="cs-CZ" baseline="0"/>
            <a:t>Chunks of text</a:t>
          </a:r>
          <a:endParaRPr lang="en-US"/>
        </a:p>
      </dgm:t>
    </dgm:pt>
    <dgm:pt modelId="{615C459E-6D1F-4D6F-886B-68695008EC8D}" type="parTrans" cxnId="{18EE674B-2A6B-4280-9344-85C283723CF8}">
      <dgm:prSet/>
      <dgm:spPr/>
      <dgm:t>
        <a:bodyPr/>
        <a:lstStyle/>
        <a:p>
          <a:endParaRPr lang="en-US"/>
        </a:p>
      </dgm:t>
    </dgm:pt>
    <dgm:pt modelId="{3CD0188B-70B2-4581-8797-BA3AAB694193}" type="sibTrans" cxnId="{18EE674B-2A6B-4280-9344-85C283723CF8}">
      <dgm:prSet/>
      <dgm:spPr/>
      <dgm:t>
        <a:bodyPr/>
        <a:lstStyle/>
        <a:p>
          <a:endParaRPr lang="en-US"/>
        </a:p>
      </dgm:t>
    </dgm:pt>
    <dgm:pt modelId="{8DB3CECC-A1E1-41A6-9988-797A97F8A854}" type="pres">
      <dgm:prSet presAssocID="{050B8F0F-15CA-4C3B-8114-00735148CE41}" presName="root" presStyleCnt="0">
        <dgm:presLayoutVars>
          <dgm:dir/>
          <dgm:resizeHandles val="exact"/>
        </dgm:presLayoutVars>
      </dgm:prSet>
      <dgm:spPr/>
    </dgm:pt>
    <dgm:pt modelId="{618045A8-AE57-42BE-8446-54DC97DB898F}" type="pres">
      <dgm:prSet presAssocID="{050B8F0F-15CA-4C3B-8114-00735148CE41}" presName="container" presStyleCnt="0">
        <dgm:presLayoutVars>
          <dgm:dir/>
          <dgm:resizeHandles val="exact"/>
        </dgm:presLayoutVars>
      </dgm:prSet>
      <dgm:spPr/>
    </dgm:pt>
    <dgm:pt modelId="{6C9460E2-4538-41CB-B8D9-E2EFF9960B28}" type="pres">
      <dgm:prSet presAssocID="{DDF37A00-41E2-43B4-9501-E1178B05AE53}" presName="compNode" presStyleCnt="0"/>
      <dgm:spPr/>
    </dgm:pt>
    <dgm:pt modelId="{D7009263-4E3A-4A2D-BFF4-B76E191E9CDA}" type="pres">
      <dgm:prSet presAssocID="{DDF37A00-41E2-43B4-9501-E1178B05AE53}" presName="iconBgRect" presStyleLbl="bgShp" presStyleIdx="0" presStyleCnt="7"/>
      <dgm:spPr/>
    </dgm:pt>
    <dgm:pt modelId="{403099AF-FA93-4480-8D78-C942BE75D3DA}" type="pres">
      <dgm:prSet presAssocID="{DDF37A00-41E2-43B4-9501-E1178B05AE53}"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puter"/>
        </a:ext>
      </dgm:extLst>
    </dgm:pt>
    <dgm:pt modelId="{B292547C-AA55-49D2-A27F-813102F21B3B}" type="pres">
      <dgm:prSet presAssocID="{DDF37A00-41E2-43B4-9501-E1178B05AE53}" presName="spaceRect" presStyleCnt="0"/>
      <dgm:spPr/>
    </dgm:pt>
    <dgm:pt modelId="{F9E2DEC5-D3A3-4BB8-BAB0-80FEFF2FC147}" type="pres">
      <dgm:prSet presAssocID="{DDF37A00-41E2-43B4-9501-E1178B05AE53}" presName="textRect" presStyleLbl="revTx" presStyleIdx="0" presStyleCnt="7">
        <dgm:presLayoutVars>
          <dgm:chMax val="1"/>
          <dgm:chPref val="1"/>
        </dgm:presLayoutVars>
      </dgm:prSet>
      <dgm:spPr/>
    </dgm:pt>
    <dgm:pt modelId="{CB831943-FFE1-4BFB-8DEB-6D9D09A5D188}" type="pres">
      <dgm:prSet presAssocID="{D7D82452-390F-42FF-AE7D-284022AA1593}" presName="sibTrans" presStyleLbl="sibTrans2D1" presStyleIdx="0" presStyleCnt="0"/>
      <dgm:spPr/>
    </dgm:pt>
    <dgm:pt modelId="{80EE5987-50AD-4F4D-B696-716C04037C40}" type="pres">
      <dgm:prSet presAssocID="{1AC98669-77D3-452A-8C7E-81AD3E316324}" presName="compNode" presStyleCnt="0"/>
      <dgm:spPr/>
    </dgm:pt>
    <dgm:pt modelId="{EA14A885-979E-4149-9574-87E57A97C12B}" type="pres">
      <dgm:prSet presAssocID="{1AC98669-77D3-452A-8C7E-81AD3E316324}" presName="iconBgRect" presStyleLbl="bgShp" presStyleIdx="1" presStyleCnt="7"/>
      <dgm:spPr/>
    </dgm:pt>
    <dgm:pt modelId="{ACD9F72A-54ED-4543-9739-1B45629E1077}" type="pres">
      <dgm:prSet presAssocID="{1AC98669-77D3-452A-8C7E-81AD3E316324}"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a:ext>
      </dgm:extLst>
    </dgm:pt>
    <dgm:pt modelId="{83DA3DE2-9F9D-4210-B14E-A8227041422F}" type="pres">
      <dgm:prSet presAssocID="{1AC98669-77D3-452A-8C7E-81AD3E316324}" presName="spaceRect" presStyleCnt="0"/>
      <dgm:spPr/>
    </dgm:pt>
    <dgm:pt modelId="{81DF855C-0F08-4B16-B19C-0757E2470608}" type="pres">
      <dgm:prSet presAssocID="{1AC98669-77D3-452A-8C7E-81AD3E316324}" presName="textRect" presStyleLbl="revTx" presStyleIdx="1" presStyleCnt="7" custScaleX="110577" custLinFactNeighborX="3508" custLinFactNeighborY="-3580">
        <dgm:presLayoutVars>
          <dgm:chMax val="1"/>
          <dgm:chPref val="1"/>
        </dgm:presLayoutVars>
      </dgm:prSet>
      <dgm:spPr/>
    </dgm:pt>
    <dgm:pt modelId="{34E8E539-5B94-444B-B4DA-271841F9EAE7}" type="pres">
      <dgm:prSet presAssocID="{09672EFD-21FC-47DE-BB97-D2BCC1BD543B}" presName="sibTrans" presStyleLbl="sibTrans2D1" presStyleIdx="0" presStyleCnt="0"/>
      <dgm:spPr/>
    </dgm:pt>
    <dgm:pt modelId="{43D6F663-3C5B-48EE-B38F-9597D03FB30A}" type="pres">
      <dgm:prSet presAssocID="{27D541BF-EE6B-4636-AD55-2218D53246A3}" presName="compNode" presStyleCnt="0"/>
      <dgm:spPr/>
    </dgm:pt>
    <dgm:pt modelId="{DC6E1254-6A15-4CAE-8A50-019DDE8D4BB1}" type="pres">
      <dgm:prSet presAssocID="{27D541BF-EE6B-4636-AD55-2218D53246A3}" presName="iconBgRect" presStyleLbl="bgShp" presStyleIdx="2" presStyleCnt="7"/>
      <dgm:spPr/>
    </dgm:pt>
    <dgm:pt modelId="{0BE1941F-1D15-4716-B8B8-C995484C1BF3}" type="pres">
      <dgm:prSet presAssocID="{27D541BF-EE6B-4636-AD55-2218D53246A3}"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06F5AFE2-D8ED-4CA1-A30A-4566665CA534}" type="pres">
      <dgm:prSet presAssocID="{27D541BF-EE6B-4636-AD55-2218D53246A3}" presName="spaceRect" presStyleCnt="0"/>
      <dgm:spPr/>
    </dgm:pt>
    <dgm:pt modelId="{841298FB-E9DF-460A-8CB9-63E76E58FB7C}" type="pres">
      <dgm:prSet presAssocID="{27D541BF-EE6B-4636-AD55-2218D53246A3}" presName="textRect" presStyleLbl="revTx" presStyleIdx="2" presStyleCnt="7">
        <dgm:presLayoutVars>
          <dgm:chMax val="1"/>
          <dgm:chPref val="1"/>
        </dgm:presLayoutVars>
      </dgm:prSet>
      <dgm:spPr/>
    </dgm:pt>
    <dgm:pt modelId="{7D49457F-5061-4213-AF8B-B1B05A1560CA}" type="pres">
      <dgm:prSet presAssocID="{7C5964E1-39F3-44B6-A45E-35EDB622A9AB}" presName="sibTrans" presStyleLbl="sibTrans2D1" presStyleIdx="0" presStyleCnt="0"/>
      <dgm:spPr/>
    </dgm:pt>
    <dgm:pt modelId="{4170EBB1-B461-4EC3-BA75-176D29B5EDF7}" type="pres">
      <dgm:prSet presAssocID="{9EF66EB7-016F-476D-9F94-37545EEDE884}" presName="compNode" presStyleCnt="0"/>
      <dgm:spPr/>
    </dgm:pt>
    <dgm:pt modelId="{4D69AC92-3826-47EB-92AC-F290183D3C97}" type="pres">
      <dgm:prSet presAssocID="{9EF66EB7-016F-476D-9F94-37545EEDE884}" presName="iconBgRect" presStyleLbl="bgShp" presStyleIdx="3" presStyleCnt="7"/>
      <dgm:spPr/>
    </dgm:pt>
    <dgm:pt modelId="{0320EC4F-0AAB-4EB6-AB0A-B5D46B58D890}" type="pres">
      <dgm:prSet presAssocID="{9EF66EB7-016F-476D-9F94-37545EEDE884}"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amera"/>
        </a:ext>
      </dgm:extLst>
    </dgm:pt>
    <dgm:pt modelId="{0A097F52-B214-400A-BDF4-A7AEBB93E3A7}" type="pres">
      <dgm:prSet presAssocID="{9EF66EB7-016F-476D-9F94-37545EEDE884}" presName="spaceRect" presStyleCnt="0"/>
      <dgm:spPr/>
    </dgm:pt>
    <dgm:pt modelId="{367BEF23-9750-44F4-8301-6DF9290306DA}" type="pres">
      <dgm:prSet presAssocID="{9EF66EB7-016F-476D-9F94-37545EEDE884}" presName="textRect" presStyleLbl="revTx" presStyleIdx="3" presStyleCnt="7">
        <dgm:presLayoutVars>
          <dgm:chMax val="1"/>
          <dgm:chPref val="1"/>
        </dgm:presLayoutVars>
      </dgm:prSet>
      <dgm:spPr/>
    </dgm:pt>
    <dgm:pt modelId="{133815CA-3825-4086-A121-B15C94D87EA6}" type="pres">
      <dgm:prSet presAssocID="{96BC35A5-5BAC-4CA2-A9E6-2922CF921B7A}" presName="sibTrans" presStyleLbl="sibTrans2D1" presStyleIdx="0" presStyleCnt="0"/>
      <dgm:spPr/>
    </dgm:pt>
    <dgm:pt modelId="{B78ABA39-9339-4180-A002-417AF94882FA}" type="pres">
      <dgm:prSet presAssocID="{D9FE9835-AEA7-4BA5-8374-960D1A12D9EE}" presName="compNode" presStyleCnt="0"/>
      <dgm:spPr/>
    </dgm:pt>
    <dgm:pt modelId="{1D8F01DC-EC2D-428B-84F7-CCE9FC35F68D}" type="pres">
      <dgm:prSet presAssocID="{D9FE9835-AEA7-4BA5-8374-960D1A12D9EE}" presName="iconBgRect" presStyleLbl="bgShp" presStyleIdx="4" presStyleCnt="7"/>
      <dgm:spPr/>
    </dgm:pt>
    <dgm:pt modelId="{2BA37325-A469-46F6-80BA-19F8E64F599F}" type="pres">
      <dgm:prSet presAssocID="{D9FE9835-AEA7-4BA5-8374-960D1A12D9EE}" presName="iconRect" presStyleLbl="node1" presStyleIdx="4" presStyleCnt="7"/>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Zavřít"/>
        </a:ext>
      </dgm:extLst>
    </dgm:pt>
    <dgm:pt modelId="{D733EE6A-3038-43F1-A90D-648CA77837E2}" type="pres">
      <dgm:prSet presAssocID="{D9FE9835-AEA7-4BA5-8374-960D1A12D9EE}" presName="spaceRect" presStyleCnt="0"/>
      <dgm:spPr/>
    </dgm:pt>
    <dgm:pt modelId="{2846F4AB-4B59-479E-8957-34045EA09FB4}" type="pres">
      <dgm:prSet presAssocID="{D9FE9835-AEA7-4BA5-8374-960D1A12D9EE}" presName="textRect" presStyleLbl="revTx" presStyleIdx="4" presStyleCnt="7">
        <dgm:presLayoutVars>
          <dgm:chMax val="1"/>
          <dgm:chPref val="1"/>
        </dgm:presLayoutVars>
      </dgm:prSet>
      <dgm:spPr/>
    </dgm:pt>
    <dgm:pt modelId="{E46A7FFC-5C54-4E9D-AD4E-E190B7B0805F}" type="pres">
      <dgm:prSet presAssocID="{4E8B8953-5E64-48A9-A535-A566700B58D6}" presName="sibTrans" presStyleLbl="sibTrans2D1" presStyleIdx="0" presStyleCnt="0"/>
      <dgm:spPr/>
    </dgm:pt>
    <dgm:pt modelId="{C78B10A2-F0A2-4C1E-9C20-291E0702D7F6}" type="pres">
      <dgm:prSet presAssocID="{6D9269A4-4AB3-48A7-98F0-E642B5401F87}" presName="compNode" presStyleCnt="0"/>
      <dgm:spPr/>
    </dgm:pt>
    <dgm:pt modelId="{F580113E-C95A-45A4-BED9-72E53C9753FA}" type="pres">
      <dgm:prSet presAssocID="{6D9269A4-4AB3-48A7-98F0-E642B5401F87}" presName="iconBgRect" presStyleLbl="bgShp" presStyleIdx="5" presStyleCnt="7"/>
      <dgm:spPr/>
    </dgm:pt>
    <dgm:pt modelId="{4D9C9188-F85D-4F02-9A16-890C890D7FB9}" type="pres">
      <dgm:prSet presAssocID="{6D9269A4-4AB3-48A7-98F0-E642B5401F87}" presName="iconRect" presStyleLbl="node1" presStyleIdx="5" presStyleCnt="7" custScaleX="123946" custScaleY="111753"/>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t="-5000" b="-5000"/>
          </a:stretch>
        </a:blipFill>
        <a:ln>
          <a:noFill/>
        </a:ln>
      </dgm:spPr>
      <dgm:extLst>
        <a:ext uri="{E40237B7-FDA0-4F09-8148-C483321AD2D9}">
          <dgm14:cNvPr xmlns:dgm14="http://schemas.microsoft.com/office/drawing/2010/diagram" id="0" name="" descr="Webový design"/>
        </a:ext>
      </dgm:extLst>
    </dgm:pt>
    <dgm:pt modelId="{6AC2E9F1-0E6D-484B-87FB-3C176E119BF8}" type="pres">
      <dgm:prSet presAssocID="{6D9269A4-4AB3-48A7-98F0-E642B5401F87}" presName="spaceRect" presStyleCnt="0"/>
      <dgm:spPr/>
    </dgm:pt>
    <dgm:pt modelId="{593ADBB0-A270-4368-9F37-A6FEB154998E}" type="pres">
      <dgm:prSet presAssocID="{6D9269A4-4AB3-48A7-98F0-E642B5401F87}" presName="textRect" presStyleLbl="revTx" presStyleIdx="5" presStyleCnt="7" custScaleX="117592" custLinFactNeighborX="9651" custLinFactNeighborY="3732">
        <dgm:presLayoutVars>
          <dgm:chMax val="1"/>
          <dgm:chPref val="1"/>
        </dgm:presLayoutVars>
      </dgm:prSet>
      <dgm:spPr/>
    </dgm:pt>
    <dgm:pt modelId="{E4C4239E-4C39-49E8-9F65-B08AC26818D4}" type="pres">
      <dgm:prSet presAssocID="{B87F8FD8-2FDB-42A2-8D1E-A2B6C19CEE4B}" presName="sibTrans" presStyleLbl="sibTrans2D1" presStyleIdx="0" presStyleCnt="0"/>
      <dgm:spPr/>
    </dgm:pt>
    <dgm:pt modelId="{6E62EEC6-3904-446F-8110-98430DF1398D}" type="pres">
      <dgm:prSet presAssocID="{C6930DCF-4037-4862-8DDA-2882171C471B}" presName="compNode" presStyleCnt="0"/>
      <dgm:spPr/>
    </dgm:pt>
    <dgm:pt modelId="{8186412F-F5E5-4498-8DB6-A365B85F37C7}" type="pres">
      <dgm:prSet presAssocID="{C6930DCF-4037-4862-8DDA-2882171C471B}" presName="iconBgRect" presStyleLbl="bgShp" presStyleIdx="6" presStyleCnt="7"/>
      <dgm:spPr/>
    </dgm:pt>
    <dgm:pt modelId="{ADFF6899-5B71-4C50-9BB6-ACE0D373B45B}" type="pres">
      <dgm:prSet presAssocID="{C6930DCF-4037-4862-8DDA-2882171C471B}"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ubtitles"/>
        </a:ext>
      </dgm:extLst>
    </dgm:pt>
    <dgm:pt modelId="{A6C585FB-4A81-4BD7-8CDD-119B85DD414D}" type="pres">
      <dgm:prSet presAssocID="{C6930DCF-4037-4862-8DDA-2882171C471B}" presName="spaceRect" presStyleCnt="0"/>
      <dgm:spPr/>
    </dgm:pt>
    <dgm:pt modelId="{07069403-B07C-4567-ADA0-C567540AF656}" type="pres">
      <dgm:prSet presAssocID="{C6930DCF-4037-4862-8DDA-2882171C471B}" presName="textRect" presStyleLbl="revTx" presStyleIdx="6" presStyleCnt="7">
        <dgm:presLayoutVars>
          <dgm:chMax val="1"/>
          <dgm:chPref val="1"/>
        </dgm:presLayoutVars>
      </dgm:prSet>
      <dgm:spPr/>
    </dgm:pt>
  </dgm:ptLst>
  <dgm:cxnLst>
    <dgm:cxn modelId="{E55D310A-28CE-4633-8B36-0A9E3B68B9F4}" srcId="{050B8F0F-15CA-4C3B-8114-00735148CE41}" destId="{9EF66EB7-016F-476D-9F94-37545EEDE884}" srcOrd="3" destOrd="0" parTransId="{B22EB3F6-0706-4E32-A2DE-E451A36CEE06}" sibTransId="{96BC35A5-5BAC-4CA2-A9E6-2922CF921B7A}"/>
    <dgm:cxn modelId="{2DDF1F22-DDC6-49F4-9485-D62AD0CC25EB}" srcId="{050B8F0F-15CA-4C3B-8114-00735148CE41}" destId="{6D9269A4-4AB3-48A7-98F0-E642B5401F87}" srcOrd="5" destOrd="0" parTransId="{083D787B-6B99-44BC-B59D-B439D0C54FC0}" sibTransId="{B87F8FD8-2FDB-42A2-8D1E-A2B6C19CEE4B}"/>
    <dgm:cxn modelId="{EA41452A-AD93-4541-9D8E-860B22683018}" type="presOf" srcId="{D7D82452-390F-42FF-AE7D-284022AA1593}" destId="{CB831943-FFE1-4BFB-8DEB-6D9D09A5D188}" srcOrd="0" destOrd="0" presId="urn:microsoft.com/office/officeart/2018/2/layout/IconCircleList"/>
    <dgm:cxn modelId="{BAAF8D2A-23E4-45FF-AEC6-C061AEB3DD1C}" type="presOf" srcId="{1AC98669-77D3-452A-8C7E-81AD3E316324}" destId="{81DF855C-0F08-4B16-B19C-0757E2470608}" srcOrd="0" destOrd="0" presId="urn:microsoft.com/office/officeart/2018/2/layout/IconCircleList"/>
    <dgm:cxn modelId="{4DDE7B2C-646F-4A50-AB06-B6771B37E0AA}" type="presOf" srcId="{050B8F0F-15CA-4C3B-8114-00735148CE41}" destId="{8DB3CECC-A1E1-41A6-9988-797A97F8A854}" srcOrd="0" destOrd="0" presId="urn:microsoft.com/office/officeart/2018/2/layout/IconCircleList"/>
    <dgm:cxn modelId="{0B01032E-E6E7-4682-9B0C-B82BC9543B32}" type="presOf" srcId="{C6930DCF-4037-4862-8DDA-2882171C471B}" destId="{07069403-B07C-4567-ADA0-C567540AF656}" srcOrd="0" destOrd="0" presId="urn:microsoft.com/office/officeart/2018/2/layout/IconCircleList"/>
    <dgm:cxn modelId="{158B112E-6523-4729-9E80-0037596B3EA5}" type="presOf" srcId="{27D541BF-EE6B-4636-AD55-2218D53246A3}" destId="{841298FB-E9DF-460A-8CB9-63E76E58FB7C}" srcOrd="0" destOrd="0" presId="urn:microsoft.com/office/officeart/2018/2/layout/IconCircleList"/>
    <dgm:cxn modelId="{F7329A5F-C7DB-46C5-A6A5-051BE53E3C52}" type="presOf" srcId="{DDF37A00-41E2-43B4-9501-E1178B05AE53}" destId="{F9E2DEC5-D3A3-4BB8-BAB0-80FEFF2FC147}" srcOrd="0" destOrd="0" presId="urn:microsoft.com/office/officeart/2018/2/layout/IconCircleList"/>
    <dgm:cxn modelId="{44A8B264-69F4-4C6A-BC2C-9EBE6C287DAE}" srcId="{050B8F0F-15CA-4C3B-8114-00735148CE41}" destId="{27D541BF-EE6B-4636-AD55-2218D53246A3}" srcOrd="2" destOrd="0" parTransId="{77DE41F8-44DA-45DA-8485-CC01541638D5}" sibTransId="{7C5964E1-39F3-44B6-A45E-35EDB622A9AB}"/>
    <dgm:cxn modelId="{91266C49-DC89-4E09-96B0-5C830301561E}" type="presOf" srcId="{D9FE9835-AEA7-4BA5-8374-960D1A12D9EE}" destId="{2846F4AB-4B59-479E-8957-34045EA09FB4}" srcOrd="0" destOrd="0" presId="urn:microsoft.com/office/officeart/2018/2/layout/IconCircleList"/>
    <dgm:cxn modelId="{18EE674B-2A6B-4280-9344-85C283723CF8}" srcId="{050B8F0F-15CA-4C3B-8114-00735148CE41}" destId="{C6930DCF-4037-4862-8DDA-2882171C471B}" srcOrd="6" destOrd="0" parTransId="{615C459E-6D1F-4D6F-886B-68695008EC8D}" sibTransId="{3CD0188B-70B2-4581-8797-BA3AAB694193}"/>
    <dgm:cxn modelId="{44B3AE59-BD62-4366-8768-025412AC6936}" srcId="{050B8F0F-15CA-4C3B-8114-00735148CE41}" destId="{D9FE9835-AEA7-4BA5-8374-960D1A12D9EE}" srcOrd="4" destOrd="0" parTransId="{2BC7DD65-491A-41FC-9ABE-0BAEBA712B4E}" sibTransId="{4E8B8953-5E64-48A9-A535-A566700B58D6}"/>
    <dgm:cxn modelId="{A559298C-8C61-467B-98A9-99A436915F4B}" srcId="{050B8F0F-15CA-4C3B-8114-00735148CE41}" destId="{1AC98669-77D3-452A-8C7E-81AD3E316324}" srcOrd="1" destOrd="0" parTransId="{EA3E8639-B894-4009-A927-702FF9B66F37}" sibTransId="{09672EFD-21FC-47DE-BB97-D2BCC1BD543B}"/>
    <dgm:cxn modelId="{7D3B788D-03FE-4AB7-9666-5AC0805197C9}" type="presOf" srcId="{7C5964E1-39F3-44B6-A45E-35EDB622A9AB}" destId="{7D49457F-5061-4213-AF8B-B1B05A1560CA}" srcOrd="0" destOrd="0" presId="urn:microsoft.com/office/officeart/2018/2/layout/IconCircleList"/>
    <dgm:cxn modelId="{B4331795-725C-4EEA-978D-6BEB16EC3318}" type="presOf" srcId="{4E8B8953-5E64-48A9-A535-A566700B58D6}" destId="{E46A7FFC-5C54-4E9D-AD4E-E190B7B0805F}" srcOrd="0" destOrd="0" presId="urn:microsoft.com/office/officeart/2018/2/layout/IconCircleList"/>
    <dgm:cxn modelId="{C7B4A69A-9BA4-4BA5-85D7-2D66470A4E7F}" type="presOf" srcId="{96BC35A5-5BAC-4CA2-A9E6-2922CF921B7A}" destId="{133815CA-3825-4086-A121-B15C94D87EA6}" srcOrd="0" destOrd="0" presId="urn:microsoft.com/office/officeart/2018/2/layout/IconCircleList"/>
    <dgm:cxn modelId="{E18BB3A7-7832-48F2-A6D5-03867895880F}" srcId="{050B8F0F-15CA-4C3B-8114-00735148CE41}" destId="{DDF37A00-41E2-43B4-9501-E1178B05AE53}" srcOrd="0" destOrd="0" parTransId="{54C6B6E1-E478-40E5-8EC0-9356DE48BF03}" sibTransId="{D7D82452-390F-42FF-AE7D-284022AA1593}"/>
    <dgm:cxn modelId="{3EA4B2C6-8F2E-4699-97CF-36CC26DF70B1}" type="presOf" srcId="{B87F8FD8-2FDB-42A2-8D1E-A2B6C19CEE4B}" destId="{E4C4239E-4C39-49E8-9F65-B08AC26818D4}" srcOrd="0" destOrd="0" presId="urn:microsoft.com/office/officeart/2018/2/layout/IconCircleList"/>
    <dgm:cxn modelId="{354B89C9-44FE-4AFB-84AE-3CB05F90BBC9}" type="presOf" srcId="{09672EFD-21FC-47DE-BB97-D2BCC1BD543B}" destId="{34E8E539-5B94-444B-B4DA-271841F9EAE7}" srcOrd="0" destOrd="0" presId="urn:microsoft.com/office/officeart/2018/2/layout/IconCircleList"/>
    <dgm:cxn modelId="{60E286D8-F34F-4358-A2E8-548F6868FA37}" type="presOf" srcId="{6D9269A4-4AB3-48A7-98F0-E642B5401F87}" destId="{593ADBB0-A270-4368-9F37-A6FEB154998E}" srcOrd="0" destOrd="0" presId="urn:microsoft.com/office/officeart/2018/2/layout/IconCircleList"/>
    <dgm:cxn modelId="{43E42DE8-FC18-4249-97D8-23FCE307E5D6}" type="presOf" srcId="{9EF66EB7-016F-476D-9F94-37545EEDE884}" destId="{367BEF23-9750-44F4-8301-6DF9290306DA}" srcOrd="0" destOrd="0" presId="urn:microsoft.com/office/officeart/2018/2/layout/IconCircleList"/>
    <dgm:cxn modelId="{DAFEF03F-DA05-4C4C-B09E-3AE3C83EDEDC}" type="presParOf" srcId="{8DB3CECC-A1E1-41A6-9988-797A97F8A854}" destId="{618045A8-AE57-42BE-8446-54DC97DB898F}" srcOrd="0" destOrd="0" presId="urn:microsoft.com/office/officeart/2018/2/layout/IconCircleList"/>
    <dgm:cxn modelId="{0BB2635D-C536-4474-BC79-0830B537BC07}" type="presParOf" srcId="{618045A8-AE57-42BE-8446-54DC97DB898F}" destId="{6C9460E2-4538-41CB-B8D9-E2EFF9960B28}" srcOrd="0" destOrd="0" presId="urn:microsoft.com/office/officeart/2018/2/layout/IconCircleList"/>
    <dgm:cxn modelId="{6C7016BA-FEAC-4E7A-BC19-C9ED4B1089E3}" type="presParOf" srcId="{6C9460E2-4538-41CB-B8D9-E2EFF9960B28}" destId="{D7009263-4E3A-4A2D-BFF4-B76E191E9CDA}" srcOrd="0" destOrd="0" presId="urn:microsoft.com/office/officeart/2018/2/layout/IconCircleList"/>
    <dgm:cxn modelId="{5A4AE026-5243-42F6-91FE-AB7853250876}" type="presParOf" srcId="{6C9460E2-4538-41CB-B8D9-E2EFF9960B28}" destId="{403099AF-FA93-4480-8D78-C942BE75D3DA}" srcOrd="1" destOrd="0" presId="urn:microsoft.com/office/officeart/2018/2/layout/IconCircleList"/>
    <dgm:cxn modelId="{92CF1CE3-C6C4-4B53-887E-DB172E706B06}" type="presParOf" srcId="{6C9460E2-4538-41CB-B8D9-E2EFF9960B28}" destId="{B292547C-AA55-49D2-A27F-813102F21B3B}" srcOrd="2" destOrd="0" presId="urn:microsoft.com/office/officeart/2018/2/layout/IconCircleList"/>
    <dgm:cxn modelId="{A7A1B4A0-AB80-452A-B76F-A1BB6D76BDCA}" type="presParOf" srcId="{6C9460E2-4538-41CB-B8D9-E2EFF9960B28}" destId="{F9E2DEC5-D3A3-4BB8-BAB0-80FEFF2FC147}" srcOrd="3" destOrd="0" presId="urn:microsoft.com/office/officeart/2018/2/layout/IconCircleList"/>
    <dgm:cxn modelId="{93DEBD67-5723-4596-8765-F3878F81E791}" type="presParOf" srcId="{618045A8-AE57-42BE-8446-54DC97DB898F}" destId="{CB831943-FFE1-4BFB-8DEB-6D9D09A5D188}" srcOrd="1" destOrd="0" presId="urn:microsoft.com/office/officeart/2018/2/layout/IconCircleList"/>
    <dgm:cxn modelId="{73F6714F-2405-4519-A69F-2EA139F0B72F}" type="presParOf" srcId="{618045A8-AE57-42BE-8446-54DC97DB898F}" destId="{80EE5987-50AD-4F4D-B696-716C04037C40}" srcOrd="2" destOrd="0" presId="urn:microsoft.com/office/officeart/2018/2/layout/IconCircleList"/>
    <dgm:cxn modelId="{8666088F-DD1E-486A-8170-CE270B54E343}" type="presParOf" srcId="{80EE5987-50AD-4F4D-B696-716C04037C40}" destId="{EA14A885-979E-4149-9574-87E57A97C12B}" srcOrd="0" destOrd="0" presId="urn:microsoft.com/office/officeart/2018/2/layout/IconCircleList"/>
    <dgm:cxn modelId="{071068B5-4810-480D-9A93-FAA7F2F12142}" type="presParOf" srcId="{80EE5987-50AD-4F4D-B696-716C04037C40}" destId="{ACD9F72A-54ED-4543-9739-1B45629E1077}" srcOrd="1" destOrd="0" presId="urn:microsoft.com/office/officeart/2018/2/layout/IconCircleList"/>
    <dgm:cxn modelId="{ED6790DD-17F8-4EFC-84BD-47692A270E03}" type="presParOf" srcId="{80EE5987-50AD-4F4D-B696-716C04037C40}" destId="{83DA3DE2-9F9D-4210-B14E-A8227041422F}" srcOrd="2" destOrd="0" presId="urn:microsoft.com/office/officeart/2018/2/layout/IconCircleList"/>
    <dgm:cxn modelId="{569D3ADF-5B3F-49E2-8BD4-346F7879F4DB}" type="presParOf" srcId="{80EE5987-50AD-4F4D-B696-716C04037C40}" destId="{81DF855C-0F08-4B16-B19C-0757E2470608}" srcOrd="3" destOrd="0" presId="urn:microsoft.com/office/officeart/2018/2/layout/IconCircleList"/>
    <dgm:cxn modelId="{029C3285-C16B-4CE8-88E7-F535550DD357}" type="presParOf" srcId="{618045A8-AE57-42BE-8446-54DC97DB898F}" destId="{34E8E539-5B94-444B-B4DA-271841F9EAE7}" srcOrd="3" destOrd="0" presId="urn:microsoft.com/office/officeart/2018/2/layout/IconCircleList"/>
    <dgm:cxn modelId="{76E5DA71-1335-45E2-B638-529EBBAE0700}" type="presParOf" srcId="{618045A8-AE57-42BE-8446-54DC97DB898F}" destId="{43D6F663-3C5B-48EE-B38F-9597D03FB30A}" srcOrd="4" destOrd="0" presId="urn:microsoft.com/office/officeart/2018/2/layout/IconCircleList"/>
    <dgm:cxn modelId="{B0E25467-58A7-45E5-85AE-4159945C82B9}" type="presParOf" srcId="{43D6F663-3C5B-48EE-B38F-9597D03FB30A}" destId="{DC6E1254-6A15-4CAE-8A50-019DDE8D4BB1}" srcOrd="0" destOrd="0" presId="urn:microsoft.com/office/officeart/2018/2/layout/IconCircleList"/>
    <dgm:cxn modelId="{371E201B-8395-4CFF-A765-DAC565FFFF95}" type="presParOf" srcId="{43D6F663-3C5B-48EE-B38F-9597D03FB30A}" destId="{0BE1941F-1D15-4716-B8B8-C995484C1BF3}" srcOrd="1" destOrd="0" presId="urn:microsoft.com/office/officeart/2018/2/layout/IconCircleList"/>
    <dgm:cxn modelId="{CEC6EC0B-6CA8-4869-AB94-E14ED03ABA8B}" type="presParOf" srcId="{43D6F663-3C5B-48EE-B38F-9597D03FB30A}" destId="{06F5AFE2-D8ED-4CA1-A30A-4566665CA534}" srcOrd="2" destOrd="0" presId="urn:microsoft.com/office/officeart/2018/2/layout/IconCircleList"/>
    <dgm:cxn modelId="{CA48030C-4C96-49F2-B567-497840C04C9A}" type="presParOf" srcId="{43D6F663-3C5B-48EE-B38F-9597D03FB30A}" destId="{841298FB-E9DF-460A-8CB9-63E76E58FB7C}" srcOrd="3" destOrd="0" presId="urn:microsoft.com/office/officeart/2018/2/layout/IconCircleList"/>
    <dgm:cxn modelId="{B3EA0CEB-0932-4EFB-8C9C-283AE347334C}" type="presParOf" srcId="{618045A8-AE57-42BE-8446-54DC97DB898F}" destId="{7D49457F-5061-4213-AF8B-B1B05A1560CA}" srcOrd="5" destOrd="0" presId="urn:microsoft.com/office/officeart/2018/2/layout/IconCircleList"/>
    <dgm:cxn modelId="{0F4BC765-F2B3-479D-84E3-359D0FD87EE1}" type="presParOf" srcId="{618045A8-AE57-42BE-8446-54DC97DB898F}" destId="{4170EBB1-B461-4EC3-BA75-176D29B5EDF7}" srcOrd="6" destOrd="0" presId="urn:microsoft.com/office/officeart/2018/2/layout/IconCircleList"/>
    <dgm:cxn modelId="{FF63DF53-ADE5-446A-B52C-C9C2D7A74127}" type="presParOf" srcId="{4170EBB1-B461-4EC3-BA75-176D29B5EDF7}" destId="{4D69AC92-3826-47EB-92AC-F290183D3C97}" srcOrd="0" destOrd="0" presId="urn:microsoft.com/office/officeart/2018/2/layout/IconCircleList"/>
    <dgm:cxn modelId="{6A6B8934-2375-4CF2-8B6C-03C16C97AA43}" type="presParOf" srcId="{4170EBB1-B461-4EC3-BA75-176D29B5EDF7}" destId="{0320EC4F-0AAB-4EB6-AB0A-B5D46B58D890}" srcOrd="1" destOrd="0" presId="urn:microsoft.com/office/officeart/2018/2/layout/IconCircleList"/>
    <dgm:cxn modelId="{352B9C0C-B31E-4416-B6F7-C70C19E37B60}" type="presParOf" srcId="{4170EBB1-B461-4EC3-BA75-176D29B5EDF7}" destId="{0A097F52-B214-400A-BDF4-A7AEBB93E3A7}" srcOrd="2" destOrd="0" presId="urn:microsoft.com/office/officeart/2018/2/layout/IconCircleList"/>
    <dgm:cxn modelId="{56A6A7E4-DC9B-41D7-BF3D-DF918A5FFFBC}" type="presParOf" srcId="{4170EBB1-B461-4EC3-BA75-176D29B5EDF7}" destId="{367BEF23-9750-44F4-8301-6DF9290306DA}" srcOrd="3" destOrd="0" presId="urn:microsoft.com/office/officeart/2018/2/layout/IconCircleList"/>
    <dgm:cxn modelId="{288A66E6-90E5-4F59-98AA-922B0DBC76B9}" type="presParOf" srcId="{618045A8-AE57-42BE-8446-54DC97DB898F}" destId="{133815CA-3825-4086-A121-B15C94D87EA6}" srcOrd="7" destOrd="0" presId="urn:microsoft.com/office/officeart/2018/2/layout/IconCircleList"/>
    <dgm:cxn modelId="{875493E9-5F14-4A1F-B0A5-31AE2FBF1D3C}" type="presParOf" srcId="{618045A8-AE57-42BE-8446-54DC97DB898F}" destId="{B78ABA39-9339-4180-A002-417AF94882FA}" srcOrd="8" destOrd="0" presId="urn:microsoft.com/office/officeart/2018/2/layout/IconCircleList"/>
    <dgm:cxn modelId="{C3C77B53-ECB6-4B23-B687-6C362CA4817C}" type="presParOf" srcId="{B78ABA39-9339-4180-A002-417AF94882FA}" destId="{1D8F01DC-EC2D-428B-84F7-CCE9FC35F68D}" srcOrd="0" destOrd="0" presId="urn:microsoft.com/office/officeart/2018/2/layout/IconCircleList"/>
    <dgm:cxn modelId="{73A947D9-75E2-4683-8608-E03924A08261}" type="presParOf" srcId="{B78ABA39-9339-4180-A002-417AF94882FA}" destId="{2BA37325-A469-46F6-80BA-19F8E64F599F}" srcOrd="1" destOrd="0" presId="urn:microsoft.com/office/officeart/2018/2/layout/IconCircleList"/>
    <dgm:cxn modelId="{14E97B8C-A4E5-414A-AF19-ADE6514C347F}" type="presParOf" srcId="{B78ABA39-9339-4180-A002-417AF94882FA}" destId="{D733EE6A-3038-43F1-A90D-648CA77837E2}" srcOrd="2" destOrd="0" presId="urn:microsoft.com/office/officeart/2018/2/layout/IconCircleList"/>
    <dgm:cxn modelId="{15A800A5-FB91-44DC-BA66-66D9B480B93C}" type="presParOf" srcId="{B78ABA39-9339-4180-A002-417AF94882FA}" destId="{2846F4AB-4B59-479E-8957-34045EA09FB4}" srcOrd="3" destOrd="0" presId="urn:microsoft.com/office/officeart/2018/2/layout/IconCircleList"/>
    <dgm:cxn modelId="{0BE2613F-BE4E-4063-A996-87338FF4AA76}" type="presParOf" srcId="{618045A8-AE57-42BE-8446-54DC97DB898F}" destId="{E46A7FFC-5C54-4E9D-AD4E-E190B7B0805F}" srcOrd="9" destOrd="0" presId="urn:microsoft.com/office/officeart/2018/2/layout/IconCircleList"/>
    <dgm:cxn modelId="{5E77AA49-7D72-4A16-ADBF-F2632DD559A9}" type="presParOf" srcId="{618045A8-AE57-42BE-8446-54DC97DB898F}" destId="{C78B10A2-F0A2-4C1E-9C20-291E0702D7F6}" srcOrd="10" destOrd="0" presId="urn:microsoft.com/office/officeart/2018/2/layout/IconCircleList"/>
    <dgm:cxn modelId="{2DCB3D35-E763-49E3-8654-FC0EEA49A8EC}" type="presParOf" srcId="{C78B10A2-F0A2-4C1E-9C20-291E0702D7F6}" destId="{F580113E-C95A-45A4-BED9-72E53C9753FA}" srcOrd="0" destOrd="0" presId="urn:microsoft.com/office/officeart/2018/2/layout/IconCircleList"/>
    <dgm:cxn modelId="{673EA1C0-C9E0-4482-9BDA-1DB5453FED87}" type="presParOf" srcId="{C78B10A2-F0A2-4C1E-9C20-291E0702D7F6}" destId="{4D9C9188-F85D-4F02-9A16-890C890D7FB9}" srcOrd="1" destOrd="0" presId="urn:microsoft.com/office/officeart/2018/2/layout/IconCircleList"/>
    <dgm:cxn modelId="{BA769FDA-EEB4-4BEA-BA7C-BE16305D7DDB}" type="presParOf" srcId="{C78B10A2-F0A2-4C1E-9C20-291E0702D7F6}" destId="{6AC2E9F1-0E6D-484B-87FB-3C176E119BF8}" srcOrd="2" destOrd="0" presId="urn:microsoft.com/office/officeart/2018/2/layout/IconCircleList"/>
    <dgm:cxn modelId="{18BC0EE9-7080-4BAC-910A-623A595B07BD}" type="presParOf" srcId="{C78B10A2-F0A2-4C1E-9C20-291E0702D7F6}" destId="{593ADBB0-A270-4368-9F37-A6FEB154998E}" srcOrd="3" destOrd="0" presId="urn:microsoft.com/office/officeart/2018/2/layout/IconCircleList"/>
    <dgm:cxn modelId="{4AA98421-AF6D-40A2-A92A-9CCB48BA4C45}" type="presParOf" srcId="{618045A8-AE57-42BE-8446-54DC97DB898F}" destId="{E4C4239E-4C39-49E8-9F65-B08AC26818D4}" srcOrd="11" destOrd="0" presId="urn:microsoft.com/office/officeart/2018/2/layout/IconCircleList"/>
    <dgm:cxn modelId="{05C81CE4-A11A-4EB4-9E25-F8FE9199C46F}" type="presParOf" srcId="{618045A8-AE57-42BE-8446-54DC97DB898F}" destId="{6E62EEC6-3904-446F-8110-98430DF1398D}" srcOrd="12" destOrd="0" presId="urn:microsoft.com/office/officeart/2018/2/layout/IconCircleList"/>
    <dgm:cxn modelId="{56B58958-F3C2-4B44-A733-B9D2458E1279}" type="presParOf" srcId="{6E62EEC6-3904-446F-8110-98430DF1398D}" destId="{8186412F-F5E5-4498-8DB6-A365B85F37C7}" srcOrd="0" destOrd="0" presId="urn:microsoft.com/office/officeart/2018/2/layout/IconCircleList"/>
    <dgm:cxn modelId="{E246F4D7-F13A-488E-B6D8-CB3BB3ACF2ED}" type="presParOf" srcId="{6E62EEC6-3904-446F-8110-98430DF1398D}" destId="{ADFF6899-5B71-4C50-9BB6-ACE0D373B45B}" srcOrd="1" destOrd="0" presId="urn:microsoft.com/office/officeart/2018/2/layout/IconCircleList"/>
    <dgm:cxn modelId="{5C0CB63F-FADC-41BD-AD8F-F7C4D119DDBB}" type="presParOf" srcId="{6E62EEC6-3904-446F-8110-98430DF1398D}" destId="{A6C585FB-4A81-4BD7-8CDD-119B85DD414D}" srcOrd="2" destOrd="0" presId="urn:microsoft.com/office/officeart/2018/2/layout/IconCircleList"/>
    <dgm:cxn modelId="{6A3AC282-91E6-47B5-9368-930F08AA7ABA}" type="presParOf" srcId="{6E62EEC6-3904-446F-8110-98430DF1398D}" destId="{07069403-B07C-4567-ADA0-C567540AF65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BBF61-F3CF-46A7-8C6E-71D7CF11EF3F}">
      <dsp:nvSpPr>
        <dsp:cNvPr id="0" name=""/>
        <dsp:cNvSpPr/>
      </dsp:nvSpPr>
      <dsp:spPr>
        <a:xfrm>
          <a:off x="890099" y="2342366"/>
          <a:ext cx="1430601" cy="1633118"/>
        </a:xfrm>
        <a:custGeom>
          <a:avLst/>
          <a:gdLst/>
          <a:ahLst/>
          <a:cxnLst/>
          <a:rect l="0" t="0" r="0" b="0"/>
          <a:pathLst>
            <a:path>
              <a:moveTo>
                <a:pt x="0" y="0"/>
              </a:moveTo>
              <a:lnTo>
                <a:pt x="715300" y="0"/>
              </a:lnTo>
              <a:lnTo>
                <a:pt x="715300" y="1633118"/>
              </a:lnTo>
              <a:lnTo>
                <a:pt x="1430601" y="16331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cs-CZ" sz="800" kern="1200"/>
        </a:p>
      </dsp:txBody>
      <dsp:txXfrm>
        <a:off x="1551122" y="3104648"/>
        <a:ext cx="108555" cy="108555"/>
      </dsp:txXfrm>
    </dsp:sp>
    <dsp:sp modelId="{4A6E3F48-7501-4459-9271-6F3C1FD38A31}">
      <dsp:nvSpPr>
        <dsp:cNvPr id="0" name=""/>
        <dsp:cNvSpPr/>
      </dsp:nvSpPr>
      <dsp:spPr>
        <a:xfrm>
          <a:off x="890099" y="2342366"/>
          <a:ext cx="1468175" cy="592272"/>
        </a:xfrm>
        <a:custGeom>
          <a:avLst/>
          <a:gdLst/>
          <a:ahLst/>
          <a:cxnLst/>
          <a:rect l="0" t="0" r="0" b="0"/>
          <a:pathLst>
            <a:path>
              <a:moveTo>
                <a:pt x="0" y="0"/>
              </a:moveTo>
              <a:lnTo>
                <a:pt x="734087" y="0"/>
              </a:lnTo>
              <a:lnTo>
                <a:pt x="734087" y="592272"/>
              </a:lnTo>
              <a:lnTo>
                <a:pt x="1468175" y="59227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cs-CZ" sz="600" kern="1200"/>
        </a:p>
      </dsp:txBody>
      <dsp:txXfrm>
        <a:off x="1584608" y="2598924"/>
        <a:ext cx="79156" cy="79156"/>
      </dsp:txXfrm>
    </dsp:sp>
    <dsp:sp modelId="{9F43F310-B508-4326-B47B-56E2DEA0DFEE}">
      <dsp:nvSpPr>
        <dsp:cNvPr id="0" name=""/>
        <dsp:cNvSpPr/>
      </dsp:nvSpPr>
      <dsp:spPr>
        <a:xfrm>
          <a:off x="890099" y="1819362"/>
          <a:ext cx="1405551" cy="523004"/>
        </a:xfrm>
        <a:custGeom>
          <a:avLst/>
          <a:gdLst/>
          <a:ahLst/>
          <a:cxnLst/>
          <a:rect l="0" t="0" r="0" b="0"/>
          <a:pathLst>
            <a:path>
              <a:moveTo>
                <a:pt x="0" y="523004"/>
              </a:moveTo>
              <a:lnTo>
                <a:pt x="702775" y="523004"/>
              </a:lnTo>
              <a:lnTo>
                <a:pt x="702775" y="0"/>
              </a:lnTo>
              <a:lnTo>
                <a:pt x="1405551" y="0"/>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555382" y="2043372"/>
        <a:ext cx="74985" cy="74985"/>
      </dsp:txXfrm>
    </dsp:sp>
    <dsp:sp modelId="{875D82A9-5324-400F-8D7E-F0624809EB5C}">
      <dsp:nvSpPr>
        <dsp:cNvPr id="0" name=""/>
        <dsp:cNvSpPr/>
      </dsp:nvSpPr>
      <dsp:spPr>
        <a:xfrm>
          <a:off x="890099" y="658102"/>
          <a:ext cx="1393027" cy="1684264"/>
        </a:xfrm>
        <a:custGeom>
          <a:avLst/>
          <a:gdLst/>
          <a:ahLst/>
          <a:cxnLst/>
          <a:rect l="0" t="0" r="0" b="0"/>
          <a:pathLst>
            <a:path>
              <a:moveTo>
                <a:pt x="0" y="1684264"/>
              </a:moveTo>
              <a:lnTo>
                <a:pt x="696513" y="1684264"/>
              </a:lnTo>
              <a:lnTo>
                <a:pt x="696513" y="0"/>
              </a:lnTo>
              <a:lnTo>
                <a:pt x="1393027" y="0"/>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cs-CZ" sz="800" kern="1200"/>
        </a:p>
      </dsp:txBody>
      <dsp:txXfrm>
        <a:off x="1531970" y="1445592"/>
        <a:ext cx="109284" cy="109284"/>
      </dsp:txXfrm>
    </dsp:sp>
    <dsp:sp modelId="{84134895-753A-4B95-B11B-C63A84B93182}">
      <dsp:nvSpPr>
        <dsp:cNvPr id="0" name=""/>
        <dsp:cNvSpPr/>
      </dsp:nvSpPr>
      <dsp:spPr>
        <a:xfrm rot="16200000">
          <a:off x="-1897317" y="1897317"/>
          <a:ext cx="4684733" cy="890099"/>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cs-CZ" sz="3400" kern="1200" dirty="0" err="1"/>
            <a:t>How</a:t>
          </a:r>
          <a:r>
            <a:rPr lang="cs-CZ" sz="3400" kern="1200" dirty="0"/>
            <a:t> to use </a:t>
          </a:r>
          <a:r>
            <a:rPr lang="cs-CZ" sz="3400" kern="1200" dirty="0" err="1"/>
            <a:t>the</a:t>
          </a:r>
          <a:r>
            <a:rPr lang="cs-CZ" sz="3400" kern="1200" dirty="0"/>
            <a:t> database</a:t>
          </a:r>
        </a:p>
      </dsp:txBody>
      <dsp:txXfrm>
        <a:off x="-1897317" y="1897317"/>
        <a:ext cx="4684733" cy="890099"/>
      </dsp:txXfrm>
    </dsp:sp>
    <dsp:sp modelId="{E32B36BB-C491-4465-9879-6C6E93E41665}">
      <dsp:nvSpPr>
        <dsp:cNvPr id="0" name=""/>
        <dsp:cNvSpPr/>
      </dsp:nvSpPr>
      <dsp:spPr>
        <a:xfrm>
          <a:off x="2283126" y="213053"/>
          <a:ext cx="5776341" cy="890099"/>
        </a:xfrm>
        <a:prstGeom prst="rect">
          <a:avLst/>
        </a:prstGeom>
        <a:solidFill>
          <a:srgbClr val="E6C069"/>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err="1"/>
            <a:t>How</a:t>
          </a:r>
          <a:r>
            <a:rPr lang="cs-CZ" sz="3100" kern="1200" dirty="0"/>
            <a:t> to </a:t>
          </a:r>
          <a:r>
            <a:rPr lang="cs-CZ" sz="3100" kern="1200" dirty="0" err="1"/>
            <a:t>search</a:t>
          </a:r>
          <a:r>
            <a:rPr lang="cs-CZ" sz="3100" kern="1200" dirty="0"/>
            <a:t> in </a:t>
          </a:r>
          <a:r>
            <a:rPr lang="cs-CZ" sz="3100" kern="1200" dirty="0" err="1"/>
            <a:t>the</a:t>
          </a:r>
          <a:r>
            <a:rPr lang="cs-CZ" sz="3100" kern="1200" dirty="0"/>
            <a:t> database</a:t>
          </a:r>
        </a:p>
      </dsp:txBody>
      <dsp:txXfrm>
        <a:off x="2283126" y="213053"/>
        <a:ext cx="5776341" cy="890099"/>
      </dsp:txXfrm>
    </dsp:sp>
    <dsp:sp modelId="{8CD7BED3-EA37-4B85-863E-E274F867306A}">
      <dsp:nvSpPr>
        <dsp:cNvPr id="0" name=""/>
        <dsp:cNvSpPr/>
      </dsp:nvSpPr>
      <dsp:spPr>
        <a:xfrm>
          <a:off x="2295651" y="1358985"/>
          <a:ext cx="5841884" cy="920754"/>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err="1"/>
            <a:t>How</a:t>
          </a:r>
          <a:r>
            <a:rPr lang="cs-CZ" sz="3100" kern="1200" dirty="0"/>
            <a:t> to </a:t>
          </a:r>
          <a:r>
            <a:rPr lang="cs-CZ" sz="3100" kern="1200" dirty="0" err="1"/>
            <a:t>narrow</a:t>
          </a:r>
          <a:r>
            <a:rPr lang="cs-CZ" sz="3100" kern="1200" dirty="0"/>
            <a:t> </a:t>
          </a:r>
          <a:r>
            <a:rPr lang="cs-CZ" sz="3100" kern="1200" dirty="0" err="1"/>
            <a:t>down</a:t>
          </a:r>
          <a:r>
            <a:rPr lang="cs-CZ" sz="3100" kern="1200" dirty="0"/>
            <a:t> a </a:t>
          </a:r>
          <a:r>
            <a:rPr lang="cs-CZ" sz="3100" kern="1200" dirty="0" err="1"/>
            <a:t>search</a:t>
          </a:r>
          <a:endParaRPr lang="cs-CZ" sz="3100" kern="1200" dirty="0"/>
        </a:p>
      </dsp:txBody>
      <dsp:txXfrm>
        <a:off x="2295651" y="1358985"/>
        <a:ext cx="5841884" cy="920754"/>
      </dsp:txXfrm>
    </dsp:sp>
    <dsp:sp modelId="{AE2B322C-FAB1-41A1-8376-53013AEDEF5B}">
      <dsp:nvSpPr>
        <dsp:cNvPr id="0" name=""/>
        <dsp:cNvSpPr/>
      </dsp:nvSpPr>
      <dsp:spPr>
        <a:xfrm>
          <a:off x="2358275" y="2489589"/>
          <a:ext cx="5731555" cy="890099"/>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err="1"/>
            <a:t>How</a:t>
          </a:r>
          <a:r>
            <a:rPr lang="cs-CZ" sz="3100" kern="1200" dirty="0"/>
            <a:t> to limit </a:t>
          </a:r>
          <a:r>
            <a:rPr lang="cs-CZ" sz="3100" kern="1200" dirty="0" err="1"/>
            <a:t>search</a:t>
          </a:r>
          <a:r>
            <a:rPr lang="cs-CZ" sz="3100" kern="1200" dirty="0"/>
            <a:t> </a:t>
          </a:r>
          <a:r>
            <a:rPr lang="cs-CZ" sz="3100" kern="1200" dirty="0" err="1"/>
            <a:t>using</a:t>
          </a:r>
          <a:r>
            <a:rPr lang="cs-CZ" sz="3100" kern="1200" dirty="0"/>
            <a:t> </a:t>
          </a:r>
          <a:r>
            <a:rPr lang="cs-CZ" sz="3100" kern="1200" dirty="0" err="1"/>
            <a:t>filters</a:t>
          </a:r>
          <a:endParaRPr lang="cs-CZ" sz="3100" kern="1200" dirty="0"/>
        </a:p>
      </dsp:txBody>
      <dsp:txXfrm>
        <a:off x="2358275" y="2489589"/>
        <a:ext cx="5731555" cy="890099"/>
      </dsp:txXfrm>
    </dsp:sp>
    <dsp:sp modelId="{09C6668E-FC1F-4093-840E-F6C2000C4782}">
      <dsp:nvSpPr>
        <dsp:cNvPr id="0" name=""/>
        <dsp:cNvSpPr/>
      </dsp:nvSpPr>
      <dsp:spPr>
        <a:xfrm>
          <a:off x="2320700" y="3530436"/>
          <a:ext cx="5841884" cy="890099"/>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err="1"/>
            <a:t>How</a:t>
          </a:r>
          <a:r>
            <a:rPr lang="cs-CZ" sz="3100" kern="1200" dirty="0"/>
            <a:t> to </a:t>
          </a:r>
          <a:r>
            <a:rPr lang="cs-CZ" sz="3100" kern="1200" dirty="0" err="1"/>
            <a:t>search</a:t>
          </a:r>
          <a:r>
            <a:rPr lang="cs-CZ" sz="3100" kern="1200" dirty="0"/>
            <a:t> </a:t>
          </a:r>
          <a:r>
            <a:rPr lang="cs-CZ" sz="3100" kern="1200" dirty="0" err="1"/>
            <a:t>for</a:t>
          </a:r>
          <a:r>
            <a:rPr lang="cs-CZ" sz="3100" kern="1200" dirty="0"/>
            <a:t> a full text</a:t>
          </a:r>
        </a:p>
      </dsp:txBody>
      <dsp:txXfrm>
        <a:off x="2320700" y="3530436"/>
        <a:ext cx="5841884" cy="890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E3E3A-5B3A-423F-B729-22364094D684}">
      <dsp:nvSpPr>
        <dsp:cNvPr id="0" name=""/>
        <dsp:cNvSpPr/>
      </dsp:nvSpPr>
      <dsp:spPr>
        <a:xfrm>
          <a:off x="3781663" y="2057910"/>
          <a:ext cx="1986905" cy="2027009"/>
        </a:xfrm>
        <a:prstGeom prst="ellipse">
          <a:avLst/>
        </a:prstGeom>
        <a:solidFill>
          <a:srgbClr val="E6C069"/>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b="0" kern="1200"/>
            <a:t>Audience</a:t>
          </a:r>
          <a:endParaRPr lang="cs-CZ" sz="2100" b="0" kern="1200" dirty="0"/>
        </a:p>
      </dsp:txBody>
      <dsp:txXfrm>
        <a:off x="4072639" y="2354759"/>
        <a:ext cx="1404953" cy="1433311"/>
      </dsp:txXfrm>
    </dsp:sp>
    <dsp:sp modelId="{C4BA4571-1AA1-4CDF-93CF-A806CA9D4F36}">
      <dsp:nvSpPr>
        <dsp:cNvPr id="0" name=""/>
        <dsp:cNvSpPr/>
      </dsp:nvSpPr>
      <dsp:spPr>
        <a:xfrm rot="16200000">
          <a:off x="4579861" y="1429585"/>
          <a:ext cx="390511"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a:off x="4638438" y="1596550"/>
        <a:ext cx="273358" cy="325166"/>
      </dsp:txXfrm>
    </dsp:sp>
    <dsp:sp modelId="{D8E521AD-E9CA-4AC9-9173-CC17B8FE22A1}">
      <dsp:nvSpPr>
        <dsp:cNvPr id="0" name=""/>
        <dsp:cNvSpPr/>
      </dsp:nvSpPr>
      <dsp:spPr>
        <a:xfrm>
          <a:off x="3613757" y="355052"/>
          <a:ext cx="2322718" cy="966044"/>
        </a:xfrm>
        <a:prstGeom prst="ellipse">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kern="1200"/>
            <a:t>MUNI students</a:t>
          </a:r>
          <a:endParaRPr lang="cs-CZ" sz="2000" kern="1200" dirty="0"/>
        </a:p>
      </dsp:txBody>
      <dsp:txXfrm>
        <a:off x="3953911" y="496526"/>
        <a:ext cx="1642410" cy="683096"/>
      </dsp:txXfrm>
    </dsp:sp>
    <dsp:sp modelId="{6E12EEAF-8609-426D-B5B0-8407F8ECB3E8}">
      <dsp:nvSpPr>
        <dsp:cNvPr id="0" name=""/>
        <dsp:cNvSpPr/>
      </dsp:nvSpPr>
      <dsp:spPr>
        <a:xfrm rot="20051982">
          <a:off x="5806314" y="2202350"/>
          <a:ext cx="412005"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a:off x="5812474" y="2337636"/>
        <a:ext cx="288404" cy="325166"/>
      </dsp:txXfrm>
    </dsp:sp>
    <dsp:sp modelId="{4D25EAA5-24A7-42BA-8BC6-88044CD5AC75}">
      <dsp:nvSpPr>
        <dsp:cNvPr id="0" name=""/>
        <dsp:cNvSpPr/>
      </dsp:nvSpPr>
      <dsp:spPr>
        <a:xfrm>
          <a:off x="6077926" y="1467692"/>
          <a:ext cx="2014193" cy="974110"/>
        </a:xfrm>
        <a:prstGeom prst="ellipse">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a:t>Non-European students</a:t>
          </a:r>
          <a:endParaRPr lang="cs-CZ" sz="1800" kern="1200" dirty="0"/>
        </a:p>
      </dsp:txBody>
      <dsp:txXfrm>
        <a:off x="6372898" y="1610347"/>
        <a:ext cx="1424249" cy="688800"/>
      </dsp:txXfrm>
    </dsp:sp>
    <dsp:sp modelId="{E81A2AFA-120B-41C3-9AC0-B284558C272A}">
      <dsp:nvSpPr>
        <dsp:cNvPr id="0" name=""/>
        <dsp:cNvSpPr/>
      </dsp:nvSpPr>
      <dsp:spPr>
        <a:xfrm rot="1500390">
          <a:off x="5845859" y="3418334"/>
          <a:ext cx="507870"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a:off x="5853000" y="3494519"/>
        <a:ext cx="355509" cy="325166"/>
      </dsp:txXfrm>
    </dsp:sp>
    <dsp:sp modelId="{25A9A362-76F7-4AA5-8EC5-4B3138C0E299}">
      <dsp:nvSpPr>
        <dsp:cNvPr id="0" name=""/>
        <dsp:cNvSpPr/>
      </dsp:nvSpPr>
      <dsp:spPr>
        <a:xfrm>
          <a:off x="6385140" y="3679683"/>
          <a:ext cx="1675368" cy="1066909"/>
        </a:xfrm>
        <a:prstGeom prst="ellipse">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a:t>Publishers</a:t>
          </a:r>
          <a:endParaRPr lang="cs-CZ" sz="1800" kern="1200" dirty="0"/>
        </a:p>
      </dsp:txBody>
      <dsp:txXfrm>
        <a:off x="6630492" y="3835928"/>
        <a:ext cx="1184664" cy="754419"/>
      </dsp:txXfrm>
    </dsp:sp>
    <dsp:sp modelId="{EF105E89-03CF-44E4-89B2-10AE6544C9D3}">
      <dsp:nvSpPr>
        <dsp:cNvPr id="0" name=""/>
        <dsp:cNvSpPr/>
      </dsp:nvSpPr>
      <dsp:spPr>
        <a:xfrm rot="5400000">
          <a:off x="4559539" y="4208495"/>
          <a:ext cx="431154"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a:off x="4624212" y="4252210"/>
        <a:ext cx="301808" cy="325166"/>
      </dsp:txXfrm>
    </dsp:sp>
    <dsp:sp modelId="{E494E48B-85C8-49E6-A14A-0EB6B2118C6A}">
      <dsp:nvSpPr>
        <dsp:cNvPr id="0" name=""/>
        <dsp:cNvSpPr/>
      </dsp:nvSpPr>
      <dsp:spPr>
        <a:xfrm>
          <a:off x="3909339" y="4898418"/>
          <a:ext cx="1731554" cy="812675"/>
        </a:xfrm>
        <a:prstGeom prst="ellipse">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kern="1200"/>
            <a:t>Researchers</a:t>
          </a:r>
          <a:endParaRPr lang="cs-CZ" sz="1400" kern="1200" dirty="0"/>
        </a:p>
      </dsp:txBody>
      <dsp:txXfrm>
        <a:off x="4162919" y="5017431"/>
        <a:ext cx="1224394" cy="574649"/>
      </dsp:txXfrm>
    </dsp:sp>
    <dsp:sp modelId="{559F61A8-348C-4DF1-A0EA-1916FFAA9292}">
      <dsp:nvSpPr>
        <dsp:cNvPr id="0" name=""/>
        <dsp:cNvSpPr/>
      </dsp:nvSpPr>
      <dsp:spPr>
        <a:xfrm rot="9149598">
          <a:off x="3141360" y="3502512"/>
          <a:ext cx="570962"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rot="10800000">
        <a:off x="3294754" y="3573355"/>
        <a:ext cx="408379" cy="325166"/>
      </dsp:txXfrm>
    </dsp:sp>
    <dsp:sp modelId="{AB0538FD-592D-43A5-8A07-DC4779D624A0}">
      <dsp:nvSpPr>
        <dsp:cNvPr id="0" name=""/>
        <dsp:cNvSpPr/>
      </dsp:nvSpPr>
      <dsp:spPr>
        <a:xfrm>
          <a:off x="1488257" y="3957456"/>
          <a:ext cx="1803569" cy="711809"/>
        </a:xfrm>
        <a:prstGeom prst="ellipse">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kern="1200"/>
            <a:t>Scientists</a:t>
          </a:r>
          <a:endParaRPr lang="cs-CZ" sz="2000" kern="1200" dirty="0"/>
        </a:p>
      </dsp:txBody>
      <dsp:txXfrm>
        <a:off x="1752384" y="4061698"/>
        <a:ext cx="1275315" cy="503325"/>
      </dsp:txXfrm>
    </dsp:sp>
    <dsp:sp modelId="{C3BEBD33-C478-4258-A026-A3E24536BE4F}">
      <dsp:nvSpPr>
        <dsp:cNvPr id="0" name=""/>
        <dsp:cNvSpPr/>
      </dsp:nvSpPr>
      <dsp:spPr>
        <a:xfrm rot="12340170">
          <a:off x="3294059" y="2194262"/>
          <a:ext cx="439575" cy="541942"/>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cs-CZ" sz="2500" kern="1200"/>
        </a:p>
      </dsp:txBody>
      <dsp:txXfrm rot="10800000">
        <a:off x="3419424" y="2331212"/>
        <a:ext cx="307703" cy="325166"/>
      </dsp:txXfrm>
    </dsp:sp>
    <dsp:sp modelId="{51950CB6-64B1-4288-8744-83F92E115509}">
      <dsp:nvSpPr>
        <dsp:cNvPr id="0" name=""/>
        <dsp:cNvSpPr/>
      </dsp:nvSpPr>
      <dsp:spPr>
        <a:xfrm>
          <a:off x="1521612" y="1539924"/>
          <a:ext cx="1912260" cy="854691"/>
        </a:xfrm>
        <a:prstGeom prst="ellipse">
          <a:avLst/>
        </a:prstGeom>
        <a:solidFill>
          <a:schemeClr val="accent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a:t>MUNI employees</a:t>
          </a:r>
          <a:endParaRPr lang="cs-CZ" sz="1800" kern="1200" dirty="0"/>
        </a:p>
      </dsp:txBody>
      <dsp:txXfrm>
        <a:off x="1801656" y="1665091"/>
        <a:ext cx="1352172" cy="604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F25E8-1E3D-4CEB-81BE-DEF59B887E91}">
      <dsp:nvSpPr>
        <dsp:cNvPr id="0" name=""/>
        <dsp:cNvSpPr/>
      </dsp:nvSpPr>
      <dsp:spPr>
        <a:xfrm>
          <a:off x="0" y="0"/>
          <a:ext cx="6862376" cy="0"/>
        </a:xfrm>
        <a:prstGeom prst="line">
          <a:avLst/>
        </a:prstGeom>
        <a:solidFill>
          <a:schemeClr val="accent5">
            <a:hueOff val="0"/>
            <a:satOff val="0"/>
            <a:lumOff val="0"/>
            <a:alphaOff val="0"/>
          </a:schemeClr>
        </a:solidFill>
        <a:ln w="34925"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C07E21-1996-4D46-A5C3-DF874C688C66}">
      <dsp:nvSpPr>
        <dsp:cNvPr id="0" name=""/>
        <dsp:cNvSpPr/>
      </dsp:nvSpPr>
      <dsp:spPr>
        <a:xfrm>
          <a:off x="0" y="0"/>
          <a:ext cx="6862376" cy="1394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b="1" kern="1200" baseline="0" dirty="0" err="1"/>
            <a:t>Declarative</a:t>
          </a:r>
          <a:r>
            <a:rPr lang="cs-CZ" sz="2700" kern="1200" baseline="0" dirty="0"/>
            <a:t> </a:t>
          </a:r>
        </a:p>
        <a:p>
          <a:pPr marL="0" lvl="0" indent="0" algn="l" defTabSz="1200150">
            <a:lnSpc>
              <a:spcPct val="90000"/>
            </a:lnSpc>
            <a:spcBef>
              <a:spcPct val="0"/>
            </a:spcBef>
            <a:spcAft>
              <a:spcPct val="35000"/>
            </a:spcAft>
            <a:buNone/>
          </a:pPr>
          <a:r>
            <a:rPr lang="cs-CZ" sz="2700" kern="1200" baseline="0" dirty="0"/>
            <a:t>(learning </a:t>
          </a:r>
          <a:r>
            <a:rPr lang="cs-CZ" sz="2700" kern="1200" baseline="0" dirty="0" err="1"/>
            <a:t>terms</a:t>
          </a:r>
          <a:r>
            <a:rPr lang="cs-CZ" sz="2700" kern="1200" baseline="0" dirty="0"/>
            <a:t> </a:t>
          </a:r>
          <a:r>
            <a:rPr lang="cs-CZ" sz="2700" kern="1200" baseline="0" dirty="0" err="1"/>
            <a:t>like</a:t>
          </a:r>
          <a:r>
            <a:rPr lang="cs-CZ" sz="2700" kern="1200" baseline="0" dirty="0"/>
            <a:t> „</a:t>
          </a:r>
          <a:r>
            <a:rPr lang="cs-CZ" sz="2700" kern="1200" baseline="0" dirty="0" err="1"/>
            <a:t>Abstract</a:t>
          </a:r>
          <a:r>
            <a:rPr lang="cs-CZ" sz="2700" kern="1200" baseline="0" dirty="0"/>
            <a:t>, Limit, Full Text“)</a:t>
          </a:r>
          <a:endParaRPr lang="en-US" sz="2700" kern="1200" dirty="0"/>
        </a:p>
      </dsp:txBody>
      <dsp:txXfrm>
        <a:off x="0" y="0"/>
        <a:ext cx="6862376" cy="1394445"/>
      </dsp:txXfrm>
    </dsp:sp>
    <dsp:sp modelId="{C676B1E4-1B68-4273-A6BB-274E5F9C545C}">
      <dsp:nvSpPr>
        <dsp:cNvPr id="0" name=""/>
        <dsp:cNvSpPr/>
      </dsp:nvSpPr>
      <dsp:spPr>
        <a:xfrm>
          <a:off x="0" y="1394445"/>
          <a:ext cx="6862376" cy="0"/>
        </a:xfrm>
        <a:prstGeom prst="line">
          <a:avLst/>
        </a:prstGeom>
        <a:solidFill>
          <a:schemeClr val="accent5">
            <a:hueOff val="2944118"/>
            <a:satOff val="9586"/>
            <a:lumOff val="3333"/>
            <a:alphaOff val="0"/>
          </a:schemeClr>
        </a:solidFill>
        <a:ln w="34925" cap="flat" cmpd="sng" algn="in">
          <a:solidFill>
            <a:schemeClr val="accent5">
              <a:hueOff val="2944118"/>
              <a:satOff val="9586"/>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BEEA6B-887C-462C-954C-B5468A1A403A}">
      <dsp:nvSpPr>
        <dsp:cNvPr id="0" name=""/>
        <dsp:cNvSpPr/>
      </dsp:nvSpPr>
      <dsp:spPr>
        <a:xfrm>
          <a:off x="0" y="1394445"/>
          <a:ext cx="6862376" cy="1394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b="1" kern="1200" baseline="0" dirty="0" err="1"/>
            <a:t>Conceptual</a:t>
          </a:r>
          <a:r>
            <a:rPr lang="cs-CZ" sz="2700" b="1" kern="1200" baseline="0" dirty="0"/>
            <a:t> </a:t>
          </a:r>
        </a:p>
        <a:p>
          <a:pPr marL="0" lvl="0" indent="0" algn="l" defTabSz="1200150">
            <a:lnSpc>
              <a:spcPct val="90000"/>
            </a:lnSpc>
            <a:spcBef>
              <a:spcPct val="0"/>
            </a:spcBef>
            <a:spcAft>
              <a:spcPct val="35000"/>
            </a:spcAft>
            <a:buNone/>
          </a:pPr>
          <a:r>
            <a:rPr lang="cs-CZ" sz="2700" kern="1200" baseline="0" dirty="0"/>
            <a:t>(</a:t>
          </a:r>
          <a:r>
            <a:rPr lang="cs-CZ" sz="2700" kern="1200" baseline="0" dirty="0" err="1"/>
            <a:t>differentiating</a:t>
          </a:r>
          <a:r>
            <a:rPr lang="cs-CZ" sz="2700" kern="1200" baseline="0" dirty="0"/>
            <a:t> </a:t>
          </a:r>
          <a:r>
            <a:rPr lang="cs-CZ" sz="2700" kern="1200" baseline="0" dirty="0" err="1"/>
            <a:t>between</a:t>
          </a:r>
          <a:r>
            <a:rPr lang="cs-CZ" sz="2700" kern="1200" baseline="0" dirty="0"/>
            <a:t> </a:t>
          </a:r>
          <a:r>
            <a:rPr lang="cs-CZ" sz="2700" kern="1200" baseline="0" dirty="0" err="1"/>
            <a:t>various</a:t>
          </a:r>
          <a:r>
            <a:rPr lang="cs-CZ" sz="2700" kern="1200" baseline="0" dirty="0"/>
            <a:t> </a:t>
          </a:r>
          <a:r>
            <a:rPr lang="cs-CZ" sz="2700" kern="1200" baseline="0" dirty="0" err="1"/>
            <a:t>search</a:t>
          </a:r>
          <a:r>
            <a:rPr lang="cs-CZ" sz="2700" kern="1200" baseline="0" dirty="0"/>
            <a:t> </a:t>
          </a:r>
          <a:r>
            <a:rPr lang="cs-CZ" sz="2700" kern="1200" baseline="0" dirty="0" err="1"/>
            <a:t>results</a:t>
          </a:r>
          <a:r>
            <a:rPr lang="cs-CZ" sz="2700" kern="1200" baseline="0" dirty="0"/>
            <a:t>)</a:t>
          </a:r>
          <a:endParaRPr lang="en-US" sz="2700" kern="1200" dirty="0"/>
        </a:p>
      </dsp:txBody>
      <dsp:txXfrm>
        <a:off x="0" y="1394445"/>
        <a:ext cx="6862376" cy="1394445"/>
      </dsp:txXfrm>
    </dsp:sp>
    <dsp:sp modelId="{2BDE5268-4EE5-42AB-8646-D11DF6F959D8}">
      <dsp:nvSpPr>
        <dsp:cNvPr id="0" name=""/>
        <dsp:cNvSpPr/>
      </dsp:nvSpPr>
      <dsp:spPr>
        <a:xfrm>
          <a:off x="0" y="2788890"/>
          <a:ext cx="6862376" cy="0"/>
        </a:xfrm>
        <a:prstGeom prst="line">
          <a:avLst/>
        </a:prstGeom>
        <a:solidFill>
          <a:schemeClr val="accent5">
            <a:hueOff val="5888237"/>
            <a:satOff val="19172"/>
            <a:lumOff val="6667"/>
            <a:alphaOff val="0"/>
          </a:schemeClr>
        </a:solidFill>
        <a:ln w="34925" cap="flat" cmpd="sng" algn="in">
          <a:solidFill>
            <a:schemeClr val="accent5">
              <a:hueOff val="5888237"/>
              <a:satOff val="19172"/>
              <a:lumOff val="6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81F12-A967-4720-81E1-78294119B857}">
      <dsp:nvSpPr>
        <dsp:cNvPr id="0" name=""/>
        <dsp:cNvSpPr/>
      </dsp:nvSpPr>
      <dsp:spPr>
        <a:xfrm>
          <a:off x="0" y="2788890"/>
          <a:ext cx="6862376" cy="1394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b="1" kern="1200" baseline="0" dirty="0" err="1"/>
            <a:t>Procedural</a:t>
          </a:r>
          <a:r>
            <a:rPr lang="cs-CZ" sz="2700" b="1" kern="1200" baseline="0" dirty="0"/>
            <a:t> &amp; </a:t>
          </a:r>
          <a:r>
            <a:rPr lang="cs-CZ" sz="2700" b="1" kern="1200" baseline="0" dirty="0" err="1"/>
            <a:t>Problem-Solving</a:t>
          </a:r>
          <a:r>
            <a:rPr lang="cs-CZ" sz="2700" b="1" kern="1200" baseline="0" dirty="0"/>
            <a:t> </a:t>
          </a:r>
        </a:p>
        <a:p>
          <a:pPr marL="0" lvl="0" indent="0" algn="l" defTabSz="1200150">
            <a:lnSpc>
              <a:spcPct val="90000"/>
            </a:lnSpc>
            <a:spcBef>
              <a:spcPct val="0"/>
            </a:spcBef>
            <a:spcAft>
              <a:spcPct val="35000"/>
            </a:spcAft>
            <a:buNone/>
          </a:pPr>
          <a:r>
            <a:rPr lang="cs-CZ" sz="2700" kern="1200" baseline="0" dirty="0"/>
            <a:t>(</a:t>
          </a:r>
          <a:r>
            <a:rPr lang="cs-CZ" sz="2700" kern="1200" baseline="0" dirty="0" err="1"/>
            <a:t>narrowing</a:t>
          </a:r>
          <a:r>
            <a:rPr lang="cs-CZ" sz="2700" kern="1200" baseline="0" dirty="0"/>
            <a:t> </a:t>
          </a:r>
          <a:r>
            <a:rPr lang="cs-CZ" sz="2700" kern="1200" baseline="0" dirty="0" err="1"/>
            <a:t>down</a:t>
          </a:r>
          <a:r>
            <a:rPr lang="cs-CZ" sz="2700" kern="1200" baseline="0" dirty="0"/>
            <a:t> a </a:t>
          </a:r>
          <a:r>
            <a:rPr lang="cs-CZ" sz="2700" kern="1200" baseline="0" dirty="0" err="1"/>
            <a:t>search</a:t>
          </a:r>
          <a:r>
            <a:rPr lang="cs-CZ" sz="2700" kern="1200" baseline="0" dirty="0"/>
            <a:t>)</a:t>
          </a:r>
          <a:endParaRPr lang="en-US" sz="2700" kern="1200" dirty="0"/>
        </a:p>
      </dsp:txBody>
      <dsp:txXfrm>
        <a:off x="0" y="2788890"/>
        <a:ext cx="6862376" cy="1394445"/>
      </dsp:txXfrm>
    </dsp:sp>
    <dsp:sp modelId="{B64AC037-A1E6-4671-8F79-FA8BDB270671}">
      <dsp:nvSpPr>
        <dsp:cNvPr id="0" name=""/>
        <dsp:cNvSpPr/>
      </dsp:nvSpPr>
      <dsp:spPr>
        <a:xfrm>
          <a:off x="0" y="4183335"/>
          <a:ext cx="6862376" cy="0"/>
        </a:xfrm>
        <a:prstGeom prst="line">
          <a:avLst/>
        </a:prstGeom>
        <a:solidFill>
          <a:schemeClr val="accent5">
            <a:hueOff val="8832355"/>
            <a:satOff val="28758"/>
            <a:lumOff val="10000"/>
            <a:alphaOff val="0"/>
          </a:schemeClr>
        </a:solidFill>
        <a:ln w="34925" cap="flat" cmpd="sng" algn="in">
          <a:solidFill>
            <a:schemeClr val="accent5">
              <a:hueOff val="8832355"/>
              <a:satOff val="28758"/>
              <a:lumOff val="1000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08E537-78D3-4F74-BC2A-CED9A45EAD08}">
      <dsp:nvSpPr>
        <dsp:cNvPr id="0" name=""/>
        <dsp:cNvSpPr/>
      </dsp:nvSpPr>
      <dsp:spPr>
        <a:xfrm>
          <a:off x="0" y="4183335"/>
          <a:ext cx="6862376" cy="1394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b="1" kern="1200" baseline="0" dirty="0" err="1"/>
            <a:t>Attitude</a:t>
          </a:r>
          <a:r>
            <a:rPr lang="cs-CZ" sz="2700" b="1" kern="1200" baseline="0" dirty="0"/>
            <a:t>-learning </a:t>
          </a:r>
        </a:p>
        <a:p>
          <a:pPr marL="0" lvl="0" indent="0" algn="l" defTabSz="1200150">
            <a:lnSpc>
              <a:spcPct val="90000"/>
            </a:lnSpc>
            <a:spcBef>
              <a:spcPct val="0"/>
            </a:spcBef>
            <a:spcAft>
              <a:spcPct val="35000"/>
            </a:spcAft>
            <a:buNone/>
          </a:pPr>
          <a:r>
            <a:rPr lang="cs-CZ" sz="2700" kern="1200" baseline="0" dirty="0"/>
            <a:t>(</a:t>
          </a:r>
          <a:r>
            <a:rPr lang="cs-CZ" sz="2700" kern="1200" baseline="0" dirty="0" err="1"/>
            <a:t>what</a:t>
          </a:r>
          <a:r>
            <a:rPr lang="cs-CZ" sz="2700" kern="1200" baseline="0" dirty="0"/>
            <a:t> </a:t>
          </a:r>
          <a:r>
            <a:rPr lang="cs-CZ" sz="2700" kern="1200" baseline="0" dirty="0" err="1"/>
            <a:t>keywords</a:t>
          </a:r>
          <a:r>
            <a:rPr lang="cs-CZ" sz="2700" kern="1200" baseline="0" dirty="0"/>
            <a:t> / </a:t>
          </a:r>
          <a:r>
            <a:rPr lang="cs-CZ" sz="2700" kern="1200" baseline="0" dirty="0" err="1"/>
            <a:t>phrases</a:t>
          </a:r>
          <a:r>
            <a:rPr lang="cs-CZ" sz="2700" kern="1200" baseline="0" dirty="0"/>
            <a:t> to use)</a:t>
          </a:r>
          <a:endParaRPr lang="en-US" sz="2700" kern="1200" dirty="0"/>
        </a:p>
      </dsp:txBody>
      <dsp:txXfrm>
        <a:off x="0" y="4183335"/>
        <a:ext cx="6862376" cy="13944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592BD-A1DD-4897-B173-71D9B9E1C214}">
      <dsp:nvSpPr>
        <dsp:cNvPr id="0" name=""/>
        <dsp:cNvSpPr/>
      </dsp:nvSpPr>
      <dsp:spPr>
        <a:xfrm>
          <a:off x="-29525" y="557931"/>
          <a:ext cx="6330559" cy="154162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F0546C-4890-4E90-A93F-B28B6E242495}">
      <dsp:nvSpPr>
        <dsp:cNvPr id="0" name=""/>
        <dsp:cNvSpPr/>
      </dsp:nvSpPr>
      <dsp:spPr>
        <a:xfrm>
          <a:off x="531457" y="818760"/>
          <a:ext cx="1021458" cy="10199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D500EF43-82A7-46EC-8AD5-718E3D4A9DCA}">
      <dsp:nvSpPr>
        <dsp:cNvPr id="0" name=""/>
        <dsp:cNvSpPr/>
      </dsp:nvSpPr>
      <dsp:spPr>
        <a:xfrm>
          <a:off x="1706141" y="483044"/>
          <a:ext cx="4653943" cy="1701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260" tIns="180260" rIns="180260" bIns="180260" numCol="1" spcCol="1270" anchor="ctr" anchorCtr="0">
          <a:noAutofit/>
        </a:bodyPr>
        <a:lstStyle/>
        <a:p>
          <a:pPr marL="0" lvl="0" indent="0" algn="l" defTabSz="889000">
            <a:lnSpc>
              <a:spcPct val="90000"/>
            </a:lnSpc>
            <a:spcBef>
              <a:spcPct val="0"/>
            </a:spcBef>
            <a:spcAft>
              <a:spcPct val="35000"/>
            </a:spcAft>
            <a:buNone/>
          </a:pPr>
          <a:r>
            <a:rPr lang="cs-CZ" sz="2000" b="1" kern="1200" dirty="0" err="1"/>
            <a:t>Cognitivism</a:t>
          </a:r>
          <a:endParaRPr lang="cs-CZ" sz="2000" b="1" kern="1200" dirty="0"/>
        </a:p>
        <a:p>
          <a:pPr marL="0" lvl="0" indent="0" algn="l" defTabSz="889000">
            <a:lnSpc>
              <a:spcPct val="90000"/>
            </a:lnSpc>
            <a:spcBef>
              <a:spcPct val="0"/>
            </a:spcBef>
            <a:spcAft>
              <a:spcPct val="35000"/>
            </a:spcAft>
            <a:buNone/>
          </a:pPr>
          <a:r>
            <a:rPr lang="cs-CZ" sz="2000" kern="1200" dirty="0"/>
            <a:t>- </a:t>
          </a:r>
          <a:r>
            <a:rPr lang="cs-CZ" sz="2000" kern="1200" dirty="0" err="1"/>
            <a:t>constructing</a:t>
          </a:r>
          <a:r>
            <a:rPr lang="cs-CZ" sz="2000" kern="1200" dirty="0"/>
            <a:t> a </a:t>
          </a:r>
          <a:r>
            <a:rPr lang="cs-CZ" sz="2000" kern="1200" dirty="0" err="1"/>
            <a:t>mental</a:t>
          </a:r>
          <a:r>
            <a:rPr lang="cs-CZ" sz="2000" kern="1200" dirty="0"/>
            <a:t> </a:t>
          </a:r>
          <a:r>
            <a:rPr lang="cs-CZ" sz="2000" kern="1200" dirty="0" err="1"/>
            <a:t>path</a:t>
          </a:r>
          <a:endParaRPr lang="cs-CZ" sz="2000" kern="1200" dirty="0"/>
        </a:p>
        <a:p>
          <a:pPr marL="0" lvl="0" indent="0" algn="l" defTabSz="889000">
            <a:lnSpc>
              <a:spcPct val="90000"/>
            </a:lnSpc>
            <a:spcBef>
              <a:spcPct val="0"/>
            </a:spcBef>
            <a:spcAft>
              <a:spcPct val="35000"/>
            </a:spcAft>
            <a:buNone/>
          </a:pPr>
          <a:r>
            <a:rPr lang="cs-CZ" sz="2000" kern="1200" dirty="0"/>
            <a:t>- </a:t>
          </a:r>
          <a:r>
            <a:rPr lang="cs-CZ" sz="2000" kern="1200" dirty="0" err="1"/>
            <a:t>storing</a:t>
          </a:r>
          <a:r>
            <a:rPr lang="cs-CZ" sz="2000" kern="1200" dirty="0"/>
            <a:t> and </a:t>
          </a:r>
          <a:r>
            <a:rPr lang="cs-CZ" sz="2000" kern="1200" dirty="0" err="1"/>
            <a:t>processing</a:t>
          </a:r>
          <a:r>
            <a:rPr lang="cs-CZ" sz="2000" kern="1200" dirty="0"/>
            <a:t> </a:t>
          </a:r>
          <a:r>
            <a:rPr lang="cs-CZ" sz="2000" kern="1200" dirty="0" err="1"/>
            <a:t>information</a:t>
          </a:r>
          <a:endParaRPr lang="en-US" sz="2000" kern="1200" dirty="0"/>
        </a:p>
      </dsp:txBody>
      <dsp:txXfrm>
        <a:off x="1706141" y="483044"/>
        <a:ext cx="4653943" cy="1701846"/>
      </dsp:txXfrm>
    </dsp:sp>
    <dsp:sp modelId="{4AB4E6AD-F7DA-4761-B889-1BD61FCD928F}">
      <dsp:nvSpPr>
        <dsp:cNvPr id="0" name=""/>
        <dsp:cNvSpPr/>
      </dsp:nvSpPr>
      <dsp:spPr>
        <a:xfrm>
          <a:off x="-29525" y="3021067"/>
          <a:ext cx="6330559" cy="2109448"/>
        </a:xfrm>
        <a:prstGeom prst="roundRect">
          <a:avLst>
            <a:gd name="adj" fmla="val 10000"/>
          </a:avLst>
        </a:prstGeom>
        <a:solidFill>
          <a:schemeClr val="accent2"/>
        </a:solidFill>
        <a:ln>
          <a:noFill/>
        </a:ln>
        <a:effectLst/>
      </dsp:spPr>
      <dsp:style>
        <a:lnRef idx="0">
          <a:scrgbClr r="0" g="0" b="0"/>
        </a:lnRef>
        <a:fillRef idx="1">
          <a:scrgbClr r="0" g="0" b="0"/>
        </a:fillRef>
        <a:effectRef idx="0">
          <a:scrgbClr r="0" g="0" b="0"/>
        </a:effectRef>
        <a:fontRef idx="minor"/>
      </dsp:style>
    </dsp:sp>
    <dsp:sp modelId="{391CA56D-AAF7-410A-BC3D-3635E6495168}">
      <dsp:nvSpPr>
        <dsp:cNvPr id="0" name=""/>
        <dsp:cNvSpPr/>
      </dsp:nvSpPr>
      <dsp:spPr>
        <a:xfrm>
          <a:off x="531457" y="3565807"/>
          <a:ext cx="1021458" cy="10199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C7F965F1-A8D5-4DE2-89D6-9A35844511DA}">
      <dsp:nvSpPr>
        <dsp:cNvPr id="0" name=""/>
        <dsp:cNvSpPr/>
      </dsp:nvSpPr>
      <dsp:spPr>
        <a:xfrm>
          <a:off x="1720113" y="3241034"/>
          <a:ext cx="4625999" cy="1633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260" tIns="180260" rIns="180260" bIns="180260" numCol="1" spcCol="1270" anchor="ctr" anchorCtr="0">
          <a:noAutofit/>
        </a:bodyPr>
        <a:lstStyle/>
        <a:p>
          <a:pPr marL="0" lvl="0" indent="0" algn="l" defTabSz="889000">
            <a:lnSpc>
              <a:spcPct val="90000"/>
            </a:lnSpc>
            <a:spcBef>
              <a:spcPct val="0"/>
            </a:spcBef>
            <a:spcAft>
              <a:spcPct val="35000"/>
            </a:spcAft>
            <a:buNone/>
          </a:pPr>
          <a:r>
            <a:rPr lang="cs-CZ" sz="2000" b="1" kern="1200" dirty="0" err="1"/>
            <a:t>Humanism</a:t>
          </a:r>
          <a:endParaRPr lang="cs-CZ" sz="2000" b="1" kern="1200" dirty="0"/>
        </a:p>
        <a:p>
          <a:pPr marL="0" lvl="0" indent="0" algn="l" defTabSz="889000">
            <a:lnSpc>
              <a:spcPct val="90000"/>
            </a:lnSpc>
            <a:spcBef>
              <a:spcPct val="0"/>
            </a:spcBef>
            <a:spcAft>
              <a:spcPct val="35000"/>
            </a:spcAft>
            <a:buNone/>
          </a:pPr>
          <a:r>
            <a:rPr lang="cs-CZ" sz="2000" kern="1200" dirty="0"/>
            <a:t>- </a:t>
          </a:r>
          <a:r>
            <a:rPr lang="cs-CZ" sz="2000" kern="1200" dirty="0" err="1"/>
            <a:t>expecting</a:t>
          </a:r>
          <a:r>
            <a:rPr lang="cs-CZ" sz="2000" kern="1200" dirty="0"/>
            <a:t> </a:t>
          </a:r>
          <a:r>
            <a:rPr lang="cs-CZ" sz="2000" kern="1200" dirty="0" err="1"/>
            <a:t>you</a:t>
          </a:r>
          <a:r>
            <a:rPr lang="cs-CZ" sz="2000" kern="1200" dirty="0"/>
            <a:t> to </a:t>
          </a:r>
          <a:r>
            <a:rPr lang="cs-CZ" sz="2000" kern="1200" dirty="0" err="1"/>
            <a:t>learn</a:t>
          </a:r>
          <a:r>
            <a:rPr lang="cs-CZ" sz="2000" kern="1200" dirty="0"/>
            <a:t> </a:t>
          </a:r>
          <a:r>
            <a:rPr lang="cs-CZ" sz="2000" kern="1200" dirty="0" err="1"/>
            <a:t>it</a:t>
          </a:r>
          <a:r>
            <a:rPr lang="cs-CZ" sz="2000" kern="1200" dirty="0"/>
            <a:t> </a:t>
          </a:r>
          <a:r>
            <a:rPr lang="cs-CZ" sz="2000" kern="1200" dirty="0" err="1"/>
            <a:t>actively</a:t>
          </a:r>
          <a:r>
            <a:rPr lang="cs-CZ" sz="2000" kern="1200" dirty="0"/>
            <a:t> </a:t>
          </a:r>
          <a:r>
            <a:rPr lang="cs-CZ" sz="2000" kern="1200" dirty="0" err="1"/>
            <a:t>yourself</a:t>
          </a:r>
          <a:endParaRPr lang="cs-CZ" sz="2000" kern="1200" dirty="0"/>
        </a:p>
        <a:p>
          <a:pPr marL="0" lvl="0" indent="0" algn="l" defTabSz="889000">
            <a:lnSpc>
              <a:spcPct val="90000"/>
            </a:lnSpc>
            <a:spcBef>
              <a:spcPct val="0"/>
            </a:spcBef>
            <a:spcAft>
              <a:spcPct val="35000"/>
            </a:spcAft>
            <a:buNone/>
          </a:pPr>
          <a:r>
            <a:rPr lang="cs-CZ" sz="2000" kern="1200" dirty="0"/>
            <a:t>- no feedback</a:t>
          </a:r>
        </a:p>
        <a:p>
          <a:pPr marL="0" lvl="0" indent="0" algn="l" defTabSz="889000">
            <a:lnSpc>
              <a:spcPct val="90000"/>
            </a:lnSpc>
            <a:spcBef>
              <a:spcPct val="0"/>
            </a:spcBef>
            <a:spcAft>
              <a:spcPct val="35000"/>
            </a:spcAft>
            <a:buNone/>
          </a:pPr>
          <a:r>
            <a:rPr lang="cs-CZ" sz="2000" kern="1200" dirty="0"/>
            <a:t>- no </a:t>
          </a:r>
          <a:r>
            <a:rPr lang="cs-CZ" sz="2000" kern="1200" dirty="0" err="1"/>
            <a:t>additional</a:t>
          </a:r>
          <a:r>
            <a:rPr lang="cs-CZ" sz="2000" kern="1200" dirty="0"/>
            <a:t> </a:t>
          </a:r>
          <a:r>
            <a:rPr lang="cs-CZ" sz="2000" kern="1200" dirty="0" err="1"/>
            <a:t>explanation</a:t>
          </a:r>
          <a:endParaRPr lang="cs-CZ" sz="2000" kern="1200" dirty="0"/>
        </a:p>
        <a:p>
          <a:pPr marL="0" lvl="0" indent="0" algn="l" defTabSz="889000">
            <a:lnSpc>
              <a:spcPct val="90000"/>
            </a:lnSpc>
            <a:spcBef>
              <a:spcPct val="0"/>
            </a:spcBef>
            <a:spcAft>
              <a:spcPct val="35000"/>
            </a:spcAft>
            <a:buNone/>
          </a:pPr>
          <a:r>
            <a:rPr lang="cs-CZ" sz="2000" kern="1200" dirty="0"/>
            <a:t>- very </a:t>
          </a:r>
          <a:r>
            <a:rPr lang="cs-CZ" sz="2000" kern="1200" dirty="0" err="1"/>
            <a:t>straightforward</a:t>
          </a:r>
          <a:endParaRPr lang="en-US" sz="2000" kern="1200" dirty="0"/>
        </a:p>
      </dsp:txBody>
      <dsp:txXfrm>
        <a:off x="1720113" y="3241034"/>
        <a:ext cx="4625999" cy="16332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09263-4E3A-4A2D-BFF4-B76E191E9CDA}">
      <dsp:nvSpPr>
        <dsp:cNvPr id="0" name=""/>
        <dsp:cNvSpPr/>
      </dsp:nvSpPr>
      <dsp:spPr>
        <a:xfrm>
          <a:off x="374825" y="23974"/>
          <a:ext cx="671290" cy="67129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3099AF-FA93-4480-8D78-C942BE75D3DA}">
      <dsp:nvSpPr>
        <dsp:cNvPr id="0" name=""/>
        <dsp:cNvSpPr/>
      </dsp:nvSpPr>
      <dsp:spPr>
        <a:xfrm>
          <a:off x="515796" y="164945"/>
          <a:ext cx="389348" cy="3893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F9E2DEC5-D3A3-4BB8-BAB0-80FEFF2FC147}">
      <dsp:nvSpPr>
        <dsp:cNvPr id="0" name=""/>
        <dsp:cNvSpPr/>
      </dsp:nvSpPr>
      <dsp:spPr>
        <a:xfrm>
          <a:off x="1189963" y="23974"/>
          <a:ext cx="1582328"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a:t>Asynchronous</a:t>
          </a:r>
          <a:endParaRPr lang="en-US" sz="2100" kern="1200"/>
        </a:p>
      </dsp:txBody>
      <dsp:txXfrm>
        <a:off x="1189963" y="23974"/>
        <a:ext cx="1582328" cy="671290"/>
      </dsp:txXfrm>
    </dsp:sp>
    <dsp:sp modelId="{EA14A885-979E-4149-9574-87E57A97C12B}">
      <dsp:nvSpPr>
        <dsp:cNvPr id="0" name=""/>
        <dsp:cNvSpPr/>
      </dsp:nvSpPr>
      <dsp:spPr>
        <a:xfrm>
          <a:off x="3048001" y="23974"/>
          <a:ext cx="671290" cy="67129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D9F72A-54ED-4543-9739-1B45629E1077}">
      <dsp:nvSpPr>
        <dsp:cNvPr id="0" name=""/>
        <dsp:cNvSpPr/>
      </dsp:nvSpPr>
      <dsp:spPr>
        <a:xfrm>
          <a:off x="3188972" y="164945"/>
          <a:ext cx="389348" cy="3893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1DF855C-0F08-4B16-B19C-0757E2470608}">
      <dsp:nvSpPr>
        <dsp:cNvPr id="0" name=""/>
        <dsp:cNvSpPr/>
      </dsp:nvSpPr>
      <dsp:spPr>
        <a:xfrm>
          <a:off x="3834966" y="0"/>
          <a:ext cx="1749691"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dirty="0" err="1"/>
            <a:t>Learner-driven</a:t>
          </a:r>
          <a:endParaRPr lang="en-US" sz="2100" kern="1200" dirty="0"/>
        </a:p>
      </dsp:txBody>
      <dsp:txXfrm>
        <a:off x="3834966" y="0"/>
        <a:ext cx="1749691" cy="671290"/>
      </dsp:txXfrm>
    </dsp:sp>
    <dsp:sp modelId="{DC6E1254-6A15-4CAE-8A50-019DDE8D4BB1}">
      <dsp:nvSpPr>
        <dsp:cNvPr id="0" name=""/>
        <dsp:cNvSpPr/>
      </dsp:nvSpPr>
      <dsp:spPr>
        <a:xfrm>
          <a:off x="374825" y="1643488"/>
          <a:ext cx="671290" cy="67129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E1941F-1D15-4716-B8B8-C995484C1BF3}">
      <dsp:nvSpPr>
        <dsp:cNvPr id="0" name=""/>
        <dsp:cNvSpPr/>
      </dsp:nvSpPr>
      <dsp:spPr>
        <a:xfrm>
          <a:off x="515796" y="1784459"/>
          <a:ext cx="389348" cy="3893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41298FB-E9DF-460A-8CB9-63E76E58FB7C}">
      <dsp:nvSpPr>
        <dsp:cNvPr id="0" name=""/>
        <dsp:cNvSpPr/>
      </dsp:nvSpPr>
      <dsp:spPr>
        <a:xfrm>
          <a:off x="1189963" y="1643488"/>
          <a:ext cx="1582328"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a:t>Structured list</a:t>
          </a:r>
          <a:endParaRPr lang="en-US" sz="2100" kern="1200"/>
        </a:p>
      </dsp:txBody>
      <dsp:txXfrm>
        <a:off x="1189963" y="1643488"/>
        <a:ext cx="1582328" cy="671290"/>
      </dsp:txXfrm>
    </dsp:sp>
    <dsp:sp modelId="{4D69AC92-3826-47EB-92AC-F290183D3C97}">
      <dsp:nvSpPr>
        <dsp:cNvPr id="0" name=""/>
        <dsp:cNvSpPr/>
      </dsp:nvSpPr>
      <dsp:spPr>
        <a:xfrm>
          <a:off x="3048001" y="1643488"/>
          <a:ext cx="671290" cy="67129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20EC4F-0AAB-4EB6-AB0A-B5D46B58D890}">
      <dsp:nvSpPr>
        <dsp:cNvPr id="0" name=""/>
        <dsp:cNvSpPr/>
      </dsp:nvSpPr>
      <dsp:spPr>
        <a:xfrm>
          <a:off x="3188972" y="1784459"/>
          <a:ext cx="389348" cy="38934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367BEF23-9750-44F4-8301-6DF9290306DA}">
      <dsp:nvSpPr>
        <dsp:cNvPr id="0" name=""/>
        <dsp:cNvSpPr/>
      </dsp:nvSpPr>
      <dsp:spPr>
        <a:xfrm>
          <a:off x="3863139" y="1643488"/>
          <a:ext cx="1582328"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a:t>Screenshots</a:t>
          </a:r>
          <a:endParaRPr lang="en-US" sz="2100" kern="1200"/>
        </a:p>
      </dsp:txBody>
      <dsp:txXfrm>
        <a:off x="3863139" y="1643488"/>
        <a:ext cx="1582328" cy="671290"/>
      </dsp:txXfrm>
    </dsp:sp>
    <dsp:sp modelId="{1D8F01DC-EC2D-428B-84F7-CCE9FC35F68D}">
      <dsp:nvSpPr>
        <dsp:cNvPr id="0" name=""/>
        <dsp:cNvSpPr/>
      </dsp:nvSpPr>
      <dsp:spPr>
        <a:xfrm>
          <a:off x="374825" y="3263001"/>
          <a:ext cx="671290" cy="67129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A37325-A469-46F6-80BA-19F8E64F599F}">
      <dsp:nvSpPr>
        <dsp:cNvPr id="0" name=""/>
        <dsp:cNvSpPr/>
      </dsp:nvSpPr>
      <dsp:spPr>
        <a:xfrm>
          <a:off x="515796" y="3403972"/>
          <a:ext cx="389348" cy="389348"/>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2846F4AB-4B59-479E-8957-34045EA09FB4}">
      <dsp:nvSpPr>
        <dsp:cNvPr id="0" name=""/>
        <dsp:cNvSpPr/>
      </dsp:nvSpPr>
      <dsp:spPr>
        <a:xfrm>
          <a:off x="1189963" y="3263001"/>
          <a:ext cx="1582328"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a:t>No feedback</a:t>
          </a:r>
          <a:endParaRPr lang="en-US" sz="2100" kern="1200"/>
        </a:p>
      </dsp:txBody>
      <dsp:txXfrm>
        <a:off x="1189963" y="3263001"/>
        <a:ext cx="1582328" cy="671290"/>
      </dsp:txXfrm>
    </dsp:sp>
    <dsp:sp modelId="{F580113E-C95A-45A4-BED9-72E53C9753FA}">
      <dsp:nvSpPr>
        <dsp:cNvPr id="0" name=""/>
        <dsp:cNvSpPr/>
      </dsp:nvSpPr>
      <dsp:spPr>
        <a:xfrm>
          <a:off x="3048001" y="3263001"/>
          <a:ext cx="671290" cy="67129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9C9188-F85D-4F02-9A16-890C890D7FB9}">
      <dsp:nvSpPr>
        <dsp:cNvPr id="0" name=""/>
        <dsp:cNvSpPr/>
      </dsp:nvSpPr>
      <dsp:spPr>
        <a:xfrm>
          <a:off x="3142355" y="3381092"/>
          <a:ext cx="482582" cy="435108"/>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t="-5000" b="-5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93ADBB0-A270-4368-9F37-A6FEB154998E}">
      <dsp:nvSpPr>
        <dsp:cNvPr id="0" name=""/>
        <dsp:cNvSpPr/>
      </dsp:nvSpPr>
      <dsp:spPr>
        <a:xfrm>
          <a:off x="3876668" y="3288054"/>
          <a:ext cx="1860691"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dirty="0"/>
            <a:t>No </a:t>
          </a:r>
          <a:r>
            <a:rPr lang="cs-CZ" sz="2100" kern="1200" baseline="0" dirty="0" err="1"/>
            <a:t>interactions</a:t>
          </a:r>
          <a:endParaRPr lang="en-US" sz="2100" kern="1200" dirty="0"/>
        </a:p>
      </dsp:txBody>
      <dsp:txXfrm>
        <a:off x="3876668" y="3288054"/>
        <a:ext cx="1860691" cy="671290"/>
      </dsp:txXfrm>
    </dsp:sp>
    <dsp:sp modelId="{8186412F-F5E5-4498-8DB6-A365B85F37C7}">
      <dsp:nvSpPr>
        <dsp:cNvPr id="0" name=""/>
        <dsp:cNvSpPr/>
      </dsp:nvSpPr>
      <dsp:spPr>
        <a:xfrm>
          <a:off x="374825" y="4882515"/>
          <a:ext cx="671290" cy="67129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FF6899-5B71-4C50-9BB6-ACE0D373B45B}">
      <dsp:nvSpPr>
        <dsp:cNvPr id="0" name=""/>
        <dsp:cNvSpPr/>
      </dsp:nvSpPr>
      <dsp:spPr>
        <a:xfrm>
          <a:off x="515796" y="5023486"/>
          <a:ext cx="389348" cy="38934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7069403-B07C-4567-ADA0-C567540AF656}">
      <dsp:nvSpPr>
        <dsp:cNvPr id="0" name=""/>
        <dsp:cNvSpPr/>
      </dsp:nvSpPr>
      <dsp:spPr>
        <a:xfrm>
          <a:off x="1189963" y="4882515"/>
          <a:ext cx="1582328" cy="67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90000"/>
            </a:lnSpc>
            <a:spcBef>
              <a:spcPct val="0"/>
            </a:spcBef>
            <a:spcAft>
              <a:spcPct val="35000"/>
            </a:spcAft>
            <a:buNone/>
          </a:pPr>
          <a:r>
            <a:rPr lang="cs-CZ" sz="2100" kern="1200" baseline="0"/>
            <a:t>Chunks of text</a:t>
          </a:r>
          <a:endParaRPr lang="en-US" sz="2100" kern="1200"/>
        </a:p>
      </dsp:txBody>
      <dsp:txXfrm>
        <a:off x="1189963" y="4882515"/>
        <a:ext cx="1582328" cy="671290"/>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9C5BCC4-FCDA-4E97-AABF-B21AF65C5426}" type="datetimeFigureOut">
              <a:rPr lang="cs-CZ" smtClean="0"/>
              <a:t>11.03.2020</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EA35ACF-F285-4A94-9FA2-543FB00A60C8}"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6705019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9C5BCC4-FCDA-4E97-AABF-B21AF65C5426}" type="datetimeFigureOut">
              <a:rPr lang="cs-CZ" smtClean="0"/>
              <a:t>11.03.2020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206760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9C5BCC4-FCDA-4E97-AABF-B21AF65C5426}" type="datetimeFigureOut">
              <a:rPr lang="cs-CZ" smtClean="0"/>
              <a:t>11.03.2020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2746351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9C5BCC4-FCDA-4E97-AABF-B21AF65C5426}" type="datetimeFigureOut">
              <a:rPr lang="cs-CZ" smtClean="0"/>
              <a:t>11.03.2020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303680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9C5BCC4-FCDA-4E97-AABF-B21AF65C5426}" type="datetimeFigureOut">
              <a:rPr lang="cs-CZ" smtClean="0"/>
              <a:t>11.03.2020</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EA35ACF-F285-4A94-9FA2-543FB00A60C8}"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501780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9C5BCC4-FCDA-4E97-AABF-B21AF65C5426}" type="datetimeFigureOut">
              <a:rPr lang="cs-CZ" smtClean="0"/>
              <a:t>11.03.2020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215693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9C5BCC4-FCDA-4E97-AABF-B21AF65C5426}" type="datetimeFigureOut">
              <a:rPr lang="cs-CZ" smtClean="0"/>
              <a:t>11.03.2020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939936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9C5BCC4-FCDA-4E97-AABF-B21AF65C5426}" type="datetimeFigureOut">
              <a:rPr lang="cs-CZ" smtClean="0"/>
              <a:t>11.03.2020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1139121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5BCC4-FCDA-4E97-AABF-B21AF65C5426}" type="datetimeFigureOut">
              <a:rPr lang="cs-CZ" smtClean="0"/>
              <a:t>11.03.2020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EA35ACF-F285-4A94-9FA2-543FB00A60C8}" type="slidenum">
              <a:rPr lang="cs-CZ" smtClean="0"/>
              <a:t>‹#›</a:t>
            </a:fld>
            <a:endParaRPr lang="cs-CZ"/>
          </a:p>
        </p:txBody>
      </p:sp>
    </p:spTree>
    <p:extLst>
      <p:ext uri="{BB962C8B-B14F-4D97-AF65-F5344CB8AC3E}">
        <p14:creationId xmlns:p14="http://schemas.microsoft.com/office/powerpoint/2010/main" val="4051564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9C5BCC4-FCDA-4E97-AABF-B21AF65C5426}" type="datetimeFigureOut">
              <a:rPr lang="cs-CZ" smtClean="0"/>
              <a:t>11.03.2020</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EA35ACF-F285-4A94-9FA2-543FB00A60C8}"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299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9C5BCC4-FCDA-4E97-AABF-B21AF65C5426}" type="datetimeFigureOut">
              <a:rPr lang="cs-CZ" smtClean="0"/>
              <a:t>11.03.2020</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EA35ACF-F285-4A94-9FA2-543FB00A60C8}"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537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9C5BCC4-FCDA-4E97-AABF-B21AF65C5426}" type="datetimeFigureOut">
              <a:rPr lang="cs-CZ" smtClean="0"/>
              <a:t>11.03.2020</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EA35ACF-F285-4A94-9FA2-543FB00A60C8}"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47526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s.muni.cz/do/sukb/kuk/materialy/eng/eiz/pages/scop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37"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38"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Nadpis 1">
            <a:extLst>
              <a:ext uri="{FF2B5EF4-FFF2-40B4-BE49-F238E27FC236}">
                <a16:creationId xmlns:a16="http://schemas.microsoft.com/office/drawing/2014/main" id="{EEFFF6ED-3BAA-492C-8F43-4EDF531ACF56}"/>
              </a:ext>
            </a:extLst>
          </p:cNvPr>
          <p:cNvSpPr>
            <a:spLocks noGrp="1"/>
          </p:cNvSpPr>
          <p:nvPr>
            <p:ph type="ctrTitle"/>
          </p:nvPr>
        </p:nvSpPr>
        <p:spPr>
          <a:xfrm>
            <a:off x="1915128" y="1788454"/>
            <a:ext cx="8361229" cy="2098226"/>
          </a:xfrm>
        </p:spPr>
        <p:txBody>
          <a:bodyPr>
            <a:normAutofit/>
          </a:bodyPr>
          <a:lstStyle/>
          <a:p>
            <a:r>
              <a:rPr lang="cs-CZ" dirty="0"/>
              <a:t>A </a:t>
            </a:r>
            <a:r>
              <a:rPr lang="cs-CZ" dirty="0" err="1"/>
              <a:t>Tutorial</a:t>
            </a:r>
            <a:r>
              <a:rPr lang="cs-CZ" dirty="0"/>
              <a:t> </a:t>
            </a:r>
            <a:br>
              <a:rPr lang="cs-CZ" dirty="0"/>
            </a:br>
            <a:r>
              <a:rPr lang="cs-CZ" dirty="0"/>
              <a:t>Show &amp; </a:t>
            </a:r>
            <a:r>
              <a:rPr lang="cs-CZ" dirty="0" err="1"/>
              <a:t>tell</a:t>
            </a:r>
            <a:endParaRPr lang="cs-CZ" dirty="0"/>
          </a:p>
        </p:txBody>
      </p:sp>
      <p:sp>
        <p:nvSpPr>
          <p:cNvPr id="3" name="Podnadpis 2">
            <a:extLst>
              <a:ext uri="{FF2B5EF4-FFF2-40B4-BE49-F238E27FC236}">
                <a16:creationId xmlns:a16="http://schemas.microsoft.com/office/drawing/2014/main" id="{D887E216-FFD0-49BB-9926-D7631553DFC1}"/>
              </a:ext>
            </a:extLst>
          </p:cNvPr>
          <p:cNvSpPr>
            <a:spLocks noGrp="1"/>
          </p:cNvSpPr>
          <p:nvPr>
            <p:ph type="subTitle" idx="1"/>
          </p:nvPr>
        </p:nvSpPr>
        <p:spPr>
          <a:xfrm>
            <a:off x="2679906" y="3956279"/>
            <a:ext cx="6831673" cy="1086237"/>
          </a:xfrm>
        </p:spPr>
        <p:txBody>
          <a:bodyPr>
            <a:normAutofit fontScale="92500" lnSpcReduction="10000"/>
          </a:bodyPr>
          <a:lstStyle/>
          <a:p>
            <a:pPr>
              <a:spcAft>
                <a:spcPts val="600"/>
              </a:spcAft>
            </a:pPr>
            <a:r>
              <a:rPr lang="cs-CZ" sz="3200" dirty="0"/>
              <a:t>„</a:t>
            </a:r>
            <a:r>
              <a:rPr lang="cs-CZ" sz="3200" dirty="0" err="1"/>
              <a:t>How</a:t>
            </a:r>
            <a:r>
              <a:rPr lang="cs-CZ" sz="3200" dirty="0"/>
              <a:t> to use </a:t>
            </a:r>
            <a:r>
              <a:rPr lang="cs-CZ" sz="3200" dirty="0" err="1"/>
              <a:t>Scopus</a:t>
            </a:r>
            <a:r>
              <a:rPr lang="cs-CZ" sz="3200" dirty="0"/>
              <a:t>“</a:t>
            </a:r>
          </a:p>
          <a:p>
            <a:pPr>
              <a:spcAft>
                <a:spcPts val="600"/>
              </a:spcAft>
            </a:pPr>
            <a:r>
              <a:rPr lang="cs-CZ" sz="3200" dirty="0"/>
              <a:t>by Vera </a:t>
            </a:r>
            <a:r>
              <a:rPr lang="cs-CZ" sz="3200" dirty="0" err="1"/>
              <a:t>Hojdarova</a:t>
            </a:r>
            <a:endParaRPr lang="cs-CZ" sz="3200" dirty="0"/>
          </a:p>
        </p:txBody>
      </p:sp>
    </p:spTree>
    <p:extLst>
      <p:ext uri="{BB962C8B-B14F-4D97-AF65-F5344CB8AC3E}">
        <p14:creationId xmlns:p14="http://schemas.microsoft.com/office/powerpoint/2010/main" val="27226059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AFBF068E-0982-4075-82AA-5F62E2264ED7}"/>
              </a:ext>
            </a:extLst>
          </p:cNvPr>
          <p:cNvSpPr>
            <a:spLocks noGrp="1"/>
          </p:cNvSpPr>
          <p:nvPr>
            <p:ph type="title"/>
          </p:nvPr>
        </p:nvSpPr>
        <p:spPr>
          <a:xfrm>
            <a:off x="640081" y="791570"/>
            <a:ext cx="4018839" cy="5262390"/>
          </a:xfrm>
        </p:spPr>
        <p:txBody>
          <a:bodyPr anchor="ctr">
            <a:normAutofit/>
          </a:bodyPr>
          <a:lstStyle/>
          <a:p>
            <a:pPr algn="r"/>
            <a:r>
              <a:rPr lang="cs-CZ" sz="5400">
                <a:solidFill>
                  <a:schemeClr val="bg2"/>
                </a:solidFill>
              </a:rPr>
              <a:t>Directions:</a:t>
            </a:r>
          </a:p>
        </p:txBody>
      </p:sp>
      <p:sp>
        <p:nvSpPr>
          <p:cNvPr id="19" name="Rectangle 18">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obsah 2">
            <a:extLst>
              <a:ext uri="{FF2B5EF4-FFF2-40B4-BE49-F238E27FC236}">
                <a16:creationId xmlns:a16="http://schemas.microsoft.com/office/drawing/2014/main" id="{3A9C51BA-89AB-46D7-9E36-F88152F03738}"/>
              </a:ext>
            </a:extLst>
          </p:cNvPr>
          <p:cNvSpPr>
            <a:spLocks noGrp="1"/>
          </p:cNvSpPr>
          <p:nvPr>
            <p:ph idx="1"/>
          </p:nvPr>
        </p:nvSpPr>
        <p:spPr>
          <a:xfrm>
            <a:off x="6176720" y="791570"/>
            <a:ext cx="4892308" cy="5262390"/>
          </a:xfrm>
        </p:spPr>
        <p:txBody>
          <a:bodyPr anchor="ctr">
            <a:normAutofit/>
          </a:bodyPr>
          <a:lstStyle/>
          <a:p>
            <a:r>
              <a:rPr lang="en-GB" sz="1400"/>
              <a:t>Each student will sign up to find an online tutorial to share with the rest of the class. The tutorial can be on any topic, but it must teach something. If the tutorial is in video form, the video should not be more than 5 minutes long. In addition to selecting and showing the tutorial, the student will provide a brief analysis of the tutorial. The analysis should include:</a:t>
            </a:r>
          </a:p>
          <a:p>
            <a:r>
              <a:rPr lang="cs-CZ" sz="1400" b="1">
                <a:hlinkClick r:id="rId2"/>
              </a:rPr>
              <a:t>https://is.muni.cz/do/sukb/kuk/materialy/eng/eiz/pages/scopus.html</a:t>
            </a:r>
            <a:endParaRPr lang="cs-CZ" sz="1400" b="1"/>
          </a:p>
          <a:p>
            <a:r>
              <a:rPr lang="en-GB" sz="1400" strike="sngStrike"/>
              <a:t>A statement of what the learning objective is in your own words</a:t>
            </a:r>
          </a:p>
          <a:p>
            <a:pPr lvl="0"/>
            <a:r>
              <a:rPr lang="en-GB" sz="1400" strike="sngStrike"/>
              <a:t>A discussion of who the audience for this tutorial might be</a:t>
            </a:r>
          </a:p>
          <a:p>
            <a:pPr lvl="0"/>
            <a:r>
              <a:rPr lang="en-GB" sz="1400" strike="sngStrike"/>
              <a:t>A discussion of the knowledge type(s) the tutorial focuses on, </a:t>
            </a:r>
          </a:p>
          <a:p>
            <a:pPr lvl="0"/>
            <a:r>
              <a:rPr lang="en-GB" sz="1400" strike="sngStrike"/>
              <a:t>The learning theory(ies) the tutorial uses, </a:t>
            </a:r>
          </a:p>
          <a:p>
            <a:pPr lvl="0"/>
            <a:r>
              <a:rPr lang="en-GB" sz="1400" strike="sngStrike"/>
              <a:t>Identification of the instructional strategies the tutorial creators use. </a:t>
            </a:r>
          </a:p>
          <a:p>
            <a:pPr lvl="0"/>
            <a:r>
              <a:rPr lang="en-GB" sz="1400" strike="sngStrike"/>
              <a:t>In addition, one suggestion for revision should be shared.</a:t>
            </a:r>
          </a:p>
          <a:p>
            <a:endParaRPr lang="en-GB" sz="1400"/>
          </a:p>
        </p:txBody>
      </p:sp>
    </p:spTree>
    <p:extLst>
      <p:ext uri="{BB962C8B-B14F-4D97-AF65-F5344CB8AC3E}">
        <p14:creationId xmlns:p14="http://schemas.microsoft.com/office/powerpoint/2010/main" val="134518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A03E6C3-5C75-4453-AA7F-1343EF2D59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913" r="1" b="29181"/>
          <a:stretch/>
        </p:blipFill>
        <p:spPr bwMode="auto">
          <a:xfrm>
            <a:off x="0" y="0"/>
            <a:ext cx="12191980" cy="685800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3CBA2BA5-DF4D-437C-9273-F945CF857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7948" y="1838152"/>
            <a:ext cx="5607908" cy="37244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7754EA86-2D7A-4D51-B5F6-DA6349D5F4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1087261" y="1405049"/>
            <a:ext cx="2131466" cy="1830903"/>
          </a:xfrm>
          <a:custGeom>
            <a:avLst/>
            <a:gdLst>
              <a:gd name="connsiteX0" fmla="*/ 2308583 w 2308583"/>
              <a:gd name="connsiteY0" fmla="*/ 1983044 h 1983044"/>
              <a:gd name="connsiteX1" fmla="*/ 462 w 2308583"/>
              <a:gd name="connsiteY1" fmla="*/ 1983044 h 1983044"/>
              <a:gd name="connsiteX2" fmla="*/ 0 w 2308583"/>
              <a:gd name="connsiteY2" fmla="*/ 1711185 h 1983044"/>
              <a:gd name="connsiteX3" fmla="*/ 2022607 w 2308583"/>
              <a:gd name="connsiteY3" fmla="*/ 1712117 h 1983044"/>
              <a:gd name="connsiteX4" fmla="*/ 2022607 w 2308583"/>
              <a:gd name="connsiteY4" fmla="*/ 0 h 1983044"/>
              <a:gd name="connsiteX5" fmla="*/ 2308583 w 2308583"/>
              <a:gd name="connsiteY5" fmla="*/ 0 h 1983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583" h="1983044">
                <a:moveTo>
                  <a:pt x="2308583" y="1983044"/>
                </a:moveTo>
                <a:lnTo>
                  <a:pt x="462" y="1983044"/>
                </a:lnTo>
                <a:cubicBezTo>
                  <a:pt x="-462" y="1889214"/>
                  <a:pt x="923" y="1805015"/>
                  <a:pt x="0" y="1711185"/>
                </a:cubicBezTo>
                <a:lnTo>
                  <a:pt x="2022607" y="1712117"/>
                </a:lnTo>
                <a:lnTo>
                  <a:pt x="2022607" y="0"/>
                </a:lnTo>
                <a:lnTo>
                  <a:pt x="2308583" y="0"/>
                </a:lnTo>
                <a:close/>
              </a:path>
            </a:pathLst>
          </a:custGeom>
          <a:solidFill>
            <a:schemeClr val="tx1">
              <a:alpha val="70000"/>
            </a:schemeClr>
          </a:solidFill>
          <a:ln w="0">
            <a:noFill/>
            <a:prstDash val="solid"/>
            <a:round/>
            <a:headEnd/>
            <a:tailEnd/>
          </a:ln>
        </p:spPr>
      </p:sp>
      <p:sp>
        <p:nvSpPr>
          <p:cNvPr id="2" name="Nadpis 1">
            <a:extLst>
              <a:ext uri="{FF2B5EF4-FFF2-40B4-BE49-F238E27FC236}">
                <a16:creationId xmlns:a16="http://schemas.microsoft.com/office/drawing/2014/main" id="{42950608-4508-4131-95CF-11EB164F4714}"/>
              </a:ext>
            </a:extLst>
          </p:cNvPr>
          <p:cNvSpPr>
            <a:spLocks noGrp="1"/>
          </p:cNvSpPr>
          <p:nvPr>
            <p:ph type="title"/>
          </p:nvPr>
        </p:nvSpPr>
        <p:spPr>
          <a:xfrm>
            <a:off x="1602041" y="1990427"/>
            <a:ext cx="4891887" cy="603568"/>
          </a:xfrm>
        </p:spPr>
        <p:txBody>
          <a:bodyPr anchor="ctr">
            <a:normAutofit/>
          </a:bodyPr>
          <a:lstStyle/>
          <a:p>
            <a:r>
              <a:rPr lang="cs-CZ" sz="3600" dirty="0" err="1"/>
              <a:t>Scopus</a:t>
            </a:r>
            <a:endParaRPr lang="cs-CZ" sz="3600" dirty="0"/>
          </a:p>
        </p:txBody>
      </p:sp>
      <p:sp>
        <p:nvSpPr>
          <p:cNvPr id="3" name="Zástupný obsah 2">
            <a:extLst>
              <a:ext uri="{FF2B5EF4-FFF2-40B4-BE49-F238E27FC236}">
                <a16:creationId xmlns:a16="http://schemas.microsoft.com/office/drawing/2014/main" id="{E1121571-A34F-42BA-9770-CE518674944A}"/>
              </a:ext>
            </a:extLst>
          </p:cNvPr>
          <p:cNvSpPr>
            <a:spLocks noGrp="1"/>
          </p:cNvSpPr>
          <p:nvPr>
            <p:ph idx="1"/>
          </p:nvPr>
        </p:nvSpPr>
        <p:spPr>
          <a:xfrm>
            <a:off x="1602041" y="2746269"/>
            <a:ext cx="5459721" cy="2706681"/>
          </a:xfrm>
        </p:spPr>
        <p:txBody>
          <a:bodyPr>
            <a:normAutofit/>
          </a:bodyPr>
          <a:lstStyle/>
          <a:p>
            <a:r>
              <a:rPr lang="en-GB" sz="1600" dirty="0"/>
              <a:t>Polythematic</a:t>
            </a:r>
            <a:r>
              <a:rPr lang="cs-CZ" sz="1600" dirty="0"/>
              <a:t> </a:t>
            </a:r>
            <a:r>
              <a:rPr lang="cs-CZ" sz="1600" dirty="0" err="1"/>
              <a:t>citation</a:t>
            </a:r>
            <a:r>
              <a:rPr lang="cs-CZ" sz="1600" dirty="0"/>
              <a:t> database </a:t>
            </a:r>
            <a:r>
              <a:rPr lang="cs-CZ" sz="1600" dirty="0" err="1"/>
              <a:t>produced</a:t>
            </a:r>
            <a:r>
              <a:rPr lang="cs-CZ" sz="1600" dirty="0"/>
              <a:t> by </a:t>
            </a:r>
            <a:r>
              <a:rPr lang="cs-CZ" sz="1600" dirty="0" err="1"/>
              <a:t>Elsevier</a:t>
            </a:r>
            <a:endParaRPr lang="cs-CZ" sz="1600" dirty="0"/>
          </a:p>
          <a:p>
            <a:r>
              <a:rPr lang="cs-CZ" sz="1600" dirty="0" err="1"/>
              <a:t>Contains</a:t>
            </a:r>
            <a:r>
              <a:rPr lang="cs-CZ" sz="1600" dirty="0"/>
              <a:t> </a:t>
            </a:r>
            <a:r>
              <a:rPr lang="cs-CZ" sz="1600" dirty="0" err="1"/>
              <a:t>reviewed</a:t>
            </a:r>
            <a:r>
              <a:rPr lang="cs-CZ" sz="1600" dirty="0"/>
              <a:t> </a:t>
            </a:r>
            <a:r>
              <a:rPr lang="cs-CZ" sz="1600" dirty="0" err="1"/>
              <a:t>periodics</a:t>
            </a:r>
            <a:r>
              <a:rPr lang="cs-CZ" sz="1600" dirty="0"/>
              <a:t>, </a:t>
            </a:r>
            <a:r>
              <a:rPr lang="cs-CZ" sz="1600" dirty="0" err="1"/>
              <a:t>book</a:t>
            </a:r>
            <a:r>
              <a:rPr lang="cs-CZ" sz="1600" dirty="0"/>
              <a:t> </a:t>
            </a:r>
            <a:r>
              <a:rPr lang="cs-CZ" sz="1600" dirty="0" err="1"/>
              <a:t>editions</a:t>
            </a:r>
            <a:r>
              <a:rPr lang="cs-CZ" sz="1600" dirty="0"/>
              <a:t> / </a:t>
            </a:r>
            <a:r>
              <a:rPr lang="cs-CZ" sz="1600" dirty="0" err="1"/>
              <a:t>books</a:t>
            </a:r>
            <a:r>
              <a:rPr lang="cs-CZ" sz="1600" dirty="0"/>
              <a:t>, </a:t>
            </a:r>
            <a:r>
              <a:rPr lang="cs-CZ" sz="1600" dirty="0" err="1"/>
              <a:t>conference</a:t>
            </a:r>
            <a:r>
              <a:rPr lang="cs-CZ" sz="1600" dirty="0"/>
              <a:t> </a:t>
            </a:r>
            <a:r>
              <a:rPr lang="cs-CZ" sz="1600" dirty="0" err="1"/>
              <a:t>materials</a:t>
            </a:r>
            <a:r>
              <a:rPr lang="cs-CZ" sz="1600" dirty="0"/>
              <a:t>, </a:t>
            </a:r>
            <a:r>
              <a:rPr lang="cs-CZ" sz="1600" dirty="0" err="1"/>
              <a:t>patents</a:t>
            </a:r>
            <a:r>
              <a:rPr lang="cs-CZ" sz="1600" dirty="0"/>
              <a:t> </a:t>
            </a:r>
            <a:r>
              <a:rPr lang="cs-CZ" sz="1600" dirty="0" err="1"/>
              <a:t>etc</a:t>
            </a:r>
            <a:r>
              <a:rPr lang="cs-CZ" sz="1600" dirty="0"/>
              <a:t>.</a:t>
            </a:r>
          </a:p>
          <a:p>
            <a:r>
              <a:rPr lang="cs-CZ" sz="1600" dirty="0" err="1"/>
              <a:t>Europe</a:t>
            </a:r>
            <a:r>
              <a:rPr lang="cs-CZ" sz="1600" dirty="0"/>
              <a:t> </a:t>
            </a:r>
            <a:r>
              <a:rPr lang="cs-CZ" sz="1600" dirty="0" err="1"/>
              <a:t>based</a:t>
            </a:r>
            <a:r>
              <a:rPr lang="cs-CZ" sz="1600" dirty="0"/>
              <a:t> (</a:t>
            </a:r>
            <a:r>
              <a:rPr lang="cs-CZ" sz="1600" dirty="0" err="1"/>
              <a:t>i.e</a:t>
            </a:r>
            <a:r>
              <a:rPr lang="cs-CZ" sz="1600" dirty="0"/>
              <a:t>. more Czech </a:t>
            </a:r>
            <a:r>
              <a:rPr lang="cs-CZ" sz="1600" dirty="0" err="1"/>
              <a:t>sources</a:t>
            </a:r>
            <a:r>
              <a:rPr lang="cs-CZ" sz="1600" dirty="0"/>
              <a:t>)</a:t>
            </a:r>
          </a:p>
          <a:p>
            <a:r>
              <a:rPr lang="cs-CZ" sz="1600" dirty="0" err="1"/>
              <a:t>Used</a:t>
            </a:r>
            <a:r>
              <a:rPr lang="cs-CZ" sz="1600" dirty="0"/>
              <a:t> </a:t>
            </a:r>
            <a:r>
              <a:rPr lang="cs-CZ" sz="1600" dirty="0" err="1"/>
              <a:t>for</a:t>
            </a:r>
            <a:endParaRPr lang="cs-CZ" sz="1600" dirty="0"/>
          </a:p>
          <a:p>
            <a:pPr lvl="1"/>
            <a:r>
              <a:rPr lang="cs-CZ" sz="1600" dirty="0" err="1"/>
              <a:t>Thematic</a:t>
            </a:r>
            <a:r>
              <a:rPr lang="cs-CZ" sz="1600" dirty="0"/>
              <a:t> </a:t>
            </a:r>
            <a:r>
              <a:rPr lang="cs-CZ" sz="1600" dirty="0" err="1"/>
              <a:t>searches</a:t>
            </a:r>
            <a:endParaRPr lang="cs-CZ" sz="1600" dirty="0"/>
          </a:p>
          <a:p>
            <a:pPr lvl="1"/>
            <a:r>
              <a:rPr lang="cs-CZ" sz="1600" dirty="0" err="1"/>
              <a:t>Citation</a:t>
            </a:r>
            <a:r>
              <a:rPr lang="cs-CZ" sz="1600" dirty="0"/>
              <a:t> </a:t>
            </a:r>
            <a:r>
              <a:rPr lang="cs-CZ" sz="1600" dirty="0" err="1"/>
              <a:t>analysis</a:t>
            </a:r>
            <a:r>
              <a:rPr lang="cs-CZ" sz="1600" dirty="0"/>
              <a:t> (</a:t>
            </a:r>
            <a:r>
              <a:rPr lang="cs-CZ" sz="1600" dirty="0" err="1"/>
              <a:t>deeper</a:t>
            </a:r>
            <a:r>
              <a:rPr lang="cs-CZ" sz="1600" dirty="0"/>
              <a:t> </a:t>
            </a:r>
            <a:r>
              <a:rPr lang="cs-CZ" sz="1600" dirty="0" err="1"/>
              <a:t>analysis</a:t>
            </a:r>
            <a:r>
              <a:rPr lang="cs-CZ" sz="1600" dirty="0"/>
              <a:t> </a:t>
            </a:r>
            <a:r>
              <a:rPr lang="cs-CZ" sz="1600" dirty="0" err="1"/>
              <a:t>than</a:t>
            </a:r>
            <a:r>
              <a:rPr lang="cs-CZ" sz="1600" dirty="0"/>
              <a:t> Web </a:t>
            </a:r>
            <a:r>
              <a:rPr lang="cs-CZ" sz="1600" dirty="0" err="1"/>
              <a:t>of</a:t>
            </a:r>
            <a:r>
              <a:rPr lang="cs-CZ" sz="1600" dirty="0"/>
              <a:t> Science)</a:t>
            </a:r>
          </a:p>
        </p:txBody>
      </p:sp>
    </p:spTree>
    <p:extLst>
      <p:ext uri="{BB962C8B-B14F-4D97-AF65-F5344CB8AC3E}">
        <p14:creationId xmlns:p14="http://schemas.microsoft.com/office/powerpoint/2010/main" val="18038030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Rectangle 25">
            <a:extLst>
              <a:ext uri="{FF2B5EF4-FFF2-40B4-BE49-F238E27FC236}">
                <a16:creationId xmlns:a16="http://schemas.microsoft.com/office/drawing/2014/main" id="{2078F889-8780-48D5-8B9E-DF8B13063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7687699-C9ED-4AC5-A6AC-757BF67E1A7A}"/>
              </a:ext>
            </a:extLst>
          </p:cNvPr>
          <p:cNvSpPr>
            <a:spLocks noGrp="1"/>
          </p:cNvSpPr>
          <p:nvPr>
            <p:ph type="title"/>
          </p:nvPr>
        </p:nvSpPr>
        <p:spPr>
          <a:xfrm>
            <a:off x="1371600" y="685800"/>
            <a:ext cx="9601200" cy="1485900"/>
          </a:xfrm>
        </p:spPr>
        <p:txBody>
          <a:bodyPr>
            <a:normAutofit/>
          </a:bodyPr>
          <a:lstStyle/>
          <a:p>
            <a:r>
              <a:rPr lang="cs-CZ">
                <a:solidFill>
                  <a:schemeClr val="bg2"/>
                </a:solidFill>
              </a:rPr>
              <a:t>Learning objective</a:t>
            </a:r>
            <a:br>
              <a:rPr lang="en-GB">
                <a:solidFill>
                  <a:schemeClr val="bg2"/>
                </a:solidFill>
              </a:rPr>
            </a:br>
            <a:endParaRPr lang="cs-CZ">
              <a:solidFill>
                <a:schemeClr val="bg2"/>
              </a:solidFill>
            </a:endParaRPr>
          </a:p>
        </p:txBody>
      </p:sp>
      <p:sp>
        <p:nvSpPr>
          <p:cNvPr id="28" name="Rectangle 27">
            <a:extLst>
              <a:ext uri="{FF2B5EF4-FFF2-40B4-BE49-F238E27FC236}">
                <a16:creationId xmlns:a16="http://schemas.microsoft.com/office/drawing/2014/main" id="{3A4CABA2-22A0-44B2-BD92-28FF73FCE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Diagram 3">
            <a:extLst>
              <a:ext uri="{FF2B5EF4-FFF2-40B4-BE49-F238E27FC236}">
                <a16:creationId xmlns:a16="http://schemas.microsoft.com/office/drawing/2014/main" id="{135416CC-2393-4F66-B1E7-155E39C13BD2}"/>
              </a:ext>
            </a:extLst>
          </p:cNvPr>
          <p:cNvGraphicFramePr/>
          <p:nvPr>
            <p:extLst>
              <p:ext uri="{D42A27DB-BD31-4B8C-83A1-F6EECF244321}">
                <p14:modId xmlns:p14="http://schemas.microsoft.com/office/powerpoint/2010/main" val="4020895398"/>
              </p:ext>
            </p:extLst>
          </p:nvPr>
        </p:nvGraphicFramePr>
        <p:xfrm>
          <a:off x="1675412" y="1728592"/>
          <a:ext cx="8934133" cy="4684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162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B556C4-7E49-4C36-845D-FC58F5073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Zástupný obsah 3">
            <a:extLst>
              <a:ext uri="{FF2B5EF4-FFF2-40B4-BE49-F238E27FC236}">
                <a16:creationId xmlns:a16="http://schemas.microsoft.com/office/drawing/2014/main" id="{2A176036-F232-4D03-853B-55F6C7032E48}"/>
              </a:ext>
            </a:extLst>
          </p:cNvPr>
          <p:cNvGraphicFramePr>
            <a:graphicFrameLocks noGrp="1"/>
          </p:cNvGraphicFramePr>
          <p:nvPr>
            <p:ph idx="1"/>
            <p:extLst>
              <p:ext uri="{D42A27DB-BD31-4B8C-83A1-F6EECF244321}">
                <p14:modId xmlns:p14="http://schemas.microsoft.com/office/powerpoint/2010/main" val="1487632389"/>
              </p:ext>
            </p:extLst>
          </p:nvPr>
        </p:nvGraphicFramePr>
        <p:xfrm>
          <a:off x="1371600" y="472440"/>
          <a:ext cx="9601200" cy="6066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85765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59DB74EB-2A7D-443D-B969-8BF48F993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4505FFE-0781-485E-B64A-6335AAC88F2F}"/>
              </a:ext>
            </a:extLst>
          </p:cNvPr>
          <p:cNvSpPr>
            <a:spLocks noGrp="1"/>
          </p:cNvSpPr>
          <p:nvPr>
            <p:ph type="title"/>
          </p:nvPr>
        </p:nvSpPr>
        <p:spPr>
          <a:xfrm>
            <a:off x="7872904" y="639704"/>
            <a:ext cx="3679016" cy="5577840"/>
          </a:xfrm>
        </p:spPr>
        <p:txBody>
          <a:bodyPr anchor="ctr">
            <a:normAutofit/>
          </a:bodyPr>
          <a:lstStyle/>
          <a:p>
            <a:pPr lvl="0"/>
            <a:r>
              <a:rPr lang="cs-CZ" dirty="0" err="1"/>
              <a:t>Knowledge</a:t>
            </a:r>
            <a:r>
              <a:rPr lang="cs-CZ" dirty="0"/>
              <a:t> </a:t>
            </a:r>
            <a:r>
              <a:rPr lang="cs-CZ" dirty="0" err="1"/>
              <a:t>types</a:t>
            </a:r>
            <a:r>
              <a:rPr lang="cs-CZ" dirty="0"/>
              <a:t> </a:t>
            </a:r>
            <a:r>
              <a:rPr lang="cs-CZ" dirty="0" err="1"/>
              <a:t>focused</a:t>
            </a:r>
            <a:r>
              <a:rPr lang="cs-CZ" dirty="0"/>
              <a:t>:</a:t>
            </a:r>
          </a:p>
        </p:txBody>
      </p:sp>
      <p:sp>
        <p:nvSpPr>
          <p:cNvPr id="12" name="Rectangle 11">
            <a:extLst>
              <a:ext uri="{FF2B5EF4-FFF2-40B4-BE49-F238E27FC236}">
                <a16:creationId xmlns:a16="http://schemas.microsoft.com/office/drawing/2014/main" id="{19036E77-5F7B-494E-A117-FEA947B35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Zástupný obsah 2">
            <a:extLst>
              <a:ext uri="{FF2B5EF4-FFF2-40B4-BE49-F238E27FC236}">
                <a16:creationId xmlns:a16="http://schemas.microsoft.com/office/drawing/2014/main" id="{67DE1092-13F8-4F0B-8A68-399EBB09DE40}"/>
              </a:ext>
            </a:extLst>
          </p:cNvPr>
          <p:cNvGraphicFramePr>
            <a:graphicFrameLocks noGrp="1"/>
          </p:cNvGraphicFramePr>
          <p:nvPr>
            <p:ph idx="1"/>
            <p:extLst>
              <p:ext uri="{D42A27DB-BD31-4B8C-83A1-F6EECF244321}">
                <p14:modId xmlns:p14="http://schemas.microsoft.com/office/powerpoint/2010/main" val="3165338125"/>
              </p:ext>
            </p:extLst>
          </p:nvPr>
        </p:nvGraphicFramePr>
        <p:xfrm>
          <a:off x="260643" y="639763"/>
          <a:ext cx="6862376" cy="5577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284544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9DB74EB-2A7D-443D-B969-8BF48F993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60847A8-7B38-4E35-AE68-382182F9CA88}"/>
              </a:ext>
            </a:extLst>
          </p:cNvPr>
          <p:cNvSpPr>
            <a:spLocks noGrp="1"/>
          </p:cNvSpPr>
          <p:nvPr>
            <p:ph type="title"/>
          </p:nvPr>
        </p:nvSpPr>
        <p:spPr>
          <a:xfrm>
            <a:off x="7899009" y="639704"/>
            <a:ext cx="3900509" cy="5577840"/>
          </a:xfrm>
        </p:spPr>
        <p:txBody>
          <a:bodyPr anchor="ctr">
            <a:normAutofit/>
          </a:bodyPr>
          <a:lstStyle/>
          <a:p>
            <a:pPr lvl="0"/>
            <a:br>
              <a:rPr lang="en-GB" dirty="0"/>
            </a:br>
            <a:r>
              <a:rPr lang="cs-CZ" dirty="0"/>
              <a:t>Learning </a:t>
            </a:r>
            <a:r>
              <a:rPr lang="cs-CZ" dirty="0" err="1"/>
              <a:t>theories</a:t>
            </a:r>
            <a:r>
              <a:rPr lang="cs-CZ" dirty="0"/>
              <a:t> </a:t>
            </a:r>
            <a:r>
              <a:rPr lang="cs-CZ" dirty="0" err="1"/>
              <a:t>used</a:t>
            </a:r>
            <a:r>
              <a:rPr lang="cs-CZ" sz="4800" dirty="0"/>
              <a:t>:</a:t>
            </a:r>
            <a:br>
              <a:rPr lang="en-GB" dirty="0"/>
            </a:br>
            <a:endParaRPr lang="cs-CZ" dirty="0"/>
          </a:p>
        </p:txBody>
      </p:sp>
      <p:sp>
        <p:nvSpPr>
          <p:cNvPr id="12" name="Rectangle 11">
            <a:extLst>
              <a:ext uri="{FF2B5EF4-FFF2-40B4-BE49-F238E27FC236}">
                <a16:creationId xmlns:a16="http://schemas.microsoft.com/office/drawing/2014/main" id="{19036E77-5F7B-494E-A117-FEA947B35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obsah 2">
            <a:extLst>
              <a:ext uri="{FF2B5EF4-FFF2-40B4-BE49-F238E27FC236}">
                <a16:creationId xmlns:a16="http://schemas.microsoft.com/office/drawing/2014/main" id="{8AF457E3-929E-40C8-8A95-699B6085A7C5}"/>
              </a:ext>
            </a:extLst>
          </p:cNvPr>
          <p:cNvGraphicFramePr>
            <a:graphicFrameLocks noGrp="1"/>
          </p:cNvGraphicFramePr>
          <p:nvPr>
            <p:ph idx="1"/>
            <p:extLst>
              <p:ext uri="{D42A27DB-BD31-4B8C-83A1-F6EECF244321}">
                <p14:modId xmlns:p14="http://schemas.microsoft.com/office/powerpoint/2010/main" val="1260147927"/>
              </p:ext>
            </p:extLst>
          </p:nvPr>
        </p:nvGraphicFramePr>
        <p:xfrm>
          <a:off x="784225" y="639763"/>
          <a:ext cx="6330559" cy="5886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02927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59DB74EB-2A7D-443D-B969-8BF48F993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914899D-21F5-4308-B149-16DD90425ED7}"/>
              </a:ext>
            </a:extLst>
          </p:cNvPr>
          <p:cNvSpPr>
            <a:spLocks noGrp="1"/>
          </p:cNvSpPr>
          <p:nvPr>
            <p:ph type="title"/>
          </p:nvPr>
        </p:nvSpPr>
        <p:spPr>
          <a:xfrm>
            <a:off x="8252340" y="639704"/>
            <a:ext cx="3299579" cy="5577840"/>
          </a:xfrm>
        </p:spPr>
        <p:txBody>
          <a:bodyPr anchor="ctr">
            <a:normAutofit/>
          </a:bodyPr>
          <a:lstStyle/>
          <a:p>
            <a:pPr lvl="0"/>
            <a:r>
              <a:rPr lang="cs-CZ" dirty="0" err="1"/>
              <a:t>Instructional</a:t>
            </a:r>
            <a:r>
              <a:rPr lang="cs-CZ" dirty="0"/>
              <a:t> </a:t>
            </a:r>
            <a:r>
              <a:rPr lang="en-GB" dirty="0"/>
              <a:t>strategies</a:t>
            </a:r>
            <a:r>
              <a:rPr lang="cs-CZ" dirty="0"/>
              <a:t> </a:t>
            </a:r>
            <a:r>
              <a:rPr lang="cs-CZ" dirty="0" err="1"/>
              <a:t>used</a:t>
            </a:r>
            <a:r>
              <a:rPr lang="cs-CZ" dirty="0"/>
              <a:t>:</a:t>
            </a:r>
          </a:p>
        </p:txBody>
      </p:sp>
      <p:sp>
        <p:nvSpPr>
          <p:cNvPr id="19" name="Rectangle 11">
            <a:extLst>
              <a:ext uri="{FF2B5EF4-FFF2-40B4-BE49-F238E27FC236}">
                <a16:creationId xmlns:a16="http://schemas.microsoft.com/office/drawing/2014/main" id="{19036E77-5F7B-494E-A117-FEA947B35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obsah 2">
            <a:extLst>
              <a:ext uri="{FF2B5EF4-FFF2-40B4-BE49-F238E27FC236}">
                <a16:creationId xmlns:a16="http://schemas.microsoft.com/office/drawing/2014/main" id="{04197915-C3EC-4F07-B9A0-36AB4A519542}"/>
              </a:ext>
            </a:extLst>
          </p:cNvPr>
          <p:cNvGraphicFramePr>
            <a:graphicFrameLocks noGrp="1"/>
          </p:cNvGraphicFramePr>
          <p:nvPr>
            <p:ph idx="1"/>
            <p:extLst>
              <p:ext uri="{D42A27DB-BD31-4B8C-83A1-F6EECF244321}">
                <p14:modId xmlns:p14="http://schemas.microsoft.com/office/powerpoint/2010/main" val="880975902"/>
              </p:ext>
            </p:extLst>
          </p:nvPr>
        </p:nvGraphicFramePr>
        <p:xfrm>
          <a:off x="483600" y="639763"/>
          <a:ext cx="5959475" cy="5577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2554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8D6BB969-EB99-4FD1-A4FF-E0F141912847}"/>
              </a:ext>
            </a:extLst>
          </p:cNvPr>
          <p:cNvSpPr>
            <a:spLocks noGrp="1"/>
          </p:cNvSpPr>
          <p:nvPr>
            <p:ph type="title"/>
          </p:nvPr>
        </p:nvSpPr>
        <p:spPr>
          <a:xfrm>
            <a:off x="640081" y="791570"/>
            <a:ext cx="4018839" cy="5262390"/>
          </a:xfrm>
        </p:spPr>
        <p:txBody>
          <a:bodyPr anchor="ctr">
            <a:normAutofit/>
          </a:bodyPr>
          <a:lstStyle/>
          <a:p>
            <a:pPr algn="r"/>
            <a:r>
              <a:rPr lang="cs-CZ" sz="5400">
                <a:solidFill>
                  <a:schemeClr val="bg2"/>
                </a:solidFill>
              </a:rPr>
              <a:t>My advice:</a:t>
            </a:r>
          </a:p>
        </p:txBody>
      </p:sp>
      <p:sp>
        <p:nvSpPr>
          <p:cNvPr id="22" name="Rectangle 2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obsah 2">
            <a:extLst>
              <a:ext uri="{FF2B5EF4-FFF2-40B4-BE49-F238E27FC236}">
                <a16:creationId xmlns:a16="http://schemas.microsoft.com/office/drawing/2014/main" id="{48ABCDCF-949F-4D45-859F-E6327CC5EA34}"/>
              </a:ext>
            </a:extLst>
          </p:cNvPr>
          <p:cNvSpPr>
            <a:spLocks noGrp="1"/>
          </p:cNvSpPr>
          <p:nvPr>
            <p:ph idx="1"/>
          </p:nvPr>
        </p:nvSpPr>
        <p:spPr>
          <a:xfrm>
            <a:off x="6176720" y="791570"/>
            <a:ext cx="5588560" cy="5262390"/>
          </a:xfrm>
        </p:spPr>
        <p:txBody>
          <a:bodyPr anchor="ctr">
            <a:normAutofit/>
          </a:bodyPr>
          <a:lstStyle/>
          <a:p>
            <a:r>
              <a:rPr lang="cs-CZ" sz="4000" dirty="0" err="1"/>
              <a:t>Too</a:t>
            </a:r>
            <a:r>
              <a:rPr lang="cs-CZ" sz="4000" dirty="0"/>
              <a:t> </a:t>
            </a:r>
            <a:r>
              <a:rPr lang="cs-CZ" sz="4000" dirty="0" err="1"/>
              <a:t>shallow</a:t>
            </a:r>
            <a:r>
              <a:rPr lang="cs-CZ" sz="4000" dirty="0"/>
              <a:t> (</a:t>
            </a:r>
            <a:r>
              <a:rPr lang="cs-CZ" sz="4000" dirty="0" err="1"/>
              <a:t>biased</a:t>
            </a:r>
            <a:r>
              <a:rPr lang="cs-CZ" sz="4000" dirty="0"/>
              <a:t>?)</a:t>
            </a:r>
          </a:p>
          <a:p>
            <a:r>
              <a:rPr lang="cs-CZ" sz="4000" dirty="0" err="1"/>
              <a:t>Less</a:t>
            </a:r>
            <a:r>
              <a:rPr lang="cs-CZ" sz="4000" dirty="0"/>
              <a:t> text</a:t>
            </a:r>
          </a:p>
          <a:p>
            <a:r>
              <a:rPr lang="cs-CZ" sz="4000" dirty="0" err="1"/>
              <a:t>Better</a:t>
            </a:r>
            <a:r>
              <a:rPr lang="cs-CZ" sz="4000" dirty="0"/>
              <a:t> </a:t>
            </a:r>
            <a:r>
              <a:rPr lang="cs-CZ" sz="4000" dirty="0" err="1"/>
              <a:t>page</a:t>
            </a:r>
            <a:r>
              <a:rPr lang="cs-CZ" sz="4000" dirty="0"/>
              <a:t> </a:t>
            </a:r>
            <a:r>
              <a:rPr lang="cs-CZ" sz="4000" dirty="0" err="1"/>
              <a:t>formatting</a:t>
            </a:r>
            <a:endParaRPr lang="cs-CZ" sz="4000" dirty="0"/>
          </a:p>
          <a:p>
            <a:r>
              <a:rPr lang="cs-CZ" sz="4000" dirty="0"/>
              <a:t>Link to </a:t>
            </a:r>
            <a:r>
              <a:rPr lang="cs-CZ" sz="4000" dirty="0" err="1"/>
              <a:t>related</a:t>
            </a:r>
            <a:r>
              <a:rPr lang="cs-CZ" sz="4000" dirty="0"/>
              <a:t> </a:t>
            </a:r>
            <a:r>
              <a:rPr lang="cs-CZ" sz="4000" dirty="0" err="1"/>
              <a:t>tutorials</a:t>
            </a:r>
            <a:endParaRPr lang="cs-CZ" sz="4000" dirty="0"/>
          </a:p>
          <a:p>
            <a:r>
              <a:rPr lang="cs-CZ" sz="4000" dirty="0"/>
              <a:t>Make </a:t>
            </a:r>
            <a:r>
              <a:rPr lang="cs-CZ" sz="4000" dirty="0" err="1"/>
              <a:t>it</a:t>
            </a:r>
            <a:r>
              <a:rPr lang="cs-CZ" sz="4000" dirty="0"/>
              <a:t> a video</a:t>
            </a:r>
          </a:p>
        </p:txBody>
      </p:sp>
    </p:spTree>
    <p:extLst>
      <p:ext uri="{BB962C8B-B14F-4D97-AF65-F5344CB8AC3E}">
        <p14:creationId xmlns:p14="http://schemas.microsoft.com/office/powerpoint/2010/main" val="2847502196"/>
      </p:ext>
    </p:extLst>
  </p:cSld>
  <p:clrMapOvr>
    <a:masterClrMapping/>
  </p:clrMapOvr>
</p:sld>
</file>

<file path=ppt/theme/theme1.xml><?xml version="1.0" encoding="utf-8"?>
<a:theme xmlns:a="http://schemas.openxmlformats.org/drawingml/2006/main" name="Oříznutí">
  <a:themeElements>
    <a:clrScheme name="Oříznutí">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říznutí">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říznutí">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Širokoúhlá obrazovka</PresentationFormat>
  <Paragraphs>64</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Franklin Gothic Book</vt:lpstr>
      <vt:lpstr>Oříznutí</vt:lpstr>
      <vt:lpstr>A Tutorial  Show &amp; tell</vt:lpstr>
      <vt:lpstr>Directions:</vt:lpstr>
      <vt:lpstr>Scopus</vt:lpstr>
      <vt:lpstr>Learning objective </vt:lpstr>
      <vt:lpstr>Prezentace aplikace PowerPoint</vt:lpstr>
      <vt:lpstr>Knowledge types focused:</vt:lpstr>
      <vt:lpstr> Learning theories used: </vt:lpstr>
      <vt:lpstr>Instructional strategies used:</vt:lpstr>
      <vt:lpstr>My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Tutorial  Show &amp; tell</dc:title>
  <dc:creator>Věra Hojdarová</dc:creator>
  <cp:lastModifiedBy>Věra Hojdarová</cp:lastModifiedBy>
  <cp:revision>1</cp:revision>
  <dcterms:created xsi:type="dcterms:W3CDTF">2020-03-11T12:08:42Z</dcterms:created>
  <dcterms:modified xsi:type="dcterms:W3CDTF">2020-03-11T12:08:59Z</dcterms:modified>
</cp:coreProperties>
</file>